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16"/>
  </p:notesMasterIdLst>
  <p:sldIdLst>
    <p:sldId id="256" r:id="rId2"/>
    <p:sldId id="258" r:id="rId3"/>
    <p:sldId id="308" r:id="rId4"/>
    <p:sldId id="309" r:id="rId5"/>
    <p:sldId id="310" r:id="rId6"/>
    <p:sldId id="311" r:id="rId7"/>
    <p:sldId id="259" r:id="rId8"/>
    <p:sldId id="313" r:id="rId9"/>
    <p:sldId id="314" r:id="rId10"/>
    <p:sldId id="315" r:id="rId11"/>
    <p:sldId id="316" r:id="rId12"/>
    <p:sldId id="317" r:id="rId13"/>
    <p:sldId id="318" r:id="rId14"/>
    <p:sldId id="271" r:id="rId15"/>
  </p:sldIdLst>
  <p:sldSz cx="9144000" cy="5143500" type="screen16x9"/>
  <p:notesSz cx="6858000" cy="9144000"/>
  <p:embeddedFontLst>
    <p:embeddedFont>
      <p:font typeface="Crushed" charset="0"/>
      <p:regular r:id="rId17"/>
    </p:embeddedFont>
    <p:embeddedFont>
      <p:font typeface="Secular One" charset="-79"/>
      <p:regular r:id="rId18"/>
    </p:embeddedFont>
    <p:embeddedFont>
      <p:font typeface="Source Sans Pro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DAD902A-6E90-47F2-B1EF-E587F2B8A6F9}">
  <a:tblStyle styleId="{2DAD902A-6E90-47F2-B1EF-E587F2B8A6F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6" d="100"/>
          <a:sy n="116" d="100"/>
        </p:scale>
        <p:origin x="-413" y="-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15521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0" name="Google Shape;34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1" name="Google Shape;34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g9bac3c455c_0_6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9" name="Google Shape;4739;g9bac3c455c_0_6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Google Shape;4738;g9bac3c455c_0_6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9" name="Google Shape;4739;g9bac3c455c_0_6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7" name="Google Shape;4557;g9bac3c455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8" name="Google Shape;4558;g9bac3c455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9bac3c45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9bac3c45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3" name="Google Shape;5603;ga1b8fd2b4f_2_2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4" name="Google Shape;5604;ga1b8fd2b4f_2_2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9bac3c45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9bac3c45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9bac3c45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9bac3c45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9bac3c45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9bac3c45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6" name="Google Shape;3816;g9bac3c455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7" name="Google Shape;3817;g9bac3c455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6" name="Google Shape;6166;ga37ea234e9_0_10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7" name="Google Shape;6167;ga37ea234e9_0_10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6" name="Google Shape;4206;ga1b8fd2b4f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7" name="Google Shape;4207;ga1b8fd2b4f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5" name="Google Shape;5405;ga1b8fd2b4f_2_10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6" name="Google Shape;5406;ga1b8fd2b4f_2_10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4" name="Google Shape;5264;ga1b8fd2b4f_2_10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5" name="Google Shape;5265;ga1b8fd2b4f_2_10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10" name="Google Shape;10;p2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Google Shape;73;p2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980625" y="1090925"/>
            <a:ext cx="3412800" cy="21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314825" y="3259963"/>
            <a:ext cx="27444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0">
    <p:spTree>
      <p:nvGrpSpPr>
        <p:cNvPr id="1" name="Shape 2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6" name="Google Shape;2526;p24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2527" name="Google Shape;2527;p24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4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4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4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4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4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4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4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4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4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4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4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4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4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4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4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4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4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4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4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4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4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4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4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4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4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4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4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4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4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4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4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4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4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4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4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4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4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4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4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4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4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4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4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4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4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4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4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4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4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4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4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4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4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4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4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4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4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4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4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4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4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4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24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1" name="Google Shape;2591;p24"/>
          <p:cNvSpPr txBox="1">
            <a:spLocks noGrp="1"/>
          </p:cNvSpPr>
          <p:nvPr>
            <p:ph type="title"/>
          </p:nvPr>
        </p:nvSpPr>
        <p:spPr>
          <a:xfrm>
            <a:off x="2910050" y="2381503"/>
            <a:ext cx="4045200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592" name="Google Shape;2592;p24"/>
          <p:cNvSpPr txBox="1">
            <a:spLocks noGrp="1"/>
          </p:cNvSpPr>
          <p:nvPr>
            <p:ph type="subTitle" idx="1"/>
          </p:nvPr>
        </p:nvSpPr>
        <p:spPr>
          <a:xfrm>
            <a:off x="2910050" y="3165063"/>
            <a:ext cx="4045200" cy="3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593" name="Google Shape;2593;p24"/>
          <p:cNvSpPr txBox="1">
            <a:spLocks noGrp="1"/>
          </p:cNvSpPr>
          <p:nvPr>
            <p:ph type="title" idx="2" hasCustomPrompt="1"/>
          </p:nvPr>
        </p:nvSpPr>
        <p:spPr>
          <a:xfrm>
            <a:off x="4276700" y="1670488"/>
            <a:ext cx="1311900" cy="7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2594" name="Google Shape;2594;p24"/>
          <p:cNvGrpSpPr/>
          <p:nvPr/>
        </p:nvGrpSpPr>
        <p:grpSpPr>
          <a:xfrm>
            <a:off x="-1166812" y="0"/>
            <a:ext cx="11477625" cy="584925"/>
            <a:chOff x="-1166812" y="0"/>
            <a:chExt cx="11477625" cy="584925"/>
          </a:xfrm>
        </p:grpSpPr>
        <p:grpSp>
          <p:nvGrpSpPr>
            <p:cNvPr id="2595" name="Google Shape;2595;p24"/>
            <p:cNvGrpSpPr/>
            <p:nvPr/>
          </p:nvGrpSpPr>
          <p:grpSpPr>
            <a:xfrm>
              <a:off x="6484938" y="0"/>
              <a:ext cx="3825875" cy="584925"/>
              <a:chOff x="1866050" y="2421075"/>
              <a:chExt cx="3825875" cy="584925"/>
            </a:xfrm>
          </p:grpSpPr>
          <p:sp>
            <p:nvSpPr>
              <p:cNvPr id="2596" name="Google Shape;2596;p24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24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24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24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24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24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24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24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24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24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24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24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24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24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24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24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24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24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24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24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24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24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24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24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24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24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24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24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24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24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24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24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24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24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24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24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24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24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24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24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24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24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24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24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24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24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24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24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24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24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24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24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24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24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24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51" name="Google Shape;2651;p24"/>
            <p:cNvGrpSpPr/>
            <p:nvPr/>
          </p:nvGrpSpPr>
          <p:grpSpPr>
            <a:xfrm flipH="1">
              <a:off x="2659063" y="0"/>
              <a:ext cx="3825875" cy="584925"/>
              <a:chOff x="1866050" y="2421075"/>
              <a:chExt cx="3825875" cy="584925"/>
            </a:xfrm>
          </p:grpSpPr>
          <p:sp>
            <p:nvSpPr>
              <p:cNvPr id="2652" name="Google Shape;2652;p24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24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24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24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24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24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24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24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24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24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24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24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24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24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24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24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24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24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24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24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24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24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24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24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24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24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24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24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24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24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24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24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24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24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24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24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24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24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24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24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24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24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24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24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24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24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24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24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24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24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24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24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24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24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24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07" name="Google Shape;2707;p24"/>
            <p:cNvGrpSpPr/>
            <p:nvPr/>
          </p:nvGrpSpPr>
          <p:grpSpPr>
            <a:xfrm>
              <a:off x="-1166812" y="0"/>
              <a:ext cx="3825875" cy="584925"/>
              <a:chOff x="1866050" y="2421075"/>
              <a:chExt cx="3825875" cy="584925"/>
            </a:xfrm>
          </p:grpSpPr>
          <p:sp>
            <p:nvSpPr>
              <p:cNvPr id="2708" name="Google Shape;2708;p24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24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24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24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24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24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24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24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24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24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24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24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24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24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24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24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24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24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24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24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24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24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24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24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24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24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24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24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24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24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24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24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24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24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24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24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24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24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24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24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24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24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24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24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24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24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24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24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24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24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24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24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24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24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24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63" name="Google Shape;2763;p24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78" name="Google Shape;78;p3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141;p3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910050" y="2381503"/>
            <a:ext cx="4045200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subTitle" idx="1"/>
          </p:nvPr>
        </p:nvSpPr>
        <p:spPr>
          <a:xfrm>
            <a:off x="2910050" y="3165063"/>
            <a:ext cx="4045200" cy="3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3"/>
          <p:cNvSpPr txBox="1">
            <a:spLocks noGrp="1"/>
          </p:cNvSpPr>
          <p:nvPr>
            <p:ph type="title" idx="2" hasCustomPrompt="1"/>
          </p:nvPr>
        </p:nvSpPr>
        <p:spPr>
          <a:xfrm>
            <a:off x="4276700" y="1670488"/>
            <a:ext cx="1311900" cy="711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grpSp>
        <p:nvGrpSpPr>
          <p:cNvPr id="145" name="Google Shape;145;p3"/>
          <p:cNvGrpSpPr/>
          <p:nvPr/>
        </p:nvGrpSpPr>
        <p:grpSpPr>
          <a:xfrm>
            <a:off x="-1166812" y="0"/>
            <a:ext cx="11477625" cy="584925"/>
            <a:chOff x="-1166812" y="0"/>
            <a:chExt cx="11477625" cy="584925"/>
          </a:xfrm>
        </p:grpSpPr>
        <p:grpSp>
          <p:nvGrpSpPr>
            <p:cNvPr id="146" name="Google Shape;146;p3"/>
            <p:cNvGrpSpPr/>
            <p:nvPr/>
          </p:nvGrpSpPr>
          <p:grpSpPr>
            <a:xfrm>
              <a:off x="6484938" y="0"/>
              <a:ext cx="3825875" cy="584925"/>
              <a:chOff x="1866050" y="2421075"/>
              <a:chExt cx="3825875" cy="584925"/>
            </a:xfrm>
          </p:grpSpPr>
          <p:sp>
            <p:nvSpPr>
              <p:cNvPr id="147" name="Google Shape;147;p3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3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3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3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3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3"/>
            <p:cNvGrpSpPr/>
            <p:nvPr/>
          </p:nvGrpSpPr>
          <p:grpSpPr>
            <a:xfrm flipH="1">
              <a:off x="2659063" y="0"/>
              <a:ext cx="3825875" cy="584925"/>
              <a:chOff x="1866050" y="2421075"/>
              <a:chExt cx="3825875" cy="584925"/>
            </a:xfrm>
          </p:grpSpPr>
          <p:sp>
            <p:nvSpPr>
              <p:cNvPr id="203" name="Google Shape;203;p3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3"/>
            <p:cNvGrpSpPr/>
            <p:nvPr/>
          </p:nvGrpSpPr>
          <p:grpSpPr>
            <a:xfrm>
              <a:off x="-1166812" y="0"/>
              <a:ext cx="3825875" cy="584925"/>
              <a:chOff x="1866050" y="2421075"/>
              <a:chExt cx="3825875" cy="584925"/>
            </a:xfrm>
          </p:grpSpPr>
          <p:sp>
            <p:nvSpPr>
              <p:cNvPr id="259" name="Google Shape;259;p3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4" name="Google Shape;314;p3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7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523" name="Google Shape;523;p7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7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7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7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7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7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7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7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7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7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7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7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7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7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7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7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7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7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7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6" name="Google Shape;586;p7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7"/>
          <p:cNvSpPr txBox="1">
            <a:spLocks noGrp="1"/>
          </p:cNvSpPr>
          <p:nvPr>
            <p:ph type="title"/>
          </p:nvPr>
        </p:nvSpPr>
        <p:spPr>
          <a:xfrm>
            <a:off x="1709119" y="1804638"/>
            <a:ext cx="32874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8" name="Google Shape;588;p7"/>
          <p:cNvSpPr txBox="1">
            <a:spLocks noGrp="1"/>
          </p:cNvSpPr>
          <p:nvPr>
            <p:ph type="subTitle" idx="1"/>
          </p:nvPr>
        </p:nvSpPr>
        <p:spPr>
          <a:xfrm>
            <a:off x="1709119" y="2560338"/>
            <a:ext cx="32874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89" name="Google Shape;589;p7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7" name="Google Shape;897;p10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898" name="Google Shape;898;p10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0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0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0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0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0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0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0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0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0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0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0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0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0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0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0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0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0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0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0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0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0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0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0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0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0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0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0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0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0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0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0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0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0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0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0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0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0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0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0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0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0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0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0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0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0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0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0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0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0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0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0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0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0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0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0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0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0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0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0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0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0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0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1" name="Google Shape;961;p10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0"/>
          <p:cNvSpPr txBox="1">
            <a:spLocks noGrp="1"/>
          </p:cNvSpPr>
          <p:nvPr>
            <p:ph type="title"/>
          </p:nvPr>
        </p:nvSpPr>
        <p:spPr>
          <a:xfrm>
            <a:off x="3593230" y="3208125"/>
            <a:ext cx="4583700" cy="303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63" name="Google Shape;963;p10"/>
          <p:cNvSpPr txBox="1">
            <a:spLocks noGrp="1"/>
          </p:cNvSpPr>
          <p:nvPr>
            <p:ph type="subTitle" idx="1"/>
          </p:nvPr>
        </p:nvSpPr>
        <p:spPr>
          <a:xfrm>
            <a:off x="3593230" y="1792600"/>
            <a:ext cx="4583700" cy="14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964" name="Google Shape;964;p10"/>
          <p:cNvGrpSpPr/>
          <p:nvPr/>
        </p:nvGrpSpPr>
        <p:grpSpPr>
          <a:xfrm>
            <a:off x="-1166812" y="0"/>
            <a:ext cx="11477625" cy="584925"/>
            <a:chOff x="-1166812" y="0"/>
            <a:chExt cx="11477625" cy="584925"/>
          </a:xfrm>
        </p:grpSpPr>
        <p:grpSp>
          <p:nvGrpSpPr>
            <p:cNvPr id="965" name="Google Shape;965;p10"/>
            <p:cNvGrpSpPr/>
            <p:nvPr/>
          </p:nvGrpSpPr>
          <p:grpSpPr>
            <a:xfrm>
              <a:off x="6484938" y="0"/>
              <a:ext cx="3825875" cy="584925"/>
              <a:chOff x="1866050" y="2421075"/>
              <a:chExt cx="3825875" cy="584925"/>
            </a:xfrm>
          </p:grpSpPr>
          <p:sp>
            <p:nvSpPr>
              <p:cNvPr id="966" name="Google Shape;966;p10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0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0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0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10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10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10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10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10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0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0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0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0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10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10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0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10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10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0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10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10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0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10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10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0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0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10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10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0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10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10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0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10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10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0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10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10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0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0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10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10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0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0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0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0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0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0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0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0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0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0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0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0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0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0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21" name="Google Shape;1021;p10"/>
            <p:cNvGrpSpPr/>
            <p:nvPr/>
          </p:nvGrpSpPr>
          <p:grpSpPr>
            <a:xfrm flipH="1">
              <a:off x="2659063" y="0"/>
              <a:ext cx="3825875" cy="584925"/>
              <a:chOff x="1866050" y="2421075"/>
              <a:chExt cx="3825875" cy="584925"/>
            </a:xfrm>
          </p:grpSpPr>
          <p:sp>
            <p:nvSpPr>
              <p:cNvPr id="1022" name="Google Shape;1022;p10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0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0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0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0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0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0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0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0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0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0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0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0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0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0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0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0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10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10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0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0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0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0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0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0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0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0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0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10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10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10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10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10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10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10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10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10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10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10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10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10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10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10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10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10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10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10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10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10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10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10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10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10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10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10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7" name="Google Shape;1077;p10"/>
            <p:cNvGrpSpPr/>
            <p:nvPr/>
          </p:nvGrpSpPr>
          <p:grpSpPr>
            <a:xfrm>
              <a:off x="-1166812" y="0"/>
              <a:ext cx="3825875" cy="584925"/>
              <a:chOff x="1866050" y="2421075"/>
              <a:chExt cx="3825875" cy="584925"/>
            </a:xfrm>
          </p:grpSpPr>
          <p:sp>
            <p:nvSpPr>
              <p:cNvPr id="1078" name="Google Shape;1078;p10"/>
              <p:cNvSpPr/>
              <p:nvPr/>
            </p:nvSpPr>
            <p:spPr>
              <a:xfrm>
                <a:off x="1866050" y="2421075"/>
                <a:ext cx="3825875" cy="349650"/>
              </a:xfrm>
              <a:custGeom>
                <a:avLst/>
                <a:gdLst/>
                <a:ahLst/>
                <a:cxnLst/>
                <a:rect l="l" t="t" r="r" b="b"/>
                <a:pathLst>
                  <a:path w="153035" h="13986" fill="none" extrusionOk="0">
                    <a:moveTo>
                      <a:pt x="153034" y="3535"/>
                    </a:moveTo>
                    <a:cubicBezTo>
                      <a:pt x="153034" y="3535"/>
                      <a:pt x="147420" y="5063"/>
                      <a:pt x="142658" y="3535"/>
                    </a:cubicBezTo>
                    <a:cubicBezTo>
                      <a:pt x="137921" y="2031"/>
                      <a:pt x="135741" y="1354"/>
                      <a:pt x="132708" y="3535"/>
                    </a:cubicBezTo>
                    <a:cubicBezTo>
                      <a:pt x="129701" y="5715"/>
                      <a:pt x="124287" y="10602"/>
                      <a:pt x="117269" y="10251"/>
                    </a:cubicBezTo>
                    <a:cubicBezTo>
                      <a:pt x="110227" y="9926"/>
                      <a:pt x="106492" y="7795"/>
                      <a:pt x="100753" y="9074"/>
                    </a:cubicBezTo>
                    <a:cubicBezTo>
                      <a:pt x="95039" y="10377"/>
                      <a:pt x="96066" y="13810"/>
                      <a:pt x="88272" y="11855"/>
                    </a:cubicBezTo>
                    <a:cubicBezTo>
                      <a:pt x="80477" y="9926"/>
                      <a:pt x="72006" y="6743"/>
                      <a:pt x="62131" y="7394"/>
                    </a:cubicBezTo>
                    <a:cubicBezTo>
                      <a:pt x="52257" y="8071"/>
                      <a:pt x="42507" y="13986"/>
                      <a:pt x="37144" y="11855"/>
                    </a:cubicBezTo>
                    <a:cubicBezTo>
                      <a:pt x="31755" y="9750"/>
                      <a:pt x="25865" y="853"/>
                      <a:pt x="21179" y="3384"/>
                    </a:cubicBezTo>
                    <a:cubicBezTo>
                      <a:pt x="16467" y="5891"/>
                      <a:pt x="8898" y="9926"/>
                      <a:pt x="4888" y="8422"/>
                    </a:cubicBezTo>
                    <a:cubicBezTo>
                      <a:pt x="853" y="6893"/>
                      <a:pt x="1" y="5966"/>
                      <a:pt x="1" y="5966"/>
                    </a:cubicBezTo>
                    <a:cubicBezTo>
                      <a:pt x="1" y="5966"/>
                      <a:pt x="17520" y="2708"/>
                      <a:pt x="22131" y="6743"/>
                    </a:cubicBezTo>
                    <a:cubicBezTo>
                      <a:pt x="26718" y="10753"/>
                      <a:pt x="26216" y="12282"/>
                      <a:pt x="24036" y="11780"/>
                    </a:cubicBezTo>
                    <a:cubicBezTo>
                      <a:pt x="21855" y="11279"/>
                      <a:pt x="23184" y="6066"/>
                      <a:pt x="26542" y="5715"/>
                    </a:cubicBezTo>
                    <a:cubicBezTo>
                      <a:pt x="29901" y="5389"/>
                      <a:pt x="42332" y="10928"/>
                      <a:pt x="47871" y="11279"/>
                    </a:cubicBezTo>
                    <a:cubicBezTo>
                      <a:pt x="53435" y="11605"/>
                      <a:pt x="58948" y="9074"/>
                      <a:pt x="58948" y="9074"/>
                    </a:cubicBezTo>
                    <a:cubicBezTo>
                      <a:pt x="58948" y="9074"/>
                      <a:pt x="82056" y="3134"/>
                      <a:pt x="90853" y="8297"/>
                    </a:cubicBezTo>
                    <a:cubicBezTo>
                      <a:pt x="99625" y="13459"/>
                      <a:pt x="104337" y="11780"/>
                      <a:pt x="112382" y="9249"/>
                    </a:cubicBezTo>
                    <a:cubicBezTo>
                      <a:pt x="120452" y="6743"/>
                      <a:pt x="123635" y="4888"/>
                      <a:pt x="130202" y="4713"/>
                    </a:cubicBezTo>
                    <a:cubicBezTo>
                      <a:pt x="136743" y="4537"/>
                      <a:pt x="144112" y="4963"/>
                      <a:pt x="148072" y="2482"/>
                    </a:cubicBezTo>
                    <a:lnTo>
                      <a:pt x="152032" y="1"/>
                    </a:lnTo>
                  </a:path>
                </a:pathLst>
              </a:custGeom>
              <a:noFill/>
              <a:ln w="12525" cap="rnd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10"/>
              <p:cNvSpPr/>
              <p:nvPr/>
            </p:nvSpPr>
            <p:spPr>
              <a:xfrm>
                <a:off x="2390500" y="2789425"/>
                <a:ext cx="146000" cy="214425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8577" extrusionOk="0">
                    <a:moveTo>
                      <a:pt x="3203" y="0"/>
                    </a:moveTo>
                    <a:cubicBezTo>
                      <a:pt x="2758" y="0"/>
                      <a:pt x="2310" y="157"/>
                      <a:pt x="1955" y="480"/>
                    </a:cubicBezTo>
                    <a:cubicBezTo>
                      <a:pt x="978" y="1357"/>
                      <a:pt x="326" y="2560"/>
                      <a:pt x="151" y="3964"/>
                    </a:cubicBezTo>
                    <a:cubicBezTo>
                      <a:pt x="0" y="5367"/>
                      <a:pt x="351" y="6695"/>
                      <a:pt x="1103" y="7748"/>
                    </a:cubicBezTo>
                    <a:cubicBezTo>
                      <a:pt x="1462" y="8294"/>
                      <a:pt x="2052" y="8576"/>
                      <a:pt x="2646" y="8576"/>
                    </a:cubicBezTo>
                    <a:cubicBezTo>
                      <a:pt x="3088" y="8576"/>
                      <a:pt x="3532" y="8420"/>
                      <a:pt x="3885" y="8099"/>
                    </a:cubicBezTo>
                    <a:cubicBezTo>
                      <a:pt x="4862" y="7222"/>
                      <a:pt x="5514" y="5994"/>
                      <a:pt x="5690" y="4615"/>
                    </a:cubicBezTo>
                    <a:cubicBezTo>
                      <a:pt x="5840" y="3212"/>
                      <a:pt x="5489" y="1883"/>
                      <a:pt x="4737" y="806"/>
                    </a:cubicBezTo>
                    <a:cubicBezTo>
                      <a:pt x="4380" y="277"/>
                      <a:pt x="3794" y="0"/>
                      <a:pt x="32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0"/>
              <p:cNvSpPr/>
              <p:nvPr/>
            </p:nvSpPr>
            <p:spPr>
              <a:xfrm>
                <a:off x="2454400" y="2736875"/>
                <a:ext cx="50775" cy="62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507" extrusionOk="0">
                    <a:moveTo>
                      <a:pt x="577" y="0"/>
                    </a:moveTo>
                    <a:cubicBezTo>
                      <a:pt x="427" y="0"/>
                      <a:pt x="276" y="101"/>
                      <a:pt x="251" y="276"/>
                    </a:cubicBezTo>
                    <a:lnTo>
                      <a:pt x="1" y="2306"/>
                    </a:lnTo>
                    <a:lnTo>
                      <a:pt x="1780" y="2507"/>
                    </a:lnTo>
                    <a:lnTo>
                      <a:pt x="2006" y="477"/>
                    </a:lnTo>
                    <a:cubicBezTo>
                      <a:pt x="2031" y="326"/>
                      <a:pt x="1905" y="151"/>
                      <a:pt x="1730" y="151"/>
                    </a:cubicBezTo>
                    <a:lnTo>
                      <a:pt x="577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0"/>
              <p:cNvSpPr/>
              <p:nvPr/>
            </p:nvSpPr>
            <p:spPr>
              <a:xfrm>
                <a:off x="2470075" y="2726175"/>
                <a:ext cx="26950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007" extrusionOk="0">
                    <a:moveTo>
                      <a:pt x="532" y="175"/>
                    </a:moveTo>
                    <a:cubicBezTo>
                      <a:pt x="547" y="175"/>
                      <a:pt x="562" y="176"/>
                      <a:pt x="577" y="178"/>
                    </a:cubicBezTo>
                    <a:cubicBezTo>
                      <a:pt x="752" y="203"/>
                      <a:pt x="877" y="353"/>
                      <a:pt x="852" y="554"/>
                    </a:cubicBezTo>
                    <a:cubicBezTo>
                      <a:pt x="829" y="714"/>
                      <a:pt x="702" y="833"/>
                      <a:pt x="546" y="833"/>
                    </a:cubicBezTo>
                    <a:cubicBezTo>
                      <a:pt x="531" y="833"/>
                      <a:pt x="517" y="832"/>
                      <a:pt x="501" y="829"/>
                    </a:cubicBezTo>
                    <a:cubicBezTo>
                      <a:pt x="326" y="804"/>
                      <a:pt x="201" y="654"/>
                      <a:pt x="201" y="453"/>
                    </a:cubicBezTo>
                    <a:cubicBezTo>
                      <a:pt x="224" y="293"/>
                      <a:pt x="372" y="175"/>
                      <a:pt x="532" y="175"/>
                    </a:cubicBezTo>
                    <a:close/>
                    <a:moveTo>
                      <a:pt x="555" y="0"/>
                    </a:moveTo>
                    <a:cubicBezTo>
                      <a:pt x="298" y="0"/>
                      <a:pt x="73" y="193"/>
                      <a:pt x="25" y="453"/>
                    </a:cubicBezTo>
                    <a:cubicBezTo>
                      <a:pt x="0" y="729"/>
                      <a:pt x="201" y="980"/>
                      <a:pt x="476" y="1005"/>
                    </a:cubicBezTo>
                    <a:cubicBezTo>
                      <a:pt x="492" y="1006"/>
                      <a:pt x="508" y="1007"/>
                      <a:pt x="523" y="1007"/>
                    </a:cubicBezTo>
                    <a:cubicBezTo>
                      <a:pt x="780" y="1007"/>
                      <a:pt x="1004" y="814"/>
                      <a:pt x="1028" y="554"/>
                    </a:cubicBezTo>
                    <a:cubicBezTo>
                      <a:pt x="1078" y="278"/>
                      <a:pt x="877" y="27"/>
                      <a:pt x="602" y="2"/>
                    </a:cubicBezTo>
                    <a:cubicBezTo>
                      <a:pt x="586" y="1"/>
                      <a:pt x="571" y="0"/>
                      <a:pt x="55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0"/>
              <p:cNvSpPr/>
              <p:nvPr/>
            </p:nvSpPr>
            <p:spPr>
              <a:xfrm>
                <a:off x="2441250" y="2820000"/>
                <a:ext cx="56400" cy="536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144" extrusionOk="0">
                    <a:moveTo>
                      <a:pt x="1121" y="0"/>
                    </a:moveTo>
                    <a:cubicBezTo>
                      <a:pt x="595" y="0"/>
                      <a:pt x="122" y="404"/>
                      <a:pt x="76" y="936"/>
                    </a:cubicBezTo>
                    <a:cubicBezTo>
                      <a:pt x="0" y="1538"/>
                      <a:pt x="426" y="2064"/>
                      <a:pt x="1003" y="2139"/>
                    </a:cubicBezTo>
                    <a:cubicBezTo>
                      <a:pt x="1035" y="2142"/>
                      <a:pt x="1068" y="2143"/>
                      <a:pt x="1100" y="2143"/>
                    </a:cubicBezTo>
                    <a:cubicBezTo>
                      <a:pt x="1637" y="2143"/>
                      <a:pt x="2110" y="1754"/>
                      <a:pt x="2181" y="1187"/>
                    </a:cubicBezTo>
                    <a:cubicBezTo>
                      <a:pt x="2256" y="610"/>
                      <a:pt x="1830" y="84"/>
                      <a:pt x="1253" y="9"/>
                    </a:cubicBezTo>
                    <a:cubicBezTo>
                      <a:pt x="1209" y="3"/>
                      <a:pt x="1165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0"/>
              <p:cNvSpPr/>
              <p:nvPr/>
            </p:nvSpPr>
            <p:spPr>
              <a:xfrm>
                <a:off x="2507025" y="2913575"/>
                <a:ext cx="25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77" fill="none" extrusionOk="0">
                    <a:moveTo>
                      <a:pt x="1" y="376"/>
                    </a:moveTo>
                    <a:cubicBezTo>
                      <a:pt x="51" y="201"/>
                      <a:pt x="51" y="201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0"/>
              <p:cNvSpPr/>
              <p:nvPr/>
            </p:nvSpPr>
            <p:spPr>
              <a:xfrm>
                <a:off x="2459425" y="2946775"/>
                <a:ext cx="3635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304" fill="none" extrusionOk="0">
                    <a:moveTo>
                      <a:pt x="0" y="1304"/>
                    </a:moveTo>
                    <a:cubicBezTo>
                      <a:pt x="0" y="1304"/>
                      <a:pt x="827" y="1003"/>
                      <a:pt x="1454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10"/>
              <p:cNvSpPr/>
              <p:nvPr/>
            </p:nvSpPr>
            <p:spPr>
              <a:xfrm>
                <a:off x="4097275" y="2796250"/>
                <a:ext cx="153525" cy="209750"/>
              </a:xfrm>
              <a:custGeom>
                <a:avLst/>
                <a:gdLst/>
                <a:ahLst/>
                <a:cxnLst/>
                <a:rect l="l" t="t" r="r" b="b"/>
                <a:pathLst>
                  <a:path w="6141" h="8390" extrusionOk="0">
                    <a:moveTo>
                      <a:pt x="2373" y="0"/>
                    </a:moveTo>
                    <a:cubicBezTo>
                      <a:pt x="1661" y="0"/>
                      <a:pt x="976" y="409"/>
                      <a:pt x="652" y="1109"/>
                    </a:cubicBezTo>
                    <a:cubicBezTo>
                      <a:pt x="126" y="2287"/>
                      <a:pt x="0" y="3666"/>
                      <a:pt x="401" y="5019"/>
                    </a:cubicBezTo>
                    <a:cubicBezTo>
                      <a:pt x="802" y="6347"/>
                      <a:pt x="1680" y="7425"/>
                      <a:pt x="2782" y="8102"/>
                    </a:cubicBezTo>
                    <a:cubicBezTo>
                      <a:pt x="3092" y="8297"/>
                      <a:pt x="3436" y="8390"/>
                      <a:pt x="3776" y="8390"/>
                    </a:cubicBezTo>
                    <a:cubicBezTo>
                      <a:pt x="4479" y="8390"/>
                      <a:pt x="5160" y="7993"/>
                      <a:pt x="5464" y="7300"/>
                    </a:cubicBezTo>
                    <a:cubicBezTo>
                      <a:pt x="6015" y="6097"/>
                      <a:pt x="6141" y="4743"/>
                      <a:pt x="5740" y="3390"/>
                    </a:cubicBezTo>
                    <a:cubicBezTo>
                      <a:pt x="5314" y="2036"/>
                      <a:pt x="4461" y="984"/>
                      <a:pt x="3359" y="282"/>
                    </a:cubicBezTo>
                    <a:cubicBezTo>
                      <a:pt x="3047" y="90"/>
                      <a:pt x="2707" y="0"/>
                      <a:pt x="23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10"/>
              <p:cNvSpPr/>
              <p:nvPr/>
            </p:nvSpPr>
            <p:spPr>
              <a:xfrm>
                <a:off x="4108550" y="2744075"/>
                <a:ext cx="589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670" extrusionOk="0">
                    <a:moveTo>
                      <a:pt x="1460" y="0"/>
                    </a:moveTo>
                    <a:cubicBezTo>
                      <a:pt x="1433" y="0"/>
                      <a:pt x="1406" y="4"/>
                      <a:pt x="1379" y="13"/>
                    </a:cubicBezTo>
                    <a:lnTo>
                      <a:pt x="276" y="339"/>
                    </a:lnTo>
                    <a:cubicBezTo>
                      <a:pt x="101" y="389"/>
                      <a:pt x="0" y="565"/>
                      <a:pt x="51" y="740"/>
                    </a:cubicBezTo>
                    <a:lnTo>
                      <a:pt x="652" y="2670"/>
                    </a:lnTo>
                    <a:lnTo>
                      <a:pt x="2356" y="2169"/>
                    </a:lnTo>
                    <a:lnTo>
                      <a:pt x="1755" y="214"/>
                    </a:lnTo>
                    <a:cubicBezTo>
                      <a:pt x="1714" y="90"/>
                      <a:pt x="1587" y="0"/>
                      <a:pt x="14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10"/>
              <p:cNvSpPr/>
              <p:nvPr/>
            </p:nvSpPr>
            <p:spPr>
              <a:xfrm>
                <a:off x="4114825" y="2735775"/>
                <a:ext cx="28200" cy="25425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1017" extrusionOk="0">
                    <a:moveTo>
                      <a:pt x="567" y="182"/>
                    </a:moveTo>
                    <a:cubicBezTo>
                      <a:pt x="709" y="182"/>
                      <a:pt x="836" y="275"/>
                      <a:pt x="877" y="420"/>
                    </a:cubicBezTo>
                    <a:cubicBezTo>
                      <a:pt x="927" y="596"/>
                      <a:pt x="827" y="771"/>
                      <a:pt x="652" y="821"/>
                    </a:cubicBezTo>
                    <a:cubicBezTo>
                      <a:pt x="625" y="830"/>
                      <a:pt x="598" y="834"/>
                      <a:pt x="570" y="834"/>
                    </a:cubicBezTo>
                    <a:cubicBezTo>
                      <a:pt x="436" y="834"/>
                      <a:pt x="292" y="741"/>
                      <a:pt x="251" y="596"/>
                    </a:cubicBezTo>
                    <a:cubicBezTo>
                      <a:pt x="201" y="445"/>
                      <a:pt x="301" y="245"/>
                      <a:pt x="476" y="195"/>
                    </a:cubicBezTo>
                    <a:cubicBezTo>
                      <a:pt x="507" y="186"/>
                      <a:pt x="537" y="182"/>
                      <a:pt x="567" y="182"/>
                    </a:cubicBezTo>
                    <a:close/>
                    <a:moveTo>
                      <a:pt x="560" y="0"/>
                    </a:moveTo>
                    <a:cubicBezTo>
                      <a:pt x="515" y="0"/>
                      <a:pt x="470" y="6"/>
                      <a:pt x="426" y="19"/>
                    </a:cubicBezTo>
                    <a:cubicBezTo>
                      <a:pt x="150" y="120"/>
                      <a:pt x="0" y="395"/>
                      <a:pt x="75" y="646"/>
                    </a:cubicBezTo>
                    <a:cubicBezTo>
                      <a:pt x="158" y="874"/>
                      <a:pt x="361" y="1016"/>
                      <a:pt x="570" y="1016"/>
                    </a:cubicBezTo>
                    <a:cubicBezTo>
                      <a:pt x="614" y="1016"/>
                      <a:pt x="658" y="1010"/>
                      <a:pt x="702" y="997"/>
                    </a:cubicBezTo>
                    <a:cubicBezTo>
                      <a:pt x="978" y="922"/>
                      <a:pt x="1128" y="621"/>
                      <a:pt x="1053" y="370"/>
                    </a:cubicBezTo>
                    <a:cubicBezTo>
                      <a:pt x="991" y="142"/>
                      <a:pt x="774" y="0"/>
                      <a:pt x="5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10"/>
              <p:cNvSpPr/>
              <p:nvPr/>
            </p:nvSpPr>
            <p:spPr>
              <a:xfrm>
                <a:off x="4129225" y="2826525"/>
                <a:ext cx="59550" cy="53175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127" extrusionOk="0">
                    <a:moveTo>
                      <a:pt x="1210" y="1"/>
                    </a:moveTo>
                    <a:cubicBezTo>
                      <a:pt x="1108" y="1"/>
                      <a:pt x="1004" y="16"/>
                      <a:pt x="903" y="49"/>
                    </a:cubicBezTo>
                    <a:cubicBezTo>
                      <a:pt x="326" y="224"/>
                      <a:pt x="1" y="800"/>
                      <a:pt x="176" y="1377"/>
                    </a:cubicBezTo>
                    <a:cubicBezTo>
                      <a:pt x="319" y="1827"/>
                      <a:pt x="746" y="2126"/>
                      <a:pt x="1197" y="2126"/>
                    </a:cubicBezTo>
                    <a:cubicBezTo>
                      <a:pt x="1299" y="2126"/>
                      <a:pt x="1403" y="2111"/>
                      <a:pt x="1504" y="2079"/>
                    </a:cubicBezTo>
                    <a:cubicBezTo>
                      <a:pt x="2081" y="1903"/>
                      <a:pt x="2381" y="1327"/>
                      <a:pt x="2231" y="750"/>
                    </a:cubicBezTo>
                    <a:cubicBezTo>
                      <a:pt x="2088" y="301"/>
                      <a:pt x="1661" y="1"/>
                      <a:pt x="12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10"/>
              <p:cNvSpPr/>
              <p:nvPr/>
            </p:nvSpPr>
            <p:spPr>
              <a:xfrm>
                <a:off x="4222575" y="2897900"/>
                <a:ext cx="1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" h="402" fill="none" extrusionOk="0">
                    <a:moveTo>
                      <a:pt x="76" y="402"/>
                    </a:moveTo>
                    <a:cubicBezTo>
                      <a:pt x="51" y="226"/>
                      <a:pt x="51" y="201"/>
                      <a:pt x="1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10"/>
              <p:cNvSpPr/>
              <p:nvPr/>
            </p:nvSpPr>
            <p:spPr>
              <a:xfrm>
                <a:off x="4203150" y="2934250"/>
                <a:ext cx="2070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780" fill="none" extrusionOk="0">
                    <a:moveTo>
                      <a:pt x="1" y="1780"/>
                    </a:moveTo>
                    <a:cubicBezTo>
                      <a:pt x="1" y="1780"/>
                      <a:pt x="653" y="1153"/>
                      <a:pt x="828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10"/>
              <p:cNvSpPr/>
              <p:nvPr/>
            </p:nvSpPr>
            <p:spPr>
              <a:xfrm>
                <a:off x="3654275" y="2713675"/>
                <a:ext cx="1410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5641" h="8599" extrusionOk="0">
                    <a:moveTo>
                      <a:pt x="2769" y="1"/>
                    </a:moveTo>
                    <a:cubicBezTo>
                      <a:pt x="2237" y="1"/>
                      <a:pt x="1703" y="226"/>
                      <a:pt x="1329" y="678"/>
                    </a:cubicBezTo>
                    <a:cubicBezTo>
                      <a:pt x="502" y="1655"/>
                      <a:pt x="1" y="2959"/>
                      <a:pt x="26" y="4362"/>
                    </a:cubicBezTo>
                    <a:cubicBezTo>
                      <a:pt x="76" y="5766"/>
                      <a:pt x="627" y="7019"/>
                      <a:pt x="1505" y="7996"/>
                    </a:cubicBezTo>
                    <a:cubicBezTo>
                      <a:pt x="1870" y="8397"/>
                      <a:pt x="2370" y="8598"/>
                      <a:pt x="2872" y="8598"/>
                    </a:cubicBezTo>
                    <a:cubicBezTo>
                      <a:pt x="3404" y="8598"/>
                      <a:pt x="3938" y="8372"/>
                      <a:pt x="4312" y="7921"/>
                    </a:cubicBezTo>
                    <a:cubicBezTo>
                      <a:pt x="5139" y="6918"/>
                      <a:pt x="5640" y="5640"/>
                      <a:pt x="5590" y="4237"/>
                    </a:cubicBezTo>
                    <a:cubicBezTo>
                      <a:pt x="5565" y="2833"/>
                      <a:pt x="5013" y="1555"/>
                      <a:pt x="4136" y="603"/>
                    </a:cubicBezTo>
                    <a:cubicBezTo>
                      <a:pt x="3771" y="201"/>
                      <a:pt x="3271" y="1"/>
                      <a:pt x="27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10"/>
              <p:cNvSpPr/>
              <p:nvPr/>
            </p:nvSpPr>
            <p:spPr>
              <a:xfrm>
                <a:off x="3700025" y="2661675"/>
                <a:ext cx="45775" cy="595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2382" extrusionOk="0">
                    <a:moveTo>
                      <a:pt x="1479" y="1"/>
                    </a:moveTo>
                    <a:lnTo>
                      <a:pt x="326" y="26"/>
                    </a:lnTo>
                    <a:cubicBezTo>
                      <a:pt x="151" y="26"/>
                      <a:pt x="0" y="176"/>
                      <a:pt x="26" y="352"/>
                    </a:cubicBezTo>
                    <a:lnTo>
                      <a:pt x="76" y="2382"/>
                    </a:lnTo>
                    <a:lnTo>
                      <a:pt x="1830" y="2332"/>
                    </a:lnTo>
                    <a:lnTo>
                      <a:pt x="1780" y="302"/>
                    </a:lnTo>
                    <a:cubicBezTo>
                      <a:pt x="1780" y="126"/>
                      <a:pt x="1630" y="1"/>
                      <a:pt x="14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10"/>
              <p:cNvSpPr/>
              <p:nvPr/>
            </p:nvSpPr>
            <p:spPr>
              <a:xfrm>
                <a:off x="3709425" y="2649150"/>
                <a:ext cx="2570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006" extrusionOk="0">
                    <a:moveTo>
                      <a:pt x="502" y="176"/>
                    </a:moveTo>
                    <a:cubicBezTo>
                      <a:pt x="702" y="176"/>
                      <a:pt x="828" y="326"/>
                      <a:pt x="853" y="502"/>
                    </a:cubicBezTo>
                    <a:cubicBezTo>
                      <a:pt x="853" y="677"/>
                      <a:pt x="702" y="828"/>
                      <a:pt x="527" y="828"/>
                    </a:cubicBezTo>
                    <a:cubicBezTo>
                      <a:pt x="351" y="828"/>
                      <a:pt x="201" y="702"/>
                      <a:pt x="201" y="527"/>
                    </a:cubicBezTo>
                    <a:cubicBezTo>
                      <a:pt x="201" y="352"/>
                      <a:pt x="326" y="201"/>
                      <a:pt x="502" y="176"/>
                    </a:cubicBezTo>
                    <a:close/>
                    <a:moveTo>
                      <a:pt x="502" y="1"/>
                    </a:moveTo>
                    <a:cubicBezTo>
                      <a:pt x="226" y="26"/>
                      <a:pt x="0" y="251"/>
                      <a:pt x="25" y="527"/>
                    </a:cubicBezTo>
                    <a:cubicBezTo>
                      <a:pt x="25" y="789"/>
                      <a:pt x="229" y="1005"/>
                      <a:pt x="485" y="1005"/>
                    </a:cubicBezTo>
                    <a:cubicBezTo>
                      <a:pt x="499" y="1005"/>
                      <a:pt x="513" y="1004"/>
                      <a:pt x="527" y="1003"/>
                    </a:cubicBezTo>
                    <a:cubicBezTo>
                      <a:pt x="802" y="1003"/>
                      <a:pt x="1028" y="778"/>
                      <a:pt x="1028" y="502"/>
                    </a:cubicBezTo>
                    <a:cubicBezTo>
                      <a:pt x="1028" y="226"/>
                      <a:pt x="777" y="1"/>
                      <a:pt x="50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10"/>
              <p:cNvSpPr/>
              <p:nvPr/>
            </p:nvSpPr>
            <p:spPr>
              <a:xfrm>
                <a:off x="3696275" y="2744375"/>
                <a:ext cx="54525" cy="53300"/>
              </a:xfrm>
              <a:custGeom>
                <a:avLst/>
                <a:gdLst/>
                <a:ahLst/>
                <a:cxnLst/>
                <a:rect l="l" t="t" r="r" b="b"/>
                <a:pathLst>
                  <a:path w="2181" h="2132" extrusionOk="0">
                    <a:moveTo>
                      <a:pt x="1121" y="0"/>
                    </a:moveTo>
                    <a:cubicBezTo>
                      <a:pt x="1107" y="0"/>
                      <a:pt x="1092" y="1"/>
                      <a:pt x="1078" y="1"/>
                    </a:cubicBezTo>
                    <a:cubicBezTo>
                      <a:pt x="476" y="1"/>
                      <a:pt x="0" y="502"/>
                      <a:pt x="25" y="1079"/>
                    </a:cubicBezTo>
                    <a:cubicBezTo>
                      <a:pt x="50" y="1680"/>
                      <a:pt x="526" y="2132"/>
                      <a:pt x="1103" y="2132"/>
                    </a:cubicBezTo>
                    <a:cubicBezTo>
                      <a:pt x="1704" y="2106"/>
                      <a:pt x="2181" y="1630"/>
                      <a:pt x="2156" y="1029"/>
                    </a:cubicBezTo>
                    <a:cubicBezTo>
                      <a:pt x="2131" y="467"/>
                      <a:pt x="1678" y="0"/>
                      <a:pt x="11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10"/>
              <p:cNvSpPr/>
              <p:nvPr/>
            </p:nvSpPr>
            <p:spPr>
              <a:xfrm>
                <a:off x="3771450" y="2830850"/>
                <a:ext cx="12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402" fill="none" extrusionOk="0">
                    <a:moveTo>
                      <a:pt x="1" y="402"/>
                    </a:moveTo>
                    <a:cubicBezTo>
                      <a:pt x="26" y="226"/>
                      <a:pt x="26" y="226"/>
                      <a:pt x="51" y="1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10"/>
              <p:cNvSpPr/>
              <p:nvPr/>
            </p:nvSpPr>
            <p:spPr>
              <a:xfrm>
                <a:off x="3731975" y="2865950"/>
                <a:ext cx="3197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505" fill="none" extrusionOk="0">
                    <a:moveTo>
                      <a:pt x="1" y="1504"/>
                    </a:moveTo>
                    <a:cubicBezTo>
                      <a:pt x="1" y="1504"/>
                      <a:pt x="803" y="1078"/>
                      <a:pt x="1279" y="0"/>
                    </a:cubicBezTo>
                  </a:path>
                </a:pathLst>
              </a:custGeom>
              <a:noFill/>
              <a:ln w="13150" cap="flat" cmpd="sng">
                <a:solidFill>
                  <a:schemeClr val="dk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10"/>
              <p:cNvSpPr/>
              <p:nvPr/>
            </p:nvSpPr>
            <p:spPr>
              <a:xfrm>
                <a:off x="2916175" y="2797175"/>
                <a:ext cx="138500" cy="188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7551" extrusionOk="0">
                    <a:moveTo>
                      <a:pt x="2131" y="1"/>
                    </a:moveTo>
                    <a:cubicBezTo>
                      <a:pt x="1511" y="1"/>
                      <a:pt x="912" y="352"/>
                      <a:pt x="628" y="972"/>
                    </a:cubicBezTo>
                    <a:cubicBezTo>
                      <a:pt x="126" y="2050"/>
                      <a:pt x="1" y="3278"/>
                      <a:pt x="377" y="4481"/>
                    </a:cubicBezTo>
                    <a:cubicBezTo>
                      <a:pt x="728" y="5684"/>
                      <a:pt x="1505" y="6661"/>
                      <a:pt x="2482" y="7288"/>
                    </a:cubicBezTo>
                    <a:cubicBezTo>
                      <a:pt x="2767" y="7467"/>
                      <a:pt x="3078" y="7551"/>
                      <a:pt x="3383" y="7551"/>
                    </a:cubicBezTo>
                    <a:cubicBezTo>
                      <a:pt x="4018" y="7551"/>
                      <a:pt x="4625" y="7187"/>
                      <a:pt x="4913" y="6561"/>
                    </a:cubicBezTo>
                    <a:cubicBezTo>
                      <a:pt x="5414" y="5508"/>
                      <a:pt x="5540" y="4280"/>
                      <a:pt x="5164" y="3052"/>
                    </a:cubicBezTo>
                    <a:cubicBezTo>
                      <a:pt x="4813" y="1849"/>
                      <a:pt x="4036" y="872"/>
                      <a:pt x="3034" y="270"/>
                    </a:cubicBezTo>
                    <a:cubicBezTo>
                      <a:pt x="2751" y="87"/>
                      <a:pt x="2438" y="1"/>
                      <a:pt x="21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10"/>
              <p:cNvSpPr/>
              <p:nvPr/>
            </p:nvSpPr>
            <p:spPr>
              <a:xfrm>
                <a:off x="2927475" y="2749900"/>
                <a:ext cx="52650" cy="603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2412" extrusionOk="0">
                    <a:moveTo>
                      <a:pt x="1285" y="1"/>
                    </a:moveTo>
                    <a:cubicBezTo>
                      <a:pt x="1266" y="1"/>
                      <a:pt x="1247" y="3"/>
                      <a:pt x="1228" y="6"/>
                    </a:cubicBezTo>
                    <a:lnTo>
                      <a:pt x="226" y="306"/>
                    </a:lnTo>
                    <a:cubicBezTo>
                      <a:pt x="100" y="357"/>
                      <a:pt x="0" y="507"/>
                      <a:pt x="50" y="657"/>
                    </a:cubicBezTo>
                    <a:lnTo>
                      <a:pt x="577" y="2412"/>
                    </a:lnTo>
                    <a:lnTo>
                      <a:pt x="2105" y="1961"/>
                    </a:lnTo>
                    <a:lnTo>
                      <a:pt x="1579" y="206"/>
                    </a:lnTo>
                    <a:cubicBezTo>
                      <a:pt x="1535" y="75"/>
                      <a:pt x="1415" y="1"/>
                      <a:pt x="12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0"/>
              <p:cNvSpPr/>
              <p:nvPr/>
            </p:nvSpPr>
            <p:spPr>
              <a:xfrm>
                <a:off x="2933100" y="2742650"/>
                <a:ext cx="2510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909" extrusionOk="0">
                    <a:moveTo>
                      <a:pt x="508" y="157"/>
                    </a:moveTo>
                    <a:cubicBezTo>
                      <a:pt x="635" y="157"/>
                      <a:pt x="757" y="247"/>
                      <a:pt x="778" y="371"/>
                    </a:cubicBezTo>
                    <a:cubicBezTo>
                      <a:pt x="828" y="521"/>
                      <a:pt x="753" y="697"/>
                      <a:pt x="602" y="722"/>
                    </a:cubicBezTo>
                    <a:cubicBezTo>
                      <a:pt x="566" y="732"/>
                      <a:pt x="530" y="737"/>
                      <a:pt x="496" y="737"/>
                    </a:cubicBezTo>
                    <a:cubicBezTo>
                      <a:pt x="368" y="737"/>
                      <a:pt x="266" y="665"/>
                      <a:pt x="226" y="546"/>
                    </a:cubicBezTo>
                    <a:cubicBezTo>
                      <a:pt x="176" y="371"/>
                      <a:pt x="276" y="221"/>
                      <a:pt x="427" y="170"/>
                    </a:cubicBezTo>
                    <a:cubicBezTo>
                      <a:pt x="453" y="162"/>
                      <a:pt x="481" y="157"/>
                      <a:pt x="508" y="157"/>
                    </a:cubicBezTo>
                    <a:close/>
                    <a:moveTo>
                      <a:pt x="509" y="0"/>
                    </a:moveTo>
                    <a:cubicBezTo>
                      <a:pt x="465" y="0"/>
                      <a:pt x="421" y="7"/>
                      <a:pt x="377" y="20"/>
                    </a:cubicBezTo>
                    <a:cubicBezTo>
                      <a:pt x="151" y="95"/>
                      <a:pt x="1" y="346"/>
                      <a:pt x="76" y="571"/>
                    </a:cubicBezTo>
                    <a:cubicBezTo>
                      <a:pt x="140" y="785"/>
                      <a:pt x="332" y="908"/>
                      <a:pt x="527" y="908"/>
                    </a:cubicBezTo>
                    <a:cubicBezTo>
                      <a:pt x="561" y="908"/>
                      <a:pt x="594" y="905"/>
                      <a:pt x="627" y="897"/>
                    </a:cubicBezTo>
                    <a:cubicBezTo>
                      <a:pt x="878" y="822"/>
                      <a:pt x="1003" y="571"/>
                      <a:pt x="953" y="321"/>
                    </a:cubicBezTo>
                    <a:cubicBezTo>
                      <a:pt x="891" y="135"/>
                      <a:pt x="710" y="0"/>
                      <a:pt x="50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0"/>
              <p:cNvSpPr/>
              <p:nvPr/>
            </p:nvSpPr>
            <p:spPr>
              <a:xfrm>
                <a:off x="2945625" y="2824250"/>
                <a:ext cx="5392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10" extrusionOk="0">
                    <a:moveTo>
                      <a:pt x="1067" y="0"/>
                    </a:moveTo>
                    <a:cubicBezTo>
                      <a:pt x="979" y="0"/>
                      <a:pt x="891" y="13"/>
                      <a:pt x="803" y="39"/>
                    </a:cubicBezTo>
                    <a:cubicBezTo>
                      <a:pt x="302" y="190"/>
                      <a:pt x="1" y="716"/>
                      <a:pt x="151" y="1242"/>
                    </a:cubicBezTo>
                    <a:cubicBezTo>
                      <a:pt x="274" y="1651"/>
                      <a:pt x="663" y="1910"/>
                      <a:pt x="1075" y="1910"/>
                    </a:cubicBezTo>
                    <a:cubicBezTo>
                      <a:pt x="1168" y="1910"/>
                      <a:pt x="1262" y="1897"/>
                      <a:pt x="1354" y="1869"/>
                    </a:cubicBezTo>
                    <a:cubicBezTo>
                      <a:pt x="1856" y="1718"/>
                      <a:pt x="2156" y="1192"/>
                      <a:pt x="2006" y="691"/>
                    </a:cubicBezTo>
                    <a:cubicBezTo>
                      <a:pt x="1861" y="277"/>
                      <a:pt x="1478" y="0"/>
                      <a:pt x="10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0"/>
              <p:cNvSpPr/>
              <p:nvPr/>
            </p:nvSpPr>
            <p:spPr>
              <a:xfrm>
                <a:off x="3028975" y="2889125"/>
                <a:ext cx="19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352" fill="none" extrusionOk="0">
                    <a:moveTo>
                      <a:pt x="75" y="352"/>
                    </a:moveTo>
                    <a:cubicBezTo>
                      <a:pt x="50" y="176"/>
                      <a:pt x="50" y="176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0"/>
              <p:cNvSpPr/>
              <p:nvPr/>
            </p:nvSpPr>
            <p:spPr>
              <a:xfrm>
                <a:off x="3011425" y="2921075"/>
                <a:ext cx="18825" cy="40750"/>
              </a:xfrm>
              <a:custGeom>
                <a:avLst/>
                <a:gdLst/>
                <a:ahLst/>
                <a:cxnLst/>
                <a:rect l="l" t="t" r="r" b="b"/>
                <a:pathLst>
                  <a:path w="753" h="1630" fill="none" extrusionOk="0">
                    <a:moveTo>
                      <a:pt x="0" y="1630"/>
                    </a:moveTo>
                    <a:cubicBezTo>
                      <a:pt x="0" y="1630"/>
                      <a:pt x="577" y="1054"/>
                      <a:pt x="752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0"/>
              <p:cNvSpPr/>
              <p:nvPr/>
            </p:nvSpPr>
            <p:spPr>
              <a:xfrm>
                <a:off x="3340375" y="2689950"/>
                <a:ext cx="134100" cy="191925"/>
              </a:xfrm>
              <a:custGeom>
                <a:avLst/>
                <a:gdLst/>
                <a:ahLst/>
                <a:cxnLst/>
                <a:rect l="l" t="t" r="r" b="b"/>
                <a:pathLst>
                  <a:path w="5364" h="7677" extrusionOk="0">
                    <a:moveTo>
                      <a:pt x="3034" y="0"/>
                    </a:moveTo>
                    <a:cubicBezTo>
                      <a:pt x="2658" y="0"/>
                      <a:pt x="2277" y="123"/>
                      <a:pt x="1955" y="374"/>
                    </a:cubicBezTo>
                    <a:cubicBezTo>
                      <a:pt x="1053" y="1126"/>
                      <a:pt x="427" y="2178"/>
                      <a:pt x="201" y="3431"/>
                    </a:cubicBezTo>
                    <a:cubicBezTo>
                      <a:pt x="0" y="4684"/>
                      <a:pt x="276" y="5887"/>
                      <a:pt x="903" y="6890"/>
                    </a:cubicBezTo>
                    <a:cubicBezTo>
                      <a:pt x="1218" y="7400"/>
                      <a:pt x="1766" y="7677"/>
                      <a:pt x="2328" y="7677"/>
                    </a:cubicBezTo>
                    <a:cubicBezTo>
                      <a:pt x="2705" y="7677"/>
                      <a:pt x="3087" y="7552"/>
                      <a:pt x="3409" y="7291"/>
                    </a:cubicBezTo>
                    <a:cubicBezTo>
                      <a:pt x="4311" y="6539"/>
                      <a:pt x="4938" y="5486"/>
                      <a:pt x="5163" y="4233"/>
                    </a:cubicBezTo>
                    <a:cubicBezTo>
                      <a:pt x="5364" y="3005"/>
                      <a:pt x="5088" y="1777"/>
                      <a:pt x="4462" y="800"/>
                    </a:cubicBezTo>
                    <a:cubicBezTo>
                      <a:pt x="4146" y="274"/>
                      <a:pt x="3597" y="0"/>
                      <a:pt x="3034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0"/>
              <p:cNvSpPr/>
              <p:nvPr/>
            </p:nvSpPr>
            <p:spPr>
              <a:xfrm>
                <a:off x="3403650" y="2642800"/>
                <a:ext cx="47025" cy="5712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2285" extrusionOk="0">
                    <a:moveTo>
                      <a:pt x="557" y="0"/>
                    </a:moveTo>
                    <a:cubicBezTo>
                      <a:pt x="427" y="0"/>
                      <a:pt x="324" y="95"/>
                      <a:pt x="302" y="230"/>
                    </a:cubicBezTo>
                    <a:lnTo>
                      <a:pt x="1" y="2034"/>
                    </a:lnTo>
                    <a:lnTo>
                      <a:pt x="1580" y="2285"/>
                    </a:lnTo>
                    <a:lnTo>
                      <a:pt x="1855" y="480"/>
                    </a:lnTo>
                    <a:cubicBezTo>
                      <a:pt x="1880" y="330"/>
                      <a:pt x="1780" y="179"/>
                      <a:pt x="1630" y="154"/>
                    </a:cubicBezTo>
                    <a:lnTo>
                      <a:pt x="602" y="4"/>
                    </a:lnTo>
                    <a:cubicBezTo>
                      <a:pt x="587" y="1"/>
                      <a:pt x="572" y="0"/>
                      <a:pt x="5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10"/>
              <p:cNvSpPr/>
              <p:nvPr/>
            </p:nvSpPr>
            <p:spPr>
              <a:xfrm>
                <a:off x="3419325" y="2633425"/>
                <a:ext cx="24450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09" extrusionOk="0">
                    <a:moveTo>
                      <a:pt x="473" y="167"/>
                    </a:moveTo>
                    <a:cubicBezTo>
                      <a:pt x="499" y="167"/>
                      <a:pt x="525" y="171"/>
                      <a:pt x="552" y="178"/>
                    </a:cubicBezTo>
                    <a:cubicBezTo>
                      <a:pt x="702" y="204"/>
                      <a:pt x="802" y="354"/>
                      <a:pt x="777" y="504"/>
                    </a:cubicBezTo>
                    <a:cubicBezTo>
                      <a:pt x="754" y="642"/>
                      <a:pt x="627" y="758"/>
                      <a:pt x="490" y="758"/>
                    </a:cubicBezTo>
                    <a:cubicBezTo>
                      <a:pt x="477" y="758"/>
                      <a:pt x="464" y="757"/>
                      <a:pt x="451" y="755"/>
                    </a:cubicBezTo>
                    <a:cubicBezTo>
                      <a:pt x="301" y="705"/>
                      <a:pt x="176" y="554"/>
                      <a:pt x="201" y="404"/>
                    </a:cubicBezTo>
                    <a:cubicBezTo>
                      <a:pt x="222" y="277"/>
                      <a:pt x="333" y="167"/>
                      <a:pt x="473" y="167"/>
                    </a:cubicBezTo>
                    <a:close/>
                    <a:moveTo>
                      <a:pt x="523" y="0"/>
                    </a:moveTo>
                    <a:cubicBezTo>
                      <a:pt x="294" y="0"/>
                      <a:pt x="97" y="147"/>
                      <a:pt x="50" y="379"/>
                    </a:cubicBezTo>
                    <a:cubicBezTo>
                      <a:pt x="0" y="630"/>
                      <a:pt x="176" y="855"/>
                      <a:pt x="426" y="905"/>
                    </a:cubicBezTo>
                    <a:cubicBezTo>
                      <a:pt x="445" y="907"/>
                      <a:pt x="463" y="908"/>
                      <a:pt x="481" y="908"/>
                    </a:cubicBezTo>
                    <a:cubicBezTo>
                      <a:pt x="709" y="908"/>
                      <a:pt x="906" y="762"/>
                      <a:pt x="953" y="529"/>
                    </a:cubicBezTo>
                    <a:cubicBezTo>
                      <a:pt x="978" y="279"/>
                      <a:pt x="827" y="53"/>
                      <a:pt x="577" y="3"/>
                    </a:cubicBezTo>
                    <a:cubicBezTo>
                      <a:pt x="559" y="1"/>
                      <a:pt x="541" y="0"/>
                      <a:pt x="5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10"/>
              <p:cNvSpPr/>
              <p:nvPr/>
            </p:nvSpPr>
            <p:spPr>
              <a:xfrm>
                <a:off x="3388625" y="2717200"/>
                <a:ext cx="520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26" extrusionOk="0">
                    <a:moveTo>
                      <a:pt x="1061" y="0"/>
                    </a:moveTo>
                    <a:cubicBezTo>
                      <a:pt x="590" y="0"/>
                      <a:pt x="169" y="334"/>
                      <a:pt x="101" y="812"/>
                    </a:cubicBezTo>
                    <a:cubicBezTo>
                      <a:pt x="0" y="1339"/>
                      <a:pt x="376" y="1815"/>
                      <a:pt x="877" y="1915"/>
                    </a:cubicBezTo>
                    <a:cubicBezTo>
                      <a:pt x="925" y="1922"/>
                      <a:pt x="973" y="1925"/>
                      <a:pt x="1020" y="1925"/>
                    </a:cubicBezTo>
                    <a:cubicBezTo>
                      <a:pt x="1491" y="1925"/>
                      <a:pt x="1912" y="1592"/>
                      <a:pt x="1980" y="1113"/>
                    </a:cubicBezTo>
                    <a:cubicBezTo>
                      <a:pt x="2080" y="587"/>
                      <a:pt x="1730" y="111"/>
                      <a:pt x="1203" y="10"/>
                    </a:cubicBezTo>
                    <a:cubicBezTo>
                      <a:pt x="1156" y="4"/>
                      <a:pt x="1108" y="0"/>
                      <a:pt x="10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0"/>
              <p:cNvSpPr/>
              <p:nvPr/>
            </p:nvSpPr>
            <p:spPr>
              <a:xfrm>
                <a:off x="3445625" y="2802675"/>
                <a:ext cx="2550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102" h="351" fill="none" extrusionOk="0">
                    <a:moveTo>
                      <a:pt x="1" y="351"/>
                    </a:moveTo>
                    <a:cubicBezTo>
                      <a:pt x="51" y="201"/>
                      <a:pt x="51" y="175"/>
                      <a:pt x="101" y="0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0"/>
              <p:cNvSpPr/>
              <p:nvPr/>
            </p:nvSpPr>
            <p:spPr>
              <a:xfrm>
                <a:off x="3400525" y="2832100"/>
                <a:ext cx="3385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129" fill="none" extrusionOk="0">
                    <a:moveTo>
                      <a:pt x="0" y="1129"/>
                    </a:moveTo>
                    <a:cubicBezTo>
                      <a:pt x="0" y="1129"/>
                      <a:pt x="752" y="878"/>
                      <a:pt x="1354" y="1"/>
                    </a:cubicBezTo>
                  </a:path>
                </a:pathLst>
              </a:custGeom>
              <a:noFill/>
              <a:ln w="13150" cap="rnd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0"/>
              <p:cNvSpPr/>
              <p:nvPr/>
            </p:nvSpPr>
            <p:spPr>
              <a:xfrm>
                <a:off x="4451900" y="2743300"/>
                <a:ext cx="137250" cy="189725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589" extrusionOk="0">
                    <a:moveTo>
                      <a:pt x="3270" y="0"/>
                    </a:moveTo>
                    <a:cubicBezTo>
                      <a:pt x="2946" y="0"/>
                      <a:pt x="2619" y="94"/>
                      <a:pt x="2332" y="295"/>
                    </a:cubicBezTo>
                    <a:cubicBezTo>
                      <a:pt x="1354" y="946"/>
                      <a:pt x="627" y="1949"/>
                      <a:pt x="327" y="3177"/>
                    </a:cubicBezTo>
                    <a:cubicBezTo>
                      <a:pt x="1" y="4405"/>
                      <a:pt x="176" y="5633"/>
                      <a:pt x="703" y="6661"/>
                    </a:cubicBezTo>
                    <a:cubicBezTo>
                      <a:pt x="1011" y="7261"/>
                      <a:pt x="1602" y="7588"/>
                      <a:pt x="2205" y="7588"/>
                    </a:cubicBezTo>
                    <a:cubicBezTo>
                      <a:pt x="2534" y="7588"/>
                      <a:pt x="2867" y="7491"/>
                      <a:pt x="3159" y="7287"/>
                    </a:cubicBezTo>
                    <a:cubicBezTo>
                      <a:pt x="4136" y="6636"/>
                      <a:pt x="4863" y="5633"/>
                      <a:pt x="5164" y="4405"/>
                    </a:cubicBezTo>
                    <a:cubicBezTo>
                      <a:pt x="5490" y="3177"/>
                      <a:pt x="5314" y="1949"/>
                      <a:pt x="4788" y="921"/>
                    </a:cubicBezTo>
                    <a:cubicBezTo>
                      <a:pt x="4477" y="333"/>
                      <a:pt x="3878" y="0"/>
                      <a:pt x="327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0"/>
              <p:cNvSpPr/>
              <p:nvPr/>
            </p:nvSpPr>
            <p:spPr>
              <a:xfrm>
                <a:off x="4524600" y="2696450"/>
                <a:ext cx="507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70" extrusionOk="0">
                    <a:moveTo>
                      <a:pt x="723" y="0"/>
                    </a:moveTo>
                    <a:cubicBezTo>
                      <a:pt x="602" y="0"/>
                      <a:pt x="492" y="90"/>
                      <a:pt x="451" y="214"/>
                    </a:cubicBezTo>
                    <a:lnTo>
                      <a:pt x="0" y="1993"/>
                    </a:lnTo>
                    <a:lnTo>
                      <a:pt x="1554" y="2369"/>
                    </a:lnTo>
                    <a:lnTo>
                      <a:pt x="2005" y="590"/>
                    </a:lnTo>
                    <a:cubicBezTo>
                      <a:pt x="2030" y="439"/>
                      <a:pt x="1955" y="289"/>
                      <a:pt x="1805" y="264"/>
                    </a:cubicBezTo>
                    <a:lnTo>
                      <a:pt x="802" y="13"/>
                    </a:lnTo>
                    <a:cubicBezTo>
                      <a:pt x="775" y="5"/>
                      <a:pt x="749" y="0"/>
                      <a:pt x="72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10"/>
              <p:cNvSpPr/>
              <p:nvPr/>
            </p:nvSpPr>
            <p:spPr>
              <a:xfrm>
                <a:off x="4544650" y="2688375"/>
                <a:ext cx="25075" cy="2270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8" extrusionOk="0">
                    <a:moveTo>
                      <a:pt x="505" y="157"/>
                    </a:moveTo>
                    <a:cubicBezTo>
                      <a:pt x="520" y="157"/>
                      <a:pt x="536" y="158"/>
                      <a:pt x="552" y="161"/>
                    </a:cubicBezTo>
                    <a:cubicBezTo>
                      <a:pt x="727" y="211"/>
                      <a:pt x="802" y="361"/>
                      <a:pt x="777" y="537"/>
                    </a:cubicBezTo>
                    <a:cubicBezTo>
                      <a:pt x="736" y="661"/>
                      <a:pt x="627" y="750"/>
                      <a:pt x="506" y="750"/>
                    </a:cubicBezTo>
                    <a:cubicBezTo>
                      <a:pt x="479" y="750"/>
                      <a:pt x="453" y="746"/>
                      <a:pt x="426" y="737"/>
                    </a:cubicBezTo>
                    <a:cubicBezTo>
                      <a:pt x="276" y="687"/>
                      <a:pt x="176" y="537"/>
                      <a:pt x="201" y="387"/>
                    </a:cubicBezTo>
                    <a:cubicBezTo>
                      <a:pt x="246" y="252"/>
                      <a:pt x="371" y="157"/>
                      <a:pt x="505" y="157"/>
                    </a:cubicBezTo>
                    <a:close/>
                    <a:moveTo>
                      <a:pt x="505" y="1"/>
                    </a:moveTo>
                    <a:cubicBezTo>
                      <a:pt x="295" y="1"/>
                      <a:pt x="116" y="140"/>
                      <a:pt x="50" y="336"/>
                    </a:cubicBezTo>
                    <a:cubicBezTo>
                      <a:pt x="0" y="587"/>
                      <a:pt x="125" y="838"/>
                      <a:pt x="376" y="888"/>
                    </a:cubicBezTo>
                    <a:cubicBezTo>
                      <a:pt x="420" y="901"/>
                      <a:pt x="464" y="907"/>
                      <a:pt x="507" y="907"/>
                    </a:cubicBezTo>
                    <a:cubicBezTo>
                      <a:pt x="708" y="907"/>
                      <a:pt x="886" y="769"/>
                      <a:pt x="927" y="562"/>
                    </a:cubicBezTo>
                    <a:cubicBezTo>
                      <a:pt x="1003" y="336"/>
                      <a:pt x="852" y="86"/>
                      <a:pt x="602" y="11"/>
                    </a:cubicBezTo>
                    <a:cubicBezTo>
                      <a:pt x="569" y="4"/>
                      <a:pt x="537" y="1"/>
                      <a:pt x="5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10"/>
              <p:cNvSpPr/>
              <p:nvPr/>
            </p:nvSpPr>
            <p:spPr>
              <a:xfrm>
                <a:off x="4505175" y="2770625"/>
                <a:ext cx="52650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1912" extrusionOk="0">
                    <a:moveTo>
                      <a:pt x="1063" y="0"/>
                    </a:moveTo>
                    <a:cubicBezTo>
                      <a:pt x="625" y="0"/>
                      <a:pt x="232" y="281"/>
                      <a:pt x="125" y="706"/>
                    </a:cubicBezTo>
                    <a:cubicBezTo>
                      <a:pt x="0" y="1232"/>
                      <a:pt x="301" y="1758"/>
                      <a:pt x="827" y="1884"/>
                    </a:cubicBezTo>
                    <a:cubicBezTo>
                      <a:pt x="904" y="1903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05" y="681"/>
                      <a:pt x="1805" y="154"/>
                      <a:pt x="1303" y="29"/>
                    </a:cubicBezTo>
                    <a:cubicBezTo>
                      <a:pt x="1223" y="10"/>
                      <a:pt x="1142" y="0"/>
                      <a:pt x="10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0"/>
              <p:cNvSpPr/>
              <p:nvPr/>
            </p:nvSpPr>
            <p:spPr>
              <a:xfrm>
                <a:off x="4555925" y="2858425"/>
                <a:ext cx="377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327" fill="none" extrusionOk="0">
                    <a:moveTo>
                      <a:pt x="0" y="326"/>
                    </a:moveTo>
                    <a:cubicBezTo>
                      <a:pt x="75" y="176"/>
                      <a:pt x="75" y="176"/>
                      <a:pt x="151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10"/>
              <p:cNvSpPr/>
              <p:nvPr/>
            </p:nvSpPr>
            <p:spPr>
              <a:xfrm>
                <a:off x="4507050" y="288662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02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10"/>
              <p:cNvSpPr/>
              <p:nvPr/>
            </p:nvSpPr>
            <p:spPr>
              <a:xfrm>
                <a:off x="5459425" y="2581625"/>
                <a:ext cx="137250" cy="19020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7608" extrusionOk="0">
                    <a:moveTo>
                      <a:pt x="3270" y="1"/>
                    </a:moveTo>
                    <a:cubicBezTo>
                      <a:pt x="2946" y="1"/>
                      <a:pt x="2619" y="95"/>
                      <a:pt x="2332" y="296"/>
                    </a:cubicBezTo>
                    <a:cubicBezTo>
                      <a:pt x="1379" y="972"/>
                      <a:pt x="627" y="1975"/>
                      <a:pt x="327" y="3178"/>
                    </a:cubicBezTo>
                    <a:cubicBezTo>
                      <a:pt x="1" y="4406"/>
                      <a:pt x="176" y="5634"/>
                      <a:pt x="703" y="6687"/>
                    </a:cubicBezTo>
                    <a:cubicBezTo>
                      <a:pt x="1013" y="7275"/>
                      <a:pt x="1612" y="7608"/>
                      <a:pt x="2220" y="7608"/>
                    </a:cubicBezTo>
                    <a:cubicBezTo>
                      <a:pt x="2544" y="7608"/>
                      <a:pt x="2871" y="7514"/>
                      <a:pt x="3159" y="7313"/>
                    </a:cubicBezTo>
                    <a:cubicBezTo>
                      <a:pt x="4136" y="6636"/>
                      <a:pt x="4863" y="5634"/>
                      <a:pt x="5164" y="4431"/>
                    </a:cubicBezTo>
                    <a:cubicBezTo>
                      <a:pt x="5490" y="3203"/>
                      <a:pt x="5314" y="1975"/>
                      <a:pt x="4788" y="922"/>
                    </a:cubicBezTo>
                    <a:cubicBezTo>
                      <a:pt x="4477" y="333"/>
                      <a:pt x="3878" y="1"/>
                      <a:pt x="32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10"/>
              <p:cNvSpPr/>
              <p:nvPr/>
            </p:nvSpPr>
            <p:spPr>
              <a:xfrm>
                <a:off x="5532125" y="2535000"/>
                <a:ext cx="50775" cy="596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2387" extrusionOk="0">
                    <a:moveTo>
                      <a:pt x="745" y="0"/>
                    </a:moveTo>
                    <a:cubicBezTo>
                      <a:pt x="615" y="0"/>
                      <a:pt x="495" y="74"/>
                      <a:pt x="451" y="206"/>
                    </a:cubicBezTo>
                    <a:lnTo>
                      <a:pt x="0" y="1985"/>
                    </a:lnTo>
                    <a:lnTo>
                      <a:pt x="1554" y="2386"/>
                    </a:lnTo>
                    <a:lnTo>
                      <a:pt x="2005" y="607"/>
                    </a:lnTo>
                    <a:cubicBezTo>
                      <a:pt x="2030" y="456"/>
                      <a:pt x="1955" y="306"/>
                      <a:pt x="1805" y="256"/>
                    </a:cubicBezTo>
                    <a:lnTo>
                      <a:pt x="802" y="5"/>
                    </a:lnTo>
                    <a:cubicBezTo>
                      <a:pt x="783" y="2"/>
                      <a:pt x="764" y="0"/>
                      <a:pt x="7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10"/>
              <p:cNvSpPr/>
              <p:nvPr/>
            </p:nvSpPr>
            <p:spPr>
              <a:xfrm>
                <a:off x="5552175" y="2527125"/>
                <a:ext cx="2507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907" extrusionOk="0">
                    <a:moveTo>
                      <a:pt x="486" y="157"/>
                    </a:moveTo>
                    <a:cubicBezTo>
                      <a:pt x="515" y="157"/>
                      <a:pt x="545" y="161"/>
                      <a:pt x="577" y="170"/>
                    </a:cubicBezTo>
                    <a:cubicBezTo>
                      <a:pt x="727" y="195"/>
                      <a:pt x="827" y="370"/>
                      <a:pt x="777" y="521"/>
                    </a:cubicBezTo>
                    <a:cubicBezTo>
                      <a:pt x="736" y="644"/>
                      <a:pt x="627" y="734"/>
                      <a:pt x="506" y="734"/>
                    </a:cubicBezTo>
                    <a:cubicBezTo>
                      <a:pt x="479" y="734"/>
                      <a:pt x="453" y="730"/>
                      <a:pt x="426" y="721"/>
                    </a:cubicBezTo>
                    <a:cubicBezTo>
                      <a:pt x="276" y="696"/>
                      <a:pt x="176" y="521"/>
                      <a:pt x="201" y="370"/>
                    </a:cubicBezTo>
                    <a:cubicBezTo>
                      <a:pt x="242" y="247"/>
                      <a:pt x="351" y="157"/>
                      <a:pt x="486" y="157"/>
                    </a:cubicBezTo>
                    <a:close/>
                    <a:moveTo>
                      <a:pt x="473" y="0"/>
                    </a:moveTo>
                    <a:cubicBezTo>
                      <a:pt x="277" y="0"/>
                      <a:pt x="112" y="139"/>
                      <a:pt x="50" y="345"/>
                    </a:cubicBezTo>
                    <a:cubicBezTo>
                      <a:pt x="0" y="571"/>
                      <a:pt x="150" y="821"/>
                      <a:pt x="376" y="897"/>
                    </a:cubicBezTo>
                    <a:cubicBezTo>
                      <a:pt x="409" y="903"/>
                      <a:pt x="441" y="906"/>
                      <a:pt x="474" y="906"/>
                    </a:cubicBezTo>
                    <a:cubicBezTo>
                      <a:pt x="689" y="906"/>
                      <a:pt x="884" y="767"/>
                      <a:pt x="927" y="571"/>
                    </a:cubicBezTo>
                    <a:cubicBezTo>
                      <a:pt x="1003" y="320"/>
                      <a:pt x="852" y="70"/>
                      <a:pt x="602" y="19"/>
                    </a:cubicBezTo>
                    <a:cubicBezTo>
                      <a:pt x="558" y="6"/>
                      <a:pt x="515" y="0"/>
                      <a:pt x="47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10"/>
              <p:cNvSpPr/>
              <p:nvPr/>
            </p:nvSpPr>
            <p:spPr>
              <a:xfrm>
                <a:off x="5512700" y="2608975"/>
                <a:ext cx="53275" cy="4780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912" extrusionOk="0">
                    <a:moveTo>
                      <a:pt x="1064" y="0"/>
                    </a:moveTo>
                    <a:cubicBezTo>
                      <a:pt x="626" y="0"/>
                      <a:pt x="232" y="284"/>
                      <a:pt x="125" y="730"/>
                    </a:cubicBezTo>
                    <a:cubicBezTo>
                      <a:pt x="0" y="1232"/>
                      <a:pt x="301" y="1758"/>
                      <a:pt x="827" y="1883"/>
                    </a:cubicBezTo>
                    <a:cubicBezTo>
                      <a:pt x="904" y="1902"/>
                      <a:pt x="981" y="1912"/>
                      <a:pt x="1057" y="1912"/>
                    </a:cubicBezTo>
                    <a:cubicBezTo>
                      <a:pt x="1480" y="1912"/>
                      <a:pt x="1874" y="1628"/>
                      <a:pt x="1980" y="1182"/>
                    </a:cubicBezTo>
                    <a:cubicBezTo>
                      <a:pt x="2130" y="680"/>
                      <a:pt x="1805" y="154"/>
                      <a:pt x="1303" y="29"/>
                    </a:cubicBezTo>
                    <a:cubicBezTo>
                      <a:pt x="1223" y="10"/>
                      <a:pt x="1143" y="0"/>
                      <a:pt x="10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10"/>
              <p:cNvSpPr/>
              <p:nvPr/>
            </p:nvSpPr>
            <p:spPr>
              <a:xfrm>
                <a:off x="5564075" y="2696775"/>
                <a:ext cx="315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52" fill="none" extrusionOk="0">
                    <a:moveTo>
                      <a:pt x="0" y="351"/>
                    </a:moveTo>
                    <a:cubicBezTo>
                      <a:pt x="75" y="201"/>
                      <a:pt x="50" y="176"/>
                      <a:pt x="126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10"/>
              <p:cNvSpPr/>
              <p:nvPr/>
            </p:nvSpPr>
            <p:spPr>
              <a:xfrm>
                <a:off x="5514575" y="2724975"/>
                <a:ext cx="363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003" fill="none" extrusionOk="0">
                    <a:moveTo>
                      <a:pt x="0" y="1003"/>
                    </a:moveTo>
                    <a:cubicBezTo>
                      <a:pt x="0" y="1003"/>
                      <a:pt x="777" y="827"/>
                      <a:pt x="1454" y="0"/>
                    </a:cubicBezTo>
                  </a:path>
                </a:pathLst>
              </a:custGeom>
              <a:noFill/>
              <a:ln w="131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10"/>
              <p:cNvSpPr/>
              <p:nvPr/>
            </p:nvSpPr>
            <p:spPr>
              <a:xfrm>
                <a:off x="2039000" y="2713575"/>
                <a:ext cx="149775" cy="212525"/>
              </a:xfrm>
              <a:custGeom>
                <a:avLst/>
                <a:gdLst/>
                <a:ahLst/>
                <a:cxnLst/>
                <a:rect l="l" t="t" r="r" b="b"/>
                <a:pathLst>
                  <a:path w="5991" h="8501" extrusionOk="0">
                    <a:moveTo>
                      <a:pt x="2550" y="0"/>
                    </a:moveTo>
                    <a:cubicBezTo>
                      <a:pt x="1911" y="0"/>
                      <a:pt x="1284" y="327"/>
                      <a:pt x="927" y="932"/>
                    </a:cubicBezTo>
                    <a:cubicBezTo>
                      <a:pt x="276" y="2035"/>
                      <a:pt x="0" y="3389"/>
                      <a:pt x="251" y="4767"/>
                    </a:cubicBezTo>
                    <a:cubicBezTo>
                      <a:pt x="526" y="6145"/>
                      <a:pt x="1278" y="7323"/>
                      <a:pt x="2306" y="8100"/>
                    </a:cubicBezTo>
                    <a:cubicBezTo>
                      <a:pt x="2644" y="8371"/>
                      <a:pt x="3047" y="8500"/>
                      <a:pt x="3446" y="8500"/>
                    </a:cubicBezTo>
                    <a:cubicBezTo>
                      <a:pt x="4081" y="8500"/>
                      <a:pt x="4709" y="8174"/>
                      <a:pt x="5063" y="7574"/>
                    </a:cubicBezTo>
                    <a:cubicBezTo>
                      <a:pt x="5714" y="6446"/>
                      <a:pt x="5990" y="5093"/>
                      <a:pt x="5739" y="3714"/>
                    </a:cubicBezTo>
                    <a:cubicBezTo>
                      <a:pt x="5464" y="2361"/>
                      <a:pt x="4712" y="1183"/>
                      <a:pt x="3684" y="381"/>
                    </a:cubicBezTo>
                    <a:cubicBezTo>
                      <a:pt x="3341" y="124"/>
                      <a:pt x="2943" y="0"/>
                      <a:pt x="2550" y="0"/>
                    </a:cubicBezTo>
                    <a:close/>
                  </a:path>
                </a:pathLst>
              </a:custGeom>
              <a:solidFill>
                <a:srgbClr val="EFBA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10"/>
              <p:cNvSpPr/>
              <p:nvPr/>
            </p:nvSpPr>
            <p:spPr>
              <a:xfrm>
                <a:off x="2064050" y="2660325"/>
                <a:ext cx="5390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87" extrusionOk="0">
                    <a:moveTo>
                      <a:pt x="1457" y="1"/>
                    </a:moveTo>
                    <a:cubicBezTo>
                      <a:pt x="1440" y="1"/>
                      <a:pt x="1422" y="2"/>
                      <a:pt x="1404" y="5"/>
                    </a:cubicBezTo>
                    <a:lnTo>
                      <a:pt x="276" y="230"/>
                    </a:lnTo>
                    <a:cubicBezTo>
                      <a:pt x="101" y="255"/>
                      <a:pt x="1" y="431"/>
                      <a:pt x="26" y="581"/>
                    </a:cubicBezTo>
                    <a:lnTo>
                      <a:pt x="427" y="2586"/>
                    </a:lnTo>
                    <a:lnTo>
                      <a:pt x="2156" y="2260"/>
                    </a:lnTo>
                    <a:lnTo>
                      <a:pt x="1780" y="255"/>
                    </a:lnTo>
                    <a:cubicBezTo>
                      <a:pt x="1735" y="98"/>
                      <a:pt x="1609" y="1"/>
                      <a:pt x="14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10"/>
              <p:cNvSpPr/>
              <p:nvPr/>
            </p:nvSpPr>
            <p:spPr>
              <a:xfrm>
                <a:off x="2071575" y="2650825"/>
                <a:ext cx="27600" cy="2487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995" extrusionOk="0">
                    <a:moveTo>
                      <a:pt x="530" y="180"/>
                    </a:moveTo>
                    <a:cubicBezTo>
                      <a:pt x="686" y="180"/>
                      <a:pt x="830" y="277"/>
                      <a:pt x="852" y="435"/>
                    </a:cubicBezTo>
                    <a:cubicBezTo>
                      <a:pt x="903" y="610"/>
                      <a:pt x="777" y="786"/>
                      <a:pt x="602" y="811"/>
                    </a:cubicBezTo>
                    <a:cubicBezTo>
                      <a:pt x="575" y="818"/>
                      <a:pt x="549" y="822"/>
                      <a:pt x="523" y="822"/>
                    </a:cubicBezTo>
                    <a:cubicBezTo>
                      <a:pt x="377" y="822"/>
                      <a:pt x="247" y="709"/>
                      <a:pt x="226" y="560"/>
                    </a:cubicBezTo>
                    <a:cubicBezTo>
                      <a:pt x="201" y="385"/>
                      <a:pt x="301" y="209"/>
                      <a:pt x="476" y="184"/>
                    </a:cubicBezTo>
                    <a:cubicBezTo>
                      <a:pt x="494" y="182"/>
                      <a:pt x="512" y="180"/>
                      <a:pt x="530" y="180"/>
                    </a:cubicBezTo>
                    <a:close/>
                    <a:moveTo>
                      <a:pt x="545" y="0"/>
                    </a:moveTo>
                    <a:cubicBezTo>
                      <a:pt x="514" y="0"/>
                      <a:pt x="483" y="3"/>
                      <a:pt x="451" y="9"/>
                    </a:cubicBezTo>
                    <a:cubicBezTo>
                      <a:pt x="176" y="59"/>
                      <a:pt x="0" y="335"/>
                      <a:pt x="50" y="585"/>
                    </a:cubicBezTo>
                    <a:cubicBezTo>
                      <a:pt x="95" y="829"/>
                      <a:pt x="316" y="995"/>
                      <a:pt x="540" y="995"/>
                    </a:cubicBezTo>
                    <a:cubicBezTo>
                      <a:pt x="569" y="995"/>
                      <a:pt x="598" y="992"/>
                      <a:pt x="627" y="986"/>
                    </a:cubicBezTo>
                    <a:cubicBezTo>
                      <a:pt x="903" y="936"/>
                      <a:pt x="1103" y="686"/>
                      <a:pt x="1028" y="410"/>
                    </a:cubicBezTo>
                    <a:cubicBezTo>
                      <a:pt x="983" y="166"/>
                      <a:pt x="782" y="0"/>
                      <a:pt x="54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10"/>
              <p:cNvSpPr/>
              <p:nvPr/>
            </p:nvSpPr>
            <p:spPr>
              <a:xfrm>
                <a:off x="2075325" y="2744000"/>
                <a:ext cx="57675" cy="530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21" extrusionOk="0">
                    <a:moveTo>
                      <a:pt x="1140" y="0"/>
                    </a:moveTo>
                    <a:cubicBezTo>
                      <a:pt x="1078" y="0"/>
                      <a:pt x="1016" y="5"/>
                      <a:pt x="953" y="16"/>
                    </a:cubicBezTo>
                    <a:cubicBezTo>
                      <a:pt x="377" y="116"/>
                      <a:pt x="1" y="693"/>
                      <a:pt x="126" y="1269"/>
                    </a:cubicBezTo>
                    <a:cubicBezTo>
                      <a:pt x="213" y="1771"/>
                      <a:pt x="642" y="2121"/>
                      <a:pt x="1131" y="2121"/>
                    </a:cubicBezTo>
                    <a:cubicBezTo>
                      <a:pt x="1205" y="2121"/>
                      <a:pt x="1279" y="2113"/>
                      <a:pt x="1354" y="2096"/>
                    </a:cubicBezTo>
                    <a:cubicBezTo>
                      <a:pt x="1931" y="1996"/>
                      <a:pt x="2306" y="1445"/>
                      <a:pt x="2206" y="868"/>
                    </a:cubicBezTo>
                    <a:cubicBezTo>
                      <a:pt x="2117" y="355"/>
                      <a:pt x="1649" y="0"/>
                      <a:pt x="1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10"/>
              <p:cNvSpPr/>
              <p:nvPr/>
            </p:nvSpPr>
            <p:spPr>
              <a:xfrm>
                <a:off x="2162425" y="2822075"/>
                <a:ext cx="127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51" h="377" fill="none" extrusionOk="0">
                    <a:moveTo>
                      <a:pt x="25" y="377"/>
                    </a:moveTo>
                    <a:cubicBezTo>
                      <a:pt x="51" y="201"/>
                      <a:pt x="25" y="201"/>
                      <a:pt x="0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0"/>
              <p:cNvSpPr/>
              <p:nvPr/>
            </p:nvSpPr>
            <p:spPr>
              <a:xfrm>
                <a:off x="2134850" y="2857800"/>
                <a:ext cx="2510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1705" fill="none" extrusionOk="0">
                    <a:moveTo>
                      <a:pt x="1" y="1705"/>
                    </a:moveTo>
                    <a:cubicBezTo>
                      <a:pt x="1" y="1705"/>
                      <a:pt x="702" y="1128"/>
                      <a:pt x="1003" y="1"/>
                    </a:cubicBezTo>
                  </a:path>
                </a:pathLst>
              </a:custGeom>
              <a:noFill/>
              <a:ln w="13150" cap="flat" cmpd="sng">
                <a:solidFill>
                  <a:schemeClr val="accent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10"/>
              <p:cNvSpPr/>
              <p:nvPr/>
            </p:nvSpPr>
            <p:spPr>
              <a:xfrm>
                <a:off x="4958175" y="2686150"/>
                <a:ext cx="150400" cy="213000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8520" extrusionOk="0">
                    <a:moveTo>
                      <a:pt x="2550" y="0"/>
                    </a:moveTo>
                    <a:cubicBezTo>
                      <a:pt x="1910" y="0"/>
                      <a:pt x="1282" y="327"/>
                      <a:pt x="928" y="927"/>
                    </a:cubicBezTo>
                    <a:cubicBezTo>
                      <a:pt x="276" y="2054"/>
                      <a:pt x="1" y="3408"/>
                      <a:pt x="276" y="4786"/>
                    </a:cubicBezTo>
                    <a:cubicBezTo>
                      <a:pt x="552" y="6165"/>
                      <a:pt x="1304" y="7318"/>
                      <a:pt x="2331" y="8120"/>
                    </a:cubicBezTo>
                    <a:cubicBezTo>
                      <a:pt x="2670" y="8391"/>
                      <a:pt x="3072" y="8520"/>
                      <a:pt x="3472" y="8520"/>
                    </a:cubicBezTo>
                    <a:cubicBezTo>
                      <a:pt x="4107" y="8520"/>
                      <a:pt x="4734" y="8193"/>
                      <a:pt x="5088" y="7593"/>
                    </a:cubicBezTo>
                    <a:cubicBezTo>
                      <a:pt x="5740" y="6466"/>
                      <a:pt x="6016" y="5112"/>
                      <a:pt x="5740" y="3734"/>
                    </a:cubicBezTo>
                    <a:cubicBezTo>
                      <a:pt x="5489" y="2355"/>
                      <a:pt x="4737" y="1202"/>
                      <a:pt x="3710" y="400"/>
                    </a:cubicBezTo>
                    <a:cubicBezTo>
                      <a:pt x="3362" y="129"/>
                      <a:pt x="2953" y="0"/>
                      <a:pt x="25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10"/>
              <p:cNvSpPr/>
              <p:nvPr/>
            </p:nvSpPr>
            <p:spPr>
              <a:xfrm>
                <a:off x="4983875" y="2633200"/>
                <a:ext cx="53900" cy="648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2594" extrusionOk="0">
                    <a:moveTo>
                      <a:pt x="1482" y="1"/>
                    </a:moveTo>
                    <a:cubicBezTo>
                      <a:pt x="1457" y="1"/>
                      <a:pt x="1430" y="4"/>
                      <a:pt x="1404" y="12"/>
                    </a:cubicBezTo>
                    <a:lnTo>
                      <a:pt x="276" y="213"/>
                    </a:lnTo>
                    <a:cubicBezTo>
                      <a:pt x="100" y="263"/>
                      <a:pt x="0" y="413"/>
                      <a:pt x="25" y="589"/>
                    </a:cubicBezTo>
                    <a:lnTo>
                      <a:pt x="401" y="2594"/>
                    </a:lnTo>
                    <a:lnTo>
                      <a:pt x="2156" y="2243"/>
                    </a:lnTo>
                    <a:lnTo>
                      <a:pt x="1755" y="238"/>
                    </a:lnTo>
                    <a:cubicBezTo>
                      <a:pt x="1733" y="110"/>
                      <a:pt x="1622" y="1"/>
                      <a:pt x="14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0"/>
              <p:cNvSpPr/>
              <p:nvPr/>
            </p:nvSpPr>
            <p:spPr>
              <a:xfrm>
                <a:off x="4990750" y="2623250"/>
                <a:ext cx="27600" cy="25525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1021" extrusionOk="0">
                    <a:moveTo>
                      <a:pt x="547" y="181"/>
                    </a:moveTo>
                    <a:cubicBezTo>
                      <a:pt x="707" y="181"/>
                      <a:pt x="855" y="300"/>
                      <a:pt x="878" y="460"/>
                    </a:cubicBezTo>
                    <a:cubicBezTo>
                      <a:pt x="903" y="636"/>
                      <a:pt x="803" y="786"/>
                      <a:pt x="627" y="836"/>
                    </a:cubicBezTo>
                    <a:cubicBezTo>
                      <a:pt x="612" y="838"/>
                      <a:pt x="597" y="839"/>
                      <a:pt x="582" y="839"/>
                    </a:cubicBezTo>
                    <a:cubicBezTo>
                      <a:pt x="423" y="839"/>
                      <a:pt x="274" y="721"/>
                      <a:pt x="251" y="560"/>
                    </a:cubicBezTo>
                    <a:cubicBezTo>
                      <a:pt x="201" y="385"/>
                      <a:pt x="327" y="235"/>
                      <a:pt x="502" y="184"/>
                    </a:cubicBezTo>
                    <a:cubicBezTo>
                      <a:pt x="517" y="182"/>
                      <a:pt x="532" y="181"/>
                      <a:pt x="547" y="181"/>
                    </a:cubicBezTo>
                    <a:close/>
                    <a:moveTo>
                      <a:pt x="564" y="1"/>
                    </a:moveTo>
                    <a:cubicBezTo>
                      <a:pt x="535" y="1"/>
                      <a:pt x="506" y="3"/>
                      <a:pt x="477" y="9"/>
                    </a:cubicBezTo>
                    <a:cubicBezTo>
                      <a:pt x="201" y="59"/>
                      <a:pt x="1" y="335"/>
                      <a:pt x="76" y="611"/>
                    </a:cubicBezTo>
                    <a:cubicBezTo>
                      <a:pt x="120" y="855"/>
                      <a:pt x="322" y="1020"/>
                      <a:pt x="559" y="1020"/>
                    </a:cubicBezTo>
                    <a:cubicBezTo>
                      <a:pt x="590" y="1020"/>
                      <a:pt x="621" y="1017"/>
                      <a:pt x="652" y="1012"/>
                    </a:cubicBezTo>
                    <a:cubicBezTo>
                      <a:pt x="928" y="961"/>
                      <a:pt x="1104" y="686"/>
                      <a:pt x="1053" y="410"/>
                    </a:cubicBezTo>
                    <a:cubicBezTo>
                      <a:pt x="1009" y="166"/>
                      <a:pt x="788" y="1"/>
                      <a:pt x="56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10"/>
              <p:cNvSpPr/>
              <p:nvPr/>
            </p:nvSpPr>
            <p:spPr>
              <a:xfrm>
                <a:off x="4995150" y="2716425"/>
                <a:ext cx="57675" cy="5345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2138" extrusionOk="0">
                    <a:moveTo>
                      <a:pt x="1139" y="0"/>
                    </a:moveTo>
                    <a:cubicBezTo>
                      <a:pt x="1078" y="0"/>
                      <a:pt x="1015" y="6"/>
                      <a:pt x="953" y="16"/>
                    </a:cubicBezTo>
                    <a:cubicBezTo>
                      <a:pt x="376" y="142"/>
                      <a:pt x="0" y="693"/>
                      <a:pt x="101" y="1270"/>
                    </a:cubicBezTo>
                    <a:cubicBezTo>
                      <a:pt x="212" y="1783"/>
                      <a:pt x="662" y="2138"/>
                      <a:pt x="1167" y="2138"/>
                    </a:cubicBezTo>
                    <a:cubicBezTo>
                      <a:pt x="1229" y="2138"/>
                      <a:pt x="1291" y="2133"/>
                      <a:pt x="1354" y="2122"/>
                    </a:cubicBezTo>
                    <a:cubicBezTo>
                      <a:pt x="1930" y="1996"/>
                      <a:pt x="2306" y="1445"/>
                      <a:pt x="2206" y="869"/>
                    </a:cubicBezTo>
                    <a:cubicBezTo>
                      <a:pt x="2094" y="355"/>
                      <a:pt x="1644" y="0"/>
                      <a:pt x="1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10"/>
              <p:cNvSpPr/>
              <p:nvPr/>
            </p:nvSpPr>
            <p:spPr>
              <a:xfrm>
                <a:off x="5082250" y="2794525"/>
                <a:ext cx="6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402" fill="none" extrusionOk="0">
                    <a:moveTo>
                      <a:pt x="25" y="401"/>
                    </a:moveTo>
                    <a:cubicBezTo>
                      <a:pt x="25" y="226"/>
                      <a:pt x="25" y="201"/>
                      <a:pt x="0" y="0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10"/>
              <p:cNvSpPr/>
              <p:nvPr/>
            </p:nvSpPr>
            <p:spPr>
              <a:xfrm>
                <a:off x="5054675" y="2830225"/>
                <a:ext cx="25075" cy="42650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1706" fill="none" extrusionOk="0">
                    <a:moveTo>
                      <a:pt x="0" y="1705"/>
                    </a:moveTo>
                    <a:cubicBezTo>
                      <a:pt x="0" y="1705"/>
                      <a:pt x="702" y="1154"/>
                      <a:pt x="1003" y="1"/>
                    </a:cubicBezTo>
                  </a:path>
                </a:pathLst>
              </a:custGeom>
              <a:noFill/>
              <a:ln w="13150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3" name="Google Shape;1133;p10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5" name="Google Shape;1205;p13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1206" name="Google Shape;1206;p13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3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3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3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3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3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3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3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3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3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3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3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3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3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3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3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3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3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3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3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3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3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3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3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3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3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3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3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3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3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3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3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3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3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3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3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3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3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3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3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3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3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3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3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3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3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3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3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3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3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3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3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3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3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3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3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3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3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3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3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3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3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3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9" name="Google Shape;1269;p13"/>
          <p:cNvSpPr/>
          <p:nvPr/>
        </p:nvSpPr>
        <p:spPr>
          <a:xfrm>
            <a:off x="0" y="4748825"/>
            <a:ext cx="9144000" cy="394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3"/>
          <p:cNvSpPr txBox="1">
            <a:spLocks noGrp="1"/>
          </p:cNvSpPr>
          <p:nvPr>
            <p:ph type="title"/>
          </p:nvPr>
        </p:nvSpPr>
        <p:spPr>
          <a:xfrm>
            <a:off x="1433175" y="402550"/>
            <a:ext cx="699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71" name="Google Shape;1271;p13"/>
          <p:cNvSpPr txBox="1">
            <a:spLocks noGrp="1"/>
          </p:cNvSpPr>
          <p:nvPr>
            <p:ph type="subTitle" idx="1"/>
          </p:nvPr>
        </p:nvSpPr>
        <p:spPr>
          <a:xfrm>
            <a:off x="1563425" y="1741324"/>
            <a:ext cx="4172700" cy="234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272" name="Google Shape;1272;p13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14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1275" name="Google Shape;1275;p14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4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4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4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4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4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4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4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4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4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4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4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4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4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4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4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4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4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4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4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4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4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4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4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4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4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4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4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4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4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4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4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4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4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4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4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4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4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4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4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4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4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4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4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4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4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4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4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4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4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4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4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4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4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4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4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4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4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4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4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4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4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4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8" name="Google Shape;1338;p14">
            <a:hlinkClick r:id="rId2" action="ppaction://hlinksldjump"/>
          </p:cNvPr>
          <p:cNvSpPr txBox="1">
            <a:spLocks noGrp="1"/>
          </p:cNvSpPr>
          <p:nvPr>
            <p:ph type="title"/>
          </p:nvPr>
        </p:nvSpPr>
        <p:spPr>
          <a:xfrm>
            <a:off x="2161325" y="159685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39" name="Google Shape;1339;p14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2161388" y="346790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0" name="Google Shape;1340;p14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5584950" y="159685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1" name="Google Shape;1341;p14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5584950" y="346790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342" name="Google Shape;1342;p14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3" name="Google Shape;1343;p14"/>
          <p:cNvSpPr txBox="1">
            <a:spLocks noGrp="1"/>
          </p:cNvSpPr>
          <p:nvPr>
            <p:ph type="subTitle" idx="1"/>
          </p:nvPr>
        </p:nvSpPr>
        <p:spPr>
          <a:xfrm>
            <a:off x="2161338" y="1994650"/>
            <a:ext cx="2122500" cy="5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4" name="Google Shape;1344;p14"/>
          <p:cNvSpPr txBox="1">
            <a:spLocks noGrp="1"/>
          </p:cNvSpPr>
          <p:nvPr>
            <p:ph type="subTitle" idx="5"/>
          </p:nvPr>
        </p:nvSpPr>
        <p:spPr>
          <a:xfrm>
            <a:off x="5584950" y="2001725"/>
            <a:ext cx="21225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5" name="Google Shape;1345;p14"/>
          <p:cNvSpPr txBox="1">
            <a:spLocks noGrp="1"/>
          </p:cNvSpPr>
          <p:nvPr>
            <p:ph type="subTitle" idx="6"/>
          </p:nvPr>
        </p:nvSpPr>
        <p:spPr>
          <a:xfrm>
            <a:off x="2161288" y="3865700"/>
            <a:ext cx="21225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46" name="Google Shape;1346;p14"/>
          <p:cNvSpPr txBox="1">
            <a:spLocks noGrp="1"/>
          </p:cNvSpPr>
          <p:nvPr>
            <p:ph type="subTitle" idx="7"/>
          </p:nvPr>
        </p:nvSpPr>
        <p:spPr>
          <a:xfrm>
            <a:off x="5584950" y="3865700"/>
            <a:ext cx="212250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347" name="Google Shape;1347;p14"/>
          <p:cNvGrpSpPr/>
          <p:nvPr/>
        </p:nvGrpSpPr>
        <p:grpSpPr>
          <a:xfrm>
            <a:off x="7787124" y="-361234"/>
            <a:ext cx="1773067" cy="1701911"/>
            <a:chOff x="7787124" y="-361234"/>
            <a:chExt cx="1773067" cy="1701911"/>
          </a:xfrm>
        </p:grpSpPr>
        <p:grpSp>
          <p:nvGrpSpPr>
            <p:cNvPr id="1348" name="Google Shape;1348;p14"/>
            <p:cNvGrpSpPr/>
            <p:nvPr/>
          </p:nvGrpSpPr>
          <p:grpSpPr>
            <a:xfrm rot="-7815852" flipH="1">
              <a:off x="8655798" y="360231"/>
              <a:ext cx="749158" cy="813794"/>
              <a:chOff x="2409400" y="1411025"/>
              <a:chExt cx="512425" cy="556625"/>
            </a:xfrm>
          </p:grpSpPr>
          <p:sp>
            <p:nvSpPr>
              <p:cNvPr id="1349" name="Google Shape;1349;p14"/>
              <p:cNvSpPr/>
              <p:nvPr/>
            </p:nvSpPr>
            <p:spPr>
              <a:xfrm>
                <a:off x="2450000" y="1463125"/>
                <a:ext cx="415800" cy="504525"/>
              </a:xfrm>
              <a:custGeom>
                <a:avLst/>
                <a:gdLst/>
                <a:ahLst/>
                <a:cxnLst/>
                <a:rect l="l" t="t" r="r" b="b"/>
                <a:pathLst>
                  <a:path w="16632" h="20181" extrusionOk="0">
                    <a:moveTo>
                      <a:pt x="16394" y="0"/>
                    </a:moveTo>
                    <a:cubicBezTo>
                      <a:pt x="16369" y="0"/>
                      <a:pt x="16343" y="7"/>
                      <a:pt x="16316" y="24"/>
                    </a:cubicBezTo>
                    <a:cubicBezTo>
                      <a:pt x="9240" y="4703"/>
                      <a:pt x="3054" y="11939"/>
                      <a:pt x="42" y="19974"/>
                    </a:cubicBezTo>
                    <a:cubicBezTo>
                      <a:pt x="0" y="20098"/>
                      <a:pt x="101" y="20181"/>
                      <a:pt x="207" y="20181"/>
                    </a:cubicBezTo>
                    <a:cubicBezTo>
                      <a:pt x="277" y="20181"/>
                      <a:pt x="348" y="20146"/>
                      <a:pt x="384" y="20065"/>
                    </a:cubicBezTo>
                    <a:cubicBezTo>
                      <a:pt x="3328" y="12122"/>
                      <a:pt x="9468" y="4955"/>
                      <a:pt x="16476" y="344"/>
                    </a:cubicBezTo>
                    <a:cubicBezTo>
                      <a:pt x="16631" y="247"/>
                      <a:pt x="16538" y="0"/>
                      <a:pt x="16394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4"/>
              <p:cNvSpPr/>
              <p:nvPr/>
            </p:nvSpPr>
            <p:spPr>
              <a:xfrm>
                <a:off x="2409400" y="1623325"/>
                <a:ext cx="54125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3087" extrusionOk="0">
                    <a:moveTo>
                      <a:pt x="1113" y="1"/>
                    </a:moveTo>
                    <a:cubicBezTo>
                      <a:pt x="1099" y="1"/>
                      <a:pt x="1086" y="3"/>
                      <a:pt x="1072" y="7"/>
                    </a:cubicBezTo>
                    <a:cubicBezTo>
                      <a:pt x="0" y="372"/>
                      <a:pt x="2027" y="13086"/>
                      <a:pt x="2054" y="13086"/>
                    </a:cubicBezTo>
                    <a:cubicBezTo>
                      <a:pt x="2054" y="13086"/>
                      <a:pt x="2054" y="13086"/>
                      <a:pt x="2054" y="13086"/>
                    </a:cubicBezTo>
                    <a:cubicBezTo>
                      <a:pt x="2054" y="13086"/>
                      <a:pt x="2165" y="1"/>
                      <a:pt x="1113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4"/>
              <p:cNvSpPr/>
              <p:nvPr/>
            </p:nvSpPr>
            <p:spPr>
              <a:xfrm>
                <a:off x="2473850" y="1812325"/>
                <a:ext cx="2324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317" extrusionOk="0">
                    <a:moveTo>
                      <a:pt x="8997" y="0"/>
                    </a:moveTo>
                    <a:cubicBezTo>
                      <a:pt x="7418" y="0"/>
                      <a:pt x="1" y="4317"/>
                      <a:pt x="1" y="4317"/>
                    </a:cubicBezTo>
                    <a:cubicBezTo>
                      <a:pt x="1" y="4317"/>
                      <a:pt x="9245" y="1532"/>
                      <a:pt x="9290" y="208"/>
                    </a:cubicBezTo>
                    <a:cubicBezTo>
                      <a:pt x="9295" y="64"/>
                      <a:pt x="9190" y="0"/>
                      <a:pt x="8997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4"/>
              <p:cNvSpPr/>
              <p:nvPr/>
            </p:nvSpPr>
            <p:spPr>
              <a:xfrm>
                <a:off x="2445325" y="1593875"/>
                <a:ext cx="57975" cy="3012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2051" extrusionOk="0">
                    <a:moveTo>
                      <a:pt x="1243" y="1"/>
                    </a:moveTo>
                    <a:cubicBezTo>
                      <a:pt x="1218" y="1"/>
                      <a:pt x="1192" y="8"/>
                      <a:pt x="1164" y="21"/>
                    </a:cubicBezTo>
                    <a:cubicBezTo>
                      <a:pt x="0" y="615"/>
                      <a:pt x="1621" y="12050"/>
                      <a:pt x="1621" y="12050"/>
                    </a:cubicBezTo>
                    <a:cubicBezTo>
                      <a:pt x="1621" y="12050"/>
                      <a:pt x="2318" y="1"/>
                      <a:pt x="1243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4"/>
              <p:cNvSpPr/>
              <p:nvPr/>
            </p:nvSpPr>
            <p:spPr>
              <a:xfrm>
                <a:off x="2492100" y="1756900"/>
                <a:ext cx="22030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5073" extrusionOk="0">
                    <a:moveTo>
                      <a:pt x="8225" y="1"/>
                    </a:moveTo>
                    <a:cubicBezTo>
                      <a:pt x="6589" y="1"/>
                      <a:pt x="1" y="5073"/>
                      <a:pt x="1" y="5073"/>
                    </a:cubicBezTo>
                    <a:cubicBezTo>
                      <a:pt x="1" y="5073"/>
                      <a:pt x="8812" y="1877"/>
                      <a:pt x="8583" y="257"/>
                    </a:cubicBezTo>
                    <a:cubicBezTo>
                      <a:pt x="8555" y="80"/>
                      <a:pt x="8429" y="1"/>
                      <a:pt x="8225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14"/>
              <p:cNvSpPr/>
              <p:nvPr/>
            </p:nvSpPr>
            <p:spPr>
              <a:xfrm>
                <a:off x="2515500" y="1711825"/>
                <a:ext cx="1805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5141" extrusionOk="0">
                    <a:moveTo>
                      <a:pt x="7086" y="1"/>
                    </a:moveTo>
                    <a:cubicBezTo>
                      <a:pt x="6116" y="1"/>
                      <a:pt x="1" y="5141"/>
                      <a:pt x="1" y="5141"/>
                    </a:cubicBezTo>
                    <a:cubicBezTo>
                      <a:pt x="1" y="5141"/>
                      <a:pt x="7122" y="1306"/>
                      <a:pt x="7214" y="142"/>
                    </a:cubicBezTo>
                    <a:cubicBezTo>
                      <a:pt x="7221" y="45"/>
                      <a:pt x="7176" y="1"/>
                      <a:pt x="708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14"/>
              <p:cNvSpPr/>
              <p:nvPr/>
            </p:nvSpPr>
            <p:spPr>
              <a:xfrm>
                <a:off x="2488125" y="1568550"/>
                <a:ext cx="50650" cy="28095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238" extrusionOk="0">
                    <a:moveTo>
                      <a:pt x="1068" y="1"/>
                    </a:moveTo>
                    <a:cubicBezTo>
                      <a:pt x="1055" y="1"/>
                      <a:pt x="1041" y="3"/>
                      <a:pt x="1027" y="7"/>
                    </a:cubicBezTo>
                    <a:cubicBezTo>
                      <a:pt x="0" y="350"/>
                      <a:pt x="1004" y="11237"/>
                      <a:pt x="1004" y="11237"/>
                    </a:cubicBezTo>
                    <a:cubicBezTo>
                      <a:pt x="1004" y="11237"/>
                      <a:pt x="2026" y="1"/>
                      <a:pt x="1068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14"/>
              <p:cNvSpPr/>
              <p:nvPr/>
            </p:nvSpPr>
            <p:spPr>
              <a:xfrm>
                <a:off x="2664450" y="1419100"/>
                <a:ext cx="868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8725" extrusionOk="0">
                    <a:moveTo>
                      <a:pt x="2439" y="1"/>
                    </a:moveTo>
                    <a:cubicBezTo>
                      <a:pt x="2425" y="1"/>
                      <a:pt x="2412" y="2"/>
                      <a:pt x="2397" y="5"/>
                    </a:cubicBezTo>
                    <a:cubicBezTo>
                      <a:pt x="1233" y="256"/>
                      <a:pt x="0" y="8724"/>
                      <a:pt x="0" y="8724"/>
                    </a:cubicBezTo>
                    <a:cubicBezTo>
                      <a:pt x="0" y="8724"/>
                      <a:pt x="3472" y="1"/>
                      <a:pt x="243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14"/>
              <p:cNvSpPr/>
              <p:nvPr/>
            </p:nvSpPr>
            <p:spPr>
              <a:xfrm>
                <a:off x="2650175" y="1560125"/>
                <a:ext cx="2116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335" extrusionOk="0">
                    <a:moveTo>
                      <a:pt x="8179" y="1"/>
                    </a:moveTo>
                    <a:cubicBezTo>
                      <a:pt x="6774" y="1"/>
                      <a:pt x="1" y="3334"/>
                      <a:pt x="1" y="3334"/>
                    </a:cubicBezTo>
                    <a:cubicBezTo>
                      <a:pt x="1" y="3334"/>
                      <a:pt x="8081" y="1371"/>
                      <a:pt x="8423" y="207"/>
                    </a:cubicBezTo>
                    <a:cubicBezTo>
                      <a:pt x="8465" y="64"/>
                      <a:pt x="8373" y="1"/>
                      <a:pt x="817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14"/>
              <p:cNvSpPr/>
              <p:nvPr/>
            </p:nvSpPr>
            <p:spPr>
              <a:xfrm>
                <a:off x="2622000" y="1462350"/>
                <a:ext cx="55025" cy="210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8410" extrusionOk="0">
                    <a:moveTo>
                      <a:pt x="973" y="0"/>
                    </a:moveTo>
                    <a:cubicBezTo>
                      <a:pt x="0" y="0"/>
                      <a:pt x="511" y="8409"/>
                      <a:pt x="511" y="8409"/>
                    </a:cubicBezTo>
                    <a:cubicBezTo>
                      <a:pt x="511" y="8409"/>
                      <a:pt x="2200" y="649"/>
                      <a:pt x="1082" y="32"/>
                    </a:cubicBezTo>
                    <a:cubicBezTo>
                      <a:pt x="1044" y="11"/>
                      <a:pt x="1007" y="0"/>
                      <a:pt x="973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14"/>
              <p:cNvSpPr/>
              <p:nvPr/>
            </p:nvSpPr>
            <p:spPr>
              <a:xfrm>
                <a:off x="2618800" y="1622550"/>
                <a:ext cx="2097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2618" extrusionOk="0">
                    <a:moveTo>
                      <a:pt x="8034" y="0"/>
                    </a:moveTo>
                    <a:cubicBezTo>
                      <a:pt x="6492" y="0"/>
                      <a:pt x="0" y="2618"/>
                      <a:pt x="0" y="2618"/>
                    </a:cubicBezTo>
                    <a:cubicBezTo>
                      <a:pt x="0" y="2618"/>
                      <a:pt x="8103" y="1271"/>
                      <a:pt x="8354" y="198"/>
                    </a:cubicBezTo>
                    <a:cubicBezTo>
                      <a:pt x="8387" y="60"/>
                      <a:pt x="8267" y="0"/>
                      <a:pt x="8034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14"/>
              <p:cNvSpPr/>
              <p:nvPr/>
            </p:nvSpPr>
            <p:spPr>
              <a:xfrm>
                <a:off x="2578400" y="1492325"/>
                <a:ext cx="46700" cy="215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626" extrusionOk="0">
                    <a:moveTo>
                      <a:pt x="836" y="0"/>
                    </a:moveTo>
                    <a:cubicBezTo>
                      <a:pt x="1" y="0"/>
                      <a:pt x="909" y="8626"/>
                      <a:pt x="909" y="8626"/>
                    </a:cubicBezTo>
                    <a:cubicBezTo>
                      <a:pt x="977" y="8557"/>
                      <a:pt x="1867" y="500"/>
                      <a:pt x="909" y="20"/>
                    </a:cubicBezTo>
                    <a:cubicBezTo>
                      <a:pt x="883" y="7"/>
                      <a:pt x="859" y="0"/>
                      <a:pt x="836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14"/>
              <p:cNvSpPr/>
              <p:nvPr/>
            </p:nvSpPr>
            <p:spPr>
              <a:xfrm>
                <a:off x="2539250" y="1549775"/>
                <a:ext cx="5217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9158" extrusionOk="0">
                    <a:moveTo>
                      <a:pt x="999" y="1"/>
                    </a:moveTo>
                    <a:cubicBezTo>
                      <a:pt x="0" y="1"/>
                      <a:pt x="557" y="9158"/>
                      <a:pt x="557" y="9158"/>
                    </a:cubicBezTo>
                    <a:cubicBezTo>
                      <a:pt x="557" y="9158"/>
                      <a:pt x="2087" y="256"/>
                      <a:pt x="1037" y="5"/>
                    </a:cubicBezTo>
                    <a:cubicBezTo>
                      <a:pt x="1024" y="2"/>
                      <a:pt x="1012" y="1"/>
                      <a:pt x="99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14"/>
              <p:cNvSpPr/>
              <p:nvPr/>
            </p:nvSpPr>
            <p:spPr>
              <a:xfrm>
                <a:off x="2566300" y="1670950"/>
                <a:ext cx="1849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3535" extrusionOk="0">
                    <a:moveTo>
                      <a:pt x="6702" y="0"/>
                    </a:moveTo>
                    <a:cubicBezTo>
                      <a:pt x="5519" y="0"/>
                      <a:pt x="0" y="3535"/>
                      <a:pt x="0" y="3535"/>
                    </a:cubicBezTo>
                    <a:cubicBezTo>
                      <a:pt x="0" y="3535"/>
                      <a:pt x="7396" y="1663"/>
                      <a:pt x="6916" y="111"/>
                    </a:cubicBezTo>
                    <a:cubicBezTo>
                      <a:pt x="6894" y="35"/>
                      <a:pt x="6819" y="0"/>
                      <a:pt x="6702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14"/>
              <p:cNvSpPr/>
              <p:nvPr/>
            </p:nvSpPr>
            <p:spPr>
              <a:xfrm>
                <a:off x="2702100" y="1514200"/>
                <a:ext cx="1872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3232" extrusionOk="0">
                    <a:moveTo>
                      <a:pt x="6546" y="1"/>
                    </a:moveTo>
                    <a:cubicBezTo>
                      <a:pt x="5026" y="1"/>
                      <a:pt x="1" y="3231"/>
                      <a:pt x="1" y="3231"/>
                    </a:cubicBezTo>
                    <a:cubicBezTo>
                      <a:pt x="1" y="3231"/>
                      <a:pt x="7487" y="1200"/>
                      <a:pt x="6940" y="173"/>
                    </a:cubicBezTo>
                    <a:cubicBezTo>
                      <a:pt x="6877" y="54"/>
                      <a:pt x="6740" y="1"/>
                      <a:pt x="654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14"/>
              <p:cNvSpPr/>
              <p:nvPr/>
            </p:nvSpPr>
            <p:spPr>
              <a:xfrm>
                <a:off x="2713525" y="1411025"/>
                <a:ext cx="813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6925" extrusionOk="0">
                    <a:moveTo>
                      <a:pt x="2469" y="1"/>
                    </a:moveTo>
                    <a:cubicBezTo>
                      <a:pt x="2454" y="1"/>
                      <a:pt x="2438" y="3"/>
                      <a:pt x="2420" y="8"/>
                    </a:cubicBezTo>
                    <a:cubicBezTo>
                      <a:pt x="1484" y="259"/>
                      <a:pt x="0" y="6924"/>
                      <a:pt x="0" y="6924"/>
                    </a:cubicBezTo>
                    <a:cubicBezTo>
                      <a:pt x="0" y="6924"/>
                      <a:pt x="3253" y="1"/>
                      <a:pt x="246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14"/>
              <p:cNvSpPr/>
              <p:nvPr/>
            </p:nvSpPr>
            <p:spPr>
              <a:xfrm>
                <a:off x="2757450" y="1411075"/>
                <a:ext cx="902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325" extrusionOk="0">
                    <a:moveTo>
                      <a:pt x="2682" y="1"/>
                    </a:moveTo>
                    <a:cubicBezTo>
                      <a:pt x="2665" y="1"/>
                      <a:pt x="2646" y="3"/>
                      <a:pt x="2626" y="6"/>
                    </a:cubicBezTo>
                    <a:cubicBezTo>
                      <a:pt x="1484" y="212"/>
                      <a:pt x="1" y="5325"/>
                      <a:pt x="1" y="5325"/>
                    </a:cubicBezTo>
                    <a:cubicBezTo>
                      <a:pt x="1" y="5325"/>
                      <a:pt x="3609" y="1"/>
                      <a:pt x="2682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14"/>
              <p:cNvSpPr/>
              <p:nvPr/>
            </p:nvSpPr>
            <p:spPr>
              <a:xfrm>
                <a:off x="2783125" y="1431400"/>
                <a:ext cx="138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3668" extrusionOk="0">
                    <a:moveTo>
                      <a:pt x="4642" y="0"/>
                    </a:moveTo>
                    <a:cubicBezTo>
                      <a:pt x="3551" y="0"/>
                      <a:pt x="1" y="3667"/>
                      <a:pt x="1" y="3667"/>
                    </a:cubicBezTo>
                    <a:cubicBezTo>
                      <a:pt x="1" y="3667"/>
                      <a:pt x="5547" y="814"/>
                      <a:pt x="4863" y="84"/>
                    </a:cubicBezTo>
                    <a:cubicBezTo>
                      <a:pt x="4809" y="27"/>
                      <a:pt x="4734" y="0"/>
                      <a:pt x="4642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14"/>
            <p:cNvGrpSpPr/>
            <p:nvPr/>
          </p:nvGrpSpPr>
          <p:grpSpPr>
            <a:xfrm rot="-7877040">
              <a:off x="7986568" y="-244348"/>
              <a:ext cx="749153" cy="813776"/>
              <a:chOff x="2409400" y="1411025"/>
              <a:chExt cx="512425" cy="556625"/>
            </a:xfrm>
          </p:grpSpPr>
          <p:sp>
            <p:nvSpPr>
              <p:cNvPr id="1368" name="Google Shape;1368;p14"/>
              <p:cNvSpPr/>
              <p:nvPr/>
            </p:nvSpPr>
            <p:spPr>
              <a:xfrm>
                <a:off x="2450000" y="1463125"/>
                <a:ext cx="415800" cy="504525"/>
              </a:xfrm>
              <a:custGeom>
                <a:avLst/>
                <a:gdLst/>
                <a:ahLst/>
                <a:cxnLst/>
                <a:rect l="l" t="t" r="r" b="b"/>
                <a:pathLst>
                  <a:path w="16632" h="20181" extrusionOk="0">
                    <a:moveTo>
                      <a:pt x="16394" y="0"/>
                    </a:moveTo>
                    <a:cubicBezTo>
                      <a:pt x="16369" y="0"/>
                      <a:pt x="16343" y="7"/>
                      <a:pt x="16316" y="24"/>
                    </a:cubicBezTo>
                    <a:cubicBezTo>
                      <a:pt x="9240" y="4703"/>
                      <a:pt x="3054" y="11939"/>
                      <a:pt x="42" y="19974"/>
                    </a:cubicBezTo>
                    <a:cubicBezTo>
                      <a:pt x="0" y="20098"/>
                      <a:pt x="101" y="20181"/>
                      <a:pt x="207" y="20181"/>
                    </a:cubicBezTo>
                    <a:cubicBezTo>
                      <a:pt x="277" y="20181"/>
                      <a:pt x="348" y="20146"/>
                      <a:pt x="384" y="20065"/>
                    </a:cubicBezTo>
                    <a:cubicBezTo>
                      <a:pt x="3328" y="12122"/>
                      <a:pt x="9468" y="4955"/>
                      <a:pt x="16476" y="344"/>
                    </a:cubicBezTo>
                    <a:cubicBezTo>
                      <a:pt x="16631" y="247"/>
                      <a:pt x="16538" y="0"/>
                      <a:pt x="16394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14"/>
              <p:cNvSpPr/>
              <p:nvPr/>
            </p:nvSpPr>
            <p:spPr>
              <a:xfrm>
                <a:off x="2409400" y="1623325"/>
                <a:ext cx="54125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3087" extrusionOk="0">
                    <a:moveTo>
                      <a:pt x="1113" y="1"/>
                    </a:moveTo>
                    <a:cubicBezTo>
                      <a:pt x="1099" y="1"/>
                      <a:pt x="1086" y="3"/>
                      <a:pt x="1072" y="7"/>
                    </a:cubicBezTo>
                    <a:cubicBezTo>
                      <a:pt x="0" y="372"/>
                      <a:pt x="2027" y="13086"/>
                      <a:pt x="2054" y="13086"/>
                    </a:cubicBezTo>
                    <a:cubicBezTo>
                      <a:pt x="2054" y="13086"/>
                      <a:pt x="2054" y="13086"/>
                      <a:pt x="2054" y="13086"/>
                    </a:cubicBezTo>
                    <a:cubicBezTo>
                      <a:pt x="2054" y="13086"/>
                      <a:pt x="2165" y="1"/>
                      <a:pt x="1113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14"/>
              <p:cNvSpPr/>
              <p:nvPr/>
            </p:nvSpPr>
            <p:spPr>
              <a:xfrm>
                <a:off x="2473850" y="1812325"/>
                <a:ext cx="2324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317" extrusionOk="0">
                    <a:moveTo>
                      <a:pt x="8997" y="0"/>
                    </a:moveTo>
                    <a:cubicBezTo>
                      <a:pt x="7418" y="0"/>
                      <a:pt x="1" y="4317"/>
                      <a:pt x="1" y="4317"/>
                    </a:cubicBezTo>
                    <a:cubicBezTo>
                      <a:pt x="1" y="4317"/>
                      <a:pt x="9245" y="1532"/>
                      <a:pt x="9290" y="208"/>
                    </a:cubicBezTo>
                    <a:cubicBezTo>
                      <a:pt x="9295" y="64"/>
                      <a:pt x="9190" y="0"/>
                      <a:pt x="8997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14"/>
              <p:cNvSpPr/>
              <p:nvPr/>
            </p:nvSpPr>
            <p:spPr>
              <a:xfrm>
                <a:off x="2445325" y="1593875"/>
                <a:ext cx="57975" cy="3012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2051" extrusionOk="0">
                    <a:moveTo>
                      <a:pt x="1243" y="1"/>
                    </a:moveTo>
                    <a:cubicBezTo>
                      <a:pt x="1218" y="1"/>
                      <a:pt x="1192" y="8"/>
                      <a:pt x="1164" y="21"/>
                    </a:cubicBezTo>
                    <a:cubicBezTo>
                      <a:pt x="0" y="615"/>
                      <a:pt x="1621" y="12050"/>
                      <a:pt x="1621" y="12050"/>
                    </a:cubicBezTo>
                    <a:cubicBezTo>
                      <a:pt x="1621" y="12050"/>
                      <a:pt x="2318" y="1"/>
                      <a:pt x="1243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14"/>
              <p:cNvSpPr/>
              <p:nvPr/>
            </p:nvSpPr>
            <p:spPr>
              <a:xfrm>
                <a:off x="2492100" y="1756900"/>
                <a:ext cx="22030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5073" extrusionOk="0">
                    <a:moveTo>
                      <a:pt x="8225" y="1"/>
                    </a:moveTo>
                    <a:cubicBezTo>
                      <a:pt x="6589" y="1"/>
                      <a:pt x="1" y="5073"/>
                      <a:pt x="1" y="5073"/>
                    </a:cubicBezTo>
                    <a:cubicBezTo>
                      <a:pt x="1" y="5073"/>
                      <a:pt x="8812" y="1877"/>
                      <a:pt x="8583" y="257"/>
                    </a:cubicBezTo>
                    <a:cubicBezTo>
                      <a:pt x="8555" y="80"/>
                      <a:pt x="8429" y="1"/>
                      <a:pt x="8225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14"/>
              <p:cNvSpPr/>
              <p:nvPr/>
            </p:nvSpPr>
            <p:spPr>
              <a:xfrm>
                <a:off x="2515500" y="1711825"/>
                <a:ext cx="1805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5141" extrusionOk="0">
                    <a:moveTo>
                      <a:pt x="7086" y="1"/>
                    </a:moveTo>
                    <a:cubicBezTo>
                      <a:pt x="6116" y="1"/>
                      <a:pt x="1" y="5141"/>
                      <a:pt x="1" y="5141"/>
                    </a:cubicBezTo>
                    <a:cubicBezTo>
                      <a:pt x="1" y="5141"/>
                      <a:pt x="7122" y="1306"/>
                      <a:pt x="7214" y="142"/>
                    </a:cubicBezTo>
                    <a:cubicBezTo>
                      <a:pt x="7221" y="45"/>
                      <a:pt x="7176" y="1"/>
                      <a:pt x="708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14"/>
              <p:cNvSpPr/>
              <p:nvPr/>
            </p:nvSpPr>
            <p:spPr>
              <a:xfrm>
                <a:off x="2488125" y="1568550"/>
                <a:ext cx="50650" cy="28095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238" extrusionOk="0">
                    <a:moveTo>
                      <a:pt x="1068" y="1"/>
                    </a:moveTo>
                    <a:cubicBezTo>
                      <a:pt x="1055" y="1"/>
                      <a:pt x="1041" y="3"/>
                      <a:pt x="1027" y="7"/>
                    </a:cubicBezTo>
                    <a:cubicBezTo>
                      <a:pt x="0" y="350"/>
                      <a:pt x="1004" y="11237"/>
                      <a:pt x="1004" y="11237"/>
                    </a:cubicBezTo>
                    <a:cubicBezTo>
                      <a:pt x="1004" y="11237"/>
                      <a:pt x="2026" y="1"/>
                      <a:pt x="1068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14"/>
              <p:cNvSpPr/>
              <p:nvPr/>
            </p:nvSpPr>
            <p:spPr>
              <a:xfrm>
                <a:off x="2664450" y="1419100"/>
                <a:ext cx="868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8725" extrusionOk="0">
                    <a:moveTo>
                      <a:pt x="2439" y="1"/>
                    </a:moveTo>
                    <a:cubicBezTo>
                      <a:pt x="2425" y="1"/>
                      <a:pt x="2412" y="2"/>
                      <a:pt x="2397" y="5"/>
                    </a:cubicBezTo>
                    <a:cubicBezTo>
                      <a:pt x="1233" y="256"/>
                      <a:pt x="0" y="8724"/>
                      <a:pt x="0" y="8724"/>
                    </a:cubicBezTo>
                    <a:cubicBezTo>
                      <a:pt x="0" y="8724"/>
                      <a:pt x="3472" y="1"/>
                      <a:pt x="243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14"/>
              <p:cNvSpPr/>
              <p:nvPr/>
            </p:nvSpPr>
            <p:spPr>
              <a:xfrm>
                <a:off x="2650175" y="1560125"/>
                <a:ext cx="2116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335" extrusionOk="0">
                    <a:moveTo>
                      <a:pt x="8179" y="1"/>
                    </a:moveTo>
                    <a:cubicBezTo>
                      <a:pt x="6774" y="1"/>
                      <a:pt x="1" y="3334"/>
                      <a:pt x="1" y="3334"/>
                    </a:cubicBezTo>
                    <a:cubicBezTo>
                      <a:pt x="1" y="3334"/>
                      <a:pt x="8081" y="1371"/>
                      <a:pt x="8423" y="207"/>
                    </a:cubicBezTo>
                    <a:cubicBezTo>
                      <a:pt x="8465" y="64"/>
                      <a:pt x="8373" y="1"/>
                      <a:pt x="817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14"/>
              <p:cNvSpPr/>
              <p:nvPr/>
            </p:nvSpPr>
            <p:spPr>
              <a:xfrm>
                <a:off x="2622000" y="1462350"/>
                <a:ext cx="55025" cy="210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8410" extrusionOk="0">
                    <a:moveTo>
                      <a:pt x="973" y="0"/>
                    </a:moveTo>
                    <a:cubicBezTo>
                      <a:pt x="0" y="0"/>
                      <a:pt x="511" y="8409"/>
                      <a:pt x="511" y="8409"/>
                    </a:cubicBezTo>
                    <a:cubicBezTo>
                      <a:pt x="511" y="8409"/>
                      <a:pt x="2200" y="649"/>
                      <a:pt x="1082" y="32"/>
                    </a:cubicBezTo>
                    <a:cubicBezTo>
                      <a:pt x="1044" y="11"/>
                      <a:pt x="1007" y="0"/>
                      <a:pt x="973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14"/>
              <p:cNvSpPr/>
              <p:nvPr/>
            </p:nvSpPr>
            <p:spPr>
              <a:xfrm>
                <a:off x="2618800" y="1622550"/>
                <a:ext cx="2097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2618" extrusionOk="0">
                    <a:moveTo>
                      <a:pt x="8034" y="0"/>
                    </a:moveTo>
                    <a:cubicBezTo>
                      <a:pt x="6492" y="0"/>
                      <a:pt x="0" y="2618"/>
                      <a:pt x="0" y="2618"/>
                    </a:cubicBezTo>
                    <a:cubicBezTo>
                      <a:pt x="0" y="2618"/>
                      <a:pt x="8103" y="1271"/>
                      <a:pt x="8354" y="198"/>
                    </a:cubicBezTo>
                    <a:cubicBezTo>
                      <a:pt x="8387" y="60"/>
                      <a:pt x="8267" y="0"/>
                      <a:pt x="8034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14"/>
              <p:cNvSpPr/>
              <p:nvPr/>
            </p:nvSpPr>
            <p:spPr>
              <a:xfrm>
                <a:off x="2578400" y="1492325"/>
                <a:ext cx="46700" cy="215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626" extrusionOk="0">
                    <a:moveTo>
                      <a:pt x="836" y="0"/>
                    </a:moveTo>
                    <a:cubicBezTo>
                      <a:pt x="1" y="0"/>
                      <a:pt x="909" y="8626"/>
                      <a:pt x="909" y="8626"/>
                    </a:cubicBezTo>
                    <a:cubicBezTo>
                      <a:pt x="977" y="8557"/>
                      <a:pt x="1867" y="500"/>
                      <a:pt x="909" y="20"/>
                    </a:cubicBezTo>
                    <a:cubicBezTo>
                      <a:pt x="883" y="7"/>
                      <a:pt x="859" y="0"/>
                      <a:pt x="836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14"/>
              <p:cNvSpPr/>
              <p:nvPr/>
            </p:nvSpPr>
            <p:spPr>
              <a:xfrm>
                <a:off x="2539250" y="1549775"/>
                <a:ext cx="5217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9158" extrusionOk="0">
                    <a:moveTo>
                      <a:pt x="999" y="1"/>
                    </a:moveTo>
                    <a:cubicBezTo>
                      <a:pt x="0" y="1"/>
                      <a:pt x="557" y="9158"/>
                      <a:pt x="557" y="9158"/>
                    </a:cubicBezTo>
                    <a:cubicBezTo>
                      <a:pt x="557" y="9158"/>
                      <a:pt x="2087" y="256"/>
                      <a:pt x="1037" y="5"/>
                    </a:cubicBezTo>
                    <a:cubicBezTo>
                      <a:pt x="1024" y="2"/>
                      <a:pt x="1012" y="1"/>
                      <a:pt x="99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14"/>
              <p:cNvSpPr/>
              <p:nvPr/>
            </p:nvSpPr>
            <p:spPr>
              <a:xfrm>
                <a:off x="2566300" y="1670950"/>
                <a:ext cx="1849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3535" extrusionOk="0">
                    <a:moveTo>
                      <a:pt x="6702" y="0"/>
                    </a:moveTo>
                    <a:cubicBezTo>
                      <a:pt x="5519" y="0"/>
                      <a:pt x="0" y="3535"/>
                      <a:pt x="0" y="3535"/>
                    </a:cubicBezTo>
                    <a:cubicBezTo>
                      <a:pt x="0" y="3535"/>
                      <a:pt x="7396" y="1663"/>
                      <a:pt x="6916" y="111"/>
                    </a:cubicBezTo>
                    <a:cubicBezTo>
                      <a:pt x="6894" y="35"/>
                      <a:pt x="6819" y="0"/>
                      <a:pt x="6702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14"/>
              <p:cNvSpPr/>
              <p:nvPr/>
            </p:nvSpPr>
            <p:spPr>
              <a:xfrm>
                <a:off x="2702100" y="1514200"/>
                <a:ext cx="1872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3232" extrusionOk="0">
                    <a:moveTo>
                      <a:pt x="6546" y="1"/>
                    </a:moveTo>
                    <a:cubicBezTo>
                      <a:pt x="5026" y="1"/>
                      <a:pt x="1" y="3231"/>
                      <a:pt x="1" y="3231"/>
                    </a:cubicBezTo>
                    <a:cubicBezTo>
                      <a:pt x="1" y="3231"/>
                      <a:pt x="7487" y="1200"/>
                      <a:pt x="6940" y="173"/>
                    </a:cubicBezTo>
                    <a:cubicBezTo>
                      <a:pt x="6877" y="54"/>
                      <a:pt x="6740" y="1"/>
                      <a:pt x="654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14"/>
              <p:cNvSpPr/>
              <p:nvPr/>
            </p:nvSpPr>
            <p:spPr>
              <a:xfrm>
                <a:off x="2713525" y="1411025"/>
                <a:ext cx="813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6925" extrusionOk="0">
                    <a:moveTo>
                      <a:pt x="2469" y="1"/>
                    </a:moveTo>
                    <a:cubicBezTo>
                      <a:pt x="2454" y="1"/>
                      <a:pt x="2438" y="3"/>
                      <a:pt x="2420" y="8"/>
                    </a:cubicBezTo>
                    <a:cubicBezTo>
                      <a:pt x="1484" y="259"/>
                      <a:pt x="0" y="6924"/>
                      <a:pt x="0" y="6924"/>
                    </a:cubicBezTo>
                    <a:cubicBezTo>
                      <a:pt x="0" y="6924"/>
                      <a:pt x="3253" y="1"/>
                      <a:pt x="2469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14"/>
              <p:cNvSpPr/>
              <p:nvPr/>
            </p:nvSpPr>
            <p:spPr>
              <a:xfrm>
                <a:off x="2757450" y="1411075"/>
                <a:ext cx="902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325" extrusionOk="0">
                    <a:moveTo>
                      <a:pt x="2682" y="1"/>
                    </a:moveTo>
                    <a:cubicBezTo>
                      <a:pt x="2665" y="1"/>
                      <a:pt x="2646" y="3"/>
                      <a:pt x="2626" y="6"/>
                    </a:cubicBezTo>
                    <a:cubicBezTo>
                      <a:pt x="1484" y="212"/>
                      <a:pt x="1" y="5325"/>
                      <a:pt x="1" y="5325"/>
                    </a:cubicBezTo>
                    <a:cubicBezTo>
                      <a:pt x="1" y="5325"/>
                      <a:pt x="3609" y="1"/>
                      <a:pt x="2682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14"/>
              <p:cNvSpPr/>
              <p:nvPr/>
            </p:nvSpPr>
            <p:spPr>
              <a:xfrm>
                <a:off x="2783125" y="1431400"/>
                <a:ext cx="138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3668" extrusionOk="0">
                    <a:moveTo>
                      <a:pt x="4642" y="0"/>
                    </a:moveTo>
                    <a:cubicBezTo>
                      <a:pt x="3551" y="0"/>
                      <a:pt x="1" y="3667"/>
                      <a:pt x="1" y="3667"/>
                    </a:cubicBezTo>
                    <a:cubicBezTo>
                      <a:pt x="1" y="3667"/>
                      <a:pt x="5547" y="814"/>
                      <a:pt x="4863" y="84"/>
                    </a:cubicBezTo>
                    <a:cubicBezTo>
                      <a:pt x="4809" y="27"/>
                      <a:pt x="4734" y="0"/>
                      <a:pt x="4642" y="0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6" name="Google Shape;1386;p14"/>
            <p:cNvGrpSpPr/>
            <p:nvPr/>
          </p:nvGrpSpPr>
          <p:grpSpPr>
            <a:xfrm rot="-5400000">
              <a:off x="8375507" y="97875"/>
              <a:ext cx="779500" cy="607200"/>
              <a:chOff x="3861625" y="635150"/>
              <a:chExt cx="779500" cy="607200"/>
            </a:xfrm>
          </p:grpSpPr>
          <p:sp>
            <p:nvSpPr>
              <p:cNvPr id="1387" name="Google Shape;1387;p14"/>
              <p:cNvSpPr/>
              <p:nvPr/>
            </p:nvSpPr>
            <p:spPr>
              <a:xfrm>
                <a:off x="3881650" y="655975"/>
                <a:ext cx="759475" cy="586375"/>
              </a:xfrm>
              <a:custGeom>
                <a:avLst/>
                <a:gdLst/>
                <a:ahLst/>
                <a:cxnLst/>
                <a:rect l="l" t="t" r="r" b="b"/>
                <a:pathLst>
                  <a:path w="30379" h="23455" extrusionOk="0">
                    <a:moveTo>
                      <a:pt x="5186" y="1"/>
                    </a:moveTo>
                    <a:cubicBezTo>
                      <a:pt x="5028" y="1"/>
                      <a:pt x="4883" y="213"/>
                      <a:pt x="5043" y="355"/>
                    </a:cubicBezTo>
                    <a:cubicBezTo>
                      <a:pt x="7417" y="2683"/>
                      <a:pt x="10179" y="5673"/>
                      <a:pt x="10544" y="9143"/>
                    </a:cubicBezTo>
                    <a:cubicBezTo>
                      <a:pt x="7554" y="6586"/>
                      <a:pt x="3537" y="4760"/>
                      <a:pt x="318" y="3596"/>
                    </a:cubicBezTo>
                    <a:cubicBezTo>
                      <a:pt x="293" y="3587"/>
                      <a:pt x="270" y="3583"/>
                      <a:pt x="248" y="3583"/>
                    </a:cubicBezTo>
                    <a:cubicBezTo>
                      <a:pt x="52" y="3583"/>
                      <a:pt x="1" y="3925"/>
                      <a:pt x="227" y="4007"/>
                    </a:cubicBezTo>
                    <a:cubicBezTo>
                      <a:pt x="3468" y="5194"/>
                      <a:pt x="7622" y="7066"/>
                      <a:pt x="10590" y="9690"/>
                    </a:cubicBezTo>
                    <a:cubicBezTo>
                      <a:pt x="10590" y="9713"/>
                      <a:pt x="12963" y="12178"/>
                      <a:pt x="13602" y="13479"/>
                    </a:cubicBezTo>
                    <a:cubicBezTo>
                      <a:pt x="11343" y="12521"/>
                      <a:pt x="9060" y="11653"/>
                      <a:pt x="6709" y="10923"/>
                    </a:cubicBezTo>
                    <a:cubicBezTo>
                      <a:pt x="6684" y="10914"/>
                      <a:pt x="6661" y="10910"/>
                      <a:pt x="6639" y="10910"/>
                    </a:cubicBezTo>
                    <a:cubicBezTo>
                      <a:pt x="6443" y="10910"/>
                      <a:pt x="6392" y="11249"/>
                      <a:pt x="6618" y="11311"/>
                    </a:cubicBezTo>
                    <a:cubicBezTo>
                      <a:pt x="10179" y="12452"/>
                      <a:pt x="13602" y="13845"/>
                      <a:pt x="16935" y="15465"/>
                    </a:cubicBezTo>
                    <a:cubicBezTo>
                      <a:pt x="14872" y="15752"/>
                      <a:pt x="12823" y="15912"/>
                      <a:pt x="10755" y="15912"/>
                    </a:cubicBezTo>
                    <a:cubicBezTo>
                      <a:pt x="10192" y="15912"/>
                      <a:pt x="9627" y="15901"/>
                      <a:pt x="9060" y="15876"/>
                    </a:cubicBezTo>
                    <a:cubicBezTo>
                      <a:pt x="8786" y="15876"/>
                      <a:pt x="8809" y="16287"/>
                      <a:pt x="9060" y="16287"/>
                    </a:cubicBezTo>
                    <a:cubicBezTo>
                      <a:pt x="9686" y="16317"/>
                      <a:pt x="10310" y="16331"/>
                      <a:pt x="10932" y="16331"/>
                    </a:cubicBezTo>
                    <a:cubicBezTo>
                      <a:pt x="13168" y="16331"/>
                      <a:pt x="15383" y="16142"/>
                      <a:pt x="17597" y="15785"/>
                    </a:cubicBezTo>
                    <a:cubicBezTo>
                      <a:pt x="18647" y="16310"/>
                      <a:pt x="19697" y="16858"/>
                      <a:pt x="20724" y="17428"/>
                    </a:cubicBezTo>
                    <a:cubicBezTo>
                      <a:pt x="21066" y="17656"/>
                      <a:pt x="27069" y="21263"/>
                      <a:pt x="29900" y="23408"/>
                    </a:cubicBezTo>
                    <a:cubicBezTo>
                      <a:pt x="29946" y="23441"/>
                      <a:pt x="29994" y="23454"/>
                      <a:pt x="30041" y="23454"/>
                    </a:cubicBezTo>
                    <a:cubicBezTo>
                      <a:pt x="30226" y="23454"/>
                      <a:pt x="30379" y="23239"/>
                      <a:pt x="30196" y="23112"/>
                    </a:cubicBezTo>
                    <a:cubicBezTo>
                      <a:pt x="27298" y="20898"/>
                      <a:pt x="24262" y="18935"/>
                      <a:pt x="21135" y="17177"/>
                    </a:cubicBezTo>
                    <a:cubicBezTo>
                      <a:pt x="20884" y="13890"/>
                      <a:pt x="18487" y="10626"/>
                      <a:pt x="16798" y="7956"/>
                    </a:cubicBezTo>
                    <a:cubicBezTo>
                      <a:pt x="16758" y="7889"/>
                      <a:pt x="16698" y="7861"/>
                      <a:pt x="16638" y="7861"/>
                    </a:cubicBezTo>
                    <a:cubicBezTo>
                      <a:pt x="16492" y="7861"/>
                      <a:pt x="16343" y="8023"/>
                      <a:pt x="16456" y="8184"/>
                    </a:cubicBezTo>
                    <a:cubicBezTo>
                      <a:pt x="18053" y="10740"/>
                      <a:pt x="20336" y="13822"/>
                      <a:pt x="20678" y="16949"/>
                    </a:cubicBezTo>
                    <a:cubicBezTo>
                      <a:pt x="19788" y="16447"/>
                      <a:pt x="18875" y="15967"/>
                      <a:pt x="17962" y="15511"/>
                    </a:cubicBezTo>
                    <a:cubicBezTo>
                      <a:pt x="17757" y="15397"/>
                      <a:pt x="15337" y="14233"/>
                      <a:pt x="14150" y="13731"/>
                    </a:cubicBezTo>
                    <a:cubicBezTo>
                      <a:pt x="14150" y="13685"/>
                      <a:pt x="12347" y="10740"/>
                      <a:pt x="11000" y="9531"/>
                    </a:cubicBezTo>
                    <a:cubicBezTo>
                      <a:pt x="10795" y="5765"/>
                      <a:pt x="7873" y="2569"/>
                      <a:pt x="5317" y="58"/>
                    </a:cubicBezTo>
                    <a:cubicBezTo>
                      <a:pt x="5277" y="18"/>
                      <a:pt x="5231" y="1"/>
                      <a:pt x="518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14"/>
              <p:cNvSpPr/>
              <p:nvPr/>
            </p:nvSpPr>
            <p:spPr>
              <a:xfrm>
                <a:off x="4270775" y="831450"/>
                <a:ext cx="531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1" extrusionOk="0">
                    <a:moveTo>
                      <a:pt x="1032" y="0"/>
                    </a:moveTo>
                    <a:cubicBezTo>
                      <a:pt x="480" y="0"/>
                      <a:pt x="23" y="449"/>
                      <a:pt x="0" y="1028"/>
                    </a:cubicBezTo>
                    <a:cubicBezTo>
                      <a:pt x="0" y="1599"/>
                      <a:pt x="457" y="2078"/>
                      <a:pt x="1028" y="2101"/>
                    </a:cubicBezTo>
                    <a:cubicBezTo>
                      <a:pt x="1621" y="2101"/>
                      <a:pt x="2100" y="1644"/>
                      <a:pt x="2100" y="1074"/>
                    </a:cubicBezTo>
                    <a:cubicBezTo>
                      <a:pt x="2123" y="480"/>
                      <a:pt x="1667" y="1"/>
                      <a:pt x="1073" y="1"/>
                    </a:cubicBezTo>
                    <a:cubicBezTo>
                      <a:pt x="1060" y="0"/>
                      <a:pt x="1046" y="0"/>
                      <a:pt x="1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14"/>
              <p:cNvSpPr/>
              <p:nvPr/>
            </p:nvSpPr>
            <p:spPr>
              <a:xfrm>
                <a:off x="3861625" y="724725"/>
                <a:ext cx="531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2" extrusionOk="0">
                    <a:moveTo>
                      <a:pt x="1054" y="1"/>
                    </a:moveTo>
                    <a:cubicBezTo>
                      <a:pt x="480" y="1"/>
                      <a:pt x="24" y="450"/>
                      <a:pt x="24" y="1029"/>
                    </a:cubicBezTo>
                    <a:cubicBezTo>
                      <a:pt x="1" y="1599"/>
                      <a:pt x="457" y="2079"/>
                      <a:pt x="1051" y="2102"/>
                    </a:cubicBezTo>
                    <a:cubicBezTo>
                      <a:pt x="1621" y="2102"/>
                      <a:pt x="2101" y="1645"/>
                      <a:pt x="2123" y="1074"/>
                    </a:cubicBezTo>
                    <a:cubicBezTo>
                      <a:pt x="2123" y="481"/>
                      <a:pt x="1667" y="2"/>
                      <a:pt x="1096" y="2"/>
                    </a:cubicBezTo>
                    <a:cubicBezTo>
                      <a:pt x="1082" y="1"/>
                      <a:pt x="1068" y="1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14"/>
              <p:cNvSpPr/>
              <p:nvPr/>
            </p:nvSpPr>
            <p:spPr>
              <a:xfrm>
                <a:off x="3984325" y="635150"/>
                <a:ext cx="53075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01" extrusionOk="0">
                    <a:moveTo>
                      <a:pt x="1053" y="0"/>
                    </a:moveTo>
                    <a:cubicBezTo>
                      <a:pt x="480" y="0"/>
                      <a:pt x="23" y="449"/>
                      <a:pt x="23" y="1028"/>
                    </a:cubicBezTo>
                    <a:cubicBezTo>
                      <a:pt x="0" y="1599"/>
                      <a:pt x="479" y="2078"/>
                      <a:pt x="1050" y="2101"/>
                    </a:cubicBezTo>
                    <a:cubicBezTo>
                      <a:pt x="1621" y="2101"/>
                      <a:pt x="2100" y="1644"/>
                      <a:pt x="2123" y="1074"/>
                    </a:cubicBezTo>
                    <a:cubicBezTo>
                      <a:pt x="2123" y="480"/>
                      <a:pt x="1666" y="1"/>
                      <a:pt x="1096" y="1"/>
                    </a:cubicBezTo>
                    <a:cubicBezTo>
                      <a:pt x="1082" y="0"/>
                      <a:pt x="1067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14"/>
              <p:cNvSpPr/>
              <p:nvPr/>
            </p:nvSpPr>
            <p:spPr>
              <a:xfrm>
                <a:off x="4023700" y="910775"/>
                <a:ext cx="53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02" extrusionOk="0">
                    <a:moveTo>
                      <a:pt x="1073" y="1"/>
                    </a:moveTo>
                    <a:cubicBezTo>
                      <a:pt x="502" y="1"/>
                      <a:pt x="23" y="457"/>
                      <a:pt x="23" y="1028"/>
                    </a:cubicBezTo>
                    <a:cubicBezTo>
                      <a:pt x="0" y="1621"/>
                      <a:pt x="457" y="2101"/>
                      <a:pt x="1050" y="2101"/>
                    </a:cubicBezTo>
                    <a:cubicBezTo>
                      <a:pt x="1063" y="2101"/>
                      <a:pt x="1076" y="2101"/>
                      <a:pt x="1089" y="2101"/>
                    </a:cubicBezTo>
                    <a:cubicBezTo>
                      <a:pt x="1642" y="2101"/>
                      <a:pt x="2101" y="1631"/>
                      <a:pt x="2123" y="1073"/>
                    </a:cubicBezTo>
                    <a:cubicBezTo>
                      <a:pt x="2123" y="503"/>
                      <a:pt x="1666" y="23"/>
                      <a:pt x="1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14"/>
              <p:cNvSpPr/>
              <p:nvPr/>
            </p:nvSpPr>
            <p:spPr>
              <a:xfrm>
                <a:off x="4081325" y="1033450"/>
                <a:ext cx="531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1" extrusionOk="0">
                    <a:moveTo>
                      <a:pt x="1054" y="0"/>
                    </a:moveTo>
                    <a:cubicBezTo>
                      <a:pt x="480" y="0"/>
                      <a:pt x="23" y="449"/>
                      <a:pt x="23" y="1028"/>
                    </a:cubicBezTo>
                    <a:cubicBezTo>
                      <a:pt x="0" y="1599"/>
                      <a:pt x="480" y="2078"/>
                      <a:pt x="1050" y="2101"/>
                    </a:cubicBezTo>
                    <a:cubicBezTo>
                      <a:pt x="1621" y="2101"/>
                      <a:pt x="2100" y="1644"/>
                      <a:pt x="2123" y="1074"/>
                    </a:cubicBezTo>
                    <a:cubicBezTo>
                      <a:pt x="2123" y="480"/>
                      <a:pt x="1667" y="1"/>
                      <a:pt x="1096" y="1"/>
                    </a:cubicBezTo>
                    <a:cubicBezTo>
                      <a:pt x="1082" y="1"/>
                      <a:pt x="1068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93" name="Google Shape;1393;p14"/>
            <p:cNvSpPr/>
            <p:nvPr/>
          </p:nvSpPr>
          <p:spPr>
            <a:xfrm rot="10800000" flipH="1">
              <a:off x="8877085" y="176018"/>
              <a:ext cx="379548" cy="938579"/>
            </a:xfrm>
            <a:custGeom>
              <a:avLst/>
              <a:gdLst/>
              <a:ahLst/>
              <a:cxnLst/>
              <a:rect l="l" t="t" r="r" b="b"/>
              <a:pathLst>
                <a:path w="7044" h="17419" extrusionOk="0">
                  <a:moveTo>
                    <a:pt x="978" y="0"/>
                  </a:moveTo>
                  <a:cubicBezTo>
                    <a:pt x="978" y="1"/>
                    <a:pt x="1554" y="3409"/>
                    <a:pt x="1" y="4236"/>
                  </a:cubicBezTo>
                  <a:cubicBezTo>
                    <a:pt x="1" y="4236"/>
                    <a:pt x="2507" y="6717"/>
                    <a:pt x="1" y="8045"/>
                  </a:cubicBezTo>
                  <a:cubicBezTo>
                    <a:pt x="1" y="8045"/>
                    <a:pt x="2457" y="12481"/>
                    <a:pt x="101" y="14060"/>
                  </a:cubicBezTo>
                  <a:cubicBezTo>
                    <a:pt x="101" y="14060"/>
                    <a:pt x="2432" y="14511"/>
                    <a:pt x="3309" y="17419"/>
                  </a:cubicBezTo>
                  <a:cubicBezTo>
                    <a:pt x="3309" y="17419"/>
                    <a:pt x="5264" y="12206"/>
                    <a:pt x="7043" y="10978"/>
                  </a:cubicBezTo>
                  <a:cubicBezTo>
                    <a:pt x="7043" y="10978"/>
                    <a:pt x="5113" y="10501"/>
                    <a:pt x="5013" y="9123"/>
                  </a:cubicBezTo>
                  <a:cubicBezTo>
                    <a:pt x="4938" y="7745"/>
                    <a:pt x="6041" y="5664"/>
                    <a:pt x="6041" y="5664"/>
                  </a:cubicBezTo>
                  <a:lnTo>
                    <a:pt x="6041" y="5664"/>
                  </a:lnTo>
                  <a:cubicBezTo>
                    <a:pt x="6041" y="5664"/>
                    <a:pt x="5373" y="6084"/>
                    <a:pt x="4742" y="6084"/>
                  </a:cubicBezTo>
                  <a:cubicBezTo>
                    <a:pt x="4239" y="6084"/>
                    <a:pt x="3760" y="5818"/>
                    <a:pt x="3660" y="4862"/>
                  </a:cubicBezTo>
                  <a:cubicBezTo>
                    <a:pt x="3459" y="2707"/>
                    <a:pt x="3835" y="2556"/>
                    <a:pt x="3835" y="2556"/>
                  </a:cubicBezTo>
                  <a:lnTo>
                    <a:pt x="3835" y="2556"/>
                  </a:lnTo>
                  <a:cubicBezTo>
                    <a:pt x="3835" y="2556"/>
                    <a:pt x="3691" y="2591"/>
                    <a:pt x="3465" y="2591"/>
                  </a:cubicBezTo>
                  <a:cubicBezTo>
                    <a:pt x="2803" y="2591"/>
                    <a:pt x="1445" y="2298"/>
                    <a:pt x="97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4"/>
            <p:cNvSpPr/>
            <p:nvPr/>
          </p:nvSpPr>
          <p:spPr>
            <a:xfrm rot="10800000" flipH="1">
              <a:off x="8935171" y="193583"/>
              <a:ext cx="131042" cy="931844"/>
            </a:xfrm>
            <a:custGeom>
              <a:avLst/>
              <a:gdLst/>
              <a:ahLst/>
              <a:cxnLst/>
              <a:rect l="l" t="t" r="r" b="b"/>
              <a:pathLst>
                <a:path w="2432" h="1729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"/>
                    <a:pt x="25" y="251"/>
                    <a:pt x="75" y="677"/>
                  </a:cubicBezTo>
                  <a:cubicBezTo>
                    <a:pt x="151" y="1128"/>
                    <a:pt x="226" y="1755"/>
                    <a:pt x="351" y="2532"/>
                  </a:cubicBezTo>
                  <a:cubicBezTo>
                    <a:pt x="577" y="4111"/>
                    <a:pt x="877" y="6266"/>
                    <a:pt x="1203" y="8647"/>
                  </a:cubicBezTo>
                  <a:cubicBezTo>
                    <a:pt x="1529" y="11028"/>
                    <a:pt x="1805" y="13209"/>
                    <a:pt x="2005" y="14763"/>
                  </a:cubicBezTo>
                  <a:cubicBezTo>
                    <a:pt x="2206" y="16341"/>
                    <a:pt x="2356" y="17294"/>
                    <a:pt x="2406" y="17294"/>
                  </a:cubicBezTo>
                  <a:cubicBezTo>
                    <a:pt x="2431" y="17294"/>
                    <a:pt x="2431" y="17043"/>
                    <a:pt x="2406" y="16617"/>
                  </a:cubicBezTo>
                  <a:cubicBezTo>
                    <a:pt x="2381" y="16166"/>
                    <a:pt x="2331" y="15514"/>
                    <a:pt x="2281" y="14737"/>
                  </a:cubicBezTo>
                  <a:cubicBezTo>
                    <a:pt x="2131" y="13159"/>
                    <a:pt x="1905" y="10978"/>
                    <a:pt x="1579" y="8597"/>
                  </a:cubicBezTo>
                  <a:cubicBezTo>
                    <a:pt x="1253" y="6216"/>
                    <a:pt x="902" y="4061"/>
                    <a:pt x="602" y="2507"/>
                  </a:cubicBezTo>
                  <a:cubicBezTo>
                    <a:pt x="451" y="1730"/>
                    <a:pt x="326" y="1103"/>
                    <a:pt x="226" y="652"/>
                  </a:cubicBezTo>
                  <a:cubicBezTo>
                    <a:pt x="126" y="226"/>
                    <a:pt x="50" y="1"/>
                    <a:pt x="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4"/>
            <p:cNvSpPr/>
            <p:nvPr/>
          </p:nvSpPr>
          <p:spPr>
            <a:xfrm rot="10800000" flipH="1">
              <a:off x="8062759" y="-45440"/>
              <a:ext cx="921067" cy="415973"/>
            </a:xfrm>
            <a:custGeom>
              <a:avLst/>
              <a:gdLst/>
              <a:ahLst/>
              <a:cxnLst/>
              <a:rect l="l" t="t" r="r" b="b"/>
              <a:pathLst>
                <a:path w="17094" h="7720" extrusionOk="0">
                  <a:moveTo>
                    <a:pt x="10301" y="1"/>
                  </a:moveTo>
                  <a:cubicBezTo>
                    <a:pt x="10301" y="1"/>
                    <a:pt x="10001" y="1981"/>
                    <a:pt x="8647" y="2206"/>
                  </a:cubicBezTo>
                  <a:cubicBezTo>
                    <a:pt x="8482" y="2237"/>
                    <a:pt x="8305" y="2250"/>
                    <a:pt x="8121" y="2250"/>
                  </a:cubicBezTo>
                  <a:cubicBezTo>
                    <a:pt x="6795" y="2250"/>
                    <a:pt x="5114" y="1555"/>
                    <a:pt x="5113" y="1555"/>
                  </a:cubicBezTo>
                  <a:lnTo>
                    <a:pt x="5113" y="1555"/>
                  </a:lnTo>
                  <a:cubicBezTo>
                    <a:pt x="5114" y="1555"/>
                    <a:pt x="6667" y="3585"/>
                    <a:pt x="4562" y="4011"/>
                  </a:cubicBezTo>
                  <a:cubicBezTo>
                    <a:pt x="3767" y="4172"/>
                    <a:pt x="3240" y="4222"/>
                    <a:pt x="2892" y="4222"/>
                  </a:cubicBezTo>
                  <a:cubicBezTo>
                    <a:pt x="2319" y="4222"/>
                    <a:pt x="2231" y="4086"/>
                    <a:pt x="2231" y="4086"/>
                  </a:cubicBezTo>
                  <a:lnTo>
                    <a:pt x="2231" y="4086"/>
                  </a:lnTo>
                  <a:cubicBezTo>
                    <a:pt x="2231" y="4086"/>
                    <a:pt x="3008" y="6241"/>
                    <a:pt x="1" y="7194"/>
                  </a:cubicBezTo>
                  <a:cubicBezTo>
                    <a:pt x="1" y="7194"/>
                    <a:pt x="1048" y="6902"/>
                    <a:pt x="2146" y="6902"/>
                  </a:cubicBezTo>
                  <a:cubicBezTo>
                    <a:pt x="3006" y="6902"/>
                    <a:pt x="3896" y="7081"/>
                    <a:pt x="4337" y="7720"/>
                  </a:cubicBezTo>
                  <a:cubicBezTo>
                    <a:pt x="4337" y="7720"/>
                    <a:pt x="5419" y="6367"/>
                    <a:pt x="6610" y="6367"/>
                  </a:cubicBezTo>
                  <a:cubicBezTo>
                    <a:pt x="7119" y="6367"/>
                    <a:pt x="7648" y="6614"/>
                    <a:pt x="8121" y="7319"/>
                  </a:cubicBezTo>
                  <a:cubicBezTo>
                    <a:pt x="8121" y="7319"/>
                    <a:pt x="10322" y="5781"/>
                    <a:pt x="12216" y="5781"/>
                  </a:cubicBezTo>
                  <a:cubicBezTo>
                    <a:pt x="12926" y="5781"/>
                    <a:pt x="13594" y="5997"/>
                    <a:pt x="14086" y="6592"/>
                  </a:cubicBezTo>
                  <a:cubicBezTo>
                    <a:pt x="14086" y="6592"/>
                    <a:pt x="14286" y="4236"/>
                    <a:pt x="17093" y="3058"/>
                  </a:cubicBezTo>
                  <a:cubicBezTo>
                    <a:pt x="17093" y="3058"/>
                    <a:pt x="11705" y="1630"/>
                    <a:pt x="10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4"/>
            <p:cNvSpPr/>
            <p:nvPr/>
          </p:nvSpPr>
          <p:spPr>
            <a:xfrm rot="10800000" flipH="1">
              <a:off x="8107320" y="199"/>
              <a:ext cx="875160" cy="203891"/>
            </a:xfrm>
            <a:custGeom>
              <a:avLst/>
              <a:gdLst/>
              <a:ahLst/>
              <a:cxnLst/>
              <a:rect l="l" t="t" r="r" b="b"/>
              <a:pathLst>
                <a:path w="16242" h="3784" extrusionOk="0">
                  <a:moveTo>
                    <a:pt x="15239" y="1"/>
                  </a:moveTo>
                  <a:cubicBezTo>
                    <a:pt x="15107" y="1"/>
                    <a:pt x="14963" y="7"/>
                    <a:pt x="14813" y="19"/>
                  </a:cubicBezTo>
                  <a:cubicBezTo>
                    <a:pt x="14512" y="19"/>
                    <a:pt x="14161" y="19"/>
                    <a:pt x="13785" y="44"/>
                  </a:cubicBezTo>
                  <a:cubicBezTo>
                    <a:pt x="13585" y="44"/>
                    <a:pt x="13384" y="70"/>
                    <a:pt x="13184" y="70"/>
                  </a:cubicBezTo>
                  <a:cubicBezTo>
                    <a:pt x="12983" y="70"/>
                    <a:pt x="12758" y="95"/>
                    <a:pt x="12532" y="120"/>
                  </a:cubicBezTo>
                  <a:cubicBezTo>
                    <a:pt x="12081" y="145"/>
                    <a:pt x="11605" y="220"/>
                    <a:pt x="11104" y="270"/>
                  </a:cubicBezTo>
                  <a:cubicBezTo>
                    <a:pt x="10853" y="295"/>
                    <a:pt x="10602" y="345"/>
                    <a:pt x="10352" y="395"/>
                  </a:cubicBezTo>
                  <a:cubicBezTo>
                    <a:pt x="10226" y="395"/>
                    <a:pt x="10076" y="420"/>
                    <a:pt x="9951" y="445"/>
                  </a:cubicBezTo>
                  <a:cubicBezTo>
                    <a:pt x="9825" y="471"/>
                    <a:pt x="9675" y="496"/>
                    <a:pt x="9550" y="521"/>
                  </a:cubicBezTo>
                  <a:cubicBezTo>
                    <a:pt x="8998" y="621"/>
                    <a:pt x="8447" y="721"/>
                    <a:pt x="7870" y="846"/>
                  </a:cubicBezTo>
                  <a:cubicBezTo>
                    <a:pt x="7319" y="997"/>
                    <a:pt x="6768" y="1122"/>
                    <a:pt x="6241" y="1273"/>
                  </a:cubicBezTo>
                  <a:cubicBezTo>
                    <a:pt x="6091" y="1323"/>
                    <a:pt x="5966" y="1348"/>
                    <a:pt x="5840" y="1373"/>
                  </a:cubicBezTo>
                  <a:cubicBezTo>
                    <a:pt x="5715" y="1423"/>
                    <a:pt x="5590" y="1473"/>
                    <a:pt x="5464" y="1498"/>
                  </a:cubicBezTo>
                  <a:cubicBezTo>
                    <a:pt x="5214" y="1573"/>
                    <a:pt x="4963" y="1649"/>
                    <a:pt x="4713" y="1724"/>
                  </a:cubicBezTo>
                  <a:cubicBezTo>
                    <a:pt x="4236" y="1899"/>
                    <a:pt x="3785" y="2050"/>
                    <a:pt x="3359" y="2225"/>
                  </a:cubicBezTo>
                  <a:cubicBezTo>
                    <a:pt x="3159" y="2300"/>
                    <a:pt x="2958" y="2375"/>
                    <a:pt x="2758" y="2451"/>
                  </a:cubicBezTo>
                  <a:cubicBezTo>
                    <a:pt x="2557" y="2526"/>
                    <a:pt x="2382" y="2601"/>
                    <a:pt x="2206" y="2676"/>
                  </a:cubicBezTo>
                  <a:cubicBezTo>
                    <a:pt x="1855" y="2826"/>
                    <a:pt x="1555" y="2977"/>
                    <a:pt x="1279" y="3102"/>
                  </a:cubicBezTo>
                  <a:cubicBezTo>
                    <a:pt x="1003" y="3227"/>
                    <a:pt x="753" y="3353"/>
                    <a:pt x="577" y="3453"/>
                  </a:cubicBezTo>
                  <a:cubicBezTo>
                    <a:pt x="201" y="3654"/>
                    <a:pt x="1" y="3754"/>
                    <a:pt x="1" y="3779"/>
                  </a:cubicBezTo>
                  <a:cubicBezTo>
                    <a:pt x="1" y="3782"/>
                    <a:pt x="4" y="3784"/>
                    <a:pt x="12" y="3784"/>
                  </a:cubicBezTo>
                  <a:cubicBezTo>
                    <a:pt x="61" y="3784"/>
                    <a:pt x="277" y="3710"/>
                    <a:pt x="627" y="3578"/>
                  </a:cubicBezTo>
                  <a:cubicBezTo>
                    <a:pt x="828" y="3503"/>
                    <a:pt x="1078" y="3403"/>
                    <a:pt x="1354" y="3303"/>
                  </a:cubicBezTo>
                  <a:cubicBezTo>
                    <a:pt x="1630" y="3177"/>
                    <a:pt x="1956" y="3052"/>
                    <a:pt x="2307" y="2927"/>
                  </a:cubicBezTo>
                  <a:cubicBezTo>
                    <a:pt x="2482" y="2852"/>
                    <a:pt x="2657" y="2801"/>
                    <a:pt x="2858" y="2726"/>
                  </a:cubicBezTo>
                  <a:cubicBezTo>
                    <a:pt x="3058" y="2651"/>
                    <a:pt x="3259" y="2576"/>
                    <a:pt x="3459" y="2501"/>
                  </a:cubicBezTo>
                  <a:cubicBezTo>
                    <a:pt x="3885" y="2350"/>
                    <a:pt x="4337" y="2225"/>
                    <a:pt x="4813" y="2050"/>
                  </a:cubicBezTo>
                  <a:cubicBezTo>
                    <a:pt x="5063" y="1974"/>
                    <a:pt x="5314" y="1924"/>
                    <a:pt x="5565" y="1849"/>
                  </a:cubicBezTo>
                  <a:cubicBezTo>
                    <a:pt x="5690" y="1799"/>
                    <a:pt x="5815" y="1774"/>
                    <a:pt x="5941" y="1724"/>
                  </a:cubicBezTo>
                  <a:cubicBezTo>
                    <a:pt x="6066" y="1699"/>
                    <a:pt x="6191" y="1649"/>
                    <a:pt x="6317" y="1623"/>
                  </a:cubicBezTo>
                  <a:cubicBezTo>
                    <a:pt x="6843" y="1473"/>
                    <a:pt x="7394" y="1348"/>
                    <a:pt x="7971" y="1222"/>
                  </a:cubicBezTo>
                  <a:cubicBezTo>
                    <a:pt x="8522" y="1097"/>
                    <a:pt x="9073" y="972"/>
                    <a:pt x="9625" y="872"/>
                  </a:cubicBezTo>
                  <a:cubicBezTo>
                    <a:pt x="9750" y="846"/>
                    <a:pt x="9875" y="821"/>
                    <a:pt x="10001" y="796"/>
                  </a:cubicBezTo>
                  <a:cubicBezTo>
                    <a:pt x="10151" y="771"/>
                    <a:pt x="10276" y="746"/>
                    <a:pt x="10402" y="746"/>
                  </a:cubicBezTo>
                  <a:cubicBezTo>
                    <a:pt x="10652" y="696"/>
                    <a:pt x="10903" y="646"/>
                    <a:pt x="11154" y="621"/>
                  </a:cubicBezTo>
                  <a:cubicBezTo>
                    <a:pt x="11655" y="546"/>
                    <a:pt x="12131" y="471"/>
                    <a:pt x="12582" y="420"/>
                  </a:cubicBezTo>
                  <a:cubicBezTo>
                    <a:pt x="12783" y="395"/>
                    <a:pt x="13008" y="370"/>
                    <a:pt x="13209" y="345"/>
                  </a:cubicBezTo>
                  <a:cubicBezTo>
                    <a:pt x="13409" y="345"/>
                    <a:pt x="13610" y="320"/>
                    <a:pt x="13810" y="295"/>
                  </a:cubicBezTo>
                  <a:cubicBezTo>
                    <a:pt x="14186" y="270"/>
                    <a:pt x="14512" y="245"/>
                    <a:pt x="14813" y="220"/>
                  </a:cubicBezTo>
                  <a:cubicBezTo>
                    <a:pt x="15114" y="195"/>
                    <a:pt x="15389" y="170"/>
                    <a:pt x="15590" y="170"/>
                  </a:cubicBezTo>
                  <a:cubicBezTo>
                    <a:pt x="16016" y="120"/>
                    <a:pt x="16241" y="95"/>
                    <a:pt x="16241" y="70"/>
                  </a:cubicBezTo>
                  <a:cubicBezTo>
                    <a:pt x="16241" y="44"/>
                    <a:pt x="16016" y="19"/>
                    <a:pt x="15590" y="19"/>
                  </a:cubicBezTo>
                  <a:cubicBezTo>
                    <a:pt x="15490" y="7"/>
                    <a:pt x="15370" y="1"/>
                    <a:pt x="15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4"/>
            <p:cNvSpPr/>
            <p:nvPr/>
          </p:nvSpPr>
          <p:spPr>
            <a:xfrm rot="10800000" flipH="1">
              <a:off x="8927035" y="3701"/>
              <a:ext cx="206693" cy="196078"/>
            </a:xfrm>
            <a:custGeom>
              <a:avLst/>
              <a:gdLst/>
              <a:ahLst/>
              <a:cxnLst/>
              <a:rect l="l" t="t" r="r" b="b"/>
              <a:pathLst>
                <a:path w="3836" h="3639" extrusionOk="0">
                  <a:moveTo>
                    <a:pt x="1912" y="0"/>
                  </a:moveTo>
                  <a:cubicBezTo>
                    <a:pt x="1835" y="0"/>
                    <a:pt x="1758" y="5"/>
                    <a:pt x="1680" y="15"/>
                  </a:cubicBezTo>
                  <a:cubicBezTo>
                    <a:pt x="703" y="165"/>
                    <a:pt x="1" y="1067"/>
                    <a:pt x="126" y="2070"/>
                  </a:cubicBezTo>
                  <a:cubicBezTo>
                    <a:pt x="242" y="2971"/>
                    <a:pt x="1018" y="3638"/>
                    <a:pt x="1924" y="3638"/>
                  </a:cubicBezTo>
                  <a:cubicBezTo>
                    <a:pt x="2001" y="3638"/>
                    <a:pt x="2078" y="3633"/>
                    <a:pt x="2156" y="3624"/>
                  </a:cubicBezTo>
                  <a:cubicBezTo>
                    <a:pt x="3159" y="3498"/>
                    <a:pt x="3835" y="2571"/>
                    <a:pt x="3710" y="1594"/>
                  </a:cubicBezTo>
                  <a:cubicBezTo>
                    <a:pt x="3595" y="669"/>
                    <a:pt x="2818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4"/>
            <p:cNvSpPr/>
            <p:nvPr/>
          </p:nvSpPr>
          <p:spPr>
            <a:xfrm rot="10800000" flipH="1">
              <a:off x="8993202" y="134690"/>
              <a:ext cx="208040" cy="195055"/>
            </a:xfrm>
            <a:custGeom>
              <a:avLst/>
              <a:gdLst/>
              <a:ahLst/>
              <a:cxnLst/>
              <a:rect l="l" t="t" r="r" b="b"/>
              <a:pathLst>
                <a:path w="3861" h="3620" extrusionOk="0">
                  <a:moveTo>
                    <a:pt x="1951" y="0"/>
                  </a:moveTo>
                  <a:cubicBezTo>
                    <a:pt x="1862" y="0"/>
                    <a:pt x="1771" y="7"/>
                    <a:pt x="1680" y="21"/>
                  </a:cubicBezTo>
                  <a:cubicBezTo>
                    <a:pt x="703" y="146"/>
                    <a:pt x="1" y="1048"/>
                    <a:pt x="126" y="2051"/>
                  </a:cubicBezTo>
                  <a:cubicBezTo>
                    <a:pt x="265" y="2952"/>
                    <a:pt x="1043" y="3619"/>
                    <a:pt x="1930" y="3619"/>
                  </a:cubicBezTo>
                  <a:cubicBezTo>
                    <a:pt x="2005" y="3619"/>
                    <a:pt x="2080" y="3614"/>
                    <a:pt x="2156" y="3605"/>
                  </a:cubicBezTo>
                  <a:cubicBezTo>
                    <a:pt x="3159" y="3479"/>
                    <a:pt x="3861" y="2552"/>
                    <a:pt x="3735" y="1574"/>
                  </a:cubicBezTo>
                  <a:cubicBezTo>
                    <a:pt x="3599" y="663"/>
                    <a:pt x="2840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4"/>
            <p:cNvSpPr/>
            <p:nvPr/>
          </p:nvSpPr>
          <p:spPr>
            <a:xfrm rot="10800000" flipH="1">
              <a:off x="9140409" y="141371"/>
              <a:ext cx="62180" cy="62558"/>
            </a:xfrm>
            <a:custGeom>
              <a:avLst/>
              <a:gdLst/>
              <a:ahLst/>
              <a:cxnLst/>
              <a:rect l="l" t="t" r="r" b="b"/>
              <a:pathLst>
                <a:path w="1154" h="1161" extrusionOk="0">
                  <a:moveTo>
                    <a:pt x="121" y="1"/>
                  </a:moveTo>
                  <a:cubicBezTo>
                    <a:pt x="102" y="1"/>
                    <a:pt x="87" y="6"/>
                    <a:pt x="76" y="16"/>
                  </a:cubicBezTo>
                  <a:cubicBezTo>
                    <a:pt x="1" y="67"/>
                    <a:pt x="176" y="392"/>
                    <a:pt x="452" y="693"/>
                  </a:cubicBezTo>
                  <a:cubicBezTo>
                    <a:pt x="688" y="973"/>
                    <a:pt x="925" y="1160"/>
                    <a:pt x="1035" y="1160"/>
                  </a:cubicBezTo>
                  <a:cubicBezTo>
                    <a:pt x="1053" y="1160"/>
                    <a:pt x="1068" y="1155"/>
                    <a:pt x="1078" y="1144"/>
                  </a:cubicBezTo>
                  <a:cubicBezTo>
                    <a:pt x="1154" y="1069"/>
                    <a:pt x="1003" y="768"/>
                    <a:pt x="728" y="442"/>
                  </a:cubicBezTo>
                  <a:cubicBezTo>
                    <a:pt x="491" y="185"/>
                    <a:pt x="23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4"/>
            <p:cNvSpPr/>
            <p:nvPr/>
          </p:nvSpPr>
          <p:spPr>
            <a:xfrm rot="10800000" flipH="1">
              <a:off x="9139062" y="176018"/>
              <a:ext cx="74358" cy="18967"/>
            </a:xfrm>
            <a:custGeom>
              <a:avLst/>
              <a:gdLst/>
              <a:ahLst/>
              <a:cxnLst/>
              <a:rect l="l" t="t" r="r" b="b"/>
              <a:pathLst>
                <a:path w="1380" h="352" extrusionOk="0">
                  <a:moveTo>
                    <a:pt x="677" y="1"/>
                  </a:moveTo>
                  <a:cubicBezTo>
                    <a:pt x="327" y="1"/>
                    <a:pt x="1" y="51"/>
                    <a:pt x="1" y="151"/>
                  </a:cubicBezTo>
                  <a:cubicBezTo>
                    <a:pt x="1" y="251"/>
                    <a:pt x="301" y="352"/>
                    <a:pt x="677" y="352"/>
                  </a:cubicBezTo>
                  <a:cubicBezTo>
                    <a:pt x="1078" y="352"/>
                    <a:pt x="1379" y="251"/>
                    <a:pt x="1379" y="151"/>
                  </a:cubicBezTo>
                  <a:cubicBezTo>
                    <a:pt x="1379" y="51"/>
                    <a:pt x="1053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4"/>
            <p:cNvSpPr/>
            <p:nvPr/>
          </p:nvSpPr>
          <p:spPr>
            <a:xfrm rot="10800000" flipH="1">
              <a:off x="9068853" y="-9392"/>
              <a:ext cx="39226" cy="61318"/>
            </a:xfrm>
            <a:custGeom>
              <a:avLst/>
              <a:gdLst/>
              <a:ahLst/>
              <a:cxnLst/>
              <a:rect l="l" t="t" r="r" b="b"/>
              <a:pathLst>
                <a:path w="728" h="1138" extrusionOk="0">
                  <a:moveTo>
                    <a:pt x="119" y="0"/>
                  </a:moveTo>
                  <a:cubicBezTo>
                    <a:pt x="112" y="0"/>
                    <a:pt x="106" y="1"/>
                    <a:pt x="101" y="2"/>
                  </a:cubicBezTo>
                  <a:cubicBezTo>
                    <a:pt x="0" y="53"/>
                    <a:pt x="51" y="353"/>
                    <a:pt x="201" y="654"/>
                  </a:cubicBezTo>
                  <a:cubicBezTo>
                    <a:pt x="314" y="927"/>
                    <a:pt x="490" y="1137"/>
                    <a:pt x="596" y="1137"/>
                  </a:cubicBezTo>
                  <a:cubicBezTo>
                    <a:pt x="607" y="1137"/>
                    <a:pt x="618" y="1135"/>
                    <a:pt x="627" y="1130"/>
                  </a:cubicBezTo>
                  <a:cubicBezTo>
                    <a:pt x="727" y="1105"/>
                    <a:pt x="677" y="804"/>
                    <a:pt x="527" y="504"/>
                  </a:cubicBezTo>
                  <a:cubicBezTo>
                    <a:pt x="408" y="196"/>
                    <a:pt x="223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4"/>
            <p:cNvSpPr/>
            <p:nvPr/>
          </p:nvSpPr>
          <p:spPr>
            <a:xfrm rot="10800000" flipH="1">
              <a:off x="9056676" y="19758"/>
              <a:ext cx="78399" cy="52859"/>
            </a:xfrm>
            <a:custGeom>
              <a:avLst/>
              <a:gdLst/>
              <a:ahLst/>
              <a:cxnLst/>
              <a:rect l="l" t="t" r="r" b="b"/>
              <a:pathLst>
                <a:path w="1455" h="981" extrusionOk="0">
                  <a:moveTo>
                    <a:pt x="132" y="1"/>
                  </a:moveTo>
                  <a:cubicBezTo>
                    <a:pt x="91" y="1"/>
                    <a:pt x="63" y="12"/>
                    <a:pt x="51" y="36"/>
                  </a:cubicBezTo>
                  <a:cubicBezTo>
                    <a:pt x="1" y="136"/>
                    <a:pt x="277" y="361"/>
                    <a:pt x="627" y="612"/>
                  </a:cubicBezTo>
                  <a:cubicBezTo>
                    <a:pt x="923" y="823"/>
                    <a:pt x="1200" y="980"/>
                    <a:pt x="1325" y="980"/>
                  </a:cubicBezTo>
                  <a:cubicBezTo>
                    <a:pt x="1349" y="980"/>
                    <a:pt x="1367" y="975"/>
                    <a:pt x="1379" y="963"/>
                  </a:cubicBezTo>
                  <a:cubicBezTo>
                    <a:pt x="1455" y="888"/>
                    <a:pt x="1204" y="587"/>
                    <a:pt x="828" y="311"/>
                  </a:cubicBezTo>
                  <a:cubicBezTo>
                    <a:pt x="540" y="119"/>
                    <a:pt x="267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_1"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0" name="Google Shape;1630;p18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1631" name="Google Shape;1631;p18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18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18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18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18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18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18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18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18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18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18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18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18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18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18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18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18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18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18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18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18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18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18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18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18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18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18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18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18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18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18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18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18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18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18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18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18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18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18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18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18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18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18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18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18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18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18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18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18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18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18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18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18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18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18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18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18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18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18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18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18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18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18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4" name="Google Shape;1694;p18"/>
          <p:cNvGrpSpPr/>
          <p:nvPr/>
        </p:nvGrpSpPr>
        <p:grpSpPr>
          <a:xfrm>
            <a:off x="7964684" y="-4"/>
            <a:ext cx="1222742" cy="1083975"/>
            <a:chOff x="7964684" y="-4"/>
            <a:chExt cx="1222742" cy="1083975"/>
          </a:xfrm>
        </p:grpSpPr>
        <p:grpSp>
          <p:nvGrpSpPr>
            <p:cNvPr id="1695" name="Google Shape;1695;p18"/>
            <p:cNvGrpSpPr/>
            <p:nvPr/>
          </p:nvGrpSpPr>
          <p:grpSpPr>
            <a:xfrm rot="9900040">
              <a:off x="8433083" y="398468"/>
              <a:ext cx="512410" cy="556608"/>
              <a:chOff x="2409400" y="1411025"/>
              <a:chExt cx="512425" cy="556625"/>
            </a:xfrm>
          </p:grpSpPr>
          <p:sp>
            <p:nvSpPr>
              <p:cNvPr id="1696" name="Google Shape;1696;p18"/>
              <p:cNvSpPr/>
              <p:nvPr/>
            </p:nvSpPr>
            <p:spPr>
              <a:xfrm>
                <a:off x="2450000" y="1463125"/>
                <a:ext cx="415800" cy="504525"/>
              </a:xfrm>
              <a:custGeom>
                <a:avLst/>
                <a:gdLst/>
                <a:ahLst/>
                <a:cxnLst/>
                <a:rect l="l" t="t" r="r" b="b"/>
                <a:pathLst>
                  <a:path w="16632" h="20181" extrusionOk="0">
                    <a:moveTo>
                      <a:pt x="16394" y="0"/>
                    </a:moveTo>
                    <a:cubicBezTo>
                      <a:pt x="16369" y="0"/>
                      <a:pt x="16343" y="7"/>
                      <a:pt x="16316" y="24"/>
                    </a:cubicBezTo>
                    <a:cubicBezTo>
                      <a:pt x="9240" y="4703"/>
                      <a:pt x="3054" y="11939"/>
                      <a:pt x="42" y="19974"/>
                    </a:cubicBezTo>
                    <a:cubicBezTo>
                      <a:pt x="0" y="20098"/>
                      <a:pt x="101" y="20181"/>
                      <a:pt x="207" y="20181"/>
                    </a:cubicBezTo>
                    <a:cubicBezTo>
                      <a:pt x="277" y="20181"/>
                      <a:pt x="348" y="20146"/>
                      <a:pt x="384" y="20065"/>
                    </a:cubicBezTo>
                    <a:cubicBezTo>
                      <a:pt x="3328" y="12122"/>
                      <a:pt x="9468" y="4955"/>
                      <a:pt x="16476" y="344"/>
                    </a:cubicBezTo>
                    <a:cubicBezTo>
                      <a:pt x="16631" y="247"/>
                      <a:pt x="16538" y="0"/>
                      <a:pt x="163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8"/>
              <p:cNvSpPr/>
              <p:nvPr/>
            </p:nvSpPr>
            <p:spPr>
              <a:xfrm>
                <a:off x="2409400" y="1623325"/>
                <a:ext cx="54125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3087" extrusionOk="0">
                    <a:moveTo>
                      <a:pt x="1113" y="1"/>
                    </a:moveTo>
                    <a:cubicBezTo>
                      <a:pt x="1099" y="1"/>
                      <a:pt x="1086" y="3"/>
                      <a:pt x="1072" y="7"/>
                    </a:cubicBezTo>
                    <a:cubicBezTo>
                      <a:pt x="0" y="372"/>
                      <a:pt x="2027" y="13086"/>
                      <a:pt x="2054" y="13086"/>
                    </a:cubicBezTo>
                    <a:cubicBezTo>
                      <a:pt x="2054" y="13086"/>
                      <a:pt x="2054" y="13086"/>
                      <a:pt x="2054" y="13086"/>
                    </a:cubicBezTo>
                    <a:cubicBezTo>
                      <a:pt x="2054" y="13086"/>
                      <a:pt x="2165" y="1"/>
                      <a:pt x="1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8"/>
              <p:cNvSpPr/>
              <p:nvPr/>
            </p:nvSpPr>
            <p:spPr>
              <a:xfrm>
                <a:off x="2473850" y="1812325"/>
                <a:ext cx="2324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317" extrusionOk="0">
                    <a:moveTo>
                      <a:pt x="8997" y="0"/>
                    </a:moveTo>
                    <a:cubicBezTo>
                      <a:pt x="7418" y="0"/>
                      <a:pt x="1" y="4317"/>
                      <a:pt x="1" y="4317"/>
                    </a:cubicBezTo>
                    <a:cubicBezTo>
                      <a:pt x="1" y="4317"/>
                      <a:pt x="9245" y="1532"/>
                      <a:pt x="9290" y="208"/>
                    </a:cubicBezTo>
                    <a:cubicBezTo>
                      <a:pt x="9295" y="64"/>
                      <a:pt x="9190" y="0"/>
                      <a:pt x="89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8"/>
              <p:cNvSpPr/>
              <p:nvPr/>
            </p:nvSpPr>
            <p:spPr>
              <a:xfrm>
                <a:off x="2445325" y="1593875"/>
                <a:ext cx="57975" cy="3012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2051" extrusionOk="0">
                    <a:moveTo>
                      <a:pt x="1243" y="1"/>
                    </a:moveTo>
                    <a:cubicBezTo>
                      <a:pt x="1218" y="1"/>
                      <a:pt x="1192" y="8"/>
                      <a:pt x="1164" y="21"/>
                    </a:cubicBezTo>
                    <a:cubicBezTo>
                      <a:pt x="0" y="615"/>
                      <a:pt x="1621" y="12050"/>
                      <a:pt x="1621" y="12050"/>
                    </a:cubicBezTo>
                    <a:cubicBezTo>
                      <a:pt x="1621" y="12050"/>
                      <a:pt x="2318" y="1"/>
                      <a:pt x="1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8"/>
              <p:cNvSpPr/>
              <p:nvPr/>
            </p:nvSpPr>
            <p:spPr>
              <a:xfrm>
                <a:off x="2492100" y="1756900"/>
                <a:ext cx="22030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5073" extrusionOk="0">
                    <a:moveTo>
                      <a:pt x="8225" y="1"/>
                    </a:moveTo>
                    <a:cubicBezTo>
                      <a:pt x="6589" y="1"/>
                      <a:pt x="1" y="5073"/>
                      <a:pt x="1" y="5073"/>
                    </a:cubicBezTo>
                    <a:cubicBezTo>
                      <a:pt x="1" y="5073"/>
                      <a:pt x="8812" y="1877"/>
                      <a:pt x="8583" y="257"/>
                    </a:cubicBezTo>
                    <a:cubicBezTo>
                      <a:pt x="8555" y="80"/>
                      <a:pt x="8429" y="1"/>
                      <a:pt x="8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8"/>
              <p:cNvSpPr/>
              <p:nvPr/>
            </p:nvSpPr>
            <p:spPr>
              <a:xfrm>
                <a:off x="2515500" y="1711825"/>
                <a:ext cx="1805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5141" extrusionOk="0">
                    <a:moveTo>
                      <a:pt x="7086" y="1"/>
                    </a:moveTo>
                    <a:cubicBezTo>
                      <a:pt x="6116" y="1"/>
                      <a:pt x="1" y="5141"/>
                      <a:pt x="1" y="5141"/>
                    </a:cubicBezTo>
                    <a:cubicBezTo>
                      <a:pt x="1" y="5141"/>
                      <a:pt x="7122" y="1306"/>
                      <a:pt x="7214" y="142"/>
                    </a:cubicBezTo>
                    <a:cubicBezTo>
                      <a:pt x="7221" y="45"/>
                      <a:pt x="7176" y="1"/>
                      <a:pt x="70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8"/>
              <p:cNvSpPr/>
              <p:nvPr/>
            </p:nvSpPr>
            <p:spPr>
              <a:xfrm>
                <a:off x="2488125" y="1568550"/>
                <a:ext cx="50650" cy="28095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238" extrusionOk="0">
                    <a:moveTo>
                      <a:pt x="1068" y="1"/>
                    </a:moveTo>
                    <a:cubicBezTo>
                      <a:pt x="1055" y="1"/>
                      <a:pt x="1041" y="3"/>
                      <a:pt x="1027" y="7"/>
                    </a:cubicBezTo>
                    <a:cubicBezTo>
                      <a:pt x="0" y="350"/>
                      <a:pt x="1004" y="11237"/>
                      <a:pt x="1004" y="11237"/>
                    </a:cubicBezTo>
                    <a:cubicBezTo>
                      <a:pt x="1004" y="11237"/>
                      <a:pt x="2026" y="1"/>
                      <a:pt x="10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8"/>
              <p:cNvSpPr/>
              <p:nvPr/>
            </p:nvSpPr>
            <p:spPr>
              <a:xfrm>
                <a:off x="2664450" y="1419100"/>
                <a:ext cx="868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8725" extrusionOk="0">
                    <a:moveTo>
                      <a:pt x="2439" y="1"/>
                    </a:moveTo>
                    <a:cubicBezTo>
                      <a:pt x="2425" y="1"/>
                      <a:pt x="2412" y="2"/>
                      <a:pt x="2397" y="5"/>
                    </a:cubicBezTo>
                    <a:cubicBezTo>
                      <a:pt x="1233" y="256"/>
                      <a:pt x="0" y="8724"/>
                      <a:pt x="0" y="8724"/>
                    </a:cubicBezTo>
                    <a:cubicBezTo>
                      <a:pt x="0" y="8724"/>
                      <a:pt x="3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8"/>
              <p:cNvSpPr/>
              <p:nvPr/>
            </p:nvSpPr>
            <p:spPr>
              <a:xfrm>
                <a:off x="2650175" y="1560125"/>
                <a:ext cx="2116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335" extrusionOk="0">
                    <a:moveTo>
                      <a:pt x="8179" y="1"/>
                    </a:moveTo>
                    <a:cubicBezTo>
                      <a:pt x="6774" y="1"/>
                      <a:pt x="1" y="3334"/>
                      <a:pt x="1" y="3334"/>
                    </a:cubicBezTo>
                    <a:cubicBezTo>
                      <a:pt x="1" y="3334"/>
                      <a:pt x="8081" y="1371"/>
                      <a:pt x="8423" y="207"/>
                    </a:cubicBezTo>
                    <a:cubicBezTo>
                      <a:pt x="8465" y="64"/>
                      <a:pt x="8373" y="1"/>
                      <a:pt x="8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8"/>
              <p:cNvSpPr/>
              <p:nvPr/>
            </p:nvSpPr>
            <p:spPr>
              <a:xfrm>
                <a:off x="2622000" y="1462350"/>
                <a:ext cx="55025" cy="210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8410" extrusionOk="0">
                    <a:moveTo>
                      <a:pt x="973" y="0"/>
                    </a:moveTo>
                    <a:cubicBezTo>
                      <a:pt x="0" y="0"/>
                      <a:pt x="511" y="8409"/>
                      <a:pt x="511" y="8409"/>
                    </a:cubicBezTo>
                    <a:cubicBezTo>
                      <a:pt x="511" y="8409"/>
                      <a:pt x="2200" y="649"/>
                      <a:pt x="1082" y="32"/>
                    </a:cubicBezTo>
                    <a:cubicBezTo>
                      <a:pt x="1044" y="11"/>
                      <a:pt x="1007" y="0"/>
                      <a:pt x="9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8"/>
              <p:cNvSpPr/>
              <p:nvPr/>
            </p:nvSpPr>
            <p:spPr>
              <a:xfrm>
                <a:off x="2618800" y="1622550"/>
                <a:ext cx="2097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2618" extrusionOk="0">
                    <a:moveTo>
                      <a:pt x="8034" y="0"/>
                    </a:moveTo>
                    <a:cubicBezTo>
                      <a:pt x="6492" y="0"/>
                      <a:pt x="0" y="2618"/>
                      <a:pt x="0" y="2618"/>
                    </a:cubicBezTo>
                    <a:cubicBezTo>
                      <a:pt x="0" y="2618"/>
                      <a:pt x="8103" y="1271"/>
                      <a:pt x="8354" y="198"/>
                    </a:cubicBezTo>
                    <a:cubicBezTo>
                      <a:pt x="8387" y="60"/>
                      <a:pt x="8267" y="0"/>
                      <a:pt x="8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8"/>
              <p:cNvSpPr/>
              <p:nvPr/>
            </p:nvSpPr>
            <p:spPr>
              <a:xfrm>
                <a:off x="2578400" y="1492325"/>
                <a:ext cx="46700" cy="215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626" extrusionOk="0">
                    <a:moveTo>
                      <a:pt x="836" y="0"/>
                    </a:moveTo>
                    <a:cubicBezTo>
                      <a:pt x="1" y="0"/>
                      <a:pt x="909" y="8626"/>
                      <a:pt x="909" y="8626"/>
                    </a:cubicBezTo>
                    <a:cubicBezTo>
                      <a:pt x="977" y="8557"/>
                      <a:pt x="1867" y="500"/>
                      <a:pt x="909" y="20"/>
                    </a:cubicBezTo>
                    <a:cubicBezTo>
                      <a:pt x="883" y="7"/>
                      <a:pt x="859" y="0"/>
                      <a:pt x="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8"/>
              <p:cNvSpPr/>
              <p:nvPr/>
            </p:nvSpPr>
            <p:spPr>
              <a:xfrm>
                <a:off x="2539250" y="1549775"/>
                <a:ext cx="5217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9158" extrusionOk="0">
                    <a:moveTo>
                      <a:pt x="999" y="1"/>
                    </a:moveTo>
                    <a:cubicBezTo>
                      <a:pt x="0" y="1"/>
                      <a:pt x="557" y="9158"/>
                      <a:pt x="557" y="9158"/>
                    </a:cubicBezTo>
                    <a:cubicBezTo>
                      <a:pt x="557" y="9158"/>
                      <a:pt x="2087" y="256"/>
                      <a:pt x="1037" y="5"/>
                    </a:cubicBezTo>
                    <a:cubicBezTo>
                      <a:pt x="1024" y="2"/>
                      <a:pt x="1012" y="1"/>
                      <a:pt x="9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8"/>
              <p:cNvSpPr/>
              <p:nvPr/>
            </p:nvSpPr>
            <p:spPr>
              <a:xfrm>
                <a:off x="2566300" y="1670950"/>
                <a:ext cx="1849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3535" extrusionOk="0">
                    <a:moveTo>
                      <a:pt x="6702" y="0"/>
                    </a:moveTo>
                    <a:cubicBezTo>
                      <a:pt x="5519" y="0"/>
                      <a:pt x="0" y="3535"/>
                      <a:pt x="0" y="3535"/>
                    </a:cubicBezTo>
                    <a:cubicBezTo>
                      <a:pt x="0" y="3535"/>
                      <a:pt x="7396" y="1663"/>
                      <a:pt x="6916" y="111"/>
                    </a:cubicBezTo>
                    <a:cubicBezTo>
                      <a:pt x="6894" y="35"/>
                      <a:pt x="6819" y="0"/>
                      <a:pt x="6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8"/>
              <p:cNvSpPr/>
              <p:nvPr/>
            </p:nvSpPr>
            <p:spPr>
              <a:xfrm>
                <a:off x="2702100" y="1514200"/>
                <a:ext cx="1872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3232" extrusionOk="0">
                    <a:moveTo>
                      <a:pt x="6546" y="1"/>
                    </a:moveTo>
                    <a:cubicBezTo>
                      <a:pt x="5026" y="1"/>
                      <a:pt x="1" y="3231"/>
                      <a:pt x="1" y="3231"/>
                    </a:cubicBezTo>
                    <a:cubicBezTo>
                      <a:pt x="1" y="3231"/>
                      <a:pt x="7487" y="1200"/>
                      <a:pt x="6940" y="173"/>
                    </a:cubicBezTo>
                    <a:cubicBezTo>
                      <a:pt x="6877" y="54"/>
                      <a:pt x="6740" y="1"/>
                      <a:pt x="6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8"/>
              <p:cNvSpPr/>
              <p:nvPr/>
            </p:nvSpPr>
            <p:spPr>
              <a:xfrm>
                <a:off x="2713525" y="1411025"/>
                <a:ext cx="813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6925" extrusionOk="0">
                    <a:moveTo>
                      <a:pt x="2469" y="1"/>
                    </a:moveTo>
                    <a:cubicBezTo>
                      <a:pt x="2454" y="1"/>
                      <a:pt x="2438" y="3"/>
                      <a:pt x="2420" y="8"/>
                    </a:cubicBezTo>
                    <a:cubicBezTo>
                      <a:pt x="1484" y="259"/>
                      <a:pt x="0" y="6924"/>
                      <a:pt x="0" y="6924"/>
                    </a:cubicBezTo>
                    <a:cubicBezTo>
                      <a:pt x="0" y="6924"/>
                      <a:pt x="3253" y="1"/>
                      <a:pt x="2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2" name="Google Shape;1712;p18"/>
              <p:cNvSpPr/>
              <p:nvPr/>
            </p:nvSpPr>
            <p:spPr>
              <a:xfrm>
                <a:off x="2757450" y="1411075"/>
                <a:ext cx="902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325" extrusionOk="0">
                    <a:moveTo>
                      <a:pt x="2682" y="1"/>
                    </a:moveTo>
                    <a:cubicBezTo>
                      <a:pt x="2665" y="1"/>
                      <a:pt x="2646" y="3"/>
                      <a:pt x="2626" y="6"/>
                    </a:cubicBezTo>
                    <a:cubicBezTo>
                      <a:pt x="1484" y="212"/>
                      <a:pt x="1" y="5325"/>
                      <a:pt x="1" y="5325"/>
                    </a:cubicBezTo>
                    <a:cubicBezTo>
                      <a:pt x="1" y="5325"/>
                      <a:pt x="3609" y="1"/>
                      <a:pt x="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3" name="Google Shape;1713;p18"/>
              <p:cNvSpPr/>
              <p:nvPr/>
            </p:nvSpPr>
            <p:spPr>
              <a:xfrm>
                <a:off x="2783125" y="1431400"/>
                <a:ext cx="138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3668" extrusionOk="0">
                    <a:moveTo>
                      <a:pt x="4642" y="0"/>
                    </a:moveTo>
                    <a:cubicBezTo>
                      <a:pt x="3551" y="0"/>
                      <a:pt x="1" y="3667"/>
                      <a:pt x="1" y="3667"/>
                    </a:cubicBezTo>
                    <a:cubicBezTo>
                      <a:pt x="1" y="3667"/>
                      <a:pt x="5547" y="814"/>
                      <a:pt x="4863" y="84"/>
                    </a:cubicBezTo>
                    <a:cubicBezTo>
                      <a:pt x="4809" y="27"/>
                      <a:pt x="4734" y="0"/>
                      <a:pt x="4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14" name="Google Shape;1714;p18"/>
            <p:cNvGrpSpPr/>
            <p:nvPr/>
          </p:nvGrpSpPr>
          <p:grpSpPr>
            <a:xfrm rot="-4958384" flipH="1">
              <a:off x="8270373" y="186696"/>
              <a:ext cx="512394" cy="556591"/>
              <a:chOff x="2409400" y="1411025"/>
              <a:chExt cx="512425" cy="556625"/>
            </a:xfrm>
          </p:grpSpPr>
          <p:sp>
            <p:nvSpPr>
              <p:cNvPr id="1715" name="Google Shape;1715;p18"/>
              <p:cNvSpPr/>
              <p:nvPr/>
            </p:nvSpPr>
            <p:spPr>
              <a:xfrm>
                <a:off x="2450000" y="1463125"/>
                <a:ext cx="415800" cy="504525"/>
              </a:xfrm>
              <a:custGeom>
                <a:avLst/>
                <a:gdLst/>
                <a:ahLst/>
                <a:cxnLst/>
                <a:rect l="l" t="t" r="r" b="b"/>
                <a:pathLst>
                  <a:path w="16632" h="20181" extrusionOk="0">
                    <a:moveTo>
                      <a:pt x="16394" y="0"/>
                    </a:moveTo>
                    <a:cubicBezTo>
                      <a:pt x="16369" y="0"/>
                      <a:pt x="16343" y="7"/>
                      <a:pt x="16316" y="24"/>
                    </a:cubicBezTo>
                    <a:cubicBezTo>
                      <a:pt x="9240" y="4703"/>
                      <a:pt x="3054" y="11939"/>
                      <a:pt x="42" y="19974"/>
                    </a:cubicBezTo>
                    <a:cubicBezTo>
                      <a:pt x="0" y="20098"/>
                      <a:pt x="101" y="20181"/>
                      <a:pt x="207" y="20181"/>
                    </a:cubicBezTo>
                    <a:cubicBezTo>
                      <a:pt x="277" y="20181"/>
                      <a:pt x="348" y="20146"/>
                      <a:pt x="384" y="20065"/>
                    </a:cubicBezTo>
                    <a:cubicBezTo>
                      <a:pt x="3328" y="12122"/>
                      <a:pt x="9468" y="4955"/>
                      <a:pt x="16476" y="344"/>
                    </a:cubicBezTo>
                    <a:cubicBezTo>
                      <a:pt x="16631" y="247"/>
                      <a:pt x="16538" y="0"/>
                      <a:pt x="163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6" name="Google Shape;1716;p18"/>
              <p:cNvSpPr/>
              <p:nvPr/>
            </p:nvSpPr>
            <p:spPr>
              <a:xfrm>
                <a:off x="2409400" y="1623325"/>
                <a:ext cx="54125" cy="327175"/>
              </a:xfrm>
              <a:custGeom>
                <a:avLst/>
                <a:gdLst/>
                <a:ahLst/>
                <a:cxnLst/>
                <a:rect l="l" t="t" r="r" b="b"/>
                <a:pathLst>
                  <a:path w="2165" h="13087" extrusionOk="0">
                    <a:moveTo>
                      <a:pt x="1113" y="1"/>
                    </a:moveTo>
                    <a:cubicBezTo>
                      <a:pt x="1099" y="1"/>
                      <a:pt x="1086" y="3"/>
                      <a:pt x="1072" y="7"/>
                    </a:cubicBezTo>
                    <a:cubicBezTo>
                      <a:pt x="0" y="372"/>
                      <a:pt x="2027" y="13086"/>
                      <a:pt x="2054" y="13086"/>
                    </a:cubicBezTo>
                    <a:cubicBezTo>
                      <a:pt x="2054" y="13086"/>
                      <a:pt x="2054" y="13086"/>
                      <a:pt x="2054" y="13086"/>
                    </a:cubicBezTo>
                    <a:cubicBezTo>
                      <a:pt x="2054" y="13086"/>
                      <a:pt x="2165" y="1"/>
                      <a:pt x="11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7" name="Google Shape;1717;p18"/>
              <p:cNvSpPr/>
              <p:nvPr/>
            </p:nvSpPr>
            <p:spPr>
              <a:xfrm>
                <a:off x="2473850" y="1812325"/>
                <a:ext cx="232400" cy="107925"/>
              </a:xfrm>
              <a:custGeom>
                <a:avLst/>
                <a:gdLst/>
                <a:ahLst/>
                <a:cxnLst/>
                <a:rect l="l" t="t" r="r" b="b"/>
                <a:pathLst>
                  <a:path w="9296" h="4317" extrusionOk="0">
                    <a:moveTo>
                      <a:pt x="8997" y="0"/>
                    </a:moveTo>
                    <a:cubicBezTo>
                      <a:pt x="7418" y="0"/>
                      <a:pt x="1" y="4317"/>
                      <a:pt x="1" y="4317"/>
                    </a:cubicBezTo>
                    <a:cubicBezTo>
                      <a:pt x="1" y="4317"/>
                      <a:pt x="9245" y="1532"/>
                      <a:pt x="9290" y="208"/>
                    </a:cubicBezTo>
                    <a:cubicBezTo>
                      <a:pt x="9295" y="64"/>
                      <a:pt x="9190" y="0"/>
                      <a:pt x="89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8"/>
              <p:cNvSpPr/>
              <p:nvPr/>
            </p:nvSpPr>
            <p:spPr>
              <a:xfrm>
                <a:off x="2445325" y="1593875"/>
                <a:ext cx="57975" cy="3012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12051" extrusionOk="0">
                    <a:moveTo>
                      <a:pt x="1243" y="1"/>
                    </a:moveTo>
                    <a:cubicBezTo>
                      <a:pt x="1218" y="1"/>
                      <a:pt x="1192" y="8"/>
                      <a:pt x="1164" y="21"/>
                    </a:cubicBezTo>
                    <a:cubicBezTo>
                      <a:pt x="0" y="615"/>
                      <a:pt x="1621" y="12050"/>
                      <a:pt x="1621" y="12050"/>
                    </a:cubicBezTo>
                    <a:cubicBezTo>
                      <a:pt x="1621" y="12050"/>
                      <a:pt x="2318" y="1"/>
                      <a:pt x="12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8"/>
              <p:cNvSpPr/>
              <p:nvPr/>
            </p:nvSpPr>
            <p:spPr>
              <a:xfrm>
                <a:off x="2492100" y="1756900"/>
                <a:ext cx="220300" cy="126825"/>
              </a:xfrm>
              <a:custGeom>
                <a:avLst/>
                <a:gdLst/>
                <a:ahLst/>
                <a:cxnLst/>
                <a:rect l="l" t="t" r="r" b="b"/>
                <a:pathLst>
                  <a:path w="8812" h="5073" extrusionOk="0">
                    <a:moveTo>
                      <a:pt x="8225" y="1"/>
                    </a:moveTo>
                    <a:cubicBezTo>
                      <a:pt x="6589" y="1"/>
                      <a:pt x="1" y="5073"/>
                      <a:pt x="1" y="5073"/>
                    </a:cubicBezTo>
                    <a:cubicBezTo>
                      <a:pt x="1" y="5073"/>
                      <a:pt x="8812" y="1877"/>
                      <a:pt x="8583" y="257"/>
                    </a:cubicBezTo>
                    <a:cubicBezTo>
                      <a:pt x="8555" y="80"/>
                      <a:pt x="8429" y="1"/>
                      <a:pt x="82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0" name="Google Shape;1720;p18"/>
              <p:cNvSpPr/>
              <p:nvPr/>
            </p:nvSpPr>
            <p:spPr>
              <a:xfrm>
                <a:off x="2515500" y="1711825"/>
                <a:ext cx="1805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7222" h="5141" extrusionOk="0">
                    <a:moveTo>
                      <a:pt x="7086" y="1"/>
                    </a:moveTo>
                    <a:cubicBezTo>
                      <a:pt x="6116" y="1"/>
                      <a:pt x="1" y="5141"/>
                      <a:pt x="1" y="5141"/>
                    </a:cubicBezTo>
                    <a:cubicBezTo>
                      <a:pt x="1" y="5141"/>
                      <a:pt x="7122" y="1306"/>
                      <a:pt x="7214" y="142"/>
                    </a:cubicBezTo>
                    <a:cubicBezTo>
                      <a:pt x="7221" y="45"/>
                      <a:pt x="7176" y="1"/>
                      <a:pt x="708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1" name="Google Shape;1721;p18"/>
              <p:cNvSpPr/>
              <p:nvPr/>
            </p:nvSpPr>
            <p:spPr>
              <a:xfrm>
                <a:off x="2488125" y="1568550"/>
                <a:ext cx="50650" cy="280950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1238" extrusionOk="0">
                    <a:moveTo>
                      <a:pt x="1068" y="1"/>
                    </a:moveTo>
                    <a:cubicBezTo>
                      <a:pt x="1055" y="1"/>
                      <a:pt x="1041" y="3"/>
                      <a:pt x="1027" y="7"/>
                    </a:cubicBezTo>
                    <a:cubicBezTo>
                      <a:pt x="0" y="350"/>
                      <a:pt x="1004" y="11237"/>
                      <a:pt x="1004" y="11237"/>
                    </a:cubicBezTo>
                    <a:cubicBezTo>
                      <a:pt x="1004" y="11237"/>
                      <a:pt x="2026" y="1"/>
                      <a:pt x="10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8"/>
              <p:cNvSpPr/>
              <p:nvPr/>
            </p:nvSpPr>
            <p:spPr>
              <a:xfrm>
                <a:off x="2664450" y="1419100"/>
                <a:ext cx="86800" cy="218125"/>
              </a:xfrm>
              <a:custGeom>
                <a:avLst/>
                <a:gdLst/>
                <a:ahLst/>
                <a:cxnLst/>
                <a:rect l="l" t="t" r="r" b="b"/>
                <a:pathLst>
                  <a:path w="3472" h="8725" extrusionOk="0">
                    <a:moveTo>
                      <a:pt x="2439" y="1"/>
                    </a:moveTo>
                    <a:cubicBezTo>
                      <a:pt x="2425" y="1"/>
                      <a:pt x="2412" y="2"/>
                      <a:pt x="2397" y="5"/>
                    </a:cubicBezTo>
                    <a:cubicBezTo>
                      <a:pt x="1233" y="256"/>
                      <a:pt x="0" y="8724"/>
                      <a:pt x="0" y="8724"/>
                    </a:cubicBezTo>
                    <a:cubicBezTo>
                      <a:pt x="0" y="8724"/>
                      <a:pt x="3472" y="1"/>
                      <a:pt x="24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8"/>
              <p:cNvSpPr/>
              <p:nvPr/>
            </p:nvSpPr>
            <p:spPr>
              <a:xfrm>
                <a:off x="2650175" y="1560125"/>
                <a:ext cx="211625" cy="83375"/>
              </a:xfrm>
              <a:custGeom>
                <a:avLst/>
                <a:gdLst/>
                <a:ahLst/>
                <a:cxnLst/>
                <a:rect l="l" t="t" r="r" b="b"/>
                <a:pathLst>
                  <a:path w="8465" h="3335" extrusionOk="0">
                    <a:moveTo>
                      <a:pt x="8179" y="1"/>
                    </a:moveTo>
                    <a:cubicBezTo>
                      <a:pt x="6774" y="1"/>
                      <a:pt x="1" y="3334"/>
                      <a:pt x="1" y="3334"/>
                    </a:cubicBezTo>
                    <a:cubicBezTo>
                      <a:pt x="1" y="3334"/>
                      <a:pt x="8081" y="1371"/>
                      <a:pt x="8423" y="207"/>
                    </a:cubicBezTo>
                    <a:cubicBezTo>
                      <a:pt x="8465" y="64"/>
                      <a:pt x="8373" y="1"/>
                      <a:pt x="817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4" name="Google Shape;1724;p18"/>
              <p:cNvSpPr/>
              <p:nvPr/>
            </p:nvSpPr>
            <p:spPr>
              <a:xfrm>
                <a:off x="2622000" y="1462350"/>
                <a:ext cx="55025" cy="21025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8410" extrusionOk="0">
                    <a:moveTo>
                      <a:pt x="973" y="0"/>
                    </a:moveTo>
                    <a:cubicBezTo>
                      <a:pt x="0" y="0"/>
                      <a:pt x="511" y="8409"/>
                      <a:pt x="511" y="8409"/>
                    </a:cubicBezTo>
                    <a:cubicBezTo>
                      <a:pt x="511" y="8409"/>
                      <a:pt x="2200" y="649"/>
                      <a:pt x="1082" y="32"/>
                    </a:cubicBezTo>
                    <a:cubicBezTo>
                      <a:pt x="1044" y="11"/>
                      <a:pt x="1007" y="0"/>
                      <a:pt x="97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5" name="Google Shape;1725;p18"/>
              <p:cNvSpPr/>
              <p:nvPr/>
            </p:nvSpPr>
            <p:spPr>
              <a:xfrm>
                <a:off x="2618800" y="1622550"/>
                <a:ext cx="209700" cy="65450"/>
              </a:xfrm>
              <a:custGeom>
                <a:avLst/>
                <a:gdLst/>
                <a:ahLst/>
                <a:cxnLst/>
                <a:rect l="l" t="t" r="r" b="b"/>
                <a:pathLst>
                  <a:path w="8388" h="2618" extrusionOk="0">
                    <a:moveTo>
                      <a:pt x="8034" y="0"/>
                    </a:moveTo>
                    <a:cubicBezTo>
                      <a:pt x="6492" y="0"/>
                      <a:pt x="0" y="2618"/>
                      <a:pt x="0" y="2618"/>
                    </a:cubicBezTo>
                    <a:cubicBezTo>
                      <a:pt x="0" y="2618"/>
                      <a:pt x="8103" y="1271"/>
                      <a:pt x="8354" y="198"/>
                    </a:cubicBezTo>
                    <a:cubicBezTo>
                      <a:pt x="8387" y="60"/>
                      <a:pt x="8267" y="0"/>
                      <a:pt x="80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6" name="Google Shape;1726;p18"/>
              <p:cNvSpPr/>
              <p:nvPr/>
            </p:nvSpPr>
            <p:spPr>
              <a:xfrm>
                <a:off x="2578400" y="1492325"/>
                <a:ext cx="46700" cy="215650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8626" extrusionOk="0">
                    <a:moveTo>
                      <a:pt x="836" y="0"/>
                    </a:moveTo>
                    <a:cubicBezTo>
                      <a:pt x="1" y="0"/>
                      <a:pt x="909" y="8626"/>
                      <a:pt x="909" y="8626"/>
                    </a:cubicBezTo>
                    <a:cubicBezTo>
                      <a:pt x="977" y="8557"/>
                      <a:pt x="1867" y="500"/>
                      <a:pt x="909" y="20"/>
                    </a:cubicBezTo>
                    <a:cubicBezTo>
                      <a:pt x="883" y="7"/>
                      <a:pt x="859" y="0"/>
                      <a:pt x="8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7" name="Google Shape;1727;p18"/>
              <p:cNvSpPr/>
              <p:nvPr/>
            </p:nvSpPr>
            <p:spPr>
              <a:xfrm>
                <a:off x="2539250" y="1549775"/>
                <a:ext cx="52175" cy="22895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9158" extrusionOk="0">
                    <a:moveTo>
                      <a:pt x="999" y="1"/>
                    </a:moveTo>
                    <a:cubicBezTo>
                      <a:pt x="0" y="1"/>
                      <a:pt x="557" y="9158"/>
                      <a:pt x="557" y="9158"/>
                    </a:cubicBezTo>
                    <a:cubicBezTo>
                      <a:pt x="557" y="9158"/>
                      <a:pt x="2087" y="256"/>
                      <a:pt x="1037" y="5"/>
                    </a:cubicBezTo>
                    <a:cubicBezTo>
                      <a:pt x="1024" y="2"/>
                      <a:pt x="1012" y="1"/>
                      <a:pt x="9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8" name="Google Shape;1728;p18"/>
              <p:cNvSpPr/>
              <p:nvPr/>
            </p:nvSpPr>
            <p:spPr>
              <a:xfrm>
                <a:off x="2566300" y="1670950"/>
                <a:ext cx="1849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3535" extrusionOk="0">
                    <a:moveTo>
                      <a:pt x="6702" y="0"/>
                    </a:moveTo>
                    <a:cubicBezTo>
                      <a:pt x="5519" y="0"/>
                      <a:pt x="0" y="3535"/>
                      <a:pt x="0" y="3535"/>
                    </a:cubicBezTo>
                    <a:cubicBezTo>
                      <a:pt x="0" y="3535"/>
                      <a:pt x="7396" y="1663"/>
                      <a:pt x="6916" y="111"/>
                    </a:cubicBezTo>
                    <a:cubicBezTo>
                      <a:pt x="6894" y="35"/>
                      <a:pt x="6819" y="0"/>
                      <a:pt x="6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9" name="Google Shape;1729;p18"/>
              <p:cNvSpPr/>
              <p:nvPr/>
            </p:nvSpPr>
            <p:spPr>
              <a:xfrm>
                <a:off x="2702100" y="1514200"/>
                <a:ext cx="187200" cy="80800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3232" extrusionOk="0">
                    <a:moveTo>
                      <a:pt x="6546" y="1"/>
                    </a:moveTo>
                    <a:cubicBezTo>
                      <a:pt x="5026" y="1"/>
                      <a:pt x="1" y="3231"/>
                      <a:pt x="1" y="3231"/>
                    </a:cubicBezTo>
                    <a:cubicBezTo>
                      <a:pt x="1" y="3231"/>
                      <a:pt x="7487" y="1200"/>
                      <a:pt x="6940" y="173"/>
                    </a:cubicBezTo>
                    <a:cubicBezTo>
                      <a:pt x="6877" y="54"/>
                      <a:pt x="6740" y="1"/>
                      <a:pt x="6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0" name="Google Shape;1730;p18"/>
              <p:cNvSpPr/>
              <p:nvPr/>
            </p:nvSpPr>
            <p:spPr>
              <a:xfrm>
                <a:off x="2713525" y="1411025"/>
                <a:ext cx="81350" cy="1731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6925" extrusionOk="0">
                    <a:moveTo>
                      <a:pt x="2469" y="1"/>
                    </a:moveTo>
                    <a:cubicBezTo>
                      <a:pt x="2454" y="1"/>
                      <a:pt x="2438" y="3"/>
                      <a:pt x="2420" y="8"/>
                    </a:cubicBezTo>
                    <a:cubicBezTo>
                      <a:pt x="1484" y="259"/>
                      <a:pt x="0" y="6924"/>
                      <a:pt x="0" y="6924"/>
                    </a:cubicBezTo>
                    <a:cubicBezTo>
                      <a:pt x="0" y="6924"/>
                      <a:pt x="3253" y="1"/>
                      <a:pt x="246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1" name="Google Shape;1731;p18"/>
              <p:cNvSpPr/>
              <p:nvPr/>
            </p:nvSpPr>
            <p:spPr>
              <a:xfrm>
                <a:off x="2757450" y="1411075"/>
                <a:ext cx="90225" cy="133125"/>
              </a:xfrm>
              <a:custGeom>
                <a:avLst/>
                <a:gdLst/>
                <a:ahLst/>
                <a:cxnLst/>
                <a:rect l="l" t="t" r="r" b="b"/>
                <a:pathLst>
                  <a:path w="3609" h="5325" extrusionOk="0">
                    <a:moveTo>
                      <a:pt x="2682" y="1"/>
                    </a:moveTo>
                    <a:cubicBezTo>
                      <a:pt x="2665" y="1"/>
                      <a:pt x="2646" y="3"/>
                      <a:pt x="2626" y="6"/>
                    </a:cubicBezTo>
                    <a:cubicBezTo>
                      <a:pt x="1484" y="212"/>
                      <a:pt x="1" y="5325"/>
                      <a:pt x="1" y="5325"/>
                    </a:cubicBezTo>
                    <a:cubicBezTo>
                      <a:pt x="1" y="5325"/>
                      <a:pt x="3609" y="1"/>
                      <a:pt x="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2" name="Google Shape;1732;p18"/>
              <p:cNvSpPr/>
              <p:nvPr/>
            </p:nvSpPr>
            <p:spPr>
              <a:xfrm>
                <a:off x="2783125" y="1431400"/>
                <a:ext cx="1387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5548" h="3668" extrusionOk="0">
                    <a:moveTo>
                      <a:pt x="4642" y="0"/>
                    </a:moveTo>
                    <a:cubicBezTo>
                      <a:pt x="3551" y="0"/>
                      <a:pt x="1" y="3667"/>
                      <a:pt x="1" y="3667"/>
                    </a:cubicBezTo>
                    <a:cubicBezTo>
                      <a:pt x="1" y="3667"/>
                      <a:pt x="5547" y="814"/>
                      <a:pt x="4863" y="84"/>
                    </a:cubicBezTo>
                    <a:cubicBezTo>
                      <a:pt x="4809" y="27"/>
                      <a:pt x="4734" y="0"/>
                      <a:pt x="46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33" name="Google Shape;1733;p18"/>
            <p:cNvGrpSpPr/>
            <p:nvPr/>
          </p:nvGrpSpPr>
          <p:grpSpPr>
            <a:xfrm rot="-5400000" flipH="1">
              <a:off x="8129602" y="-138764"/>
              <a:ext cx="484549" cy="814386"/>
              <a:chOff x="4949250" y="2063150"/>
              <a:chExt cx="484500" cy="814304"/>
            </a:xfrm>
          </p:grpSpPr>
          <p:sp>
            <p:nvSpPr>
              <p:cNvPr id="1734" name="Google Shape;1734;p18"/>
              <p:cNvSpPr/>
              <p:nvPr/>
            </p:nvSpPr>
            <p:spPr>
              <a:xfrm>
                <a:off x="4975554" y="2063150"/>
                <a:ext cx="430395" cy="814304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17955" extrusionOk="0">
                    <a:moveTo>
                      <a:pt x="6414" y="0"/>
                    </a:moveTo>
                    <a:cubicBezTo>
                      <a:pt x="6345" y="0"/>
                      <a:pt x="6278" y="38"/>
                      <a:pt x="6245" y="127"/>
                    </a:cubicBezTo>
                    <a:cubicBezTo>
                      <a:pt x="5355" y="3003"/>
                      <a:pt x="4693" y="6084"/>
                      <a:pt x="4442" y="9188"/>
                    </a:cubicBezTo>
                    <a:cubicBezTo>
                      <a:pt x="3689" y="8161"/>
                      <a:pt x="3004" y="7088"/>
                      <a:pt x="2388" y="5970"/>
                    </a:cubicBezTo>
                    <a:cubicBezTo>
                      <a:pt x="2251" y="4692"/>
                      <a:pt x="2274" y="3391"/>
                      <a:pt x="2411" y="2113"/>
                    </a:cubicBezTo>
                    <a:cubicBezTo>
                      <a:pt x="2436" y="1959"/>
                      <a:pt x="2311" y="1870"/>
                      <a:pt x="2192" y="1870"/>
                    </a:cubicBezTo>
                    <a:cubicBezTo>
                      <a:pt x="2099" y="1870"/>
                      <a:pt x="2010" y="1924"/>
                      <a:pt x="2000" y="2044"/>
                    </a:cubicBezTo>
                    <a:cubicBezTo>
                      <a:pt x="1886" y="3048"/>
                      <a:pt x="1863" y="4076"/>
                      <a:pt x="1909" y="5080"/>
                    </a:cubicBezTo>
                    <a:cubicBezTo>
                      <a:pt x="1384" y="4098"/>
                      <a:pt x="882" y="3071"/>
                      <a:pt x="471" y="2021"/>
                    </a:cubicBezTo>
                    <a:cubicBezTo>
                      <a:pt x="430" y="1932"/>
                      <a:pt x="355" y="1895"/>
                      <a:pt x="280" y="1895"/>
                    </a:cubicBezTo>
                    <a:cubicBezTo>
                      <a:pt x="142" y="1895"/>
                      <a:pt x="1" y="2019"/>
                      <a:pt x="60" y="2181"/>
                    </a:cubicBezTo>
                    <a:cubicBezTo>
                      <a:pt x="630" y="3528"/>
                      <a:pt x="1270" y="4852"/>
                      <a:pt x="1977" y="6107"/>
                    </a:cubicBezTo>
                    <a:cubicBezTo>
                      <a:pt x="1977" y="6153"/>
                      <a:pt x="2000" y="6198"/>
                      <a:pt x="2046" y="6221"/>
                    </a:cubicBezTo>
                    <a:cubicBezTo>
                      <a:pt x="2753" y="7477"/>
                      <a:pt x="3529" y="8686"/>
                      <a:pt x="4397" y="9850"/>
                    </a:cubicBezTo>
                    <a:cubicBezTo>
                      <a:pt x="4214" y="12521"/>
                      <a:pt x="4328" y="15191"/>
                      <a:pt x="4830" y="17771"/>
                    </a:cubicBezTo>
                    <a:cubicBezTo>
                      <a:pt x="4851" y="17896"/>
                      <a:pt x="4954" y="17955"/>
                      <a:pt x="5054" y="17955"/>
                    </a:cubicBezTo>
                    <a:cubicBezTo>
                      <a:pt x="5173" y="17955"/>
                      <a:pt x="5289" y="17873"/>
                      <a:pt x="5264" y="17725"/>
                    </a:cubicBezTo>
                    <a:cubicBezTo>
                      <a:pt x="5059" y="16744"/>
                      <a:pt x="4922" y="15716"/>
                      <a:pt x="4853" y="14712"/>
                    </a:cubicBezTo>
                    <a:cubicBezTo>
                      <a:pt x="6268" y="12932"/>
                      <a:pt x="7752" y="11243"/>
                      <a:pt x="9350" y="9622"/>
                    </a:cubicBezTo>
                    <a:cubicBezTo>
                      <a:pt x="9490" y="9482"/>
                      <a:pt x="9321" y="9288"/>
                      <a:pt x="9152" y="9288"/>
                    </a:cubicBezTo>
                    <a:cubicBezTo>
                      <a:pt x="9101" y="9288"/>
                      <a:pt x="9050" y="9306"/>
                      <a:pt x="9007" y="9348"/>
                    </a:cubicBezTo>
                    <a:cubicBezTo>
                      <a:pt x="8597" y="9782"/>
                      <a:pt x="8186" y="10216"/>
                      <a:pt x="7775" y="10649"/>
                    </a:cubicBezTo>
                    <a:cubicBezTo>
                      <a:pt x="7569" y="9531"/>
                      <a:pt x="7318" y="8412"/>
                      <a:pt x="6976" y="7317"/>
                    </a:cubicBezTo>
                    <a:cubicBezTo>
                      <a:pt x="6952" y="7228"/>
                      <a:pt x="6887" y="7190"/>
                      <a:pt x="6817" y="7190"/>
                    </a:cubicBezTo>
                    <a:cubicBezTo>
                      <a:pt x="6690" y="7190"/>
                      <a:pt x="6544" y="7314"/>
                      <a:pt x="6588" y="7477"/>
                    </a:cubicBezTo>
                    <a:cubicBezTo>
                      <a:pt x="6930" y="8641"/>
                      <a:pt x="7204" y="9828"/>
                      <a:pt x="7432" y="11037"/>
                    </a:cubicBezTo>
                    <a:cubicBezTo>
                      <a:pt x="6519" y="12042"/>
                      <a:pt x="5652" y="13046"/>
                      <a:pt x="4808" y="14096"/>
                    </a:cubicBezTo>
                    <a:cubicBezTo>
                      <a:pt x="4511" y="9439"/>
                      <a:pt x="5287" y="4646"/>
                      <a:pt x="6634" y="287"/>
                    </a:cubicBezTo>
                    <a:cubicBezTo>
                      <a:pt x="6678" y="124"/>
                      <a:pt x="6541" y="0"/>
                      <a:pt x="6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5" name="Google Shape;1735;p18"/>
              <p:cNvSpPr/>
              <p:nvPr/>
            </p:nvSpPr>
            <p:spPr>
              <a:xfrm>
                <a:off x="5212203" y="2195624"/>
                <a:ext cx="184313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2091" extrusionOk="0">
                    <a:moveTo>
                      <a:pt x="3229" y="1"/>
                    </a:moveTo>
                    <a:cubicBezTo>
                      <a:pt x="2233" y="1"/>
                      <a:pt x="0" y="2090"/>
                      <a:pt x="0" y="2090"/>
                    </a:cubicBezTo>
                    <a:cubicBezTo>
                      <a:pt x="0" y="2090"/>
                      <a:pt x="4063" y="1474"/>
                      <a:pt x="3652" y="287"/>
                    </a:cubicBezTo>
                    <a:cubicBezTo>
                      <a:pt x="3580" y="85"/>
                      <a:pt x="3430" y="1"/>
                      <a:pt x="3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6" name="Google Shape;1736;p18"/>
              <p:cNvSpPr/>
              <p:nvPr/>
            </p:nvSpPr>
            <p:spPr>
              <a:xfrm>
                <a:off x="4957549" y="2483794"/>
                <a:ext cx="226763" cy="159641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3520" extrusionOk="0">
                    <a:moveTo>
                      <a:pt x="1190" y="1"/>
                    </a:moveTo>
                    <a:cubicBezTo>
                      <a:pt x="1040" y="1"/>
                      <a:pt x="915" y="58"/>
                      <a:pt x="822" y="187"/>
                    </a:cubicBezTo>
                    <a:cubicBezTo>
                      <a:pt x="0" y="1329"/>
                      <a:pt x="4999" y="3520"/>
                      <a:pt x="4999" y="3520"/>
                    </a:cubicBezTo>
                    <a:cubicBezTo>
                      <a:pt x="4999" y="3520"/>
                      <a:pt x="2360" y="1"/>
                      <a:pt x="11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7" name="Google Shape;1737;p18"/>
              <p:cNvSpPr/>
              <p:nvPr/>
            </p:nvSpPr>
            <p:spPr>
              <a:xfrm>
                <a:off x="5243270" y="2363610"/>
                <a:ext cx="79730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9" extrusionOk="0">
                    <a:moveTo>
                      <a:pt x="871" y="1"/>
                    </a:moveTo>
                    <a:cubicBezTo>
                      <a:pt x="719" y="1"/>
                      <a:pt x="566" y="47"/>
                      <a:pt x="434" y="144"/>
                    </a:cubicBezTo>
                    <a:cubicBezTo>
                      <a:pt x="91" y="395"/>
                      <a:pt x="0" y="874"/>
                      <a:pt x="251" y="1217"/>
                    </a:cubicBezTo>
                    <a:cubicBezTo>
                      <a:pt x="402" y="1436"/>
                      <a:pt x="636" y="1549"/>
                      <a:pt x="873" y="1549"/>
                    </a:cubicBezTo>
                    <a:cubicBezTo>
                      <a:pt x="1029" y="1549"/>
                      <a:pt x="1188" y="1499"/>
                      <a:pt x="1324" y="1399"/>
                    </a:cubicBezTo>
                    <a:cubicBezTo>
                      <a:pt x="1689" y="1148"/>
                      <a:pt x="1758" y="669"/>
                      <a:pt x="1507" y="327"/>
                    </a:cubicBezTo>
                    <a:cubicBezTo>
                      <a:pt x="1353" y="117"/>
                      <a:pt x="1113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8" name="Google Shape;1738;p18"/>
              <p:cNvSpPr/>
              <p:nvPr/>
            </p:nvSpPr>
            <p:spPr>
              <a:xfrm>
                <a:off x="5355064" y="2457535"/>
                <a:ext cx="78687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49" extrusionOk="0">
                    <a:moveTo>
                      <a:pt x="863" y="1"/>
                    </a:moveTo>
                    <a:cubicBezTo>
                      <a:pt x="706" y="1"/>
                      <a:pt x="548" y="50"/>
                      <a:pt x="411" y="150"/>
                    </a:cubicBezTo>
                    <a:cubicBezTo>
                      <a:pt x="69" y="401"/>
                      <a:pt x="0" y="880"/>
                      <a:pt x="229" y="1223"/>
                    </a:cubicBezTo>
                    <a:cubicBezTo>
                      <a:pt x="383" y="1433"/>
                      <a:pt x="622" y="1548"/>
                      <a:pt x="869" y="1548"/>
                    </a:cubicBezTo>
                    <a:cubicBezTo>
                      <a:pt x="1025" y="1548"/>
                      <a:pt x="1183" y="1502"/>
                      <a:pt x="1324" y="1405"/>
                    </a:cubicBezTo>
                    <a:cubicBezTo>
                      <a:pt x="1666" y="1154"/>
                      <a:pt x="1735" y="675"/>
                      <a:pt x="1484" y="333"/>
                    </a:cubicBezTo>
                    <a:cubicBezTo>
                      <a:pt x="1333" y="113"/>
                      <a:pt x="1099" y="1"/>
                      <a:pt x="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9" name="Google Shape;1739;p18"/>
              <p:cNvSpPr/>
              <p:nvPr/>
            </p:nvSpPr>
            <p:spPr>
              <a:xfrm>
                <a:off x="5031020" y="2126008"/>
                <a:ext cx="79775" cy="6984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40" extrusionOk="0">
                    <a:moveTo>
                      <a:pt x="877" y="0"/>
                    </a:moveTo>
                    <a:cubicBezTo>
                      <a:pt x="723" y="0"/>
                      <a:pt x="568" y="44"/>
                      <a:pt x="435" y="133"/>
                    </a:cubicBezTo>
                    <a:cubicBezTo>
                      <a:pt x="92" y="384"/>
                      <a:pt x="1" y="864"/>
                      <a:pt x="252" y="1229"/>
                    </a:cubicBezTo>
                    <a:cubicBezTo>
                      <a:pt x="402" y="1433"/>
                      <a:pt x="632" y="1539"/>
                      <a:pt x="866" y="1539"/>
                    </a:cubicBezTo>
                    <a:cubicBezTo>
                      <a:pt x="1025" y="1539"/>
                      <a:pt x="1186" y="1490"/>
                      <a:pt x="1325" y="1389"/>
                    </a:cubicBezTo>
                    <a:cubicBezTo>
                      <a:pt x="1667" y="1137"/>
                      <a:pt x="1758" y="658"/>
                      <a:pt x="1507" y="316"/>
                    </a:cubicBezTo>
                    <a:cubicBezTo>
                      <a:pt x="1354" y="107"/>
                      <a:pt x="1117" y="0"/>
                      <a:pt x="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0" name="Google Shape;1740;p18"/>
              <p:cNvSpPr/>
              <p:nvPr/>
            </p:nvSpPr>
            <p:spPr>
              <a:xfrm>
                <a:off x="4949250" y="2141791"/>
                <a:ext cx="79775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49" extrusionOk="0">
                    <a:moveTo>
                      <a:pt x="881" y="1"/>
                    </a:moveTo>
                    <a:cubicBezTo>
                      <a:pt x="721" y="1"/>
                      <a:pt x="557" y="50"/>
                      <a:pt x="412" y="150"/>
                    </a:cubicBezTo>
                    <a:cubicBezTo>
                      <a:pt x="69" y="401"/>
                      <a:pt x="1" y="881"/>
                      <a:pt x="252" y="1223"/>
                    </a:cubicBezTo>
                    <a:cubicBezTo>
                      <a:pt x="406" y="1433"/>
                      <a:pt x="646" y="1549"/>
                      <a:pt x="887" y="1549"/>
                    </a:cubicBezTo>
                    <a:cubicBezTo>
                      <a:pt x="1039" y="1549"/>
                      <a:pt x="1192" y="1503"/>
                      <a:pt x="1325" y="1406"/>
                    </a:cubicBezTo>
                    <a:cubicBezTo>
                      <a:pt x="1667" y="1155"/>
                      <a:pt x="1758" y="675"/>
                      <a:pt x="1507" y="333"/>
                    </a:cubicBezTo>
                    <a:cubicBezTo>
                      <a:pt x="1356" y="113"/>
                      <a:pt x="1123" y="1"/>
                      <a:pt x="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1" name="Google Shape;1741;p18"/>
            <p:cNvGrpSpPr/>
            <p:nvPr/>
          </p:nvGrpSpPr>
          <p:grpSpPr>
            <a:xfrm rot="10800000">
              <a:off x="8702877" y="269586"/>
              <a:ext cx="484549" cy="814386"/>
              <a:chOff x="4949250" y="2063150"/>
              <a:chExt cx="484500" cy="814304"/>
            </a:xfrm>
          </p:grpSpPr>
          <p:sp>
            <p:nvSpPr>
              <p:cNvPr id="1742" name="Google Shape;1742;p18"/>
              <p:cNvSpPr/>
              <p:nvPr/>
            </p:nvSpPr>
            <p:spPr>
              <a:xfrm>
                <a:off x="4975554" y="2063150"/>
                <a:ext cx="430395" cy="814304"/>
              </a:xfrm>
              <a:custGeom>
                <a:avLst/>
                <a:gdLst/>
                <a:ahLst/>
                <a:cxnLst/>
                <a:rect l="l" t="t" r="r" b="b"/>
                <a:pathLst>
                  <a:path w="9490" h="17955" extrusionOk="0">
                    <a:moveTo>
                      <a:pt x="6414" y="0"/>
                    </a:moveTo>
                    <a:cubicBezTo>
                      <a:pt x="6345" y="0"/>
                      <a:pt x="6278" y="38"/>
                      <a:pt x="6245" y="127"/>
                    </a:cubicBezTo>
                    <a:cubicBezTo>
                      <a:pt x="5355" y="3003"/>
                      <a:pt x="4693" y="6084"/>
                      <a:pt x="4442" y="9188"/>
                    </a:cubicBezTo>
                    <a:cubicBezTo>
                      <a:pt x="3689" y="8161"/>
                      <a:pt x="3004" y="7088"/>
                      <a:pt x="2388" y="5970"/>
                    </a:cubicBezTo>
                    <a:cubicBezTo>
                      <a:pt x="2251" y="4692"/>
                      <a:pt x="2274" y="3391"/>
                      <a:pt x="2411" y="2113"/>
                    </a:cubicBezTo>
                    <a:cubicBezTo>
                      <a:pt x="2436" y="1959"/>
                      <a:pt x="2311" y="1870"/>
                      <a:pt x="2192" y="1870"/>
                    </a:cubicBezTo>
                    <a:cubicBezTo>
                      <a:pt x="2099" y="1870"/>
                      <a:pt x="2010" y="1924"/>
                      <a:pt x="2000" y="2044"/>
                    </a:cubicBezTo>
                    <a:cubicBezTo>
                      <a:pt x="1886" y="3048"/>
                      <a:pt x="1863" y="4076"/>
                      <a:pt x="1909" y="5080"/>
                    </a:cubicBezTo>
                    <a:cubicBezTo>
                      <a:pt x="1384" y="4098"/>
                      <a:pt x="882" y="3071"/>
                      <a:pt x="471" y="2021"/>
                    </a:cubicBezTo>
                    <a:cubicBezTo>
                      <a:pt x="430" y="1932"/>
                      <a:pt x="355" y="1895"/>
                      <a:pt x="280" y="1895"/>
                    </a:cubicBezTo>
                    <a:cubicBezTo>
                      <a:pt x="142" y="1895"/>
                      <a:pt x="1" y="2019"/>
                      <a:pt x="60" y="2181"/>
                    </a:cubicBezTo>
                    <a:cubicBezTo>
                      <a:pt x="630" y="3528"/>
                      <a:pt x="1270" y="4852"/>
                      <a:pt x="1977" y="6107"/>
                    </a:cubicBezTo>
                    <a:cubicBezTo>
                      <a:pt x="1977" y="6153"/>
                      <a:pt x="2000" y="6198"/>
                      <a:pt x="2046" y="6221"/>
                    </a:cubicBezTo>
                    <a:cubicBezTo>
                      <a:pt x="2753" y="7477"/>
                      <a:pt x="3529" y="8686"/>
                      <a:pt x="4397" y="9850"/>
                    </a:cubicBezTo>
                    <a:cubicBezTo>
                      <a:pt x="4214" y="12521"/>
                      <a:pt x="4328" y="15191"/>
                      <a:pt x="4830" y="17771"/>
                    </a:cubicBezTo>
                    <a:cubicBezTo>
                      <a:pt x="4851" y="17896"/>
                      <a:pt x="4954" y="17955"/>
                      <a:pt x="5054" y="17955"/>
                    </a:cubicBezTo>
                    <a:cubicBezTo>
                      <a:pt x="5173" y="17955"/>
                      <a:pt x="5289" y="17873"/>
                      <a:pt x="5264" y="17725"/>
                    </a:cubicBezTo>
                    <a:cubicBezTo>
                      <a:pt x="5059" y="16744"/>
                      <a:pt x="4922" y="15716"/>
                      <a:pt x="4853" y="14712"/>
                    </a:cubicBezTo>
                    <a:cubicBezTo>
                      <a:pt x="6268" y="12932"/>
                      <a:pt x="7752" y="11243"/>
                      <a:pt x="9350" y="9622"/>
                    </a:cubicBezTo>
                    <a:cubicBezTo>
                      <a:pt x="9490" y="9482"/>
                      <a:pt x="9321" y="9288"/>
                      <a:pt x="9152" y="9288"/>
                    </a:cubicBezTo>
                    <a:cubicBezTo>
                      <a:pt x="9101" y="9288"/>
                      <a:pt x="9050" y="9306"/>
                      <a:pt x="9007" y="9348"/>
                    </a:cubicBezTo>
                    <a:cubicBezTo>
                      <a:pt x="8597" y="9782"/>
                      <a:pt x="8186" y="10216"/>
                      <a:pt x="7775" y="10649"/>
                    </a:cubicBezTo>
                    <a:cubicBezTo>
                      <a:pt x="7569" y="9531"/>
                      <a:pt x="7318" y="8412"/>
                      <a:pt x="6976" y="7317"/>
                    </a:cubicBezTo>
                    <a:cubicBezTo>
                      <a:pt x="6952" y="7228"/>
                      <a:pt x="6887" y="7190"/>
                      <a:pt x="6817" y="7190"/>
                    </a:cubicBezTo>
                    <a:cubicBezTo>
                      <a:pt x="6690" y="7190"/>
                      <a:pt x="6544" y="7314"/>
                      <a:pt x="6588" y="7477"/>
                    </a:cubicBezTo>
                    <a:cubicBezTo>
                      <a:pt x="6930" y="8641"/>
                      <a:pt x="7204" y="9828"/>
                      <a:pt x="7432" y="11037"/>
                    </a:cubicBezTo>
                    <a:cubicBezTo>
                      <a:pt x="6519" y="12042"/>
                      <a:pt x="5652" y="13046"/>
                      <a:pt x="4808" y="14096"/>
                    </a:cubicBezTo>
                    <a:cubicBezTo>
                      <a:pt x="4511" y="9439"/>
                      <a:pt x="5287" y="4646"/>
                      <a:pt x="6634" y="287"/>
                    </a:cubicBezTo>
                    <a:cubicBezTo>
                      <a:pt x="6678" y="124"/>
                      <a:pt x="6541" y="0"/>
                      <a:pt x="6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8"/>
              <p:cNvSpPr/>
              <p:nvPr/>
            </p:nvSpPr>
            <p:spPr>
              <a:xfrm>
                <a:off x="5212203" y="2195624"/>
                <a:ext cx="184313" cy="94832"/>
              </a:xfrm>
              <a:custGeom>
                <a:avLst/>
                <a:gdLst/>
                <a:ahLst/>
                <a:cxnLst/>
                <a:rect l="l" t="t" r="r" b="b"/>
                <a:pathLst>
                  <a:path w="4064" h="2091" extrusionOk="0">
                    <a:moveTo>
                      <a:pt x="3229" y="1"/>
                    </a:moveTo>
                    <a:cubicBezTo>
                      <a:pt x="2233" y="1"/>
                      <a:pt x="0" y="2090"/>
                      <a:pt x="0" y="2090"/>
                    </a:cubicBezTo>
                    <a:cubicBezTo>
                      <a:pt x="0" y="2090"/>
                      <a:pt x="4063" y="1474"/>
                      <a:pt x="3652" y="287"/>
                    </a:cubicBezTo>
                    <a:cubicBezTo>
                      <a:pt x="3580" y="85"/>
                      <a:pt x="3430" y="1"/>
                      <a:pt x="322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8"/>
              <p:cNvSpPr/>
              <p:nvPr/>
            </p:nvSpPr>
            <p:spPr>
              <a:xfrm>
                <a:off x="4957549" y="2483794"/>
                <a:ext cx="226763" cy="159641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3520" extrusionOk="0">
                    <a:moveTo>
                      <a:pt x="1190" y="1"/>
                    </a:moveTo>
                    <a:cubicBezTo>
                      <a:pt x="1040" y="1"/>
                      <a:pt x="915" y="58"/>
                      <a:pt x="822" y="187"/>
                    </a:cubicBezTo>
                    <a:cubicBezTo>
                      <a:pt x="0" y="1329"/>
                      <a:pt x="4999" y="3520"/>
                      <a:pt x="4999" y="3520"/>
                    </a:cubicBezTo>
                    <a:cubicBezTo>
                      <a:pt x="4999" y="3520"/>
                      <a:pt x="2360" y="1"/>
                      <a:pt x="11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8"/>
              <p:cNvSpPr/>
              <p:nvPr/>
            </p:nvSpPr>
            <p:spPr>
              <a:xfrm>
                <a:off x="5243270" y="2363610"/>
                <a:ext cx="79730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549" extrusionOk="0">
                    <a:moveTo>
                      <a:pt x="871" y="1"/>
                    </a:moveTo>
                    <a:cubicBezTo>
                      <a:pt x="719" y="1"/>
                      <a:pt x="566" y="47"/>
                      <a:pt x="434" y="144"/>
                    </a:cubicBezTo>
                    <a:cubicBezTo>
                      <a:pt x="91" y="395"/>
                      <a:pt x="0" y="874"/>
                      <a:pt x="251" y="1217"/>
                    </a:cubicBezTo>
                    <a:cubicBezTo>
                      <a:pt x="402" y="1436"/>
                      <a:pt x="636" y="1549"/>
                      <a:pt x="873" y="1549"/>
                    </a:cubicBezTo>
                    <a:cubicBezTo>
                      <a:pt x="1029" y="1549"/>
                      <a:pt x="1188" y="1499"/>
                      <a:pt x="1324" y="1399"/>
                    </a:cubicBezTo>
                    <a:cubicBezTo>
                      <a:pt x="1689" y="1148"/>
                      <a:pt x="1758" y="669"/>
                      <a:pt x="1507" y="327"/>
                    </a:cubicBezTo>
                    <a:cubicBezTo>
                      <a:pt x="1353" y="117"/>
                      <a:pt x="1113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8"/>
              <p:cNvSpPr/>
              <p:nvPr/>
            </p:nvSpPr>
            <p:spPr>
              <a:xfrm>
                <a:off x="5355064" y="2457535"/>
                <a:ext cx="78687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35" h="1549" extrusionOk="0">
                    <a:moveTo>
                      <a:pt x="863" y="1"/>
                    </a:moveTo>
                    <a:cubicBezTo>
                      <a:pt x="706" y="1"/>
                      <a:pt x="548" y="50"/>
                      <a:pt x="411" y="150"/>
                    </a:cubicBezTo>
                    <a:cubicBezTo>
                      <a:pt x="69" y="401"/>
                      <a:pt x="0" y="880"/>
                      <a:pt x="229" y="1223"/>
                    </a:cubicBezTo>
                    <a:cubicBezTo>
                      <a:pt x="383" y="1433"/>
                      <a:pt x="622" y="1548"/>
                      <a:pt x="869" y="1548"/>
                    </a:cubicBezTo>
                    <a:cubicBezTo>
                      <a:pt x="1025" y="1548"/>
                      <a:pt x="1183" y="1502"/>
                      <a:pt x="1324" y="1405"/>
                    </a:cubicBezTo>
                    <a:cubicBezTo>
                      <a:pt x="1666" y="1154"/>
                      <a:pt x="1735" y="675"/>
                      <a:pt x="1484" y="333"/>
                    </a:cubicBezTo>
                    <a:cubicBezTo>
                      <a:pt x="1333" y="113"/>
                      <a:pt x="1099" y="1"/>
                      <a:pt x="86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8"/>
              <p:cNvSpPr/>
              <p:nvPr/>
            </p:nvSpPr>
            <p:spPr>
              <a:xfrm>
                <a:off x="5031020" y="2126008"/>
                <a:ext cx="79775" cy="69843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40" extrusionOk="0">
                    <a:moveTo>
                      <a:pt x="877" y="0"/>
                    </a:moveTo>
                    <a:cubicBezTo>
                      <a:pt x="723" y="0"/>
                      <a:pt x="568" y="44"/>
                      <a:pt x="435" y="133"/>
                    </a:cubicBezTo>
                    <a:cubicBezTo>
                      <a:pt x="92" y="384"/>
                      <a:pt x="1" y="864"/>
                      <a:pt x="252" y="1229"/>
                    </a:cubicBezTo>
                    <a:cubicBezTo>
                      <a:pt x="402" y="1433"/>
                      <a:pt x="632" y="1539"/>
                      <a:pt x="866" y="1539"/>
                    </a:cubicBezTo>
                    <a:cubicBezTo>
                      <a:pt x="1025" y="1539"/>
                      <a:pt x="1186" y="1490"/>
                      <a:pt x="1325" y="1389"/>
                    </a:cubicBezTo>
                    <a:cubicBezTo>
                      <a:pt x="1667" y="1137"/>
                      <a:pt x="1758" y="658"/>
                      <a:pt x="1507" y="316"/>
                    </a:cubicBezTo>
                    <a:cubicBezTo>
                      <a:pt x="1354" y="107"/>
                      <a:pt x="1117" y="0"/>
                      <a:pt x="8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8"/>
              <p:cNvSpPr/>
              <p:nvPr/>
            </p:nvSpPr>
            <p:spPr>
              <a:xfrm>
                <a:off x="4949250" y="2141791"/>
                <a:ext cx="79775" cy="70251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549" extrusionOk="0">
                    <a:moveTo>
                      <a:pt x="881" y="1"/>
                    </a:moveTo>
                    <a:cubicBezTo>
                      <a:pt x="721" y="1"/>
                      <a:pt x="557" y="50"/>
                      <a:pt x="412" y="150"/>
                    </a:cubicBezTo>
                    <a:cubicBezTo>
                      <a:pt x="69" y="401"/>
                      <a:pt x="1" y="881"/>
                      <a:pt x="252" y="1223"/>
                    </a:cubicBezTo>
                    <a:cubicBezTo>
                      <a:pt x="406" y="1433"/>
                      <a:pt x="646" y="1549"/>
                      <a:pt x="887" y="1549"/>
                    </a:cubicBezTo>
                    <a:cubicBezTo>
                      <a:pt x="1039" y="1549"/>
                      <a:pt x="1192" y="1503"/>
                      <a:pt x="1325" y="1406"/>
                    </a:cubicBezTo>
                    <a:cubicBezTo>
                      <a:pt x="1667" y="1155"/>
                      <a:pt x="1758" y="675"/>
                      <a:pt x="1507" y="333"/>
                    </a:cubicBezTo>
                    <a:cubicBezTo>
                      <a:pt x="1356" y="113"/>
                      <a:pt x="1123" y="1"/>
                      <a:pt x="8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9" name="Google Shape;1749;p18"/>
            <p:cNvSpPr/>
            <p:nvPr/>
          </p:nvSpPr>
          <p:spPr>
            <a:xfrm rot="10800000" flipH="1">
              <a:off x="8942397" y="36875"/>
              <a:ext cx="123690" cy="116130"/>
            </a:xfrm>
            <a:custGeom>
              <a:avLst/>
              <a:gdLst/>
              <a:ahLst/>
              <a:cxnLst/>
              <a:rect l="l" t="t" r="r" b="b"/>
              <a:pathLst>
                <a:path w="2707" h="2541" extrusionOk="0">
                  <a:moveTo>
                    <a:pt x="1367" y="1"/>
                  </a:moveTo>
                  <a:cubicBezTo>
                    <a:pt x="740" y="1"/>
                    <a:pt x="192" y="453"/>
                    <a:pt x="100" y="1092"/>
                  </a:cubicBezTo>
                  <a:cubicBezTo>
                    <a:pt x="0" y="1769"/>
                    <a:pt x="451" y="2420"/>
                    <a:pt x="1153" y="2520"/>
                  </a:cubicBezTo>
                  <a:cubicBezTo>
                    <a:pt x="1229" y="2534"/>
                    <a:pt x="1304" y="2540"/>
                    <a:pt x="1378" y="2540"/>
                  </a:cubicBezTo>
                  <a:cubicBezTo>
                    <a:pt x="1989" y="2540"/>
                    <a:pt x="2517" y="2094"/>
                    <a:pt x="2607" y="1468"/>
                  </a:cubicBezTo>
                  <a:cubicBezTo>
                    <a:pt x="2707" y="766"/>
                    <a:pt x="2231" y="114"/>
                    <a:pt x="1554" y="14"/>
                  </a:cubicBezTo>
                  <a:cubicBezTo>
                    <a:pt x="1491" y="5"/>
                    <a:pt x="1429" y="1"/>
                    <a:pt x="13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8"/>
            <p:cNvSpPr/>
            <p:nvPr/>
          </p:nvSpPr>
          <p:spPr>
            <a:xfrm rot="10800000" flipH="1">
              <a:off x="9020257" y="162056"/>
              <a:ext cx="123735" cy="116953"/>
            </a:xfrm>
            <a:custGeom>
              <a:avLst/>
              <a:gdLst/>
              <a:ahLst/>
              <a:cxnLst/>
              <a:rect l="l" t="t" r="r" b="b"/>
              <a:pathLst>
                <a:path w="2708" h="2559" extrusionOk="0">
                  <a:moveTo>
                    <a:pt x="1368" y="1"/>
                  </a:moveTo>
                  <a:cubicBezTo>
                    <a:pt x="741" y="1"/>
                    <a:pt x="192" y="453"/>
                    <a:pt x="101" y="1092"/>
                  </a:cubicBezTo>
                  <a:cubicBezTo>
                    <a:pt x="0" y="1769"/>
                    <a:pt x="477" y="2420"/>
                    <a:pt x="1153" y="2546"/>
                  </a:cubicBezTo>
                  <a:cubicBezTo>
                    <a:pt x="1216" y="2555"/>
                    <a:pt x="1278" y="2559"/>
                    <a:pt x="1340" y="2559"/>
                  </a:cubicBezTo>
                  <a:cubicBezTo>
                    <a:pt x="1967" y="2559"/>
                    <a:pt x="2516" y="2107"/>
                    <a:pt x="2607" y="1468"/>
                  </a:cubicBezTo>
                  <a:cubicBezTo>
                    <a:pt x="2707" y="791"/>
                    <a:pt x="2231" y="140"/>
                    <a:pt x="1554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8"/>
            <p:cNvSpPr/>
            <p:nvPr/>
          </p:nvSpPr>
          <p:spPr>
            <a:xfrm rot="10800000" flipH="1">
              <a:off x="8640047" y="310413"/>
              <a:ext cx="443217" cy="536090"/>
            </a:xfrm>
            <a:custGeom>
              <a:avLst/>
              <a:gdLst/>
              <a:ahLst/>
              <a:cxnLst/>
              <a:rect l="l" t="t" r="r" b="b"/>
              <a:pathLst>
                <a:path w="9700" h="11730" extrusionOk="0">
                  <a:moveTo>
                    <a:pt x="1053" y="0"/>
                  </a:moveTo>
                  <a:cubicBezTo>
                    <a:pt x="1053" y="0"/>
                    <a:pt x="2231" y="3283"/>
                    <a:pt x="1" y="6742"/>
                  </a:cubicBezTo>
                  <a:cubicBezTo>
                    <a:pt x="1" y="6742"/>
                    <a:pt x="3484" y="7845"/>
                    <a:pt x="3008" y="11730"/>
                  </a:cubicBezTo>
                  <a:cubicBezTo>
                    <a:pt x="3008" y="11730"/>
                    <a:pt x="5497" y="10944"/>
                    <a:pt x="7605" y="10944"/>
                  </a:cubicBezTo>
                  <a:cubicBezTo>
                    <a:pt x="8413" y="10944"/>
                    <a:pt x="9165" y="11059"/>
                    <a:pt x="9700" y="11379"/>
                  </a:cubicBezTo>
                  <a:cubicBezTo>
                    <a:pt x="9700" y="11379"/>
                    <a:pt x="7670" y="6391"/>
                    <a:pt x="9474" y="5263"/>
                  </a:cubicBezTo>
                  <a:cubicBezTo>
                    <a:pt x="9474" y="5263"/>
                    <a:pt x="5790" y="3985"/>
                    <a:pt x="6241" y="251"/>
                  </a:cubicBezTo>
                  <a:lnTo>
                    <a:pt x="6241" y="251"/>
                  </a:lnTo>
                  <a:cubicBezTo>
                    <a:pt x="6241" y="251"/>
                    <a:pt x="4983" y="961"/>
                    <a:pt x="3531" y="961"/>
                  </a:cubicBezTo>
                  <a:cubicBezTo>
                    <a:pt x="2702" y="961"/>
                    <a:pt x="1810" y="729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8"/>
            <p:cNvSpPr/>
            <p:nvPr/>
          </p:nvSpPr>
          <p:spPr>
            <a:xfrm rot="10800000" flipH="1">
              <a:off x="8202584" y="-4"/>
              <a:ext cx="648239" cy="406661"/>
            </a:xfrm>
            <a:custGeom>
              <a:avLst/>
              <a:gdLst/>
              <a:ahLst/>
              <a:cxnLst/>
              <a:rect l="l" t="t" r="r" b="b"/>
              <a:pathLst>
                <a:path w="14187" h="8898" extrusionOk="0">
                  <a:moveTo>
                    <a:pt x="8798" y="0"/>
                  </a:moveTo>
                  <a:cubicBezTo>
                    <a:pt x="8798" y="0"/>
                    <a:pt x="7391" y="1192"/>
                    <a:pt x="5531" y="1192"/>
                  </a:cubicBezTo>
                  <a:cubicBezTo>
                    <a:pt x="4695" y="1192"/>
                    <a:pt x="3766" y="951"/>
                    <a:pt x="2833" y="251"/>
                  </a:cubicBezTo>
                  <a:cubicBezTo>
                    <a:pt x="2833" y="251"/>
                    <a:pt x="2783" y="3810"/>
                    <a:pt x="1" y="4587"/>
                  </a:cubicBezTo>
                  <a:cubicBezTo>
                    <a:pt x="1" y="4587"/>
                    <a:pt x="3434" y="5238"/>
                    <a:pt x="5264" y="8898"/>
                  </a:cubicBezTo>
                  <a:cubicBezTo>
                    <a:pt x="5264" y="8898"/>
                    <a:pt x="6503" y="7794"/>
                    <a:pt x="8262" y="7794"/>
                  </a:cubicBezTo>
                  <a:cubicBezTo>
                    <a:pt x="9115" y="7794"/>
                    <a:pt x="10089" y="8053"/>
                    <a:pt x="11103" y="8822"/>
                  </a:cubicBezTo>
                  <a:cubicBezTo>
                    <a:pt x="11103" y="8822"/>
                    <a:pt x="12206" y="3960"/>
                    <a:pt x="14186" y="2882"/>
                  </a:cubicBezTo>
                  <a:cubicBezTo>
                    <a:pt x="14186" y="2882"/>
                    <a:pt x="8848" y="2131"/>
                    <a:pt x="8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8"/>
            <p:cNvSpPr/>
            <p:nvPr/>
          </p:nvSpPr>
          <p:spPr>
            <a:xfrm rot="10800000" flipH="1">
              <a:off x="8369774" y="175263"/>
              <a:ext cx="405475" cy="76780"/>
            </a:xfrm>
            <a:custGeom>
              <a:avLst/>
              <a:gdLst/>
              <a:ahLst/>
              <a:cxnLst/>
              <a:rect l="l" t="t" r="r" b="b"/>
              <a:pathLst>
                <a:path w="8874" h="1680" fill="none" extrusionOk="0">
                  <a:moveTo>
                    <a:pt x="8873" y="1"/>
                  </a:moveTo>
                  <a:cubicBezTo>
                    <a:pt x="8873" y="1"/>
                    <a:pt x="4663" y="1680"/>
                    <a:pt x="1" y="95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8"/>
            <p:cNvSpPr/>
            <p:nvPr/>
          </p:nvSpPr>
          <p:spPr>
            <a:xfrm rot="10800000" flipH="1">
              <a:off x="8755696" y="394047"/>
              <a:ext cx="253136" cy="348253"/>
            </a:xfrm>
            <a:custGeom>
              <a:avLst/>
              <a:gdLst/>
              <a:ahLst/>
              <a:cxnLst/>
              <a:rect l="l" t="t" r="r" b="b"/>
              <a:pathLst>
                <a:path w="5540" h="7620" fill="none" extrusionOk="0">
                  <a:moveTo>
                    <a:pt x="5540" y="762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8"/>
            <p:cNvSpPr/>
            <p:nvPr/>
          </p:nvSpPr>
          <p:spPr>
            <a:xfrm rot="10800000" flipH="1">
              <a:off x="8877102" y="164341"/>
              <a:ext cx="123735" cy="115810"/>
            </a:xfrm>
            <a:custGeom>
              <a:avLst/>
              <a:gdLst/>
              <a:ahLst/>
              <a:cxnLst/>
              <a:rect l="l" t="t" r="r" b="b"/>
              <a:pathLst>
                <a:path w="2708" h="2534" extrusionOk="0">
                  <a:moveTo>
                    <a:pt x="1368" y="1"/>
                  </a:moveTo>
                  <a:cubicBezTo>
                    <a:pt x="740" y="1"/>
                    <a:pt x="192" y="451"/>
                    <a:pt x="101" y="1067"/>
                  </a:cubicBezTo>
                  <a:cubicBezTo>
                    <a:pt x="1" y="1769"/>
                    <a:pt x="477" y="2420"/>
                    <a:pt x="1154" y="2520"/>
                  </a:cubicBezTo>
                  <a:cubicBezTo>
                    <a:pt x="1216" y="2529"/>
                    <a:pt x="1279" y="2534"/>
                    <a:pt x="1341" y="2534"/>
                  </a:cubicBezTo>
                  <a:cubicBezTo>
                    <a:pt x="1968" y="2534"/>
                    <a:pt x="2516" y="2084"/>
                    <a:pt x="2607" y="1468"/>
                  </a:cubicBezTo>
                  <a:cubicBezTo>
                    <a:pt x="2707" y="766"/>
                    <a:pt x="2256" y="114"/>
                    <a:pt x="1555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6" name="Google Shape;1756;p18"/>
          <p:cNvSpPr txBox="1">
            <a:spLocks noGrp="1"/>
          </p:cNvSpPr>
          <p:nvPr>
            <p:ph type="title"/>
          </p:nvPr>
        </p:nvSpPr>
        <p:spPr>
          <a:xfrm>
            <a:off x="1433175" y="402550"/>
            <a:ext cx="699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57" name="Google Shape;1757;p18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4"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9" name="Google Shape;1759;p19"/>
          <p:cNvGrpSpPr/>
          <p:nvPr/>
        </p:nvGrpSpPr>
        <p:grpSpPr>
          <a:xfrm>
            <a:off x="8028966" y="-300043"/>
            <a:ext cx="1510076" cy="1521869"/>
            <a:chOff x="8028966" y="-300043"/>
            <a:chExt cx="1510076" cy="1521869"/>
          </a:xfrm>
        </p:grpSpPr>
        <p:grpSp>
          <p:nvGrpSpPr>
            <p:cNvPr id="1760" name="Google Shape;1760;p19"/>
            <p:cNvGrpSpPr/>
            <p:nvPr/>
          </p:nvGrpSpPr>
          <p:grpSpPr>
            <a:xfrm rot="-9059125">
              <a:off x="8765987" y="267851"/>
              <a:ext cx="601717" cy="862157"/>
              <a:chOff x="2411925" y="2010000"/>
              <a:chExt cx="327850" cy="469775"/>
            </a:xfrm>
          </p:grpSpPr>
          <p:sp>
            <p:nvSpPr>
              <p:cNvPr id="1761" name="Google Shape;1761;p19"/>
              <p:cNvSpPr/>
              <p:nvPr/>
            </p:nvSpPr>
            <p:spPr>
              <a:xfrm>
                <a:off x="2507525" y="2080700"/>
                <a:ext cx="196325" cy="39907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5963" extrusionOk="0">
                    <a:moveTo>
                      <a:pt x="3148" y="0"/>
                    </a:moveTo>
                    <a:cubicBezTo>
                      <a:pt x="3051" y="0"/>
                      <a:pt x="2945" y="102"/>
                      <a:pt x="2990" y="224"/>
                    </a:cubicBezTo>
                    <a:cubicBezTo>
                      <a:pt x="3744" y="2324"/>
                      <a:pt x="4154" y="4583"/>
                      <a:pt x="4314" y="6889"/>
                    </a:cubicBezTo>
                    <a:cubicBezTo>
                      <a:pt x="3150" y="5770"/>
                      <a:pt x="1644" y="5040"/>
                      <a:pt x="46" y="4834"/>
                    </a:cubicBezTo>
                    <a:lnTo>
                      <a:pt x="0" y="5108"/>
                    </a:lnTo>
                    <a:cubicBezTo>
                      <a:pt x="1644" y="5337"/>
                      <a:pt x="3196" y="6113"/>
                      <a:pt x="4337" y="7299"/>
                    </a:cubicBezTo>
                    <a:lnTo>
                      <a:pt x="4360" y="7299"/>
                    </a:lnTo>
                    <a:cubicBezTo>
                      <a:pt x="4428" y="8555"/>
                      <a:pt x="4428" y="9833"/>
                      <a:pt x="4383" y="11088"/>
                    </a:cubicBezTo>
                    <a:cubicBezTo>
                      <a:pt x="4063" y="10837"/>
                      <a:pt x="3698" y="10632"/>
                      <a:pt x="3378" y="10472"/>
                    </a:cubicBezTo>
                    <a:cubicBezTo>
                      <a:pt x="2328" y="9970"/>
                      <a:pt x="1210" y="9605"/>
                      <a:pt x="69" y="9399"/>
                    </a:cubicBezTo>
                    <a:lnTo>
                      <a:pt x="23" y="9696"/>
                    </a:lnTo>
                    <a:cubicBezTo>
                      <a:pt x="1142" y="9879"/>
                      <a:pt x="2214" y="10244"/>
                      <a:pt x="3241" y="10746"/>
                    </a:cubicBezTo>
                    <a:cubicBezTo>
                      <a:pt x="3629" y="10929"/>
                      <a:pt x="4040" y="11157"/>
                      <a:pt x="4360" y="11477"/>
                    </a:cubicBezTo>
                    <a:cubicBezTo>
                      <a:pt x="4291" y="12937"/>
                      <a:pt x="4154" y="14398"/>
                      <a:pt x="3972" y="15813"/>
                    </a:cubicBezTo>
                    <a:cubicBezTo>
                      <a:pt x="3960" y="15910"/>
                      <a:pt x="4038" y="15962"/>
                      <a:pt x="4117" y="15962"/>
                    </a:cubicBezTo>
                    <a:cubicBezTo>
                      <a:pt x="4187" y="15962"/>
                      <a:pt x="4258" y="15922"/>
                      <a:pt x="4269" y="15836"/>
                    </a:cubicBezTo>
                    <a:cubicBezTo>
                      <a:pt x="4451" y="14489"/>
                      <a:pt x="4565" y="13120"/>
                      <a:pt x="4634" y="11728"/>
                    </a:cubicBezTo>
                    <a:cubicBezTo>
                      <a:pt x="6003" y="10312"/>
                      <a:pt x="7099" y="8646"/>
                      <a:pt x="7852" y="6843"/>
                    </a:cubicBezTo>
                    <a:lnTo>
                      <a:pt x="7578" y="6729"/>
                    </a:lnTo>
                    <a:cubicBezTo>
                      <a:pt x="6871" y="8395"/>
                      <a:pt x="5889" y="9924"/>
                      <a:pt x="4657" y="11248"/>
                    </a:cubicBezTo>
                    <a:cubicBezTo>
                      <a:pt x="4725" y="10016"/>
                      <a:pt x="4725" y="8760"/>
                      <a:pt x="4657" y="7528"/>
                    </a:cubicBezTo>
                    <a:cubicBezTo>
                      <a:pt x="5821" y="5907"/>
                      <a:pt x="6688" y="4035"/>
                      <a:pt x="7145" y="2073"/>
                    </a:cubicBezTo>
                    <a:lnTo>
                      <a:pt x="6848" y="2004"/>
                    </a:lnTo>
                    <a:cubicBezTo>
                      <a:pt x="6414" y="3876"/>
                      <a:pt x="5707" y="5473"/>
                      <a:pt x="4634" y="7003"/>
                    </a:cubicBezTo>
                    <a:cubicBezTo>
                      <a:pt x="4474" y="4629"/>
                      <a:pt x="4040" y="2278"/>
                      <a:pt x="3264" y="87"/>
                    </a:cubicBezTo>
                    <a:cubicBezTo>
                      <a:pt x="3241" y="26"/>
                      <a:pt x="3196" y="0"/>
                      <a:pt x="3148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9"/>
              <p:cNvSpPr/>
              <p:nvPr/>
            </p:nvSpPr>
            <p:spPr>
              <a:xfrm>
                <a:off x="2497250" y="2010000"/>
                <a:ext cx="130125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312" extrusionOk="0">
                    <a:moveTo>
                      <a:pt x="1968" y="0"/>
                    </a:moveTo>
                    <a:cubicBezTo>
                      <a:pt x="1358" y="0"/>
                      <a:pt x="856" y="336"/>
                      <a:pt x="571" y="883"/>
                    </a:cubicBezTo>
                    <a:cubicBezTo>
                      <a:pt x="0" y="1933"/>
                      <a:pt x="1667" y="4878"/>
                      <a:pt x="4223" y="5311"/>
                    </a:cubicBezTo>
                    <a:cubicBezTo>
                      <a:pt x="4223" y="5311"/>
                      <a:pt x="5205" y="2367"/>
                      <a:pt x="3835" y="952"/>
                    </a:cubicBezTo>
                    <a:cubicBezTo>
                      <a:pt x="3179" y="285"/>
                      <a:pt x="2528" y="0"/>
                      <a:pt x="1968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9"/>
              <p:cNvSpPr/>
              <p:nvPr/>
            </p:nvSpPr>
            <p:spPr>
              <a:xfrm>
                <a:off x="2411925" y="2141200"/>
                <a:ext cx="1509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227" extrusionOk="0">
                    <a:moveTo>
                      <a:pt x="2557" y="1"/>
                    </a:moveTo>
                    <a:cubicBezTo>
                      <a:pt x="2083" y="1"/>
                      <a:pt x="1623" y="261"/>
                      <a:pt x="1222" y="931"/>
                    </a:cubicBezTo>
                    <a:cubicBezTo>
                      <a:pt x="0" y="2956"/>
                      <a:pt x="3160" y="3226"/>
                      <a:pt x="4933" y="3226"/>
                    </a:cubicBezTo>
                    <a:cubicBezTo>
                      <a:pt x="5577" y="3226"/>
                      <a:pt x="6038" y="3190"/>
                      <a:pt x="6038" y="3190"/>
                    </a:cubicBezTo>
                    <a:cubicBezTo>
                      <a:pt x="6038" y="3190"/>
                      <a:pt x="4216" y="1"/>
                      <a:pt x="2557" y="1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9"/>
              <p:cNvSpPr/>
              <p:nvPr/>
            </p:nvSpPr>
            <p:spPr>
              <a:xfrm>
                <a:off x="2626775" y="2068325"/>
                <a:ext cx="959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645" extrusionOk="0">
                    <a:moveTo>
                      <a:pt x="1949" y="1"/>
                    </a:moveTo>
                    <a:cubicBezTo>
                      <a:pt x="1500" y="1"/>
                      <a:pt x="1062" y="221"/>
                      <a:pt x="777" y="696"/>
                    </a:cubicBezTo>
                    <a:cubicBezTo>
                      <a:pt x="1" y="1974"/>
                      <a:pt x="1507" y="4645"/>
                      <a:pt x="1507" y="4645"/>
                    </a:cubicBezTo>
                    <a:cubicBezTo>
                      <a:pt x="1507" y="4645"/>
                      <a:pt x="3835" y="3275"/>
                      <a:pt x="3607" y="1632"/>
                    </a:cubicBezTo>
                    <a:cubicBezTo>
                      <a:pt x="3451" y="596"/>
                      <a:pt x="2686" y="1"/>
                      <a:pt x="1949" y="1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9"/>
              <p:cNvSpPr/>
              <p:nvPr/>
            </p:nvSpPr>
            <p:spPr>
              <a:xfrm>
                <a:off x="2443600" y="2268600"/>
                <a:ext cx="116450" cy="79450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3178" extrusionOk="0">
                    <a:moveTo>
                      <a:pt x="2109" y="0"/>
                    </a:moveTo>
                    <a:cubicBezTo>
                      <a:pt x="1986" y="0"/>
                      <a:pt x="1861" y="11"/>
                      <a:pt x="1736" y="35"/>
                    </a:cubicBezTo>
                    <a:cubicBezTo>
                      <a:pt x="1028" y="172"/>
                      <a:pt x="161" y="811"/>
                      <a:pt x="92" y="1564"/>
                    </a:cubicBezTo>
                    <a:cubicBezTo>
                      <a:pt x="1" y="2500"/>
                      <a:pt x="1074" y="2933"/>
                      <a:pt x="1827" y="3116"/>
                    </a:cubicBezTo>
                    <a:cubicBezTo>
                      <a:pt x="2034" y="3157"/>
                      <a:pt x="2243" y="3178"/>
                      <a:pt x="2451" y="3178"/>
                    </a:cubicBezTo>
                    <a:cubicBezTo>
                      <a:pt x="3164" y="3178"/>
                      <a:pt x="3869" y="2941"/>
                      <a:pt x="4452" y="2500"/>
                    </a:cubicBezTo>
                    <a:cubicBezTo>
                      <a:pt x="4657" y="2363"/>
                      <a:pt x="3995" y="1130"/>
                      <a:pt x="3904" y="993"/>
                    </a:cubicBezTo>
                    <a:cubicBezTo>
                      <a:pt x="3494" y="388"/>
                      <a:pt x="2834" y="0"/>
                      <a:pt x="2109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9"/>
              <p:cNvSpPr/>
              <p:nvPr/>
            </p:nvSpPr>
            <p:spPr>
              <a:xfrm>
                <a:off x="2647325" y="2213125"/>
                <a:ext cx="924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555" extrusionOk="0">
                    <a:moveTo>
                      <a:pt x="1957" y="0"/>
                    </a:moveTo>
                    <a:cubicBezTo>
                      <a:pt x="1673" y="0"/>
                      <a:pt x="1381" y="95"/>
                      <a:pt x="1119" y="313"/>
                    </a:cubicBezTo>
                    <a:cubicBezTo>
                      <a:pt x="0" y="1249"/>
                      <a:pt x="959" y="3555"/>
                      <a:pt x="959" y="3555"/>
                    </a:cubicBezTo>
                    <a:cubicBezTo>
                      <a:pt x="959" y="3555"/>
                      <a:pt x="2854" y="3144"/>
                      <a:pt x="3333" y="1888"/>
                    </a:cubicBezTo>
                    <a:cubicBezTo>
                      <a:pt x="3697" y="951"/>
                      <a:pt x="2861" y="0"/>
                      <a:pt x="1957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9"/>
              <p:cNvSpPr/>
              <p:nvPr/>
            </p:nvSpPr>
            <p:spPr>
              <a:xfrm>
                <a:off x="2442475" y="2155325"/>
                <a:ext cx="99875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512" extrusionOk="0">
                    <a:moveTo>
                      <a:pt x="1963" y="1"/>
                    </a:moveTo>
                    <a:cubicBezTo>
                      <a:pt x="1803" y="274"/>
                      <a:pt x="1826" y="617"/>
                      <a:pt x="1872" y="891"/>
                    </a:cubicBezTo>
                    <a:cubicBezTo>
                      <a:pt x="1940" y="1165"/>
                      <a:pt x="2032" y="1416"/>
                      <a:pt x="2146" y="1644"/>
                    </a:cubicBezTo>
                    <a:cubicBezTo>
                      <a:pt x="2077" y="1621"/>
                      <a:pt x="1986" y="1575"/>
                      <a:pt x="1895" y="1530"/>
                    </a:cubicBezTo>
                    <a:cubicBezTo>
                      <a:pt x="1233" y="1210"/>
                      <a:pt x="594" y="799"/>
                      <a:pt x="0" y="366"/>
                    </a:cubicBezTo>
                    <a:lnTo>
                      <a:pt x="0" y="366"/>
                    </a:lnTo>
                    <a:cubicBezTo>
                      <a:pt x="274" y="617"/>
                      <a:pt x="571" y="845"/>
                      <a:pt x="868" y="1050"/>
                    </a:cubicBezTo>
                    <a:cubicBezTo>
                      <a:pt x="1187" y="1279"/>
                      <a:pt x="1529" y="1461"/>
                      <a:pt x="1849" y="1621"/>
                    </a:cubicBezTo>
                    <a:cubicBezTo>
                      <a:pt x="2191" y="1781"/>
                      <a:pt x="2534" y="1918"/>
                      <a:pt x="2899" y="2032"/>
                    </a:cubicBezTo>
                    <a:lnTo>
                      <a:pt x="2328" y="2511"/>
                    </a:lnTo>
                    <a:lnTo>
                      <a:pt x="2328" y="2511"/>
                    </a:lnTo>
                    <a:lnTo>
                      <a:pt x="2990" y="2055"/>
                    </a:lnTo>
                    <a:cubicBezTo>
                      <a:pt x="3333" y="2146"/>
                      <a:pt x="3652" y="2215"/>
                      <a:pt x="3995" y="2260"/>
                    </a:cubicBezTo>
                    <a:cubicBezTo>
                      <a:pt x="3629" y="2192"/>
                      <a:pt x="3287" y="2078"/>
                      <a:pt x="2922" y="1963"/>
                    </a:cubicBezTo>
                    <a:cubicBezTo>
                      <a:pt x="2716" y="1872"/>
                      <a:pt x="2488" y="1804"/>
                      <a:pt x="2283" y="1712"/>
                    </a:cubicBezTo>
                    <a:cubicBezTo>
                      <a:pt x="2146" y="1461"/>
                      <a:pt x="2009" y="1187"/>
                      <a:pt x="1940" y="891"/>
                    </a:cubicBezTo>
                    <a:cubicBezTo>
                      <a:pt x="1849" y="594"/>
                      <a:pt x="1826" y="297"/>
                      <a:pt x="19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9"/>
              <p:cNvSpPr/>
              <p:nvPr/>
            </p:nvSpPr>
            <p:spPr>
              <a:xfrm>
                <a:off x="2517225" y="2019525"/>
                <a:ext cx="85600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4634" extrusionOk="0">
                    <a:moveTo>
                      <a:pt x="160" y="0"/>
                    </a:moveTo>
                    <a:cubicBezTo>
                      <a:pt x="548" y="251"/>
                      <a:pt x="936" y="548"/>
                      <a:pt x="1278" y="890"/>
                    </a:cubicBezTo>
                    <a:cubicBezTo>
                      <a:pt x="1507" y="1119"/>
                      <a:pt x="1735" y="1392"/>
                      <a:pt x="1918" y="1666"/>
                    </a:cubicBezTo>
                    <a:cubicBezTo>
                      <a:pt x="1769" y="1644"/>
                      <a:pt x="1615" y="1632"/>
                      <a:pt x="1461" y="1632"/>
                    </a:cubicBezTo>
                    <a:cubicBezTo>
                      <a:pt x="1307" y="1632"/>
                      <a:pt x="1153" y="1644"/>
                      <a:pt x="1005" y="1666"/>
                    </a:cubicBezTo>
                    <a:cubicBezTo>
                      <a:pt x="662" y="1712"/>
                      <a:pt x="320" y="1780"/>
                      <a:pt x="0" y="1917"/>
                    </a:cubicBezTo>
                    <a:cubicBezTo>
                      <a:pt x="320" y="1803"/>
                      <a:pt x="662" y="1735"/>
                      <a:pt x="1005" y="1712"/>
                    </a:cubicBezTo>
                    <a:cubicBezTo>
                      <a:pt x="1130" y="1704"/>
                      <a:pt x="1252" y="1698"/>
                      <a:pt x="1372" y="1698"/>
                    </a:cubicBezTo>
                    <a:cubicBezTo>
                      <a:pt x="1581" y="1698"/>
                      <a:pt x="1783" y="1714"/>
                      <a:pt x="1986" y="1758"/>
                    </a:cubicBezTo>
                    <a:cubicBezTo>
                      <a:pt x="2055" y="1849"/>
                      <a:pt x="2100" y="1917"/>
                      <a:pt x="2169" y="2009"/>
                    </a:cubicBezTo>
                    <a:cubicBezTo>
                      <a:pt x="2420" y="2420"/>
                      <a:pt x="2648" y="2853"/>
                      <a:pt x="2831" y="3287"/>
                    </a:cubicBezTo>
                    <a:cubicBezTo>
                      <a:pt x="3013" y="3721"/>
                      <a:pt x="3196" y="4177"/>
                      <a:pt x="3310" y="4634"/>
                    </a:cubicBezTo>
                    <a:cubicBezTo>
                      <a:pt x="3219" y="4086"/>
                      <a:pt x="2808" y="3036"/>
                      <a:pt x="2808" y="3036"/>
                    </a:cubicBezTo>
                    <a:cubicBezTo>
                      <a:pt x="2808" y="2945"/>
                      <a:pt x="2853" y="2785"/>
                      <a:pt x="2899" y="2671"/>
                    </a:cubicBezTo>
                    <a:cubicBezTo>
                      <a:pt x="2945" y="2557"/>
                      <a:pt x="2990" y="2420"/>
                      <a:pt x="3059" y="2305"/>
                    </a:cubicBezTo>
                    <a:cubicBezTo>
                      <a:pt x="3173" y="2077"/>
                      <a:pt x="3287" y="1826"/>
                      <a:pt x="3424" y="1598"/>
                    </a:cubicBezTo>
                    <a:lnTo>
                      <a:pt x="3424" y="1598"/>
                    </a:lnTo>
                    <a:cubicBezTo>
                      <a:pt x="3287" y="1826"/>
                      <a:pt x="3127" y="2054"/>
                      <a:pt x="3013" y="2283"/>
                    </a:cubicBezTo>
                    <a:cubicBezTo>
                      <a:pt x="2945" y="2397"/>
                      <a:pt x="2876" y="2534"/>
                      <a:pt x="2831" y="2648"/>
                    </a:cubicBezTo>
                    <a:cubicBezTo>
                      <a:pt x="2785" y="2739"/>
                      <a:pt x="2762" y="2808"/>
                      <a:pt x="2739" y="2899"/>
                    </a:cubicBezTo>
                    <a:cubicBezTo>
                      <a:pt x="2602" y="2579"/>
                      <a:pt x="2443" y="2260"/>
                      <a:pt x="2237" y="1963"/>
                    </a:cubicBezTo>
                    <a:cubicBezTo>
                      <a:pt x="2192" y="1872"/>
                      <a:pt x="2100" y="1780"/>
                      <a:pt x="2032" y="1689"/>
                    </a:cubicBezTo>
                    <a:lnTo>
                      <a:pt x="2055" y="1666"/>
                    </a:lnTo>
                    <a:lnTo>
                      <a:pt x="2032" y="1666"/>
                    </a:lnTo>
                    <a:cubicBezTo>
                      <a:pt x="1826" y="1370"/>
                      <a:pt x="1598" y="1096"/>
                      <a:pt x="1324" y="822"/>
                    </a:cubicBezTo>
                    <a:cubicBezTo>
                      <a:pt x="982" y="502"/>
                      <a:pt x="571" y="228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9"/>
              <p:cNvSpPr/>
              <p:nvPr/>
            </p:nvSpPr>
            <p:spPr>
              <a:xfrm>
                <a:off x="2646750" y="2068025"/>
                <a:ext cx="65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223" extrusionOk="0">
                    <a:moveTo>
                      <a:pt x="1165" y="0"/>
                    </a:moveTo>
                    <a:lnTo>
                      <a:pt x="1165" y="0"/>
                    </a:lnTo>
                    <a:cubicBezTo>
                      <a:pt x="1279" y="365"/>
                      <a:pt x="1347" y="708"/>
                      <a:pt x="1416" y="1073"/>
                    </a:cubicBezTo>
                    <a:cubicBezTo>
                      <a:pt x="1461" y="1370"/>
                      <a:pt x="1484" y="1667"/>
                      <a:pt x="1484" y="1963"/>
                    </a:cubicBezTo>
                    <a:cubicBezTo>
                      <a:pt x="1279" y="1781"/>
                      <a:pt x="1073" y="1621"/>
                      <a:pt x="845" y="1484"/>
                    </a:cubicBezTo>
                    <a:cubicBezTo>
                      <a:pt x="594" y="1324"/>
                      <a:pt x="297" y="1187"/>
                      <a:pt x="1" y="1164"/>
                    </a:cubicBezTo>
                    <a:lnTo>
                      <a:pt x="1" y="1164"/>
                    </a:lnTo>
                    <a:cubicBezTo>
                      <a:pt x="297" y="1210"/>
                      <a:pt x="571" y="1347"/>
                      <a:pt x="822" y="1530"/>
                    </a:cubicBezTo>
                    <a:cubicBezTo>
                      <a:pt x="1051" y="1689"/>
                      <a:pt x="1279" y="1895"/>
                      <a:pt x="1484" y="2100"/>
                    </a:cubicBezTo>
                    <a:cubicBezTo>
                      <a:pt x="1484" y="2123"/>
                      <a:pt x="1484" y="2123"/>
                      <a:pt x="1484" y="2146"/>
                    </a:cubicBezTo>
                    <a:cubicBezTo>
                      <a:pt x="1484" y="2488"/>
                      <a:pt x="1439" y="2853"/>
                      <a:pt x="1347" y="3196"/>
                    </a:cubicBezTo>
                    <a:cubicBezTo>
                      <a:pt x="1279" y="3561"/>
                      <a:pt x="1165" y="3903"/>
                      <a:pt x="982" y="4223"/>
                    </a:cubicBezTo>
                    <a:cubicBezTo>
                      <a:pt x="1233" y="3858"/>
                      <a:pt x="1370" y="3447"/>
                      <a:pt x="1461" y="3036"/>
                    </a:cubicBezTo>
                    <a:lnTo>
                      <a:pt x="2626" y="2557"/>
                    </a:lnTo>
                    <a:lnTo>
                      <a:pt x="1484" y="2922"/>
                    </a:lnTo>
                    <a:cubicBezTo>
                      <a:pt x="1553" y="2671"/>
                      <a:pt x="1576" y="2397"/>
                      <a:pt x="1576" y="2146"/>
                    </a:cubicBezTo>
                    <a:cubicBezTo>
                      <a:pt x="1576" y="1781"/>
                      <a:pt x="1553" y="1415"/>
                      <a:pt x="1484" y="1050"/>
                    </a:cubicBezTo>
                    <a:cubicBezTo>
                      <a:pt x="1461" y="868"/>
                      <a:pt x="1393" y="708"/>
                      <a:pt x="1347" y="525"/>
                    </a:cubicBezTo>
                    <a:cubicBezTo>
                      <a:pt x="1302" y="343"/>
                      <a:pt x="1233" y="183"/>
                      <a:pt x="1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9"/>
              <p:cNvSpPr/>
              <p:nvPr/>
            </p:nvSpPr>
            <p:spPr>
              <a:xfrm>
                <a:off x="2449325" y="2277450"/>
                <a:ext cx="976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2694" extrusionOk="0">
                    <a:moveTo>
                      <a:pt x="1096" y="0"/>
                    </a:moveTo>
                    <a:cubicBezTo>
                      <a:pt x="1073" y="251"/>
                      <a:pt x="1119" y="525"/>
                      <a:pt x="1164" y="799"/>
                    </a:cubicBezTo>
                    <a:cubicBezTo>
                      <a:pt x="1210" y="1027"/>
                      <a:pt x="1278" y="1256"/>
                      <a:pt x="1324" y="1484"/>
                    </a:cubicBezTo>
                    <a:cubicBezTo>
                      <a:pt x="1187" y="1415"/>
                      <a:pt x="1027" y="1347"/>
                      <a:pt x="867" y="1278"/>
                    </a:cubicBezTo>
                    <a:cubicBezTo>
                      <a:pt x="548" y="1141"/>
                      <a:pt x="274" y="936"/>
                      <a:pt x="0" y="731"/>
                    </a:cubicBezTo>
                    <a:lnTo>
                      <a:pt x="0" y="731"/>
                    </a:lnTo>
                    <a:cubicBezTo>
                      <a:pt x="251" y="959"/>
                      <a:pt x="525" y="1187"/>
                      <a:pt x="845" y="1347"/>
                    </a:cubicBezTo>
                    <a:cubicBezTo>
                      <a:pt x="1141" y="1507"/>
                      <a:pt x="1484" y="1644"/>
                      <a:pt x="1826" y="1735"/>
                    </a:cubicBezTo>
                    <a:cubicBezTo>
                      <a:pt x="2077" y="1803"/>
                      <a:pt x="2328" y="1849"/>
                      <a:pt x="2579" y="1872"/>
                    </a:cubicBezTo>
                    <a:lnTo>
                      <a:pt x="1849" y="2694"/>
                    </a:lnTo>
                    <a:lnTo>
                      <a:pt x="2693" y="1895"/>
                    </a:lnTo>
                    <a:cubicBezTo>
                      <a:pt x="2899" y="1917"/>
                      <a:pt x="3099" y="1929"/>
                      <a:pt x="3298" y="1929"/>
                    </a:cubicBezTo>
                    <a:cubicBezTo>
                      <a:pt x="3498" y="1929"/>
                      <a:pt x="3698" y="1917"/>
                      <a:pt x="3903" y="1895"/>
                    </a:cubicBezTo>
                    <a:cubicBezTo>
                      <a:pt x="3561" y="1895"/>
                      <a:pt x="3218" y="1872"/>
                      <a:pt x="2853" y="1826"/>
                    </a:cubicBezTo>
                    <a:cubicBezTo>
                      <a:pt x="2511" y="1780"/>
                      <a:pt x="2168" y="1735"/>
                      <a:pt x="1849" y="1644"/>
                    </a:cubicBezTo>
                    <a:cubicBezTo>
                      <a:pt x="1712" y="1598"/>
                      <a:pt x="1575" y="1552"/>
                      <a:pt x="1438" y="1507"/>
                    </a:cubicBezTo>
                    <a:cubicBezTo>
                      <a:pt x="1347" y="1278"/>
                      <a:pt x="1278" y="1027"/>
                      <a:pt x="1210" y="776"/>
                    </a:cubicBezTo>
                    <a:cubicBezTo>
                      <a:pt x="1141" y="525"/>
                      <a:pt x="1096" y="251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9"/>
              <p:cNvSpPr/>
              <p:nvPr/>
            </p:nvSpPr>
            <p:spPr>
              <a:xfrm>
                <a:off x="2677000" y="2215250"/>
                <a:ext cx="50225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3173" extrusionOk="0">
                    <a:moveTo>
                      <a:pt x="1210" y="0"/>
                    </a:moveTo>
                    <a:cubicBezTo>
                      <a:pt x="1233" y="297"/>
                      <a:pt x="1210" y="571"/>
                      <a:pt x="1142" y="868"/>
                    </a:cubicBezTo>
                    <a:cubicBezTo>
                      <a:pt x="1119" y="1027"/>
                      <a:pt x="1096" y="1187"/>
                      <a:pt x="1050" y="1324"/>
                    </a:cubicBezTo>
                    <a:cubicBezTo>
                      <a:pt x="936" y="1141"/>
                      <a:pt x="799" y="936"/>
                      <a:pt x="662" y="776"/>
                    </a:cubicBezTo>
                    <a:cubicBezTo>
                      <a:pt x="480" y="571"/>
                      <a:pt x="297" y="365"/>
                      <a:pt x="46" y="274"/>
                    </a:cubicBezTo>
                    <a:lnTo>
                      <a:pt x="46" y="274"/>
                    </a:lnTo>
                    <a:cubicBezTo>
                      <a:pt x="274" y="388"/>
                      <a:pt x="457" y="594"/>
                      <a:pt x="617" y="799"/>
                    </a:cubicBezTo>
                    <a:cubicBezTo>
                      <a:pt x="776" y="1004"/>
                      <a:pt x="891" y="1233"/>
                      <a:pt x="1005" y="1461"/>
                    </a:cubicBezTo>
                    <a:cubicBezTo>
                      <a:pt x="982" y="1529"/>
                      <a:pt x="959" y="1621"/>
                      <a:pt x="913" y="1712"/>
                    </a:cubicBezTo>
                    <a:cubicBezTo>
                      <a:pt x="731" y="2237"/>
                      <a:pt x="388" y="2739"/>
                      <a:pt x="0" y="3173"/>
                    </a:cubicBezTo>
                    <a:cubicBezTo>
                      <a:pt x="229" y="2967"/>
                      <a:pt x="434" y="2762"/>
                      <a:pt x="594" y="2511"/>
                    </a:cubicBezTo>
                    <a:cubicBezTo>
                      <a:pt x="685" y="2397"/>
                      <a:pt x="754" y="2283"/>
                      <a:pt x="822" y="2146"/>
                    </a:cubicBezTo>
                    <a:cubicBezTo>
                      <a:pt x="1256" y="2100"/>
                      <a:pt x="1667" y="1986"/>
                      <a:pt x="2009" y="1758"/>
                    </a:cubicBezTo>
                    <a:lnTo>
                      <a:pt x="2009" y="1758"/>
                    </a:lnTo>
                    <a:cubicBezTo>
                      <a:pt x="1667" y="1940"/>
                      <a:pt x="1256" y="2032"/>
                      <a:pt x="868" y="2054"/>
                    </a:cubicBezTo>
                    <a:cubicBezTo>
                      <a:pt x="913" y="1940"/>
                      <a:pt x="982" y="1849"/>
                      <a:pt x="1027" y="1735"/>
                    </a:cubicBezTo>
                    <a:cubicBezTo>
                      <a:pt x="1050" y="1644"/>
                      <a:pt x="1073" y="1529"/>
                      <a:pt x="1119" y="1438"/>
                    </a:cubicBezTo>
                    <a:cubicBezTo>
                      <a:pt x="1233" y="959"/>
                      <a:pt x="1301" y="48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2" name="Google Shape;1772;p19"/>
            <p:cNvGrpSpPr/>
            <p:nvPr/>
          </p:nvGrpSpPr>
          <p:grpSpPr>
            <a:xfrm rot="-6300096" flipH="1">
              <a:off x="8222401" y="-328968"/>
              <a:ext cx="601754" cy="862239"/>
              <a:chOff x="2411925" y="2010000"/>
              <a:chExt cx="327850" cy="469775"/>
            </a:xfrm>
          </p:grpSpPr>
          <p:sp>
            <p:nvSpPr>
              <p:cNvPr id="1773" name="Google Shape;1773;p19"/>
              <p:cNvSpPr/>
              <p:nvPr/>
            </p:nvSpPr>
            <p:spPr>
              <a:xfrm>
                <a:off x="2507525" y="2080700"/>
                <a:ext cx="196325" cy="39907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15963" extrusionOk="0">
                    <a:moveTo>
                      <a:pt x="3148" y="0"/>
                    </a:moveTo>
                    <a:cubicBezTo>
                      <a:pt x="3051" y="0"/>
                      <a:pt x="2945" y="102"/>
                      <a:pt x="2990" y="224"/>
                    </a:cubicBezTo>
                    <a:cubicBezTo>
                      <a:pt x="3744" y="2324"/>
                      <a:pt x="4154" y="4583"/>
                      <a:pt x="4314" y="6889"/>
                    </a:cubicBezTo>
                    <a:cubicBezTo>
                      <a:pt x="3150" y="5770"/>
                      <a:pt x="1644" y="5040"/>
                      <a:pt x="46" y="4834"/>
                    </a:cubicBezTo>
                    <a:lnTo>
                      <a:pt x="0" y="5108"/>
                    </a:lnTo>
                    <a:cubicBezTo>
                      <a:pt x="1644" y="5337"/>
                      <a:pt x="3196" y="6113"/>
                      <a:pt x="4337" y="7299"/>
                    </a:cubicBezTo>
                    <a:lnTo>
                      <a:pt x="4360" y="7299"/>
                    </a:lnTo>
                    <a:cubicBezTo>
                      <a:pt x="4428" y="8555"/>
                      <a:pt x="4428" y="9833"/>
                      <a:pt x="4383" y="11088"/>
                    </a:cubicBezTo>
                    <a:cubicBezTo>
                      <a:pt x="4063" y="10837"/>
                      <a:pt x="3698" y="10632"/>
                      <a:pt x="3378" y="10472"/>
                    </a:cubicBezTo>
                    <a:cubicBezTo>
                      <a:pt x="2328" y="9970"/>
                      <a:pt x="1210" y="9605"/>
                      <a:pt x="69" y="9399"/>
                    </a:cubicBezTo>
                    <a:lnTo>
                      <a:pt x="23" y="9696"/>
                    </a:lnTo>
                    <a:cubicBezTo>
                      <a:pt x="1142" y="9879"/>
                      <a:pt x="2214" y="10244"/>
                      <a:pt x="3241" y="10746"/>
                    </a:cubicBezTo>
                    <a:cubicBezTo>
                      <a:pt x="3629" y="10929"/>
                      <a:pt x="4040" y="11157"/>
                      <a:pt x="4360" y="11477"/>
                    </a:cubicBezTo>
                    <a:cubicBezTo>
                      <a:pt x="4291" y="12937"/>
                      <a:pt x="4154" y="14398"/>
                      <a:pt x="3972" y="15813"/>
                    </a:cubicBezTo>
                    <a:cubicBezTo>
                      <a:pt x="3960" y="15910"/>
                      <a:pt x="4038" y="15962"/>
                      <a:pt x="4117" y="15962"/>
                    </a:cubicBezTo>
                    <a:cubicBezTo>
                      <a:pt x="4187" y="15962"/>
                      <a:pt x="4258" y="15922"/>
                      <a:pt x="4269" y="15836"/>
                    </a:cubicBezTo>
                    <a:cubicBezTo>
                      <a:pt x="4451" y="14489"/>
                      <a:pt x="4565" y="13120"/>
                      <a:pt x="4634" y="11728"/>
                    </a:cubicBezTo>
                    <a:cubicBezTo>
                      <a:pt x="6003" y="10312"/>
                      <a:pt x="7099" y="8646"/>
                      <a:pt x="7852" y="6843"/>
                    </a:cubicBezTo>
                    <a:lnTo>
                      <a:pt x="7578" y="6729"/>
                    </a:lnTo>
                    <a:cubicBezTo>
                      <a:pt x="6871" y="8395"/>
                      <a:pt x="5889" y="9924"/>
                      <a:pt x="4657" y="11248"/>
                    </a:cubicBezTo>
                    <a:cubicBezTo>
                      <a:pt x="4725" y="10016"/>
                      <a:pt x="4725" y="8760"/>
                      <a:pt x="4657" y="7528"/>
                    </a:cubicBezTo>
                    <a:cubicBezTo>
                      <a:pt x="5821" y="5907"/>
                      <a:pt x="6688" y="4035"/>
                      <a:pt x="7145" y="2073"/>
                    </a:cubicBezTo>
                    <a:lnTo>
                      <a:pt x="6848" y="2004"/>
                    </a:lnTo>
                    <a:cubicBezTo>
                      <a:pt x="6414" y="3876"/>
                      <a:pt x="5707" y="5473"/>
                      <a:pt x="4634" y="7003"/>
                    </a:cubicBezTo>
                    <a:cubicBezTo>
                      <a:pt x="4474" y="4629"/>
                      <a:pt x="4040" y="2278"/>
                      <a:pt x="3264" y="87"/>
                    </a:cubicBezTo>
                    <a:cubicBezTo>
                      <a:pt x="3241" y="26"/>
                      <a:pt x="3196" y="0"/>
                      <a:pt x="3148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9"/>
              <p:cNvSpPr/>
              <p:nvPr/>
            </p:nvSpPr>
            <p:spPr>
              <a:xfrm>
                <a:off x="2497250" y="2010000"/>
                <a:ext cx="130125" cy="132800"/>
              </a:xfrm>
              <a:custGeom>
                <a:avLst/>
                <a:gdLst/>
                <a:ahLst/>
                <a:cxnLst/>
                <a:rect l="l" t="t" r="r" b="b"/>
                <a:pathLst>
                  <a:path w="5205" h="5312" extrusionOk="0">
                    <a:moveTo>
                      <a:pt x="1968" y="0"/>
                    </a:moveTo>
                    <a:cubicBezTo>
                      <a:pt x="1358" y="0"/>
                      <a:pt x="856" y="336"/>
                      <a:pt x="571" y="883"/>
                    </a:cubicBezTo>
                    <a:cubicBezTo>
                      <a:pt x="0" y="1933"/>
                      <a:pt x="1667" y="4878"/>
                      <a:pt x="4223" y="5311"/>
                    </a:cubicBezTo>
                    <a:cubicBezTo>
                      <a:pt x="4223" y="5311"/>
                      <a:pt x="5205" y="2367"/>
                      <a:pt x="3835" y="952"/>
                    </a:cubicBezTo>
                    <a:cubicBezTo>
                      <a:pt x="3179" y="285"/>
                      <a:pt x="2528" y="0"/>
                      <a:pt x="1968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9"/>
              <p:cNvSpPr/>
              <p:nvPr/>
            </p:nvSpPr>
            <p:spPr>
              <a:xfrm>
                <a:off x="2411925" y="2141200"/>
                <a:ext cx="150975" cy="80675"/>
              </a:xfrm>
              <a:custGeom>
                <a:avLst/>
                <a:gdLst/>
                <a:ahLst/>
                <a:cxnLst/>
                <a:rect l="l" t="t" r="r" b="b"/>
                <a:pathLst>
                  <a:path w="6039" h="3227" extrusionOk="0">
                    <a:moveTo>
                      <a:pt x="2557" y="1"/>
                    </a:moveTo>
                    <a:cubicBezTo>
                      <a:pt x="2083" y="1"/>
                      <a:pt x="1623" y="261"/>
                      <a:pt x="1222" y="931"/>
                    </a:cubicBezTo>
                    <a:cubicBezTo>
                      <a:pt x="0" y="2956"/>
                      <a:pt x="3160" y="3226"/>
                      <a:pt x="4933" y="3226"/>
                    </a:cubicBezTo>
                    <a:cubicBezTo>
                      <a:pt x="5577" y="3226"/>
                      <a:pt x="6038" y="3190"/>
                      <a:pt x="6038" y="3190"/>
                    </a:cubicBezTo>
                    <a:cubicBezTo>
                      <a:pt x="6038" y="3190"/>
                      <a:pt x="4216" y="1"/>
                      <a:pt x="2557" y="1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9"/>
              <p:cNvSpPr/>
              <p:nvPr/>
            </p:nvSpPr>
            <p:spPr>
              <a:xfrm>
                <a:off x="2626775" y="2068325"/>
                <a:ext cx="9590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4645" extrusionOk="0">
                    <a:moveTo>
                      <a:pt x="1949" y="1"/>
                    </a:moveTo>
                    <a:cubicBezTo>
                      <a:pt x="1500" y="1"/>
                      <a:pt x="1062" y="221"/>
                      <a:pt x="777" y="696"/>
                    </a:cubicBezTo>
                    <a:cubicBezTo>
                      <a:pt x="1" y="1974"/>
                      <a:pt x="1507" y="4645"/>
                      <a:pt x="1507" y="4645"/>
                    </a:cubicBezTo>
                    <a:cubicBezTo>
                      <a:pt x="1507" y="4645"/>
                      <a:pt x="3835" y="3275"/>
                      <a:pt x="3607" y="1632"/>
                    </a:cubicBezTo>
                    <a:cubicBezTo>
                      <a:pt x="3451" y="596"/>
                      <a:pt x="2686" y="1"/>
                      <a:pt x="1949" y="1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9"/>
              <p:cNvSpPr/>
              <p:nvPr/>
            </p:nvSpPr>
            <p:spPr>
              <a:xfrm>
                <a:off x="2443600" y="2268600"/>
                <a:ext cx="116450" cy="79450"/>
              </a:xfrm>
              <a:custGeom>
                <a:avLst/>
                <a:gdLst/>
                <a:ahLst/>
                <a:cxnLst/>
                <a:rect l="l" t="t" r="r" b="b"/>
                <a:pathLst>
                  <a:path w="4658" h="3178" extrusionOk="0">
                    <a:moveTo>
                      <a:pt x="2109" y="0"/>
                    </a:moveTo>
                    <a:cubicBezTo>
                      <a:pt x="1986" y="0"/>
                      <a:pt x="1861" y="11"/>
                      <a:pt x="1736" y="35"/>
                    </a:cubicBezTo>
                    <a:cubicBezTo>
                      <a:pt x="1028" y="172"/>
                      <a:pt x="161" y="811"/>
                      <a:pt x="92" y="1564"/>
                    </a:cubicBezTo>
                    <a:cubicBezTo>
                      <a:pt x="1" y="2500"/>
                      <a:pt x="1074" y="2933"/>
                      <a:pt x="1827" y="3116"/>
                    </a:cubicBezTo>
                    <a:cubicBezTo>
                      <a:pt x="2034" y="3157"/>
                      <a:pt x="2243" y="3178"/>
                      <a:pt x="2451" y="3178"/>
                    </a:cubicBezTo>
                    <a:cubicBezTo>
                      <a:pt x="3164" y="3178"/>
                      <a:pt x="3869" y="2941"/>
                      <a:pt x="4452" y="2500"/>
                    </a:cubicBezTo>
                    <a:cubicBezTo>
                      <a:pt x="4657" y="2363"/>
                      <a:pt x="3995" y="1130"/>
                      <a:pt x="3904" y="993"/>
                    </a:cubicBezTo>
                    <a:cubicBezTo>
                      <a:pt x="3494" y="388"/>
                      <a:pt x="2834" y="0"/>
                      <a:pt x="2109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9"/>
              <p:cNvSpPr/>
              <p:nvPr/>
            </p:nvSpPr>
            <p:spPr>
              <a:xfrm>
                <a:off x="2647325" y="2213125"/>
                <a:ext cx="92450" cy="88875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555" extrusionOk="0">
                    <a:moveTo>
                      <a:pt x="1957" y="0"/>
                    </a:moveTo>
                    <a:cubicBezTo>
                      <a:pt x="1673" y="0"/>
                      <a:pt x="1381" y="95"/>
                      <a:pt x="1119" y="313"/>
                    </a:cubicBezTo>
                    <a:cubicBezTo>
                      <a:pt x="0" y="1249"/>
                      <a:pt x="959" y="3555"/>
                      <a:pt x="959" y="3555"/>
                    </a:cubicBezTo>
                    <a:cubicBezTo>
                      <a:pt x="959" y="3555"/>
                      <a:pt x="2854" y="3144"/>
                      <a:pt x="3333" y="1888"/>
                    </a:cubicBezTo>
                    <a:cubicBezTo>
                      <a:pt x="3697" y="951"/>
                      <a:pt x="2861" y="0"/>
                      <a:pt x="1957" y="0"/>
                    </a:cubicBezTo>
                    <a:close/>
                  </a:path>
                </a:pathLst>
              </a:custGeom>
              <a:solidFill>
                <a:srgbClr val="5686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9"/>
              <p:cNvSpPr/>
              <p:nvPr/>
            </p:nvSpPr>
            <p:spPr>
              <a:xfrm>
                <a:off x="2442475" y="2155325"/>
                <a:ext cx="99875" cy="62800"/>
              </a:xfrm>
              <a:custGeom>
                <a:avLst/>
                <a:gdLst/>
                <a:ahLst/>
                <a:cxnLst/>
                <a:rect l="l" t="t" r="r" b="b"/>
                <a:pathLst>
                  <a:path w="3995" h="2512" extrusionOk="0">
                    <a:moveTo>
                      <a:pt x="1963" y="1"/>
                    </a:moveTo>
                    <a:cubicBezTo>
                      <a:pt x="1803" y="274"/>
                      <a:pt x="1826" y="617"/>
                      <a:pt x="1872" y="891"/>
                    </a:cubicBezTo>
                    <a:cubicBezTo>
                      <a:pt x="1940" y="1165"/>
                      <a:pt x="2032" y="1416"/>
                      <a:pt x="2146" y="1644"/>
                    </a:cubicBezTo>
                    <a:cubicBezTo>
                      <a:pt x="2077" y="1621"/>
                      <a:pt x="1986" y="1575"/>
                      <a:pt x="1895" y="1530"/>
                    </a:cubicBezTo>
                    <a:cubicBezTo>
                      <a:pt x="1233" y="1210"/>
                      <a:pt x="594" y="799"/>
                      <a:pt x="0" y="366"/>
                    </a:cubicBezTo>
                    <a:lnTo>
                      <a:pt x="0" y="366"/>
                    </a:lnTo>
                    <a:cubicBezTo>
                      <a:pt x="274" y="617"/>
                      <a:pt x="571" y="845"/>
                      <a:pt x="868" y="1050"/>
                    </a:cubicBezTo>
                    <a:cubicBezTo>
                      <a:pt x="1187" y="1279"/>
                      <a:pt x="1529" y="1461"/>
                      <a:pt x="1849" y="1621"/>
                    </a:cubicBezTo>
                    <a:cubicBezTo>
                      <a:pt x="2191" y="1781"/>
                      <a:pt x="2534" y="1918"/>
                      <a:pt x="2899" y="2032"/>
                    </a:cubicBezTo>
                    <a:lnTo>
                      <a:pt x="2328" y="2511"/>
                    </a:lnTo>
                    <a:lnTo>
                      <a:pt x="2328" y="2511"/>
                    </a:lnTo>
                    <a:lnTo>
                      <a:pt x="2990" y="2055"/>
                    </a:lnTo>
                    <a:cubicBezTo>
                      <a:pt x="3333" y="2146"/>
                      <a:pt x="3652" y="2215"/>
                      <a:pt x="3995" y="2260"/>
                    </a:cubicBezTo>
                    <a:cubicBezTo>
                      <a:pt x="3629" y="2192"/>
                      <a:pt x="3287" y="2078"/>
                      <a:pt x="2922" y="1963"/>
                    </a:cubicBezTo>
                    <a:cubicBezTo>
                      <a:pt x="2716" y="1872"/>
                      <a:pt x="2488" y="1804"/>
                      <a:pt x="2283" y="1712"/>
                    </a:cubicBezTo>
                    <a:cubicBezTo>
                      <a:pt x="2146" y="1461"/>
                      <a:pt x="2009" y="1187"/>
                      <a:pt x="1940" y="891"/>
                    </a:cubicBezTo>
                    <a:cubicBezTo>
                      <a:pt x="1849" y="594"/>
                      <a:pt x="1826" y="297"/>
                      <a:pt x="19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9"/>
              <p:cNvSpPr/>
              <p:nvPr/>
            </p:nvSpPr>
            <p:spPr>
              <a:xfrm>
                <a:off x="2517225" y="2019525"/>
                <a:ext cx="85600" cy="115850"/>
              </a:xfrm>
              <a:custGeom>
                <a:avLst/>
                <a:gdLst/>
                <a:ahLst/>
                <a:cxnLst/>
                <a:rect l="l" t="t" r="r" b="b"/>
                <a:pathLst>
                  <a:path w="3424" h="4634" extrusionOk="0">
                    <a:moveTo>
                      <a:pt x="160" y="0"/>
                    </a:moveTo>
                    <a:cubicBezTo>
                      <a:pt x="548" y="251"/>
                      <a:pt x="936" y="548"/>
                      <a:pt x="1278" y="890"/>
                    </a:cubicBezTo>
                    <a:cubicBezTo>
                      <a:pt x="1507" y="1119"/>
                      <a:pt x="1735" y="1392"/>
                      <a:pt x="1918" y="1666"/>
                    </a:cubicBezTo>
                    <a:cubicBezTo>
                      <a:pt x="1769" y="1644"/>
                      <a:pt x="1615" y="1632"/>
                      <a:pt x="1461" y="1632"/>
                    </a:cubicBezTo>
                    <a:cubicBezTo>
                      <a:pt x="1307" y="1632"/>
                      <a:pt x="1153" y="1644"/>
                      <a:pt x="1005" y="1666"/>
                    </a:cubicBezTo>
                    <a:cubicBezTo>
                      <a:pt x="662" y="1712"/>
                      <a:pt x="320" y="1780"/>
                      <a:pt x="0" y="1917"/>
                    </a:cubicBezTo>
                    <a:cubicBezTo>
                      <a:pt x="320" y="1803"/>
                      <a:pt x="662" y="1735"/>
                      <a:pt x="1005" y="1712"/>
                    </a:cubicBezTo>
                    <a:cubicBezTo>
                      <a:pt x="1130" y="1704"/>
                      <a:pt x="1252" y="1698"/>
                      <a:pt x="1372" y="1698"/>
                    </a:cubicBezTo>
                    <a:cubicBezTo>
                      <a:pt x="1581" y="1698"/>
                      <a:pt x="1783" y="1714"/>
                      <a:pt x="1986" y="1758"/>
                    </a:cubicBezTo>
                    <a:cubicBezTo>
                      <a:pt x="2055" y="1849"/>
                      <a:pt x="2100" y="1917"/>
                      <a:pt x="2169" y="2009"/>
                    </a:cubicBezTo>
                    <a:cubicBezTo>
                      <a:pt x="2420" y="2420"/>
                      <a:pt x="2648" y="2853"/>
                      <a:pt x="2831" y="3287"/>
                    </a:cubicBezTo>
                    <a:cubicBezTo>
                      <a:pt x="3013" y="3721"/>
                      <a:pt x="3196" y="4177"/>
                      <a:pt x="3310" y="4634"/>
                    </a:cubicBezTo>
                    <a:cubicBezTo>
                      <a:pt x="3219" y="4086"/>
                      <a:pt x="2808" y="3036"/>
                      <a:pt x="2808" y="3036"/>
                    </a:cubicBezTo>
                    <a:cubicBezTo>
                      <a:pt x="2808" y="2945"/>
                      <a:pt x="2853" y="2785"/>
                      <a:pt x="2899" y="2671"/>
                    </a:cubicBezTo>
                    <a:cubicBezTo>
                      <a:pt x="2945" y="2557"/>
                      <a:pt x="2990" y="2420"/>
                      <a:pt x="3059" y="2305"/>
                    </a:cubicBezTo>
                    <a:cubicBezTo>
                      <a:pt x="3173" y="2077"/>
                      <a:pt x="3287" y="1826"/>
                      <a:pt x="3424" y="1598"/>
                    </a:cubicBezTo>
                    <a:lnTo>
                      <a:pt x="3424" y="1598"/>
                    </a:lnTo>
                    <a:cubicBezTo>
                      <a:pt x="3287" y="1826"/>
                      <a:pt x="3127" y="2054"/>
                      <a:pt x="3013" y="2283"/>
                    </a:cubicBezTo>
                    <a:cubicBezTo>
                      <a:pt x="2945" y="2397"/>
                      <a:pt x="2876" y="2534"/>
                      <a:pt x="2831" y="2648"/>
                    </a:cubicBezTo>
                    <a:cubicBezTo>
                      <a:pt x="2785" y="2739"/>
                      <a:pt x="2762" y="2808"/>
                      <a:pt x="2739" y="2899"/>
                    </a:cubicBezTo>
                    <a:cubicBezTo>
                      <a:pt x="2602" y="2579"/>
                      <a:pt x="2443" y="2260"/>
                      <a:pt x="2237" y="1963"/>
                    </a:cubicBezTo>
                    <a:cubicBezTo>
                      <a:pt x="2192" y="1872"/>
                      <a:pt x="2100" y="1780"/>
                      <a:pt x="2032" y="1689"/>
                    </a:cubicBezTo>
                    <a:lnTo>
                      <a:pt x="2055" y="1666"/>
                    </a:lnTo>
                    <a:lnTo>
                      <a:pt x="2032" y="1666"/>
                    </a:lnTo>
                    <a:cubicBezTo>
                      <a:pt x="1826" y="1370"/>
                      <a:pt x="1598" y="1096"/>
                      <a:pt x="1324" y="822"/>
                    </a:cubicBezTo>
                    <a:cubicBezTo>
                      <a:pt x="982" y="502"/>
                      <a:pt x="571" y="228"/>
                      <a:pt x="1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9"/>
              <p:cNvSpPr/>
              <p:nvPr/>
            </p:nvSpPr>
            <p:spPr>
              <a:xfrm>
                <a:off x="2646750" y="2068025"/>
                <a:ext cx="65650" cy="105575"/>
              </a:xfrm>
              <a:custGeom>
                <a:avLst/>
                <a:gdLst/>
                <a:ahLst/>
                <a:cxnLst/>
                <a:rect l="l" t="t" r="r" b="b"/>
                <a:pathLst>
                  <a:path w="2626" h="4223" extrusionOk="0">
                    <a:moveTo>
                      <a:pt x="1165" y="0"/>
                    </a:moveTo>
                    <a:lnTo>
                      <a:pt x="1165" y="0"/>
                    </a:lnTo>
                    <a:cubicBezTo>
                      <a:pt x="1279" y="365"/>
                      <a:pt x="1347" y="708"/>
                      <a:pt x="1416" y="1073"/>
                    </a:cubicBezTo>
                    <a:cubicBezTo>
                      <a:pt x="1461" y="1370"/>
                      <a:pt x="1484" y="1667"/>
                      <a:pt x="1484" y="1963"/>
                    </a:cubicBezTo>
                    <a:cubicBezTo>
                      <a:pt x="1279" y="1781"/>
                      <a:pt x="1073" y="1621"/>
                      <a:pt x="845" y="1484"/>
                    </a:cubicBezTo>
                    <a:cubicBezTo>
                      <a:pt x="594" y="1324"/>
                      <a:pt x="297" y="1187"/>
                      <a:pt x="1" y="1164"/>
                    </a:cubicBezTo>
                    <a:lnTo>
                      <a:pt x="1" y="1164"/>
                    </a:lnTo>
                    <a:cubicBezTo>
                      <a:pt x="297" y="1210"/>
                      <a:pt x="571" y="1347"/>
                      <a:pt x="822" y="1530"/>
                    </a:cubicBezTo>
                    <a:cubicBezTo>
                      <a:pt x="1051" y="1689"/>
                      <a:pt x="1279" y="1895"/>
                      <a:pt x="1484" y="2100"/>
                    </a:cubicBezTo>
                    <a:cubicBezTo>
                      <a:pt x="1484" y="2123"/>
                      <a:pt x="1484" y="2123"/>
                      <a:pt x="1484" y="2146"/>
                    </a:cubicBezTo>
                    <a:cubicBezTo>
                      <a:pt x="1484" y="2488"/>
                      <a:pt x="1439" y="2853"/>
                      <a:pt x="1347" y="3196"/>
                    </a:cubicBezTo>
                    <a:cubicBezTo>
                      <a:pt x="1279" y="3561"/>
                      <a:pt x="1165" y="3903"/>
                      <a:pt x="982" y="4223"/>
                    </a:cubicBezTo>
                    <a:cubicBezTo>
                      <a:pt x="1233" y="3858"/>
                      <a:pt x="1370" y="3447"/>
                      <a:pt x="1461" y="3036"/>
                    </a:cubicBezTo>
                    <a:lnTo>
                      <a:pt x="2626" y="2557"/>
                    </a:lnTo>
                    <a:lnTo>
                      <a:pt x="1484" y="2922"/>
                    </a:lnTo>
                    <a:cubicBezTo>
                      <a:pt x="1553" y="2671"/>
                      <a:pt x="1576" y="2397"/>
                      <a:pt x="1576" y="2146"/>
                    </a:cubicBezTo>
                    <a:cubicBezTo>
                      <a:pt x="1576" y="1781"/>
                      <a:pt x="1553" y="1415"/>
                      <a:pt x="1484" y="1050"/>
                    </a:cubicBezTo>
                    <a:cubicBezTo>
                      <a:pt x="1461" y="868"/>
                      <a:pt x="1393" y="708"/>
                      <a:pt x="1347" y="525"/>
                    </a:cubicBezTo>
                    <a:cubicBezTo>
                      <a:pt x="1302" y="343"/>
                      <a:pt x="1233" y="183"/>
                      <a:pt x="11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9"/>
              <p:cNvSpPr/>
              <p:nvPr/>
            </p:nvSpPr>
            <p:spPr>
              <a:xfrm>
                <a:off x="2449325" y="2277450"/>
                <a:ext cx="9760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2694" extrusionOk="0">
                    <a:moveTo>
                      <a:pt x="1096" y="0"/>
                    </a:moveTo>
                    <a:cubicBezTo>
                      <a:pt x="1073" y="251"/>
                      <a:pt x="1119" y="525"/>
                      <a:pt x="1164" y="799"/>
                    </a:cubicBezTo>
                    <a:cubicBezTo>
                      <a:pt x="1210" y="1027"/>
                      <a:pt x="1278" y="1256"/>
                      <a:pt x="1324" y="1484"/>
                    </a:cubicBezTo>
                    <a:cubicBezTo>
                      <a:pt x="1187" y="1415"/>
                      <a:pt x="1027" y="1347"/>
                      <a:pt x="867" y="1278"/>
                    </a:cubicBezTo>
                    <a:cubicBezTo>
                      <a:pt x="548" y="1141"/>
                      <a:pt x="274" y="936"/>
                      <a:pt x="0" y="731"/>
                    </a:cubicBezTo>
                    <a:lnTo>
                      <a:pt x="0" y="731"/>
                    </a:lnTo>
                    <a:cubicBezTo>
                      <a:pt x="251" y="959"/>
                      <a:pt x="525" y="1187"/>
                      <a:pt x="845" y="1347"/>
                    </a:cubicBezTo>
                    <a:cubicBezTo>
                      <a:pt x="1141" y="1507"/>
                      <a:pt x="1484" y="1644"/>
                      <a:pt x="1826" y="1735"/>
                    </a:cubicBezTo>
                    <a:cubicBezTo>
                      <a:pt x="2077" y="1803"/>
                      <a:pt x="2328" y="1849"/>
                      <a:pt x="2579" y="1872"/>
                    </a:cubicBezTo>
                    <a:lnTo>
                      <a:pt x="1849" y="2694"/>
                    </a:lnTo>
                    <a:lnTo>
                      <a:pt x="2693" y="1895"/>
                    </a:lnTo>
                    <a:cubicBezTo>
                      <a:pt x="2899" y="1917"/>
                      <a:pt x="3099" y="1929"/>
                      <a:pt x="3298" y="1929"/>
                    </a:cubicBezTo>
                    <a:cubicBezTo>
                      <a:pt x="3498" y="1929"/>
                      <a:pt x="3698" y="1917"/>
                      <a:pt x="3903" y="1895"/>
                    </a:cubicBezTo>
                    <a:cubicBezTo>
                      <a:pt x="3561" y="1895"/>
                      <a:pt x="3218" y="1872"/>
                      <a:pt x="2853" y="1826"/>
                    </a:cubicBezTo>
                    <a:cubicBezTo>
                      <a:pt x="2511" y="1780"/>
                      <a:pt x="2168" y="1735"/>
                      <a:pt x="1849" y="1644"/>
                    </a:cubicBezTo>
                    <a:cubicBezTo>
                      <a:pt x="1712" y="1598"/>
                      <a:pt x="1575" y="1552"/>
                      <a:pt x="1438" y="1507"/>
                    </a:cubicBezTo>
                    <a:cubicBezTo>
                      <a:pt x="1347" y="1278"/>
                      <a:pt x="1278" y="1027"/>
                      <a:pt x="1210" y="776"/>
                    </a:cubicBezTo>
                    <a:cubicBezTo>
                      <a:pt x="1141" y="525"/>
                      <a:pt x="1096" y="251"/>
                      <a:pt x="10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9"/>
              <p:cNvSpPr/>
              <p:nvPr/>
            </p:nvSpPr>
            <p:spPr>
              <a:xfrm>
                <a:off x="2677000" y="2215250"/>
                <a:ext cx="50225" cy="79325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3173" extrusionOk="0">
                    <a:moveTo>
                      <a:pt x="1210" y="0"/>
                    </a:moveTo>
                    <a:cubicBezTo>
                      <a:pt x="1233" y="297"/>
                      <a:pt x="1210" y="571"/>
                      <a:pt x="1142" y="868"/>
                    </a:cubicBezTo>
                    <a:cubicBezTo>
                      <a:pt x="1119" y="1027"/>
                      <a:pt x="1096" y="1187"/>
                      <a:pt x="1050" y="1324"/>
                    </a:cubicBezTo>
                    <a:cubicBezTo>
                      <a:pt x="936" y="1141"/>
                      <a:pt x="799" y="936"/>
                      <a:pt x="662" y="776"/>
                    </a:cubicBezTo>
                    <a:cubicBezTo>
                      <a:pt x="480" y="571"/>
                      <a:pt x="297" y="365"/>
                      <a:pt x="46" y="274"/>
                    </a:cubicBezTo>
                    <a:lnTo>
                      <a:pt x="46" y="274"/>
                    </a:lnTo>
                    <a:cubicBezTo>
                      <a:pt x="274" y="388"/>
                      <a:pt x="457" y="594"/>
                      <a:pt x="617" y="799"/>
                    </a:cubicBezTo>
                    <a:cubicBezTo>
                      <a:pt x="776" y="1004"/>
                      <a:pt x="891" y="1233"/>
                      <a:pt x="1005" y="1461"/>
                    </a:cubicBezTo>
                    <a:cubicBezTo>
                      <a:pt x="982" y="1529"/>
                      <a:pt x="959" y="1621"/>
                      <a:pt x="913" y="1712"/>
                    </a:cubicBezTo>
                    <a:cubicBezTo>
                      <a:pt x="731" y="2237"/>
                      <a:pt x="388" y="2739"/>
                      <a:pt x="0" y="3173"/>
                    </a:cubicBezTo>
                    <a:cubicBezTo>
                      <a:pt x="229" y="2967"/>
                      <a:pt x="434" y="2762"/>
                      <a:pt x="594" y="2511"/>
                    </a:cubicBezTo>
                    <a:cubicBezTo>
                      <a:pt x="685" y="2397"/>
                      <a:pt x="754" y="2283"/>
                      <a:pt x="822" y="2146"/>
                    </a:cubicBezTo>
                    <a:cubicBezTo>
                      <a:pt x="1256" y="2100"/>
                      <a:pt x="1667" y="1986"/>
                      <a:pt x="2009" y="1758"/>
                    </a:cubicBezTo>
                    <a:lnTo>
                      <a:pt x="2009" y="1758"/>
                    </a:lnTo>
                    <a:cubicBezTo>
                      <a:pt x="1667" y="1940"/>
                      <a:pt x="1256" y="2032"/>
                      <a:pt x="868" y="2054"/>
                    </a:cubicBezTo>
                    <a:cubicBezTo>
                      <a:pt x="913" y="1940"/>
                      <a:pt x="982" y="1849"/>
                      <a:pt x="1027" y="1735"/>
                    </a:cubicBezTo>
                    <a:cubicBezTo>
                      <a:pt x="1050" y="1644"/>
                      <a:pt x="1073" y="1529"/>
                      <a:pt x="1119" y="1438"/>
                    </a:cubicBezTo>
                    <a:cubicBezTo>
                      <a:pt x="1233" y="959"/>
                      <a:pt x="1301" y="480"/>
                      <a:pt x="12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4" name="Google Shape;1784;p19"/>
            <p:cNvGrpSpPr/>
            <p:nvPr/>
          </p:nvGrpSpPr>
          <p:grpSpPr>
            <a:xfrm rot="-5400000">
              <a:off x="8375507" y="97875"/>
              <a:ext cx="779500" cy="607200"/>
              <a:chOff x="3861625" y="635150"/>
              <a:chExt cx="779500" cy="607200"/>
            </a:xfrm>
          </p:grpSpPr>
          <p:sp>
            <p:nvSpPr>
              <p:cNvPr id="1785" name="Google Shape;1785;p19"/>
              <p:cNvSpPr/>
              <p:nvPr/>
            </p:nvSpPr>
            <p:spPr>
              <a:xfrm>
                <a:off x="3881650" y="655975"/>
                <a:ext cx="759475" cy="586375"/>
              </a:xfrm>
              <a:custGeom>
                <a:avLst/>
                <a:gdLst/>
                <a:ahLst/>
                <a:cxnLst/>
                <a:rect l="l" t="t" r="r" b="b"/>
                <a:pathLst>
                  <a:path w="30379" h="23455" extrusionOk="0">
                    <a:moveTo>
                      <a:pt x="5186" y="1"/>
                    </a:moveTo>
                    <a:cubicBezTo>
                      <a:pt x="5028" y="1"/>
                      <a:pt x="4883" y="213"/>
                      <a:pt x="5043" y="355"/>
                    </a:cubicBezTo>
                    <a:cubicBezTo>
                      <a:pt x="7417" y="2683"/>
                      <a:pt x="10179" y="5673"/>
                      <a:pt x="10544" y="9143"/>
                    </a:cubicBezTo>
                    <a:cubicBezTo>
                      <a:pt x="7554" y="6586"/>
                      <a:pt x="3537" y="4760"/>
                      <a:pt x="318" y="3596"/>
                    </a:cubicBezTo>
                    <a:cubicBezTo>
                      <a:pt x="293" y="3587"/>
                      <a:pt x="270" y="3583"/>
                      <a:pt x="248" y="3583"/>
                    </a:cubicBezTo>
                    <a:cubicBezTo>
                      <a:pt x="52" y="3583"/>
                      <a:pt x="1" y="3925"/>
                      <a:pt x="227" y="4007"/>
                    </a:cubicBezTo>
                    <a:cubicBezTo>
                      <a:pt x="3468" y="5194"/>
                      <a:pt x="7622" y="7066"/>
                      <a:pt x="10590" y="9690"/>
                    </a:cubicBezTo>
                    <a:cubicBezTo>
                      <a:pt x="10590" y="9713"/>
                      <a:pt x="12963" y="12178"/>
                      <a:pt x="13602" y="13479"/>
                    </a:cubicBezTo>
                    <a:cubicBezTo>
                      <a:pt x="11343" y="12521"/>
                      <a:pt x="9060" y="11653"/>
                      <a:pt x="6709" y="10923"/>
                    </a:cubicBezTo>
                    <a:cubicBezTo>
                      <a:pt x="6684" y="10914"/>
                      <a:pt x="6661" y="10910"/>
                      <a:pt x="6639" y="10910"/>
                    </a:cubicBezTo>
                    <a:cubicBezTo>
                      <a:pt x="6443" y="10910"/>
                      <a:pt x="6392" y="11249"/>
                      <a:pt x="6618" y="11311"/>
                    </a:cubicBezTo>
                    <a:cubicBezTo>
                      <a:pt x="10179" y="12452"/>
                      <a:pt x="13602" y="13845"/>
                      <a:pt x="16935" y="15465"/>
                    </a:cubicBezTo>
                    <a:cubicBezTo>
                      <a:pt x="14872" y="15752"/>
                      <a:pt x="12823" y="15912"/>
                      <a:pt x="10755" y="15912"/>
                    </a:cubicBezTo>
                    <a:cubicBezTo>
                      <a:pt x="10192" y="15912"/>
                      <a:pt x="9627" y="15901"/>
                      <a:pt x="9060" y="15876"/>
                    </a:cubicBezTo>
                    <a:cubicBezTo>
                      <a:pt x="8786" y="15876"/>
                      <a:pt x="8809" y="16287"/>
                      <a:pt x="9060" y="16287"/>
                    </a:cubicBezTo>
                    <a:cubicBezTo>
                      <a:pt x="9686" y="16317"/>
                      <a:pt x="10310" y="16331"/>
                      <a:pt x="10932" y="16331"/>
                    </a:cubicBezTo>
                    <a:cubicBezTo>
                      <a:pt x="13168" y="16331"/>
                      <a:pt x="15383" y="16142"/>
                      <a:pt x="17597" y="15785"/>
                    </a:cubicBezTo>
                    <a:cubicBezTo>
                      <a:pt x="18647" y="16310"/>
                      <a:pt x="19697" y="16858"/>
                      <a:pt x="20724" y="17428"/>
                    </a:cubicBezTo>
                    <a:cubicBezTo>
                      <a:pt x="21066" y="17656"/>
                      <a:pt x="27069" y="21263"/>
                      <a:pt x="29900" y="23408"/>
                    </a:cubicBezTo>
                    <a:cubicBezTo>
                      <a:pt x="29946" y="23441"/>
                      <a:pt x="29994" y="23454"/>
                      <a:pt x="30041" y="23454"/>
                    </a:cubicBezTo>
                    <a:cubicBezTo>
                      <a:pt x="30226" y="23454"/>
                      <a:pt x="30379" y="23239"/>
                      <a:pt x="30196" y="23112"/>
                    </a:cubicBezTo>
                    <a:cubicBezTo>
                      <a:pt x="27298" y="20898"/>
                      <a:pt x="24262" y="18935"/>
                      <a:pt x="21135" y="17177"/>
                    </a:cubicBezTo>
                    <a:cubicBezTo>
                      <a:pt x="20884" y="13890"/>
                      <a:pt x="18487" y="10626"/>
                      <a:pt x="16798" y="7956"/>
                    </a:cubicBezTo>
                    <a:cubicBezTo>
                      <a:pt x="16758" y="7889"/>
                      <a:pt x="16698" y="7861"/>
                      <a:pt x="16638" y="7861"/>
                    </a:cubicBezTo>
                    <a:cubicBezTo>
                      <a:pt x="16492" y="7861"/>
                      <a:pt x="16343" y="8023"/>
                      <a:pt x="16456" y="8184"/>
                    </a:cubicBezTo>
                    <a:cubicBezTo>
                      <a:pt x="18053" y="10740"/>
                      <a:pt x="20336" y="13822"/>
                      <a:pt x="20678" y="16949"/>
                    </a:cubicBezTo>
                    <a:cubicBezTo>
                      <a:pt x="19788" y="16447"/>
                      <a:pt x="18875" y="15967"/>
                      <a:pt x="17962" y="15511"/>
                    </a:cubicBezTo>
                    <a:cubicBezTo>
                      <a:pt x="17757" y="15397"/>
                      <a:pt x="15337" y="14233"/>
                      <a:pt x="14150" y="13731"/>
                    </a:cubicBezTo>
                    <a:cubicBezTo>
                      <a:pt x="14150" y="13685"/>
                      <a:pt x="12347" y="10740"/>
                      <a:pt x="11000" y="9531"/>
                    </a:cubicBezTo>
                    <a:cubicBezTo>
                      <a:pt x="10795" y="5765"/>
                      <a:pt x="7873" y="2569"/>
                      <a:pt x="5317" y="58"/>
                    </a:cubicBezTo>
                    <a:cubicBezTo>
                      <a:pt x="5277" y="18"/>
                      <a:pt x="5231" y="1"/>
                      <a:pt x="5186" y="1"/>
                    </a:cubicBezTo>
                    <a:close/>
                  </a:path>
                </a:pathLst>
              </a:custGeom>
              <a:solidFill>
                <a:srgbClr val="C2C5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9"/>
              <p:cNvSpPr/>
              <p:nvPr/>
            </p:nvSpPr>
            <p:spPr>
              <a:xfrm>
                <a:off x="4270775" y="831450"/>
                <a:ext cx="531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1" extrusionOk="0">
                    <a:moveTo>
                      <a:pt x="1032" y="0"/>
                    </a:moveTo>
                    <a:cubicBezTo>
                      <a:pt x="480" y="0"/>
                      <a:pt x="23" y="449"/>
                      <a:pt x="0" y="1028"/>
                    </a:cubicBezTo>
                    <a:cubicBezTo>
                      <a:pt x="0" y="1599"/>
                      <a:pt x="457" y="2078"/>
                      <a:pt x="1028" y="2101"/>
                    </a:cubicBezTo>
                    <a:cubicBezTo>
                      <a:pt x="1621" y="2101"/>
                      <a:pt x="2100" y="1644"/>
                      <a:pt x="2100" y="1074"/>
                    </a:cubicBezTo>
                    <a:cubicBezTo>
                      <a:pt x="2123" y="480"/>
                      <a:pt x="1667" y="1"/>
                      <a:pt x="1073" y="1"/>
                    </a:cubicBezTo>
                    <a:cubicBezTo>
                      <a:pt x="1060" y="0"/>
                      <a:pt x="1046" y="0"/>
                      <a:pt x="10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9"/>
              <p:cNvSpPr/>
              <p:nvPr/>
            </p:nvSpPr>
            <p:spPr>
              <a:xfrm>
                <a:off x="3861625" y="724725"/>
                <a:ext cx="53100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2" extrusionOk="0">
                    <a:moveTo>
                      <a:pt x="1054" y="1"/>
                    </a:moveTo>
                    <a:cubicBezTo>
                      <a:pt x="480" y="1"/>
                      <a:pt x="24" y="450"/>
                      <a:pt x="24" y="1029"/>
                    </a:cubicBezTo>
                    <a:cubicBezTo>
                      <a:pt x="1" y="1599"/>
                      <a:pt x="457" y="2079"/>
                      <a:pt x="1051" y="2102"/>
                    </a:cubicBezTo>
                    <a:cubicBezTo>
                      <a:pt x="1621" y="2102"/>
                      <a:pt x="2101" y="1645"/>
                      <a:pt x="2123" y="1074"/>
                    </a:cubicBezTo>
                    <a:cubicBezTo>
                      <a:pt x="2123" y="481"/>
                      <a:pt x="1667" y="2"/>
                      <a:pt x="1096" y="2"/>
                    </a:cubicBezTo>
                    <a:cubicBezTo>
                      <a:pt x="1082" y="1"/>
                      <a:pt x="1068" y="1"/>
                      <a:pt x="10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9"/>
              <p:cNvSpPr/>
              <p:nvPr/>
            </p:nvSpPr>
            <p:spPr>
              <a:xfrm>
                <a:off x="3984325" y="635150"/>
                <a:ext cx="53075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01" extrusionOk="0">
                    <a:moveTo>
                      <a:pt x="1053" y="0"/>
                    </a:moveTo>
                    <a:cubicBezTo>
                      <a:pt x="480" y="0"/>
                      <a:pt x="23" y="449"/>
                      <a:pt x="23" y="1028"/>
                    </a:cubicBezTo>
                    <a:cubicBezTo>
                      <a:pt x="0" y="1599"/>
                      <a:pt x="479" y="2078"/>
                      <a:pt x="1050" y="2101"/>
                    </a:cubicBezTo>
                    <a:cubicBezTo>
                      <a:pt x="1621" y="2101"/>
                      <a:pt x="2100" y="1644"/>
                      <a:pt x="2123" y="1074"/>
                    </a:cubicBezTo>
                    <a:cubicBezTo>
                      <a:pt x="2123" y="480"/>
                      <a:pt x="1666" y="1"/>
                      <a:pt x="1096" y="1"/>
                    </a:cubicBezTo>
                    <a:cubicBezTo>
                      <a:pt x="1082" y="0"/>
                      <a:pt x="1067" y="0"/>
                      <a:pt x="10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9"/>
              <p:cNvSpPr/>
              <p:nvPr/>
            </p:nvSpPr>
            <p:spPr>
              <a:xfrm>
                <a:off x="4023700" y="910775"/>
                <a:ext cx="53075" cy="52550"/>
              </a:xfrm>
              <a:custGeom>
                <a:avLst/>
                <a:gdLst/>
                <a:ahLst/>
                <a:cxnLst/>
                <a:rect l="l" t="t" r="r" b="b"/>
                <a:pathLst>
                  <a:path w="2123" h="2102" extrusionOk="0">
                    <a:moveTo>
                      <a:pt x="1073" y="1"/>
                    </a:moveTo>
                    <a:cubicBezTo>
                      <a:pt x="502" y="1"/>
                      <a:pt x="23" y="457"/>
                      <a:pt x="23" y="1028"/>
                    </a:cubicBezTo>
                    <a:cubicBezTo>
                      <a:pt x="0" y="1621"/>
                      <a:pt x="457" y="2101"/>
                      <a:pt x="1050" y="2101"/>
                    </a:cubicBezTo>
                    <a:cubicBezTo>
                      <a:pt x="1063" y="2101"/>
                      <a:pt x="1076" y="2101"/>
                      <a:pt x="1089" y="2101"/>
                    </a:cubicBezTo>
                    <a:cubicBezTo>
                      <a:pt x="1642" y="2101"/>
                      <a:pt x="2101" y="1631"/>
                      <a:pt x="2123" y="1073"/>
                    </a:cubicBezTo>
                    <a:cubicBezTo>
                      <a:pt x="2123" y="503"/>
                      <a:pt x="1666" y="23"/>
                      <a:pt x="10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9"/>
              <p:cNvSpPr/>
              <p:nvPr/>
            </p:nvSpPr>
            <p:spPr>
              <a:xfrm>
                <a:off x="4081325" y="1033450"/>
                <a:ext cx="531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2101" extrusionOk="0">
                    <a:moveTo>
                      <a:pt x="1054" y="0"/>
                    </a:moveTo>
                    <a:cubicBezTo>
                      <a:pt x="480" y="0"/>
                      <a:pt x="23" y="449"/>
                      <a:pt x="23" y="1028"/>
                    </a:cubicBezTo>
                    <a:cubicBezTo>
                      <a:pt x="0" y="1599"/>
                      <a:pt x="480" y="2078"/>
                      <a:pt x="1050" y="2101"/>
                    </a:cubicBezTo>
                    <a:cubicBezTo>
                      <a:pt x="1621" y="2101"/>
                      <a:pt x="2100" y="1644"/>
                      <a:pt x="2123" y="1074"/>
                    </a:cubicBezTo>
                    <a:cubicBezTo>
                      <a:pt x="2123" y="480"/>
                      <a:pt x="1667" y="1"/>
                      <a:pt x="1096" y="1"/>
                    </a:cubicBezTo>
                    <a:cubicBezTo>
                      <a:pt x="1082" y="1"/>
                      <a:pt x="1068" y="0"/>
                      <a:pt x="105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91" name="Google Shape;1791;p19"/>
            <p:cNvSpPr/>
            <p:nvPr/>
          </p:nvSpPr>
          <p:spPr>
            <a:xfrm rot="10800000" flipH="1">
              <a:off x="8877085" y="176018"/>
              <a:ext cx="379548" cy="938579"/>
            </a:xfrm>
            <a:custGeom>
              <a:avLst/>
              <a:gdLst/>
              <a:ahLst/>
              <a:cxnLst/>
              <a:rect l="l" t="t" r="r" b="b"/>
              <a:pathLst>
                <a:path w="7044" h="17419" extrusionOk="0">
                  <a:moveTo>
                    <a:pt x="978" y="0"/>
                  </a:moveTo>
                  <a:cubicBezTo>
                    <a:pt x="978" y="1"/>
                    <a:pt x="1554" y="3409"/>
                    <a:pt x="1" y="4236"/>
                  </a:cubicBezTo>
                  <a:cubicBezTo>
                    <a:pt x="1" y="4236"/>
                    <a:pt x="2507" y="6717"/>
                    <a:pt x="1" y="8045"/>
                  </a:cubicBezTo>
                  <a:cubicBezTo>
                    <a:pt x="1" y="8045"/>
                    <a:pt x="2457" y="12481"/>
                    <a:pt x="101" y="14060"/>
                  </a:cubicBezTo>
                  <a:cubicBezTo>
                    <a:pt x="101" y="14060"/>
                    <a:pt x="2432" y="14511"/>
                    <a:pt x="3309" y="17419"/>
                  </a:cubicBezTo>
                  <a:cubicBezTo>
                    <a:pt x="3309" y="17419"/>
                    <a:pt x="5264" y="12206"/>
                    <a:pt x="7043" y="10978"/>
                  </a:cubicBezTo>
                  <a:cubicBezTo>
                    <a:pt x="7043" y="10978"/>
                    <a:pt x="5113" y="10501"/>
                    <a:pt x="5013" y="9123"/>
                  </a:cubicBezTo>
                  <a:cubicBezTo>
                    <a:pt x="4938" y="7745"/>
                    <a:pt x="6041" y="5664"/>
                    <a:pt x="6041" y="5664"/>
                  </a:cubicBezTo>
                  <a:lnTo>
                    <a:pt x="6041" y="5664"/>
                  </a:lnTo>
                  <a:cubicBezTo>
                    <a:pt x="6041" y="5664"/>
                    <a:pt x="5373" y="6084"/>
                    <a:pt x="4742" y="6084"/>
                  </a:cubicBezTo>
                  <a:cubicBezTo>
                    <a:pt x="4239" y="6084"/>
                    <a:pt x="3760" y="5818"/>
                    <a:pt x="3660" y="4862"/>
                  </a:cubicBezTo>
                  <a:cubicBezTo>
                    <a:pt x="3459" y="2707"/>
                    <a:pt x="3835" y="2556"/>
                    <a:pt x="3835" y="2556"/>
                  </a:cubicBezTo>
                  <a:lnTo>
                    <a:pt x="3835" y="2556"/>
                  </a:lnTo>
                  <a:cubicBezTo>
                    <a:pt x="3835" y="2556"/>
                    <a:pt x="3691" y="2591"/>
                    <a:pt x="3465" y="2591"/>
                  </a:cubicBezTo>
                  <a:cubicBezTo>
                    <a:pt x="2803" y="2591"/>
                    <a:pt x="1445" y="2298"/>
                    <a:pt x="9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9"/>
            <p:cNvSpPr/>
            <p:nvPr/>
          </p:nvSpPr>
          <p:spPr>
            <a:xfrm rot="10800000" flipH="1">
              <a:off x="8935171" y="193583"/>
              <a:ext cx="131042" cy="931844"/>
            </a:xfrm>
            <a:custGeom>
              <a:avLst/>
              <a:gdLst/>
              <a:ahLst/>
              <a:cxnLst/>
              <a:rect l="l" t="t" r="r" b="b"/>
              <a:pathLst>
                <a:path w="2432" h="17294" extrusionOk="0">
                  <a:moveTo>
                    <a:pt x="25" y="1"/>
                  </a:moveTo>
                  <a:lnTo>
                    <a:pt x="25" y="1"/>
                  </a:lnTo>
                  <a:cubicBezTo>
                    <a:pt x="0" y="1"/>
                    <a:pt x="25" y="251"/>
                    <a:pt x="75" y="677"/>
                  </a:cubicBezTo>
                  <a:cubicBezTo>
                    <a:pt x="151" y="1128"/>
                    <a:pt x="226" y="1755"/>
                    <a:pt x="351" y="2532"/>
                  </a:cubicBezTo>
                  <a:cubicBezTo>
                    <a:pt x="577" y="4111"/>
                    <a:pt x="877" y="6266"/>
                    <a:pt x="1203" y="8647"/>
                  </a:cubicBezTo>
                  <a:cubicBezTo>
                    <a:pt x="1529" y="11028"/>
                    <a:pt x="1805" y="13209"/>
                    <a:pt x="2005" y="14763"/>
                  </a:cubicBezTo>
                  <a:cubicBezTo>
                    <a:pt x="2206" y="16341"/>
                    <a:pt x="2356" y="17294"/>
                    <a:pt x="2406" y="17294"/>
                  </a:cubicBezTo>
                  <a:cubicBezTo>
                    <a:pt x="2431" y="17294"/>
                    <a:pt x="2431" y="17043"/>
                    <a:pt x="2406" y="16617"/>
                  </a:cubicBezTo>
                  <a:cubicBezTo>
                    <a:pt x="2381" y="16166"/>
                    <a:pt x="2331" y="15514"/>
                    <a:pt x="2281" y="14737"/>
                  </a:cubicBezTo>
                  <a:cubicBezTo>
                    <a:pt x="2131" y="13159"/>
                    <a:pt x="1905" y="10978"/>
                    <a:pt x="1579" y="8597"/>
                  </a:cubicBezTo>
                  <a:cubicBezTo>
                    <a:pt x="1253" y="6216"/>
                    <a:pt x="902" y="4061"/>
                    <a:pt x="602" y="2507"/>
                  </a:cubicBezTo>
                  <a:cubicBezTo>
                    <a:pt x="451" y="1730"/>
                    <a:pt x="326" y="1103"/>
                    <a:pt x="226" y="652"/>
                  </a:cubicBezTo>
                  <a:cubicBezTo>
                    <a:pt x="126" y="226"/>
                    <a:pt x="50" y="1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9"/>
            <p:cNvSpPr/>
            <p:nvPr/>
          </p:nvSpPr>
          <p:spPr>
            <a:xfrm rot="10800000" flipH="1">
              <a:off x="8062759" y="-45440"/>
              <a:ext cx="921067" cy="415973"/>
            </a:xfrm>
            <a:custGeom>
              <a:avLst/>
              <a:gdLst/>
              <a:ahLst/>
              <a:cxnLst/>
              <a:rect l="l" t="t" r="r" b="b"/>
              <a:pathLst>
                <a:path w="17094" h="7720" extrusionOk="0">
                  <a:moveTo>
                    <a:pt x="10301" y="1"/>
                  </a:moveTo>
                  <a:cubicBezTo>
                    <a:pt x="10301" y="1"/>
                    <a:pt x="10001" y="1981"/>
                    <a:pt x="8647" y="2206"/>
                  </a:cubicBezTo>
                  <a:cubicBezTo>
                    <a:pt x="8482" y="2237"/>
                    <a:pt x="8305" y="2250"/>
                    <a:pt x="8121" y="2250"/>
                  </a:cubicBezTo>
                  <a:cubicBezTo>
                    <a:pt x="6795" y="2250"/>
                    <a:pt x="5114" y="1555"/>
                    <a:pt x="5113" y="1555"/>
                  </a:cubicBezTo>
                  <a:lnTo>
                    <a:pt x="5113" y="1555"/>
                  </a:lnTo>
                  <a:cubicBezTo>
                    <a:pt x="5114" y="1555"/>
                    <a:pt x="6667" y="3585"/>
                    <a:pt x="4562" y="4011"/>
                  </a:cubicBezTo>
                  <a:cubicBezTo>
                    <a:pt x="3767" y="4172"/>
                    <a:pt x="3240" y="4222"/>
                    <a:pt x="2892" y="4222"/>
                  </a:cubicBezTo>
                  <a:cubicBezTo>
                    <a:pt x="2319" y="4222"/>
                    <a:pt x="2231" y="4086"/>
                    <a:pt x="2231" y="4086"/>
                  </a:cubicBezTo>
                  <a:lnTo>
                    <a:pt x="2231" y="4086"/>
                  </a:lnTo>
                  <a:cubicBezTo>
                    <a:pt x="2231" y="4086"/>
                    <a:pt x="3008" y="6241"/>
                    <a:pt x="1" y="7194"/>
                  </a:cubicBezTo>
                  <a:cubicBezTo>
                    <a:pt x="1" y="7194"/>
                    <a:pt x="1048" y="6902"/>
                    <a:pt x="2146" y="6902"/>
                  </a:cubicBezTo>
                  <a:cubicBezTo>
                    <a:pt x="3006" y="6902"/>
                    <a:pt x="3896" y="7081"/>
                    <a:pt x="4337" y="7720"/>
                  </a:cubicBezTo>
                  <a:cubicBezTo>
                    <a:pt x="4337" y="7720"/>
                    <a:pt x="5419" y="6367"/>
                    <a:pt x="6610" y="6367"/>
                  </a:cubicBezTo>
                  <a:cubicBezTo>
                    <a:pt x="7119" y="6367"/>
                    <a:pt x="7648" y="6614"/>
                    <a:pt x="8121" y="7319"/>
                  </a:cubicBezTo>
                  <a:cubicBezTo>
                    <a:pt x="8121" y="7319"/>
                    <a:pt x="10322" y="5781"/>
                    <a:pt x="12216" y="5781"/>
                  </a:cubicBezTo>
                  <a:cubicBezTo>
                    <a:pt x="12926" y="5781"/>
                    <a:pt x="13594" y="5997"/>
                    <a:pt x="14086" y="6592"/>
                  </a:cubicBezTo>
                  <a:cubicBezTo>
                    <a:pt x="14086" y="6592"/>
                    <a:pt x="14286" y="4236"/>
                    <a:pt x="17093" y="3058"/>
                  </a:cubicBezTo>
                  <a:cubicBezTo>
                    <a:pt x="17093" y="3058"/>
                    <a:pt x="11705" y="1630"/>
                    <a:pt x="103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9"/>
            <p:cNvSpPr/>
            <p:nvPr/>
          </p:nvSpPr>
          <p:spPr>
            <a:xfrm rot="10800000" flipH="1">
              <a:off x="8107320" y="199"/>
              <a:ext cx="875160" cy="203891"/>
            </a:xfrm>
            <a:custGeom>
              <a:avLst/>
              <a:gdLst/>
              <a:ahLst/>
              <a:cxnLst/>
              <a:rect l="l" t="t" r="r" b="b"/>
              <a:pathLst>
                <a:path w="16242" h="3784" extrusionOk="0">
                  <a:moveTo>
                    <a:pt x="15239" y="1"/>
                  </a:moveTo>
                  <a:cubicBezTo>
                    <a:pt x="15107" y="1"/>
                    <a:pt x="14963" y="7"/>
                    <a:pt x="14813" y="19"/>
                  </a:cubicBezTo>
                  <a:cubicBezTo>
                    <a:pt x="14512" y="19"/>
                    <a:pt x="14161" y="19"/>
                    <a:pt x="13785" y="44"/>
                  </a:cubicBezTo>
                  <a:cubicBezTo>
                    <a:pt x="13585" y="44"/>
                    <a:pt x="13384" y="70"/>
                    <a:pt x="13184" y="70"/>
                  </a:cubicBezTo>
                  <a:cubicBezTo>
                    <a:pt x="12983" y="70"/>
                    <a:pt x="12758" y="95"/>
                    <a:pt x="12532" y="120"/>
                  </a:cubicBezTo>
                  <a:cubicBezTo>
                    <a:pt x="12081" y="145"/>
                    <a:pt x="11605" y="220"/>
                    <a:pt x="11104" y="270"/>
                  </a:cubicBezTo>
                  <a:cubicBezTo>
                    <a:pt x="10853" y="295"/>
                    <a:pt x="10602" y="345"/>
                    <a:pt x="10352" y="395"/>
                  </a:cubicBezTo>
                  <a:cubicBezTo>
                    <a:pt x="10226" y="395"/>
                    <a:pt x="10076" y="420"/>
                    <a:pt x="9951" y="445"/>
                  </a:cubicBezTo>
                  <a:cubicBezTo>
                    <a:pt x="9825" y="471"/>
                    <a:pt x="9675" y="496"/>
                    <a:pt x="9550" y="521"/>
                  </a:cubicBezTo>
                  <a:cubicBezTo>
                    <a:pt x="8998" y="621"/>
                    <a:pt x="8447" y="721"/>
                    <a:pt x="7870" y="846"/>
                  </a:cubicBezTo>
                  <a:cubicBezTo>
                    <a:pt x="7319" y="997"/>
                    <a:pt x="6768" y="1122"/>
                    <a:pt x="6241" y="1273"/>
                  </a:cubicBezTo>
                  <a:cubicBezTo>
                    <a:pt x="6091" y="1323"/>
                    <a:pt x="5966" y="1348"/>
                    <a:pt x="5840" y="1373"/>
                  </a:cubicBezTo>
                  <a:cubicBezTo>
                    <a:pt x="5715" y="1423"/>
                    <a:pt x="5590" y="1473"/>
                    <a:pt x="5464" y="1498"/>
                  </a:cubicBezTo>
                  <a:cubicBezTo>
                    <a:pt x="5214" y="1573"/>
                    <a:pt x="4963" y="1649"/>
                    <a:pt x="4713" y="1724"/>
                  </a:cubicBezTo>
                  <a:cubicBezTo>
                    <a:pt x="4236" y="1899"/>
                    <a:pt x="3785" y="2050"/>
                    <a:pt x="3359" y="2225"/>
                  </a:cubicBezTo>
                  <a:cubicBezTo>
                    <a:pt x="3159" y="2300"/>
                    <a:pt x="2958" y="2375"/>
                    <a:pt x="2758" y="2451"/>
                  </a:cubicBezTo>
                  <a:cubicBezTo>
                    <a:pt x="2557" y="2526"/>
                    <a:pt x="2382" y="2601"/>
                    <a:pt x="2206" y="2676"/>
                  </a:cubicBezTo>
                  <a:cubicBezTo>
                    <a:pt x="1855" y="2826"/>
                    <a:pt x="1555" y="2977"/>
                    <a:pt x="1279" y="3102"/>
                  </a:cubicBezTo>
                  <a:cubicBezTo>
                    <a:pt x="1003" y="3227"/>
                    <a:pt x="753" y="3353"/>
                    <a:pt x="577" y="3453"/>
                  </a:cubicBezTo>
                  <a:cubicBezTo>
                    <a:pt x="201" y="3654"/>
                    <a:pt x="1" y="3754"/>
                    <a:pt x="1" y="3779"/>
                  </a:cubicBezTo>
                  <a:cubicBezTo>
                    <a:pt x="1" y="3782"/>
                    <a:pt x="4" y="3784"/>
                    <a:pt x="12" y="3784"/>
                  </a:cubicBezTo>
                  <a:cubicBezTo>
                    <a:pt x="61" y="3784"/>
                    <a:pt x="277" y="3710"/>
                    <a:pt x="627" y="3578"/>
                  </a:cubicBezTo>
                  <a:cubicBezTo>
                    <a:pt x="828" y="3503"/>
                    <a:pt x="1078" y="3403"/>
                    <a:pt x="1354" y="3303"/>
                  </a:cubicBezTo>
                  <a:cubicBezTo>
                    <a:pt x="1630" y="3177"/>
                    <a:pt x="1956" y="3052"/>
                    <a:pt x="2307" y="2927"/>
                  </a:cubicBezTo>
                  <a:cubicBezTo>
                    <a:pt x="2482" y="2852"/>
                    <a:pt x="2657" y="2801"/>
                    <a:pt x="2858" y="2726"/>
                  </a:cubicBezTo>
                  <a:cubicBezTo>
                    <a:pt x="3058" y="2651"/>
                    <a:pt x="3259" y="2576"/>
                    <a:pt x="3459" y="2501"/>
                  </a:cubicBezTo>
                  <a:cubicBezTo>
                    <a:pt x="3885" y="2350"/>
                    <a:pt x="4337" y="2225"/>
                    <a:pt x="4813" y="2050"/>
                  </a:cubicBezTo>
                  <a:cubicBezTo>
                    <a:pt x="5063" y="1974"/>
                    <a:pt x="5314" y="1924"/>
                    <a:pt x="5565" y="1849"/>
                  </a:cubicBezTo>
                  <a:cubicBezTo>
                    <a:pt x="5690" y="1799"/>
                    <a:pt x="5815" y="1774"/>
                    <a:pt x="5941" y="1724"/>
                  </a:cubicBezTo>
                  <a:cubicBezTo>
                    <a:pt x="6066" y="1699"/>
                    <a:pt x="6191" y="1649"/>
                    <a:pt x="6317" y="1623"/>
                  </a:cubicBezTo>
                  <a:cubicBezTo>
                    <a:pt x="6843" y="1473"/>
                    <a:pt x="7394" y="1348"/>
                    <a:pt x="7971" y="1222"/>
                  </a:cubicBezTo>
                  <a:cubicBezTo>
                    <a:pt x="8522" y="1097"/>
                    <a:pt x="9073" y="972"/>
                    <a:pt x="9625" y="872"/>
                  </a:cubicBezTo>
                  <a:cubicBezTo>
                    <a:pt x="9750" y="846"/>
                    <a:pt x="9875" y="821"/>
                    <a:pt x="10001" y="796"/>
                  </a:cubicBezTo>
                  <a:cubicBezTo>
                    <a:pt x="10151" y="771"/>
                    <a:pt x="10276" y="746"/>
                    <a:pt x="10402" y="746"/>
                  </a:cubicBezTo>
                  <a:cubicBezTo>
                    <a:pt x="10652" y="696"/>
                    <a:pt x="10903" y="646"/>
                    <a:pt x="11154" y="621"/>
                  </a:cubicBezTo>
                  <a:cubicBezTo>
                    <a:pt x="11655" y="546"/>
                    <a:pt x="12131" y="471"/>
                    <a:pt x="12582" y="420"/>
                  </a:cubicBezTo>
                  <a:cubicBezTo>
                    <a:pt x="12783" y="395"/>
                    <a:pt x="13008" y="370"/>
                    <a:pt x="13209" y="345"/>
                  </a:cubicBezTo>
                  <a:cubicBezTo>
                    <a:pt x="13409" y="345"/>
                    <a:pt x="13610" y="320"/>
                    <a:pt x="13810" y="295"/>
                  </a:cubicBezTo>
                  <a:cubicBezTo>
                    <a:pt x="14186" y="270"/>
                    <a:pt x="14512" y="245"/>
                    <a:pt x="14813" y="220"/>
                  </a:cubicBezTo>
                  <a:cubicBezTo>
                    <a:pt x="15114" y="195"/>
                    <a:pt x="15389" y="170"/>
                    <a:pt x="15590" y="170"/>
                  </a:cubicBezTo>
                  <a:cubicBezTo>
                    <a:pt x="16016" y="120"/>
                    <a:pt x="16241" y="95"/>
                    <a:pt x="16241" y="70"/>
                  </a:cubicBezTo>
                  <a:cubicBezTo>
                    <a:pt x="16241" y="44"/>
                    <a:pt x="16016" y="19"/>
                    <a:pt x="15590" y="19"/>
                  </a:cubicBezTo>
                  <a:cubicBezTo>
                    <a:pt x="15490" y="7"/>
                    <a:pt x="15370" y="1"/>
                    <a:pt x="152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9"/>
            <p:cNvSpPr/>
            <p:nvPr/>
          </p:nvSpPr>
          <p:spPr>
            <a:xfrm rot="10800000" flipH="1">
              <a:off x="8927035" y="3701"/>
              <a:ext cx="206693" cy="196078"/>
            </a:xfrm>
            <a:custGeom>
              <a:avLst/>
              <a:gdLst/>
              <a:ahLst/>
              <a:cxnLst/>
              <a:rect l="l" t="t" r="r" b="b"/>
              <a:pathLst>
                <a:path w="3836" h="3639" extrusionOk="0">
                  <a:moveTo>
                    <a:pt x="1912" y="0"/>
                  </a:moveTo>
                  <a:cubicBezTo>
                    <a:pt x="1835" y="0"/>
                    <a:pt x="1758" y="5"/>
                    <a:pt x="1680" y="15"/>
                  </a:cubicBezTo>
                  <a:cubicBezTo>
                    <a:pt x="703" y="165"/>
                    <a:pt x="1" y="1067"/>
                    <a:pt x="126" y="2070"/>
                  </a:cubicBezTo>
                  <a:cubicBezTo>
                    <a:pt x="242" y="2971"/>
                    <a:pt x="1018" y="3638"/>
                    <a:pt x="1924" y="3638"/>
                  </a:cubicBezTo>
                  <a:cubicBezTo>
                    <a:pt x="2001" y="3638"/>
                    <a:pt x="2078" y="3633"/>
                    <a:pt x="2156" y="3624"/>
                  </a:cubicBezTo>
                  <a:cubicBezTo>
                    <a:pt x="3159" y="3498"/>
                    <a:pt x="3835" y="2571"/>
                    <a:pt x="3710" y="1594"/>
                  </a:cubicBezTo>
                  <a:cubicBezTo>
                    <a:pt x="3595" y="669"/>
                    <a:pt x="2818" y="0"/>
                    <a:pt x="19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9"/>
            <p:cNvSpPr/>
            <p:nvPr/>
          </p:nvSpPr>
          <p:spPr>
            <a:xfrm rot="10800000" flipH="1">
              <a:off x="8993202" y="134690"/>
              <a:ext cx="208040" cy="195055"/>
            </a:xfrm>
            <a:custGeom>
              <a:avLst/>
              <a:gdLst/>
              <a:ahLst/>
              <a:cxnLst/>
              <a:rect l="l" t="t" r="r" b="b"/>
              <a:pathLst>
                <a:path w="3861" h="3620" extrusionOk="0">
                  <a:moveTo>
                    <a:pt x="1951" y="0"/>
                  </a:moveTo>
                  <a:cubicBezTo>
                    <a:pt x="1862" y="0"/>
                    <a:pt x="1771" y="7"/>
                    <a:pt x="1680" y="21"/>
                  </a:cubicBezTo>
                  <a:cubicBezTo>
                    <a:pt x="703" y="146"/>
                    <a:pt x="1" y="1048"/>
                    <a:pt x="126" y="2051"/>
                  </a:cubicBezTo>
                  <a:cubicBezTo>
                    <a:pt x="265" y="2952"/>
                    <a:pt x="1043" y="3619"/>
                    <a:pt x="1930" y="3619"/>
                  </a:cubicBezTo>
                  <a:cubicBezTo>
                    <a:pt x="2005" y="3619"/>
                    <a:pt x="2080" y="3614"/>
                    <a:pt x="2156" y="3605"/>
                  </a:cubicBezTo>
                  <a:cubicBezTo>
                    <a:pt x="3159" y="3479"/>
                    <a:pt x="3861" y="2552"/>
                    <a:pt x="3735" y="1574"/>
                  </a:cubicBezTo>
                  <a:cubicBezTo>
                    <a:pt x="3599" y="663"/>
                    <a:pt x="2840" y="0"/>
                    <a:pt x="1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9"/>
            <p:cNvSpPr/>
            <p:nvPr/>
          </p:nvSpPr>
          <p:spPr>
            <a:xfrm rot="10800000" flipH="1">
              <a:off x="9140409" y="141371"/>
              <a:ext cx="62180" cy="62558"/>
            </a:xfrm>
            <a:custGeom>
              <a:avLst/>
              <a:gdLst/>
              <a:ahLst/>
              <a:cxnLst/>
              <a:rect l="l" t="t" r="r" b="b"/>
              <a:pathLst>
                <a:path w="1154" h="1161" extrusionOk="0">
                  <a:moveTo>
                    <a:pt x="121" y="1"/>
                  </a:moveTo>
                  <a:cubicBezTo>
                    <a:pt x="102" y="1"/>
                    <a:pt x="87" y="6"/>
                    <a:pt x="76" y="16"/>
                  </a:cubicBezTo>
                  <a:cubicBezTo>
                    <a:pt x="1" y="67"/>
                    <a:pt x="176" y="392"/>
                    <a:pt x="452" y="693"/>
                  </a:cubicBezTo>
                  <a:cubicBezTo>
                    <a:pt x="688" y="973"/>
                    <a:pt x="925" y="1160"/>
                    <a:pt x="1035" y="1160"/>
                  </a:cubicBezTo>
                  <a:cubicBezTo>
                    <a:pt x="1053" y="1160"/>
                    <a:pt x="1068" y="1155"/>
                    <a:pt x="1078" y="1144"/>
                  </a:cubicBezTo>
                  <a:cubicBezTo>
                    <a:pt x="1154" y="1069"/>
                    <a:pt x="1003" y="768"/>
                    <a:pt x="728" y="442"/>
                  </a:cubicBezTo>
                  <a:cubicBezTo>
                    <a:pt x="491" y="185"/>
                    <a:pt x="237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9"/>
            <p:cNvSpPr/>
            <p:nvPr/>
          </p:nvSpPr>
          <p:spPr>
            <a:xfrm rot="10800000" flipH="1">
              <a:off x="9139062" y="176018"/>
              <a:ext cx="74358" cy="18967"/>
            </a:xfrm>
            <a:custGeom>
              <a:avLst/>
              <a:gdLst/>
              <a:ahLst/>
              <a:cxnLst/>
              <a:rect l="l" t="t" r="r" b="b"/>
              <a:pathLst>
                <a:path w="1380" h="352" extrusionOk="0">
                  <a:moveTo>
                    <a:pt x="677" y="1"/>
                  </a:moveTo>
                  <a:cubicBezTo>
                    <a:pt x="327" y="1"/>
                    <a:pt x="1" y="51"/>
                    <a:pt x="1" y="151"/>
                  </a:cubicBezTo>
                  <a:cubicBezTo>
                    <a:pt x="1" y="251"/>
                    <a:pt x="301" y="352"/>
                    <a:pt x="677" y="352"/>
                  </a:cubicBezTo>
                  <a:cubicBezTo>
                    <a:pt x="1078" y="352"/>
                    <a:pt x="1379" y="251"/>
                    <a:pt x="1379" y="151"/>
                  </a:cubicBezTo>
                  <a:cubicBezTo>
                    <a:pt x="1379" y="51"/>
                    <a:pt x="1053" y="1"/>
                    <a:pt x="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9"/>
            <p:cNvSpPr/>
            <p:nvPr/>
          </p:nvSpPr>
          <p:spPr>
            <a:xfrm rot="10800000" flipH="1">
              <a:off x="9068853" y="-9392"/>
              <a:ext cx="39226" cy="61318"/>
            </a:xfrm>
            <a:custGeom>
              <a:avLst/>
              <a:gdLst/>
              <a:ahLst/>
              <a:cxnLst/>
              <a:rect l="l" t="t" r="r" b="b"/>
              <a:pathLst>
                <a:path w="728" h="1138" extrusionOk="0">
                  <a:moveTo>
                    <a:pt x="119" y="0"/>
                  </a:moveTo>
                  <a:cubicBezTo>
                    <a:pt x="112" y="0"/>
                    <a:pt x="106" y="1"/>
                    <a:pt x="101" y="2"/>
                  </a:cubicBezTo>
                  <a:cubicBezTo>
                    <a:pt x="0" y="53"/>
                    <a:pt x="51" y="353"/>
                    <a:pt x="201" y="654"/>
                  </a:cubicBezTo>
                  <a:cubicBezTo>
                    <a:pt x="314" y="927"/>
                    <a:pt x="490" y="1137"/>
                    <a:pt x="596" y="1137"/>
                  </a:cubicBezTo>
                  <a:cubicBezTo>
                    <a:pt x="607" y="1137"/>
                    <a:pt x="618" y="1135"/>
                    <a:pt x="627" y="1130"/>
                  </a:cubicBezTo>
                  <a:cubicBezTo>
                    <a:pt x="727" y="1105"/>
                    <a:pt x="677" y="804"/>
                    <a:pt x="527" y="504"/>
                  </a:cubicBezTo>
                  <a:cubicBezTo>
                    <a:pt x="408" y="196"/>
                    <a:pt x="223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9"/>
            <p:cNvSpPr/>
            <p:nvPr/>
          </p:nvSpPr>
          <p:spPr>
            <a:xfrm rot="10800000" flipH="1">
              <a:off x="9056676" y="19758"/>
              <a:ext cx="78399" cy="52859"/>
            </a:xfrm>
            <a:custGeom>
              <a:avLst/>
              <a:gdLst/>
              <a:ahLst/>
              <a:cxnLst/>
              <a:rect l="l" t="t" r="r" b="b"/>
              <a:pathLst>
                <a:path w="1455" h="981" extrusionOk="0">
                  <a:moveTo>
                    <a:pt x="132" y="1"/>
                  </a:moveTo>
                  <a:cubicBezTo>
                    <a:pt x="91" y="1"/>
                    <a:pt x="63" y="12"/>
                    <a:pt x="51" y="36"/>
                  </a:cubicBezTo>
                  <a:cubicBezTo>
                    <a:pt x="1" y="136"/>
                    <a:pt x="277" y="361"/>
                    <a:pt x="627" y="612"/>
                  </a:cubicBezTo>
                  <a:cubicBezTo>
                    <a:pt x="923" y="823"/>
                    <a:pt x="1200" y="980"/>
                    <a:pt x="1325" y="980"/>
                  </a:cubicBezTo>
                  <a:cubicBezTo>
                    <a:pt x="1349" y="980"/>
                    <a:pt x="1367" y="975"/>
                    <a:pt x="1379" y="963"/>
                  </a:cubicBezTo>
                  <a:cubicBezTo>
                    <a:pt x="1455" y="888"/>
                    <a:pt x="1204" y="587"/>
                    <a:pt x="828" y="311"/>
                  </a:cubicBezTo>
                  <a:cubicBezTo>
                    <a:pt x="540" y="119"/>
                    <a:pt x="267" y="1"/>
                    <a:pt x="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19"/>
          <p:cNvGrpSpPr/>
          <p:nvPr/>
        </p:nvGrpSpPr>
        <p:grpSpPr>
          <a:xfrm>
            <a:off x="-100350" y="-102000"/>
            <a:ext cx="9261397" cy="5294476"/>
            <a:chOff x="-100350" y="-102000"/>
            <a:chExt cx="9261397" cy="5294476"/>
          </a:xfrm>
        </p:grpSpPr>
        <p:sp>
          <p:nvSpPr>
            <p:cNvPr id="1802" name="Google Shape;1802;p19"/>
            <p:cNvSpPr/>
            <p:nvPr/>
          </p:nvSpPr>
          <p:spPr>
            <a:xfrm>
              <a:off x="908579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9"/>
            <p:cNvSpPr/>
            <p:nvPr/>
          </p:nvSpPr>
          <p:spPr>
            <a:xfrm>
              <a:off x="159465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9"/>
            <p:cNvSpPr/>
            <p:nvPr/>
          </p:nvSpPr>
          <p:spPr>
            <a:xfrm>
              <a:off x="7323950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9"/>
            <p:cNvSpPr/>
            <p:nvPr/>
          </p:nvSpPr>
          <p:spPr>
            <a:xfrm>
              <a:off x="7816704" y="1760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9"/>
            <p:cNvSpPr/>
            <p:nvPr/>
          </p:nvSpPr>
          <p:spPr>
            <a:xfrm>
              <a:off x="6642150" y="382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9"/>
            <p:cNvSpPr/>
            <p:nvPr/>
          </p:nvSpPr>
          <p:spPr>
            <a:xfrm>
              <a:off x="5328325" y="41072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9"/>
            <p:cNvSpPr/>
            <p:nvPr/>
          </p:nvSpPr>
          <p:spPr>
            <a:xfrm>
              <a:off x="2181929" y="36721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9"/>
            <p:cNvSpPr/>
            <p:nvPr/>
          </p:nvSpPr>
          <p:spPr>
            <a:xfrm>
              <a:off x="1127700" y="5952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9"/>
            <p:cNvSpPr/>
            <p:nvPr/>
          </p:nvSpPr>
          <p:spPr>
            <a:xfrm>
              <a:off x="6964479" y="3611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9"/>
            <p:cNvSpPr/>
            <p:nvPr/>
          </p:nvSpPr>
          <p:spPr>
            <a:xfrm>
              <a:off x="8106000" y="36059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9"/>
            <p:cNvSpPr/>
            <p:nvPr/>
          </p:nvSpPr>
          <p:spPr>
            <a:xfrm>
              <a:off x="5934600" y="3139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9"/>
            <p:cNvSpPr/>
            <p:nvPr/>
          </p:nvSpPr>
          <p:spPr>
            <a:xfrm>
              <a:off x="2442604" y="22718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9"/>
            <p:cNvSpPr/>
            <p:nvPr/>
          </p:nvSpPr>
          <p:spPr>
            <a:xfrm>
              <a:off x="5089554" y="8481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9"/>
            <p:cNvSpPr/>
            <p:nvPr/>
          </p:nvSpPr>
          <p:spPr>
            <a:xfrm>
              <a:off x="17904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9"/>
            <p:cNvSpPr/>
            <p:nvPr/>
          </p:nvSpPr>
          <p:spPr>
            <a:xfrm>
              <a:off x="8174554" y="460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9"/>
            <p:cNvSpPr/>
            <p:nvPr/>
          </p:nvSpPr>
          <p:spPr>
            <a:xfrm>
              <a:off x="524200" y="2475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19"/>
            <p:cNvSpPr/>
            <p:nvPr/>
          </p:nvSpPr>
          <p:spPr>
            <a:xfrm>
              <a:off x="6837950" y="25203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19"/>
            <p:cNvSpPr/>
            <p:nvPr/>
          </p:nvSpPr>
          <p:spPr>
            <a:xfrm>
              <a:off x="6710704" y="27932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19"/>
            <p:cNvSpPr/>
            <p:nvPr/>
          </p:nvSpPr>
          <p:spPr>
            <a:xfrm>
              <a:off x="8707575" y="23789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19"/>
            <p:cNvSpPr/>
            <p:nvPr/>
          </p:nvSpPr>
          <p:spPr>
            <a:xfrm>
              <a:off x="18796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9"/>
            <p:cNvSpPr/>
            <p:nvPr/>
          </p:nvSpPr>
          <p:spPr>
            <a:xfrm>
              <a:off x="1221779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9"/>
            <p:cNvSpPr/>
            <p:nvPr/>
          </p:nvSpPr>
          <p:spPr>
            <a:xfrm>
              <a:off x="8424004" y="349506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9"/>
            <p:cNvSpPr/>
            <p:nvPr/>
          </p:nvSpPr>
          <p:spPr>
            <a:xfrm>
              <a:off x="8424000" y="4024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9"/>
            <p:cNvSpPr/>
            <p:nvPr/>
          </p:nvSpPr>
          <p:spPr>
            <a:xfrm>
              <a:off x="8301804" y="40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9"/>
            <p:cNvSpPr/>
            <p:nvPr/>
          </p:nvSpPr>
          <p:spPr>
            <a:xfrm>
              <a:off x="377729" y="24451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9"/>
            <p:cNvSpPr/>
            <p:nvPr/>
          </p:nvSpPr>
          <p:spPr>
            <a:xfrm>
              <a:off x="1025975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9"/>
            <p:cNvSpPr/>
            <p:nvPr/>
          </p:nvSpPr>
          <p:spPr>
            <a:xfrm>
              <a:off x="1323504" y="188704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9"/>
            <p:cNvSpPr/>
            <p:nvPr/>
          </p:nvSpPr>
          <p:spPr>
            <a:xfrm>
              <a:off x="2113375" y="11567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9"/>
            <p:cNvSpPr/>
            <p:nvPr/>
          </p:nvSpPr>
          <p:spPr>
            <a:xfrm>
              <a:off x="2383904" y="1044910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9"/>
            <p:cNvSpPr/>
            <p:nvPr/>
          </p:nvSpPr>
          <p:spPr>
            <a:xfrm>
              <a:off x="287080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9"/>
            <p:cNvSpPr/>
            <p:nvPr/>
          </p:nvSpPr>
          <p:spPr>
            <a:xfrm>
              <a:off x="3007904" y="5952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9"/>
            <p:cNvSpPr/>
            <p:nvPr/>
          </p:nvSpPr>
          <p:spPr>
            <a:xfrm>
              <a:off x="3793225" y="39058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9"/>
            <p:cNvSpPr/>
            <p:nvPr/>
          </p:nvSpPr>
          <p:spPr>
            <a:xfrm>
              <a:off x="3793229" y="373248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9"/>
            <p:cNvSpPr/>
            <p:nvPr/>
          </p:nvSpPr>
          <p:spPr>
            <a:xfrm>
              <a:off x="3066600" y="1567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9"/>
            <p:cNvSpPr/>
            <p:nvPr/>
          </p:nvSpPr>
          <p:spPr>
            <a:xfrm>
              <a:off x="3447729" y="15073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9"/>
            <p:cNvSpPr/>
            <p:nvPr/>
          </p:nvSpPr>
          <p:spPr>
            <a:xfrm>
              <a:off x="5089554" y="38920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9"/>
            <p:cNvSpPr/>
            <p:nvPr/>
          </p:nvSpPr>
          <p:spPr>
            <a:xfrm>
              <a:off x="3506425" y="27269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9"/>
            <p:cNvSpPr/>
            <p:nvPr/>
          </p:nvSpPr>
          <p:spPr>
            <a:xfrm>
              <a:off x="3447729" y="2713135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9"/>
            <p:cNvSpPr/>
            <p:nvPr/>
          </p:nvSpPr>
          <p:spPr>
            <a:xfrm>
              <a:off x="5089554" y="4663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9"/>
            <p:cNvSpPr/>
            <p:nvPr/>
          </p:nvSpPr>
          <p:spPr>
            <a:xfrm>
              <a:off x="4194600" y="1820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9"/>
            <p:cNvSpPr/>
            <p:nvPr/>
          </p:nvSpPr>
          <p:spPr>
            <a:xfrm>
              <a:off x="5455575" y="19473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9"/>
            <p:cNvSpPr/>
            <p:nvPr/>
          </p:nvSpPr>
          <p:spPr>
            <a:xfrm>
              <a:off x="6363950" y="134955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9"/>
            <p:cNvSpPr/>
            <p:nvPr/>
          </p:nvSpPr>
          <p:spPr>
            <a:xfrm>
              <a:off x="6559750" y="270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9"/>
            <p:cNvSpPr/>
            <p:nvPr/>
          </p:nvSpPr>
          <p:spPr>
            <a:xfrm>
              <a:off x="3169225" y="4724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9"/>
            <p:cNvSpPr/>
            <p:nvPr/>
          </p:nvSpPr>
          <p:spPr>
            <a:xfrm>
              <a:off x="5396879" y="1820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9"/>
            <p:cNvSpPr/>
            <p:nvPr/>
          </p:nvSpPr>
          <p:spPr>
            <a:xfrm>
              <a:off x="59346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9"/>
            <p:cNvSpPr/>
            <p:nvPr/>
          </p:nvSpPr>
          <p:spPr>
            <a:xfrm>
              <a:off x="4129225" y="781863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9"/>
            <p:cNvSpPr/>
            <p:nvPr/>
          </p:nvSpPr>
          <p:spPr>
            <a:xfrm>
              <a:off x="4390404" y="6615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9"/>
            <p:cNvSpPr/>
            <p:nvPr/>
          </p:nvSpPr>
          <p:spPr>
            <a:xfrm>
              <a:off x="5148250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9"/>
            <p:cNvSpPr/>
            <p:nvPr/>
          </p:nvSpPr>
          <p:spPr>
            <a:xfrm>
              <a:off x="377725" y="-1020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9"/>
            <p:cNvSpPr/>
            <p:nvPr/>
          </p:nvSpPr>
          <p:spPr>
            <a:xfrm>
              <a:off x="-100350" y="46638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9"/>
            <p:cNvSpPr/>
            <p:nvPr/>
          </p:nvSpPr>
          <p:spPr>
            <a:xfrm>
              <a:off x="8838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9"/>
            <p:cNvSpPr/>
            <p:nvPr/>
          </p:nvSpPr>
          <p:spPr>
            <a:xfrm>
              <a:off x="7194000" y="45071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9"/>
            <p:cNvSpPr/>
            <p:nvPr/>
          </p:nvSpPr>
          <p:spPr>
            <a:xfrm>
              <a:off x="9033804" y="41734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9"/>
            <p:cNvSpPr/>
            <p:nvPr/>
          </p:nvSpPr>
          <p:spPr>
            <a:xfrm>
              <a:off x="2675000" y="3495038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9"/>
            <p:cNvSpPr/>
            <p:nvPr/>
          </p:nvSpPr>
          <p:spPr>
            <a:xfrm>
              <a:off x="4626600" y="29197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9"/>
            <p:cNvSpPr/>
            <p:nvPr/>
          </p:nvSpPr>
          <p:spPr>
            <a:xfrm>
              <a:off x="4822404" y="279322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9"/>
            <p:cNvSpPr/>
            <p:nvPr/>
          </p:nvSpPr>
          <p:spPr>
            <a:xfrm>
              <a:off x="-100350" y="1044900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9"/>
            <p:cNvSpPr/>
            <p:nvPr/>
          </p:nvSpPr>
          <p:spPr>
            <a:xfrm>
              <a:off x="8965250" y="14411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9"/>
            <p:cNvSpPr/>
            <p:nvPr/>
          </p:nvSpPr>
          <p:spPr>
            <a:xfrm>
              <a:off x="8906554" y="1415797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9"/>
            <p:cNvSpPr/>
            <p:nvPr/>
          </p:nvSpPr>
          <p:spPr>
            <a:xfrm>
              <a:off x="181925" y="401862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9"/>
            <p:cNvSpPr/>
            <p:nvPr/>
          </p:nvSpPr>
          <p:spPr>
            <a:xfrm>
              <a:off x="592754" y="4084872"/>
              <a:ext cx="58695" cy="60315"/>
            </a:xfrm>
            <a:custGeom>
              <a:avLst/>
              <a:gdLst/>
              <a:ahLst/>
              <a:cxnLst/>
              <a:rect l="l" t="t" r="r" b="b"/>
              <a:pathLst>
                <a:path w="1667" h="1713" extrusionOk="0">
                  <a:moveTo>
                    <a:pt x="982" y="1"/>
                  </a:moveTo>
                  <a:lnTo>
                    <a:pt x="594" y="457"/>
                  </a:lnTo>
                  <a:lnTo>
                    <a:pt x="0" y="412"/>
                  </a:lnTo>
                  <a:lnTo>
                    <a:pt x="320" y="914"/>
                  </a:lnTo>
                  <a:lnTo>
                    <a:pt x="92" y="1485"/>
                  </a:lnTo>
                  <a:lnTo>
                    <a:pt x="662" y="1325"/>
                  </a:lnTo>
                  <a:lnTo>
                    <a:pt x="1119" y="1713"/>
                  </a:lnTo>
                  <a:lnTo>
                    <a:pt x="1164" y="1119"/>
                  </a:lnTo>
                  <a:lnTo>
                    <a:pt x="1667" y="800"/>
                  </a:lnTo>
                  <a:lnTo>
                    <a:pt x="1119" y="572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9"/>
            <p:cNvSpPr/>
            <p:nvPr/>
          </p:nvSpPr>
          <p:spPr>
            <a:xfrm>
              <a:off x="720000" y="4999675"/>
              <a:ext cx="195797" cy="192801"/>
            </a:xfrm>
            <a:custGeom>
              <a:avLst/>
              <a:gdLst/>
              <a:ahLst/>
              <a:cxnLst/>
              <a:rect l="l" t="t" r="r" b="b"/>
              <a:pathLst>
                <a:path w="5251" h="5171" extrusionOk="0">
                  <a:moveTo>
                    <a:pt x="2637" y="1"/>
                  </a:moveTo>
                  <a:cubicBezTo>
                    <a:pt x="2586" y="1"/>
                    <a:pt x="2534" y="29"/>
                    <a:pt x="2534" y="86"/>
                  </a:cubicBezTo>
                  <a:lnTo>
                    <a:pt x="2534" y="2369"/>
                  </a:lnTo>
                  <a:cubicBezTo>
                    <a:pt x="2215" y="2049"/>
                    <a:pt x="1895" y="1753"/>
                    <a:pt x="1598" y="1433"/>
                  </a:cubicBezTo>
                  <a:cubicBezTo>
                    <a:pt x="1572" y="1412"/>
                    <a:pt x="1544" y="1403"/>
                    <a:pt x="1518" y="1403"/>
                  </a:cubicBezTo>
                  <a:cubicBezTo>
                    <a:pt x="1433" y="1403"/>
                    <a:pt x="1369" y="1500"/>
                    <a:pt x="1439" y="1570"/>
                  </a:cubicBezTo>
                  <a:cubicBezTo>
                    <a:pt x="1758" y="1890"/>
                    <a:pt x="2078" y="2209"/>
                    <a:pt x="2397" y="2506"/>
                  </a:cubicBezTo>
                  <a:lnTo>
                    <a:pt x="138" y="2506"/>
                  </a:lnTo>
                  <a:cubicBezTo>
                    <a:pt x="1" y="2506"/>
                    <a:pt x="1" y="2711"/>
                    <a:pt x="138" y="2711"/>
                  </a:cubicBezTo>
                  <a:lnTo>
                    <a:pt x="2397" y="2711"/>
                  </a:lnTo>
                  <a:cubicBezTo>
                    <a:pt x="2101" y="3031"/>
                    <a:pt x="1781" y="3350"/>
                    <a:pt x="1484" y="3670"/>
                  </a:cubicBezTo>
                  <a:cubicBezTo>
                    <a:pt x="1414" y="3740"/>
                    <a:pt x="1479" y="3837"/>
                    <a:pt x="1554" y="3837"/>
                  </a:cubicBezTo>
                  <a:cubicBezTo>
                    <a:pt x="1576" y="3837"/>
                    <a:pt x="1600" y="3828"/>
                    <a:pt x="1621" y="3807"/>
                  </a:cubicBezTo>
                  <a:lnTo>
                    <a:pt x="2534" y="2848"/>
                  </a:lnTo>
                  <a:lnTo>
                    <a:pt x="2534" y="5085"/>
                  </a:lnTo>
                  <a:cubicBezTo>
                    <a:pt x="2534" y="5142"/>
                    <a:pt x="2586" y="5171"/>
                    <a:pt x="2637" y="5171"/>
                  </a:cubicBezTo>
                  <a:cubicBezTo>
                    <a:pt x="2688" y="5171"/>
                    <a:pt x="2740" y="5142"/>
                    <a:pt x="2740" y="5085"/>
                  </a:cubicBezTo>
                  <a:lnTo>
                    <a:pt x="2740" y="2848"/>
                  </a:lnTo>
                  <a:cubicBezTo>
                    <a:pt x="3105" y="3191"/>
                    <a:pt x="3470" y="3556"/>
                    <a:pt x="3835" y="3921"/>
                  </a:cubicBezTo>
                  <a:cubicBezTo>
                    <a:pt x="3855" y="3940"/>
                    <a:pt x="3877" y="3948"/>
                    <a:pt x="3900" y="3948"/>
                  </a:cubicBezTo>
                  <a:cubicBezTo>
                    <a:pt x="3983" y="3948"/>
                    <a:pt x="4067" y="3838"/>
                    <a:pt x="3995" y="3784"/>
                  </a:cubicBezTo>
                  <a:cubicBezTo>
                    <a:pt x="3630" y="3419"/>
                    <a:pt x="3265" y="3054"/>
                    <a:pt x="2899" y="2711"/>
                  </a:cubicBezTo>
                  <a:lnTo>
                    <a:pt x="5114" y="2711"/>
                  </a:lnTo>
                  <a:cubicBezTo>
                    <a:pt x="5250" y="2711"/>
                    <a:pt x="5250" y="2506"/>
                    <a:pt x="5114" y="2506"/>
                  </a:cubicBezTo>
                  <a:lnTo>
                    <a:pt x="2877" y="2506"/>
                  </a:lnTo>
                  <a:cubicBezTo>
                    <a:pt x="3242" y="2141"/>
                    <a:pt x="3584" y="1775"/>
                    <a:pt x="3949" y="1410"/>
                  </a:cubicBezTo>
                  <a:cubicBezTo>
                    <a:pt x="4020" y="1340"/>
                    <a:pt x="3955" y="1243"/>
                    <a:pt x="3880" y="1243"/>
                  </a:cubicBezTo>
                  <a:cubicBezTo>
                    <a:pt x="3857" y="1243"/>
                    <a:pt x="3834" y="1252"/>
                    <a:pt x="3812" y="1273"/>
                  </a:cubicBezTo>
                  <a:cubicBezTo>
                    <a:pt x="3447" y="1638"/>
                    <a:pt x="3105" y="2004"/>
                    <a:pt x="2740" y="2369"/>
                  </a:cubicBezTo>
                  <a:lnTo>
                    <a:pt x="2740" y="86"/>
                  </a:lnTo>
                  <a:cubicBezTo>
                    <a:pt x="2740" y="29"/>
                    <a:pt x="2688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5" name="Google Shape;1865;p19"/>
          <p:cNvSpPr txBox="1">
            <a:spLocks noGrp="1"/>
          </p:cNvSpPr>
          <p:nvPr>
            <p:ph type="title"/>
          </p:nvPr>
        </p:nvSpPr>
        <p:spPr>
          <a:xfrm>
            <a:off x="1433175" y="402550"/>
            <a:ext cx="699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ubTitle" idx="1"/>
          </p:nvPr>
        </p:nvSpPr>
        <p:spPr>
          <a:xfrm>
            <a:off x="1441225" y="2207350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67" name="Google Shape;1867;p19"/>
          <p:cNvSpPr txBox="1">
            <a:spLocks noGrp="1"/>
          </p:cNvSpPr>
          <p:nvPr>
            <p:ph type="subTitle" idx="2"/>
          </p:nvPr>
        </p:nvSpPr>
        <p:spPr>
          <a:xfrm>
            <a:off x="1441225" y="1799575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68" name="Google Shape;1868;p19"/>
          <p:cNvSpPr txBox="1">
            <a:spLocks noGrp="1"/>
          </p:cNvSpPr>
          <p:nvPr>
            <p:ph type="subTitle" idx="3"/>
          </p:nvPr>
        </p:nvSpPr>
        <p:spPr>
          <a:xfrm>
            <a:off x="3934100" y="2206613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69" name="Google Shape;1869;p19"/>
          <p:cNvSpPr txBox="1">
            <a:spLocks noGrp="1"/>
          </p:cNvSpPr>
          <p:nvPr>
            <p:ph type="subTitle" idx="4"/>
          </p:nvPr>
        </p:nvSpPr>
        <p:spPr>
          <a:xfrm>
            <a:off x="3934100" y="1798838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70" name="Google Shape;1870;p19"/>
          <p:cNvSpPr txBox="1">
            <a:spLocks noGrp="1"/>
          </p:cNvSpPr>
          <p:nvPr>
            <p:ph type="subTitle" idx="5"/>
          </p:nvPr>
        </p:nvSpPr>
        <p:spPr>
          <a:xfrm>
            <a:off x="6426975" y="2206613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71" name="Google Shape;1871;p19"/>
          <p:cNvSpPr txBox="1">
            <a:spLocks noGrp="1"/>
          </p:cNvSpPr>
          <p:nvPr>
            <p:ph type="subTitle" idx="6"/>
          </p:nvPr>
        </p:nvSpPr>
        <p:spPr>
          <a:xfrm>
            <a:off x="6426975" y="1798838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72" name="Google Shape;1872;p19"/>
          <p:cNvSpPr txBox="1">
            <a:spLocks noGrp="1"/>
          </p:cNvSpPr>
          <p:nvPr>
            <p:ph type="subTitle" idx="7"/>
          </p:nvPr>
        </p:nvSpPr>
        <p:spPr>
          <a:xfrm>
            <a:off x="1441225" y="3875088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73" name="Google Shape;1873;p19"/>
          <p:cNvSpPr txBox="1">
            <a:spLocks noGrp="1"/>
          </p:cNvSpPr>
          <p:nvPr>
            <p:ph type="subTitle" idx="8"/>
          </p:nvPr>
        </p:nvSpPr>
        <p:spPr>
          <a:xfrm>
            <a:off x="1441225" y="3467313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74" name="Google Shape;1874;p19"/>
          <p:cNvSpPr txBox="1">
            <a:spLocks noGrp="1"/>
          </p:cNvSpPr>
          <p:nvPr>
            <p:ph type="subTitle" idx="9"/>
          </p:nvPr>
        </p:nvSpPr>
        <p:spPr>
          <a:xfrm>
            <a:off x="3934100" y="3875088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75" name="Google Shape;1875;p19"/>
          <p:cNvSpPr txBox="1">
            <a:spLocks noGrp="1"/>
          </p:cNvSpPr>
          <p:nvPr>
            <p:ph type="subTitle" idx="13"/>
          </p:nvPr>
        </p:nvSpPr>
        <p:spPr>
          <a:xfrm>
            <a:off x="3934100" y="3467313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76" name="Google Shape;1876;p19"/>
          <p:cNvSpPr txBox="1">
            <a:spLocks noGrp="1"/>
          </p:cNvSpPr>
          <p:nvPr>
            <p:ph type="subTitle" idx="14"/>
          </p:nvPr>
        </p:nvSpPr>
        <p:spPr>
          <a:xfrm>
            <a:off x="6426975" y="3875088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77" name="Google Shape;1877;p19"/>
          <p:cNvSpPr txBox="1">
            <a:spLocks noGrp="1"/>
          </p:cNvSpPr>
          <p:nvPr>
            <p:ph type="subTitle" idx="15"/>
          </p:nvPr>
        </p:nvSpPr>
        <p:spPr>
          <a:xfrm>
            <a:off x="6426975" y="3467313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ecular One"/>
              <a:buNone/>
              <a:defRPr sz="2000"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endParaRPr/>
          </a:p>
        </p:txBody>
      </p:sp>
      <p:sp>
        <p:nvSpPr>
          <p:cNvPr id="1878" name="Google Shape;1878;p19"/>
          <p:cNvSpPr/>
          <p:nvPr/>
        </p:nvSpPr>
        <p:spPr>
          <a:xfrm>
            <a:off x="127400" y="449700"/>
            <a:ext cx="594000" cy="4244100"/>
          </a:xfrm>
          <a:prstGeom prst="roundRect">
            <a:avLst>
              <a:gd name="adj" fmla="val 33099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1297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rushed"/>
              <a:buNone/>
              <a:defRPr sz="3600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6" r:id="rId4"/>
    <p:sldLayoutId id="2147483658" r:id="rId5"/>
    <p:sldLayoutId id="2147483659" r:id="rId6"/>
    <p:sldLayoutId id="2147483660" r:id="rId7"/>
    <p:sldLayoutId id="2147483664" r:id="rId8"/>
    <p:sldLayoutId id="2147483665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" Target="slide8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3" name="Google Shape;3493;p32"/>
          <p:cNvGrpSpPr/>
          <p:nvPr/>
        </p:nvGrpSpPr>
        <p:grpSpPr>
          <a:xfrm>
            <a:off x="7371888" y="4260588"/>
            <a:ext cx="406875" cy="629425"/>
            <a:chOff x="6691975" y="660275"/>
            <a:chExt cx="406875" cy="629425"/>
          </a:xfrm>
        </p:grpSpPr>
        <p:sp>
          <p:nvSpPr>
            <p:cNvPr id="3494" name="Google Shape;3494;p32"/>
            <p:cNvSpPr/>
            <p:nvPr/>
          </p:nvSpPr>
          <p:spPr>
            <a:xfrm>
              <a:off x="6828925" y="697950"/>
              <a:ext cx="77050" cy="261925"/>
            </a:xfrm>
            <a:custGeom>
              <a:avLst/>
              <a:gdLst/>
              <a:ahLst/>
              <a:cxnLst/>
              <a:rect l="l" t="t" r="r" b="b"/>
              <a:pathLst>
                <a:path w="3082" h="10477" extrusionOk="0">
                  <a:moveTo>
                    <a:pt x="1667" y="388"/>
                  </a:moveTo>
                  <a:cubicBezTo>
                    <a:pt x="1689" y="388"/>
                    <a:pt x="1712" y="388"/>
                    <a:pt x="1735" y="411"/>
                  </a:cubicBezTo>
                  <a:cubicBezTo>
                    <a:pt x="2351" y="913"/>
                    <a:pt x="2374" y="4930"/>
                    <a:pt x="2192" y="8011"/>
                  </a:cubicBezTo>
                  <a:cubicBezTo>
                    <a:pt x="1438" y="4633"/>
                    <a:pt x="868" y="616"/>
                    <a:pt x="1621" y="388"/>
                  </a:cubicBezTo>
                  <a:close/>
                  <a:moveTo>
                    <a:pt x="1681" y="1"/>
                  </a:moveTo>
                  <a:cubicBezTo>
                    <a:pt x="1631" y="1"/>
                    <a:pt x="1580" y="8"/>
                    <a:pt x="1530" y="23"/>
                  </a:cubicBezTo>
                  <a:cubicBezTo>
                    <a:pt x="0" y="479"/>
                    <a:pt x="1758" y="7852"/>
                    <a:pt x="2123" y="9335"/>
                  </a:cubicBezTo>
                  <a:lnTo>
                    <a:pt x="2420" y="10477"/>
                  </a:lnTo>
                  <a:lnTo>
                    <a:pt x="2511" y="9313"/>
                  </a:lnTo>
                  <a:cubicBezTo>
                    <a:pt x="2557" y="8445"/>
                    <a:pt x="3082" y="1004"/>
                    <a:pt x="1986" y="114"/>
                  </a:cubicBezTo>
                  <a:cubicBezTo>
                    <a:pt x="1893" y="36"/>
                    <a:pt x="1788" y="1"/>
                    <a:pt x="16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32"/>
            <p:cNvSpPr/>
            <p:nvPr/>
          </p:nvSpPr>
          <p:spPr>
            <a:xfrm>
              <a:off x="6899100" y="707275"/>
              <a:ext cx="113600" cy="241200"/>
            </a:xfrm>
            <a:custGeom>
              <a:avLst/>
              <a:gdLst/>
              <a:ahLst/>
              <a:cxnLst/>
              <a:rect l="l" t="t" r="r" b="b"/>
              <a:pathLst>
                <a:path w="4544" h="9648" extrusionOk="0">
                  <a:moveTo>
                    <a:pt x="3037" y="380"/>
                  </a:moveTo>
                  <a:cubicBezTo>
                    <a:pt x="3196" y="380"/>
                    <a:pt x="3242" y="449"/>
                    <a:pt x="3288" y="494"/>
                  </a:cubicBezTo>
                  <a:cubicBezTo>
                    <a:pt x="3835" y="1293"/>
                    <a:pt x="1964" y="5356"/>
                    <a:pt x="412" y="8141"/>
                  </a:cubicBezTo>
                  <a:cubicBezTo>
                    <a:pt x="549" y="5539"/>
                    <a:pt x="1119" y="700"/>
                    <a:pt x="2900" y="403"/>
                  </a:cubicBezTo>
                  <a:cubicBezTo>
                    <a:pt x="2945" y="380"/>
                    <a:pt x="2991" y="380"/>
                    <a:pt x="3037" y="380"/>
                  </a:cubicBezTo>
                  <a:close/>
                  <a:moveTo>
                    <a:pt x="3011" y="0"/>
                  </a:moveTo>
                  <a:cubicBezTo>
                    <a:pt x="2955" y="0"/>
                    <a:pt x="2895" y="5"/>
                    <a:pt x="2831" y="15"/>
                  </a:cubicBezTo>
                  <a:cubicBezTo>
                    <a:pt x="161" y="471"/>
                    <a:pt x="24" y="8574"/>
                    <a:pt x="24" y="8917"/>
                  </a:cubicBezTo>
                  <a:lnTo>
                    <a:pt x="1" y="9647"/>
                  </a:lnTo>
                  <a:lnTo>
                    <a:pt x="366" y="9008"/>
                  </a:lnTo>
                  <a:cubicBezTo>
                    <a:pt x="800" y="8255"/>
                    <a:pt x="4543" y="1635"/>
                    <a:pt x="3607" y="289"/>
                  </a:cubicBezTo>
                  <a:cubicBezTo>
                    <a:pt x="3510" y="153"/>
                    <a:pt x="3330" y="0"/>
                    <a:pt x="30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32"/>
            <p:cNvSpPr/>
            <p:nvPr/>
          </p:nvSpPr>
          <p:spPr>
            <a:xfrm>
              <a:off x="6747900" y="660275"/>
              <a:ext cx="105575" cy="261950"/>
            </a:xfrm>
            <a:custGeom>
              <a:avLst/>
              <a:gdLst/>
              <a:ahLst/>
              <a:cxnLst/>
              <a:rect l="l" t="t" r="r" b="b"/>
              <a:pathLst>
                <a:path w="4223" h="10478" extrusionOk="0">
                  <a:moveTo>
                    <a:pt x="1986" y="5844"/>
                  </a:moveTo>
                  <a:cubicBezTo>
                    <a:pt x="2009" y="5844"/>
                    <a:pt x="2054" y="5844"/>
                    <a:pt x="2100" y="5866"/>
                  </a:cubicBezTo>
                  <a:cubicBezTo>
                    <a:pt x="2123" y="5866"/>
                    <a:pt x="2146" y="5889"/>
                    <a:pt x="2169" y="5889"/>
                  </a:cubicBezTo>
                  <a:cubicBezTo>
                    <a:pt x="2123" y="5981"/>
                    <a:pt x="2077" y="6072"/>
                    <a:pt x="2032" y="6140"/>
                  </a:cubicBezTo>
                  <a:cubicBezTo>
                    <a:pt x="1826" y="6437"/>
                    <a:pt x="1507" y="6711"/>
                    <a:pt x="1141" y="6711"/>
                  </a:cubicBezTo>
                  <a:cubicBezTo>
                    <a:pt x="1210" y="6506"/>
                    <a:pt x="1301" y="6300"/>
                    <a:pt x="1438" y="6140"/>
                  </a:cubicBezTo>
                  <a:cubicBezTo>
                    <a:pt x="1575" y="5981"/>
                    <a:pt x="1780" y="5844"/>
                    <a:pt x="1986" y="5844"/>
                  </a:cubicBezTo>
                  <a:close/>
                  <a:moveTo>
                    <a:pt x="1689" y="0"/>
                  </a:moveTo>
                  <a:cubicBezTo>
                    <a:pt x="1004" y="46"/>
                    <a:pt x="388" y="525"/>
                    <a:pt x="183" y="1187"/>
                  </a:cubicBezTo>
                  <a:cubicBezTo>
                    <a:pt x="0" y="1826"/>
                    <a:pt x="228" y="2580"/>
                    <a:pt x="776" y="2990"/>
                  </a:cubicBezTo>
                  <a:cubicBezTo>
                    <a:pt x="913" y="3105"/>
                    <a:pt x="1050" y="3173"/>
                    <a:pt x="1187" y="3242"/>
                  </a:cubicBezTo>
                  <a:cubicBezTo>
                    <a:pt x="1278" y="3287"/>
                    <a:pt x="1347" y="3356"/>
                    <a:pt x="1438" y="3401"/>
                  </a:cubicBezTo>
                  <a:cubicBezTo>
                    <a:pt x="1849" y="3675"/>
                    <a:pt x="2146" y="4132"/>
                    <a:pt x="2260" y="4657"/>
                  </a:cubicBezTo>
                  <a:cubicBezTo>
                    <a:pt x="2328" y="4953"/>
                    <a:pt x="2328" y="5250"/>
                    <a:pt x="2283" y="5524"/>
                  </a:cubicBezTo>
                  <a:cubicBezTo>
                    <a:pt x="2260" y="5524"/>
                    <a:pt x="2237" y="5501"/>
                    <a:pt x="2214" y="5501"/>
                  </a:cubicBezTo>
                  <a:cubicBezTo>
                    <a:pt x="2140" y="5481"/>
                    <a:pt x="2066" y="5471"/>
                    <a:pt x="1992" y="5471"/>
                  </a:cubicBezTo>
                  <a:cubicBezTo>
                    <a:pt x="1660" y="5471"/>
                    <a:pt x="1347" y="5665"/>
                    <a:pt x="1141" y="5889"/>
                  </a:cubicBezTo>
                  <a:cubicBezTo>
                    <a:pt x="913" y="6163"/>
                    <a:pt x="799" y="6528"/>
                    <a:pt x="708" y="6825"/>
                  </a:cubicBezTo>
                  <a:lnTo>
                    <a:pt x="662" y="7031"/>
                  </a:lnTo>
                  <a:lnTo>
                    <a:pt x="845" y="7076"/>
                  </a:lnTo>
                  <a:cubicBezTo>
                    <a:pt x="930" y="7095"/>
                    <a:pt x="1014" y="7104"/>
                    <a:pt x="1097" y="7104"/>
                  </a:cubicBezTo>
                  <a:cubicBezTo>
                    <a:pt x="1614" y="7104"/>
                    <a:pt x="2073" y="6759"/>
                    <a:pt x="2328" y="6346"/>
                  </a:cubicBezTo>
                  <a:cubicBezTo>
                    <a:pt x="2374" y="6277"/>
                    <a:pt x="2420" y="6209"/>
                    <a:pt x="2465" y="6140"/>
                  </a:cubicBezTo>
                  <a:cubicBezTo>
                    <a:pt x="2511" y="6209"/>
                    <a:pt x="2557" y="6277"/>
                    <a:pt x="2602" y="6369"/>
                  </a:cubicBezTo>
                  <a:cubicBezTo>
                    <a:pt x="3378" y="7601"/>
                    <a:pt x="3789" y="9016"/>
                    <a:pt x="3835" y="10477"/>
                  </a:cubicBezTo>
                  <a:lnTo>
                    <a:pt x="4223" y="10454"/>
                  </a:lnTo>
                  <a:cubicBezTo>
                    <a:pt x="4177" y="8948"/>
                    <a:pt x="3721" y="7464"/>
                    <a:pt x="2922" y="6163"/>
                  </a:cubicBezTo>
                  <a:cubicBezTo>
                    <a:pt x="2830" y="6026"/>
                    <a:pt x="2739" y="5866"/>
                    <a:pt x="2602" y="5752"/>
                  </a:cubicBezTo>
                  <a:cubicBezTo>
                    <a:pt x="2716" y="5387"/>
                    <a:pt x="2716" y="4976"/>
                    <a:pt x="2648" y="4565"/>
                  </a:cubicBezTo>
                  <a:cubicBezTo>
                    <a:pt x="2511" y="3949"/>
                    <a:pt x="2146" y="3401"/>
                    <a:pt x="1644" y="3082"/>
                  </a:cubicBezTo>
                  <a:cubicBezTo>
                    <a:pt x="1552" y="3013"/>
                    <a:pt x="1461" y="2968"/>
                    <a:pt x="1370" y="2922"/>
                  </a:cubicBezTo>
                  <a:cubicBezTo>
                    <a:pt x="1233" y="2853"/>
                    <a:pt x="1119" y="2785"/>
                    <a:pt x="1004" y="2694"/>
                  </a:cubicBezTo>
                  <a:cubicBezTo>
                    <a:pt x="594" y="2374"/>
                    <a:pt x="411" y="1781"/>
                    <a:pt x="548" y="1301"/>
                  </a:cubicBezTo>
                  <a:cubicBezTo>
                    <a:pt x="708" y="799"/>
                    <a:pt x="1187" y="411"/>
                    <a:pt x="1712" y="388"/>
                  </a:cubicBez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32"/>
            <p:cNvSpPr/>
            <p:nvPr/>
          </p:nvSpPr>
          <p:spPr>
            <a:xfrm>
              <a:off x="6937350" y="707450"/>
              <a:ext cx="161500" cy="214775"/>
            </a:xfrm>
            <a:custGeom>
              <a:avLst/>
              <a:gdLst/>
              <a:ahLst/>
              <a:cxnLst/>
              <a:rect l="l" t="t" r="r" b="b"/>
              <a:pathLst>
                <a:path w="6460" h="8591" extrusionOk="0">
                  <a:moveTo>
                    <a:pt x="3561" y="4733"/>
                  </a:moveTo>
                  <a:cubicBezTo>
                    <a:pt x="3629" y="4733"/>
                    <a:pt x="3698" y="4755"/>
                    <a:pt x="3766" y="4755"/>
                  </a:cubicBezTo>
                  <a:cubicBezTo>
                    <a:pt x="3926" y="4801"/>
                    <a:pt x="4086" y="4892"/>
                    <a:pt x="4086" y="5007"/>
                  </a:cubicBezTo>
                  <a:cubicBezTo>
                    <a:pt x="4086" y="5121"/>
                    <a:pt x="3835" y="5189"/>
                    <a:pt x="3607" y="5189"/>
                  </a:cubicBezTo>
                  <a:lnTo>
                    <a:pt x="3492" y="5189"/>
                  </a:lnTo>
                  <a:cubicBezTo>
                    <a:pt x="3492" y="5189"/>
                    <a:pt x="3492" y="5166"/>
                    <a:pt x="3492" y="5121"/>
                  </a:cubicBezTo>
                  <a:cubicBezTo>
                    <a:pt x="3492" y="4984"/>
                    <a:pt x="3515" y="4847"/>
                    <a:pt x="3561" y="4733"/>
                  </a:cubicBezTo>
                  <a:close/>
                  <a:moveTo>
                    <a:pt x="5282" y="1"/>
                  </a:moveTo>
                  <a:cubicBezTo>
                    <a:pt x="5202" y="1"/>
                    <a:pt x="5122" y="11"/>
                    <a:pt x="5044" y="31"/>
                  </a:cubicBezTo>
                  <a:lnTo>
                    <a:pt x="5136" y="396"/>
                  </a:lnTo>
                  <a:cubicBezTo>
                    <a:pt x="5177" y="384"/>
                    <a:pt x="5220" y="378"/>
                    <a:pt x="5264" y="378"/>
                  </a:cubicBezTo>
                  <a:cubicBezTo>
                    <a:pt x="5390" y="378"/>
                    <a:pt x="5525" y="425"/>
                    <a:pt x="5661" y="510"/>
                  </a:cubicBezTo>
                  <a:cubicBezTo>
                    <a:pt x="5866" y="670"/>
                    <a:pt x="6026" y="944"/>
                    <a:pt x="6026" y="1195"/>
                  </a:cubicBezTo>
                  <a:cubicBezTo>
                    <a:pt x="6072" y="1788"/>
                    <a:pt x="5615" y="2268"/>
                    <a:pt x="5341" y="2519"/>
                  </a:cubicBezTo>
                  <a:cubicBezTo>
                    <a:pt x="5136" y="2701"/>
                    <a:pt x="4908" y="2861"/>
                    <a:pt x="4656" y="3044"/>
                  </a:cubicBezTo>
                  <a:cubicBezTo>
                    <a:pt x="4428" y="3203"/>
                    <a:pt x="4200" y="3363"/>
                    <a:pt x="3972" y="3546"/>
                  </a:cubicBezTo>
                  <a:cubicBezTo>
                    <a:pt x="3698" y="3774"/>
                    <a:pt x="3470" y="4048"/>
                    <a:pt x="3333" y="4322"/>
                  </a:cubicBezTo>
                  <a:lnTo>
                    <a:pt x="3310" y="4322"/>
                  </a:lnTo>
                  <a:cubicBezTo>
                    <a:pt x="2351" y="4322"/>
                    <a:pt x="1484" y="4915"/>
                    <a:pt x="1004" y="5577"/>
                  </a:cubicBezTo>
                  <a:cubicBezTo>
                    <a:pt x="297" y="6513"/>
                    <a:pt x="91" y="7654"/>
                    <a:pt x="0" y="8544"/>
                  </a:cubicBezTo>
                  <a:lnTo>
                    <a:pt x="365" y="8590"/>
                  </a:lnTo>
                  <a:cubicBezTo>
                    <a:pt x="479" y="7746"/>
                    <a:pt x="662" y="6650"/>
                    <a:pt x="1301" y="5805"/>
                  </a:cubicBezTo>
                  <a:cubicBezTo>
                    <a:pt x="1780" y="5166"/>
                    <a:pt x="2488" y="4778"/>
                    <a:pt x="3173" y="4710"/>
                  </a:cubicBezTo>
                  <a:lnTo>
                    <a:pt x="3173" y="4710"/>
                  </a:lnTo>
                  <a:cubicBezTo>
                    <a:pt x="3127" y="4847"/>
                    <a:pt x="3104" y="4984"/>
                    <a:pt x="3104" y="5121"/>
                  </a:cubicBezTo>
                  <a:cubicBezTo>
                    <a:pt x="3104" y="5212"/>
                    <a:pt x="3104" y="5303"/>
                    <a:pt x="3173" y="5395"/>
                  </a:cubicBezTo>
                  <a:cubicBezTo>
                    <a:pt x="3287" y="5577"/>
                    <a:pt x="3515" y="5577"/>
                    <a:pt x="3607" y="5577"/>
                  </a:cubicBezTo>
                  <a:cubicBezTo>
                    <a:pt x="4109" y="5577"/>
                    <a:pt x="4451" y="5349"/>
                    <a:pt x="4474" y="5029"/>
                  </a:cubicBezTo>
                  <a:cubicBezTo>
                    <a:pt x="4497" y="4687"/>
                    <a:pt x="4154" y="4459"/>
                    <a:pt x="3858" y="4390"/>
                  </a:cubicBezTo>
                  <a:cubicBezTo>
                    <a:pt x="3835" y="4390"/>
                    <a:pt x="3789" y="4367"/>
                    <a:pt x="3743" y="4367"/>
                  </a:cubicBezTo>
                  <a:cubicBezTo>
                    <a:pt x="3903" y="4139"/>
                    <a:pt x="4086" y="3957"/>
                    <a:pt x="4223" y="3820"/>
                  </a:cubicBezTo>
                  <a:cubicBezTo>
                    <a:pt x="4428" y="3660"/>
                    <a:pt x="4656" y="3500"/>
                    <a:pt x="4862" y="3340"/>
                  </a:cubicBezTo>
                  <a:cubicBezTo>
                    <a:pt x="5113" y="3181"/>
                    <a:pt x="5364" y="2998"/>
                    <a:pt x="5592" y="2793"/>
                  </a:cubicBezTo>
                  <a:cubicBezTo>
                    <a:pt x="5912" y="2519"/>
                    <a:pt x="6460" y="1925"/>
                    <a:pt x="6414" y="1172"/>
                  </a:cubicBezTo>
                  <a:cubicBezTo>
                    <a:pt x="6391" y="807"/>
                    <a:pt x="6186" y="442"/>
                    <a:pt x="5866" y="213"/>
                  </a:cubicBezTo>
                  <a:cubicBezTo>
                    <a:pt x="5686" y="66"/>
                    <a:pt x="5483" y="1"/>
                    <a:pt x="52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32"/>
            <p:cNvSpPr/>
            <p:nvPr/>
          </p:nvSpPr>
          <p:spPr>
            <a:xfrm>
              <a:off x="6691975" y="897650"/>
              <a:ext cx="382350" cy="392050"/>
            </a:xfrm>
            <a:custGeom>
              <a:avLst/>
              <a:gdLst/>
              <a:ahLst/>
              <a:cxnLst/>
              <a:rect l="l" t="t" r="r" b="b"/>
              <a:pathLst>
                <a:path w="15294" h="15682" extrusionOk="0">
                  <a:moveTo>
                    <a:pt x="1256" y="1"/>
                  </a:moveTo>
                  <a:lnTo>
                    <a:pt x="0" y="13125"/>
                  </a:lnTo>
                  <a:lnTo>
                    <a:pt x="14380" y="15682"/>
                  </a:lnTo>
                  <a:lnTo>
                    <a:pt x="15293" y="503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32"/>
            <p:cNvSpPr/>
            <p:nvPr/>
          </p:nvSpPr>
          <p:spPr>
            <a:xfrm>
              <a:off x="6757025" y="1160725"/>
              <a:ext cx="25700" cy="20550"/>
            </a:xfrm>
            <a:custGeom>
              <a:avLst/>
              <a:gdLst/>
              <a:ahLst/>
              <a:cxnLst/>
              <a:rect l="l" t="t" r="r" b="b"/>
              <a:pathLst>
                <a:path w="1028" h="822" extrusionOk="0">
                  <a:moveTo>
                    <a:pt x="525" y="0"/>
                  </a:moveTo>
                  <a:cubicBezTo>
                    <a:pt x="0" y="0"/>
                    <a:pt x="0" y="822"/>
                    <a:pt x="525" y="822"/>
                  </a:cubicBezTo>
                  <a:cubicBezTo>
                    <a:pt x="1027" y="822"/>
                    <a:pt x="1027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32"/>
            <p:cNvSpPr/>
            <p:nvPr/>
          </p:nvSpPr>
          <p:spPr>
            <a:xfrm>
              <a:off x="6761025" y="1050000"/>
              <a:ext cx="27400" cy="20000"/>
            </a:xfrm>
            <a:custGeom>
              <a:avLst/>
              <a:gdLst/>
              <a:ahLst/>
              <a:cxnLst/>
              <a:rect l="l" t="t" r="r" b="b"/>
              <a:pathLst>
                <a:path w="1096" h="800" extrusionOk="0">
                  <a:moveTo>
                    <a:pt x="502" y="1"/>
                  </a:moveTo>
                  <a:cubicBezTo>
                    <a:pt x="0" y="1"/>
                    <a:pt x="0" y="800"/>
                    <a:pt x="502" y="800"/>
                  </a:cubicBezTo>
                  <a:lnTo>
                    <a:pt x="594" y="800"/>
                  </a:lnTo>
                  <a:cubicBezTo>
                    <a:pt x="1096" y="800"/>
                    <a:pt x="1096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32"/>
            <p:cNvSpPr/>
            <p:nvPr/>
          </p:nvSpPr>
          <p:spPr>
            <a:xfrm>
              <a:off x="6863725" y="1107650"/>
              <a:ext cx="26275" cy="20000"/>
            </a:xfrm>
            <a:custGeom>
              <a:avLst/>
              <a:gdLst/>
              <a:ahLst/>
              <a:cxnLst/>
              <a:rect l="l" t="t" r="r" b="b"/>
              <a:pathLst>
                <a:path w="1051" h="800" extrusionOk="0">
                  <a:moveTo>
                    <a:pt x="526" y="0"/>
                  </a:moveTo>
                  <a:cubicBezTo>
                    <a:pt x="23" y="0"/>
                    <a:pt x="1" y="799"/>
                    <a:pt x="526" y="799"/>
                  </a:cubicBezTo>
                  <a:cubicBezTo>
                    <a:pt x="1051" y="799"/>
                    <a:pt x="105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32"/>
            <p:cNvSpPr/>
            <p:nvPr/>
          </p:nvSpPr>
          <p:spPr>
            <a:xfrm>
              <a:off x="6777000" y="935750"/>
              <a:ext cx="20000" cy="21425"/>
            </a:xfrm>
            <a:custGeom>
              <a:avLst/>
              <a:gdLst/>
              <a:ahLst/>
              <a:cxnLst/>
              <a:rect l="l" t="t" r="r" b="b"/>
              <a:pathLst>
                <a:path w="800" h="857" extrusionOk="0">
                  <a:moveTo>
                    <a:pt x="400" y="0"/>
                  </a:moveTo>
                  <a:cubicBezTo>
                    <a:pt x="200" y="0"/>
                    <a:pt x="0" y="131"/>
                    <a:pt x="0" y="394"/>
                  </a:cubicBezTo>
                  <a:lnTo>
                    <a:pt x="0" y="462"/>
                  </a:lnTo>
                  <a:cubicBezTo>
                    <a:pt x="0" y="725"/>
                    <a:pt x="200" y="856"/>
                    <a:pt x="400" y="856"/>
                  </a:cubicBezTo>
                  <a:cubicBezTo>
                    <a:pt x="599" y="856"/>
                    <a:pt x="799" y="725"/>
                    <a:pt x="799" y="462"/>
                  </a:cubicBezTo>
                  <a:lnTo>
                    <a:pt x="799" y="394"/>
                  </a:lnTo>
                  <a:cubicBezTo>
                    <a:pt x="799" y="131"/>
                    <a:pt x="59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32"/>
            <p:cNvSpPr/>
            <p:nvPr/>
          </p:nvSpPr>
          <p:spPr>
            <a:xfrm>
              <a:off x="6854600" y="1034600"/>
              <a:ext cx="27425" cy="20575"/>
            </a:xfrm>
            <a:custGeom>
              <a:avLst/>
              <a:gdLst/>
              <a:ahLst/>
              <a:cxnLst/>
              <a:rect l="l" t="t" r="r" b="b"/>
              <a:pathLst>
                <a:path w="1097" h="823" extrusionOk="0">
                  <a:moveTo>
                    <a:pt x="503" y="1"/>
                  </a:moveTo>
                  <a:cubicBezTo>
                    <a:pt x="0" y="1"/>
                    <a:pt x="0" y="822"/>
                    <a:pt x="503" y="822"/>
                  </a:cubicBezTo>
                  <a:lnTo>
                    <a:pt x="594" y="822"/>
                  </a:lnTo>
                  <a:cubicBezTo>
                    <a:pt x="1096" y="822"/>
                    <a:pt x="1096" y="1"/>
                    <a:pt x="5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32"/>
            <p:cNvSpPr/>
            <p:nvPr/>
          </p:nvSpPr>
          <p:spPr>
            <a:xfrm>
              <a:off x="6988125" y="946725"/>
              <a:ext cx="26275" cy="20000"/>
            </a:xfrm>
            <a:custGeom>
              <a:avLst/>
              <a:gdLst/>
              <a:ahLst/>
              <a:cxnLst/>
              <a:rect l="l" t="t" r="r" b="b"/>
              <a:pathLst>
                <a:path w="1051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32"/>
            <p:cNvSpPr/>
            <p:nvPr/>
          </p:nvSpPr>
          <p:spPr>
            <a:xfrm>
              <a:off x="6994825" y="1114975"/>
              <a:ext cx="30050" cy="21950"/>
            </a:xfrm>
            <a:custGeom>
              <a:avLst/>
              <a:gdLst/>
              <a:ahLst/>
              <a:cxnLst/>
              <a:rect l="l" t="t" r="r" b="b"/>
              <a:pathLst>
                <a:path w="1202" h="878" extrusionOk="0">
                  <a:moveTo>
                    <a:pt x="615" y="1"/>
                  </a:moveTo>
                  <a:cubicBezTo>
                    <a:pt x="525" y="1"/>
                    <a:pt x="432" y="36"/>
                    <a:pt x="349" y="118"/>
                  </a:cubicBezTo>
                  <a:lnTo>
                    <a:pt x="280" y="209"/>
                  </a:lnTo>
                  <a:cubicBezTo>
                    <a:pt x="0" y="490"/>
                    <a:pt x="271" y="878"/>
                    <a:pt x="577" y="878"/>
                  </a:cubicBezTo>
                  <a:cubicBezTo>
                    <a:pt x="670" y="878"/>
                    <a:pt x="766" y="842"/>
                    <a:pt x="851" y="757"/>
                  </a:cubicBezTo>
                  <a:lnTo>
                    <a:pt x="919" y="689"/>
                  </a:lnTo>
                  <a:cubicBezTo>
                    <a:pt x="1202" y="406"/>
                    <a:pt x="924" y="1"/>
                    <a:pt x="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32"/>
            <p:cNvSpPr/>
            <p:nvPr/>
          </p:nvSpPr>
          <p:spPr>
            <a:xfrm>
              <a:off x="6856300" y="1208650"/>
              <a:ext cx="25725" cy="20000"/>
            </a:xfrm>
            <a:custGeom>
              <a:avLst/>
              <a:gdLst/>
              <a:ahLst/>
              <a:cxnLst/>
              <a:rect l="l" t="t" r="r" b="b"/>
              <a:pathLst>
                <a:path w="1029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cubicBezTo>
                    <a:pt x="1028" y="799"/>
                    <a:pt x="1028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32"/>
            <p:cNvSpPr/>
            <p:nvPr/>
          </p:nvSpPr>
          <p:spPr>
            <a:xfrm>
              <a:off x="6990400" y="1233750"/>
              <a:ext cx="25700" cy="20000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32"/>
            <p:cNvSpPr/>
            <p:nvPr/>
          </p:nvSpPr>
          <p:spPr>
            <a:xfrm>
              <a:off x="6934475" y="1036900"/>
              <a:ext cx="26275" cy="19975"/>
            </a:xfrm>
            <a:custGeom>
              <a:avLst/>
              <a:gdLst/>
              <a:ahLst/>
              <a:cxnLst/>
              <a:rect l="l" t="t" r="r" b="b"/>
              <a:pathLst>
                <a:path w="1051" h="799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cubicBezTo>
                    <a:pt x="1051" y="799"/>
                    <a:pt x="105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32"/>
            <p:cNvSpPr/>
            <p:nvPr/>
          </p:nvSpPr>
          <p:spPr>
            <a:xfrm>
              <a:off x="7028650" y="1007775"/>
              <a:ext cx="25700" cy="20575"/>
            </a:xfrm>
            <a:custGeom>
              <a:avLst/>
              <a:gdLst/>
              <a:ahLst/>
              <a:cxnLst/>
              <a:rect l="l" t="t" r="r" b="b"/>
              <a:pathLst>
                <a:path w="1028" h="823" extrusionOk="0">
                  <a:moveTo>
                    <a:pt x="502" y="1"/>
                  </a:moveTo>
                  <a:cubicBezTo>
                    <a:pt x="0" y="1"/>
                    <a:pt x="0" y="823"/>
                    <a:pt x="502" y="823"/>
                  </a:cubicBezTo>
                  <a:cubicBezTo>
                    <a:pt x="1027" y="823"/>
                    <a:pt x="1027" y="1"/>
                    <a:pt x="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32"/>
            <p:cNvSpPr/>
            <p:nvPr/>
          </p:nvSpPr>
          <p:spPr>
            <a:xfrm>
              <a:off x="6814075" y="937025"/>
              <a:ext cx="26275" cy="20575"/>
            </a:xfrm>
            <a:custGeom>
              <a:avLst/>
              <a:gdLst/>
              <a:ahLst/>
              <a:cxnLst/>
              <a:rect l="l" t="t" r="r" b="b"/>
              <a:pathLst>
                <a:path w="1051" h="823" extrusionOk="0">
                  <a:moveTo>
                    <a:pt x="526" y="1"/>
                  </a:moveTo>
                  <a:cubicBezTo>
                    <a:pt x="1" y="1"/>
                    <a:pt x="1" y="822"/>
                    <a:pt x="526" y="822"/>
                  </a:cubicBezTo>
                  <a:cubicBezTo>
                    <a:pt x="1051" y="822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32"/>
            <p:cNvSpPr/>
            <p:nvPr/>
          </p:nvSpPr>
          <p:spPr>
            <a:xfrm>
              <a:off x="6703375" y="1105375"/>
              <a:ext cx="25700" cy="19975"/>
            </a:xfrm>
            <a:custGeom>
              <a:avLst/>
              <a:gdLst/>
              <a:ahLst/>
              <a:cxnLst/>
              <a:rect l="l" t="t" r="r" b="b"/>
              <a:pathLst>
                <a:path w="1028" h="799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cubicBezTo>
                    <a:pt x="1028" y="799"/>
                    <a:pt x="1028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32"/>
            <p:cNvSpPr/>
            <p:nvPr/>
          </p:nvSpPr>
          <p:spPr>
            <a:xfrm>
              <a:off x="6747325" y="1206925"/>
              <a:ext cx="26275" cy="20000"/>
            </a:xfrm>
            <a:custGeom>
              <a:avLst/>
              <a:gdLst/>
              <a:ahLst/>
              <a:cxnLst/>
              <a:rect l="l" t="t" r="r" b="b"/>
              <a:pathLst>
                <a:path w="1051" h="800" extrusionOk="0">
                  <a:moveTo>
                    <a:pt x="525" y="1"/>
                  </a:moveTo>
                  <a:cubicBezTo>
                    <a:pt x="0" y="1"/>
                    <a:pt x="0" y="800"/>
                    <a:pt x="525" y="800"/>
                  </a:cubicBezTo>
                  <a:cubicBezTo>
                    <a:pt x="1027" y="800"/>
                    <a:pt x="1050" y="1"/>
                    <a:pt x="5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32"/>
            <p:cNvSpPr/>
            <p:nvPr/>
          </p:nvSpPr>
          <p:spPr>
            <a:xfrm>
              <a:off x="6938475" y="1163000"/>
              <a:ext cx="26275" cy="20000"/>
            </a:xfrm>
            <a:custGeom>
              <a:avLst/>
              <a:gdLst/>
              <a:ahLst/>
              <a:cxnLst/>
              <a:rect l="l" t="t" r="r" b="b"/>
              <a:pathLst>
                <a:path w="1051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cubicBezTo>
                    <a:pt x="1028" y="799"/>
                    <a:pt x="1051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32"/>
            <p:cNvSpPr/>
            <p:nvPr/>
          </p:nvSpPr>
          <p:spPr>
            <a:xfrm>
              <a:off x="6948175" y="1218350"/>
              <a:ext cx="25700" cy="20000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cubicBezTo>
                    <a:pt x="1028" y="799"/>
                    <a:pt x="1028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32"/>
            <p:cNvSpPr/>
            <p:nvPr/>
          </p:nvSpPr>
          <p:spPr>
            <a:xfrm>
              <a:off x="7024650" y="1176125"/>
              <a:ext cx="25700" cy="20000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25" y="0"/>
                  </a:moveTo>
                  <a:cubicBezTo>
                    <a:pt x="0" y="0"/>
                    <a:pt x="0" y="799"/>
                    <a:pt x="525" y="799"/>
                  </a:cubicBezTo>
                  <a:cubicBezTo>
                    <a:pt x="1028" y="799"/>
                    <a:pt x="1028" y="0"/>
                    <a:pt x="5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32"/>
            <p:cNvSpPr/>
            <p:nvPr/>
          </p:nvSpPr>
          <p:spPr>
            <a:xfrm>
              <a:off x="6948175" y="996375"/>
              <a:ext cx="25700" cy="20575"/>
            </a:xfrm>
            <a:custGeom>
              <a:avLst/>
              <a:gdLst/>
              <a:ahLst/>
              <a:cxnLst/>
              <a:rect l="l" t="t" r="r" b="b"/>
              <a:pathLst>
                <a:path w="1028" h="823" extrusionOk="0">
                  <a:moveTo>
                    <a:pt x="526" y="0"/>
                  </a:moveTo>
                  <a:cubicBezTo>
                    <a:pt x="1" y="0"/>
                    <a:pt x="1" y="822"/>
                    <a:pt x="526" y="822"/>
                  </a:cubicBezTo>
                  <a:cubicBezTo>
                    <a:pt x="1028" y="822"/>
                    <a:pt x="1028" y="0"/>
                    <a:pt x="5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32"/>
            <p:cNvSpPr/>
            <p:nvPr/>
          </p:nvSpPr>
          <p:spPr>
            <a:xfrm>
              <a:off x="7026350" y="919900"/>
              <a:ext cx="26275" cy="20575"/>
            </a:xfrm>
            <a:custGeom>
              <a:avLst/>
              <a:gdLst/>
              <a:ahLst/>
              <a:cxnLst/>
              <a:rect l="l" t="t" r="r" b="b"/>
              <a:pathLst>
                <a:path w="1051" h="823" extrusionOk="0">
                  <a:moveTo>
                    <a:pt x="526" y="1"/>
                  </a:moveTo>
                  <a:cubicBezTo>
                    <a:pt x="1" y="1"/>
                    <a:pt x="1" y="823"/>
                    <a:pt x="526" y="823"/>
                  </a:cubicBezTo>
                  <a:cubicBezTo>
                    <a:pt x="1051" y="823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8" name="Google Shape;3518;p32"/>
          <p:cNvSpPr/>
          <p:nvPr/>
        </p:nvSpPr>
        <p:spPr>
          <a:xfrm>
            <a:off x="395637" y="540000"/>
            <a:ext cx="4582800" cy="4063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p32"/>
          <p:cNvSpPr txBox="1">
            <a:spLocks noGrp="1"/>
          </p:cNvSpPr>
          <p:nvPr>
            <p:ph type="ctrTitle"/>
          </p:nvPr>
        </p:nvSpPr>
        <p:spPr>
          <a:xfrm>
            <a:off x="980625" y="795413"/>
            <a:ext cx="3412800" cy="216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dirty="0" smtClean="0"/>
              <a:t>Έτοιμοι για τα Χριστούγεννα;</a:t>
            </a:r>
            <a:endParaRPr sz="3200" dirty="0">
              <a:solidFill>
                <a:schemeClr val="accent1"/>
              </a:solidFill>
            </a:endParaRPr>
          </a:p>
        </p:txBody>
      </p:sp>
      <p:sp>
        <p:nvSpPr>
          <p:cNvPr id="3520" name="Google Shape;3520;p32"/>
          <p:cNvSpPr txBox="1">
            <a:spLocks noGrp="1"/>
          </p:cNvSpPr>
          <p:nvPr>
            <p:ph type="subTitle" idx="1"/>
          </p:nvPr>
        </p:nvSpPr>
        <p:spPr>
          <a:xfrm>
            <a:off x="1314825" y="2964450"/>
            <a:ext cx="2744400" cy="79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Δουλγέρη Νικολέτα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Εκπαιδευτικός ΠΕ 86</a:t>
            </a:r>
            <a:endParaRPr dirty="0"/>
          </a:p>
        </p:txBody>
      </p:sp>
      <p:grpSp>
        <p:nvGrpSpPr>
          <p:cNvPr id="3521" name="Google Shape;3521;p32"/>
          <p:cNvGrpSpPr/>
          <p:nvPr/>
        </p:nvGrpSpPr>
        <p:grpSpPr>
          <a:xfrm>
            <a:off x="6657475" y="94600"/>
            <a:ext cx="2235799" cy="5062261"/>
            <a:chOff x="6657475" y="399400"/>
            <a:chExt cx="2235799" cy="5062261"/>
          </a:xfrm>
        </p:grpSpPr>
        <p:sp>
          <p:nvSpPr>
            <p:cNvPr id="3522" name="Google Shape;3522;p32"/>
            <p:cNvSpPr/>
            <p:nvPr/>
          </p:nvSpPr>
          <p:spPr>
            <a:xfrm>
              <a:off x="7752375" y="4467350"/>
              <a:ext cx="149781" cy="994310"/>
            </a:xfrm>
            <a:custGeom>
              <a:avLst/>
              <a:gdLst/>
              <a:ahLst/>
              <a:cxnLst/>
              <a:rect l="l" t="t" r="r" b="b"/>
              <a:pathLst>
                <a:path w="4813" h="21730" extrusionOk="0">
                  <a:moveTo>
                    <a:pt x="1" y="0"/>
                  </a:moveTo>
                  <a:lnTo>
                    <a:pt x="1254" y="21730"/>
                  </a:lnTo>
                  <a:lnTo>
                    <a:pt x="3560" y="21730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32"/>
            <p:cNvSpPr/>
            <p:nvPr/>
          </p:nvSpPr>
          <p:spPr>
            <a:xfrm>
              <a:off x="6657475" y="3090126"/>
              <a:ext cx="2235799" cy="1741382"/>
            </a:xfrm>
            <a:custGeom>
              <a:avLst/>
              <a:gdLst/>
              <a:ahLst/>
              <a:cxnLst/>
              <a:rect l="l" t="t" r="r" b="b"/>
              <a:pathLst>
                <a:path w="71856" h="55966" extrusionOk="0">
                  <a:moveTo>
                    <a:pt x="42833" y="0"/>
                  </a:moveTo>
                  <a:cubicBezTo>
                    <a:pt x="41981" y="0"/>
                    <a:pt x="13785" y="8547"/>
                    <a:pt x="13785" y="8547"/>
                  </a:cubicBezTo>
                  <a:lnTo>
                    <a:pt x="1" y="53660"/>
                  </a:lnTo>
                  <a:lnTo>
                    <a:pt x="12758" y="43234"/>
                  </a:lnTo>
                  <a:lnTo>
                    <a:pt x="13384" y="50753"/>
                  </a:lnTo>
                  <a:lnTo>
                    <a:pt x="20678" y="45114"/>
                  </a:lnTo>
                  <a:lnTo>
                    <a:pt x="25289" y="55139"/>
                  </a:lnTo>
                  <a:lnTo>
                    <a:pt x="32808" y="45740"/>
                  </a:lnTo>
                  <a:lnTo>
                    <a:pt x="38021" y="52206"/>
                  </a:lnTo>
                  <a:lnTo>
                    <a:pt x="43234" y="44487"/>
                  </a:lnTo>
                  <a:lnTo>
                    <a:pt x="51605" y="55966"/>
                  </a:lnTo>
                  <a:lnTo>
                    <a:pt x="54111" y="45114"/>
                  </a:lnTo>
                  <a:lnTo>
                    <a:pt x="60578" y="50953"/>
                  </a:lnTo>
                  <a:lnTo>
                    <a:pt x="62658" y="43635"/>
                  </a:lnTo>
                  <a:lnTo>
                    <a:pt x="71856" y="52833"/>
                  </a:lnTo>
                  <a:cubicBezTo>
                    <a:pt x="71856" y="52833"/>
                    <a:pt x="62257" y="10853"/>
                    <a:pt x="61630" y="10652"/>
                  </a:cubicBezTo>
                  <a:cubicBezTo>
                    <a:pt x="61004" y="10427"/>
                    <a:pt x="43660" y="0"/>
                    <a:pt x="4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32"/>
            <p:cNvSpPr/>
            <p:nvPr/>
          </p:nvSpPr>
          <p:spPr>
            <a:xfrm>
              <a:off x="6924202" y="2244767"/>
              <a:ext cx="1774146" cy="1547193"/>
            </a:xfrm>
            <a:custGeom>
              <a:avLst/>
              <a:gdLst/>
              <a:ahLst/>
              <a:cxnLst/>
              <a:rect l="l" t="t" r="r" b="b"/>
              <a:pathLst>
                <a:path w="57019" h="49725" extrusionOk="0">
                  <a:moveTo>
                    <a:pt x="16717" y="0"/>
                  </a:moveTo>
                  <a:cubicBezTo>
                    <a:pt x="16717" y="627"/>
                    <a:pt x="0" y="47620"/>
                    <a:pt x="0" y="47620"/>
                  </a:cubicBezTo>
                  <a:lnTo>
                    <a:pt x="8572" y="40527"/>
                  </a:lnTo>
                  <a:lnTo>
                    <a:pt x="10226" y="47419"/>
                  </a:lnTo>
                  <a:lnTo>
                    <a:pt x="19850" y="37820"/>
                  </a:lnTo>
                  <a:lnTo>
                    <a:pt x="22356" y="45540"/>
                  </a:lnTo>
                  <a:lnTo>
                    <a:pt x="28622" y="39700"/>
                  </a:lnTo>
                  <a:lnTo>
                    <a:pt x="35289" y="49725"/>
                  </a:lnTo>
                  <a:lnTo>
                    <a:pt x="39274" y="37194"/>
                  </a:lnTo>
                  <a:lnTo>
                    <a:pt x="43660" y="42407"/>
                  </a:lnTo>
                  <a:lnTo>
                    <a:pt x="47193" y="38021"/>
                  </a:lnTo>
                  <a:lnTo>
                    <a:pt x="57018" y="46166"/>
                  </a:lnTo>
                  <a:lnTo>
                    <a:pt x="45113" y="6266"/>
                  </a:lnTo>
                  <a:lnTo>
                    <a:pt x="1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32"/>
            <p:cNvSpPr/>
            <p:nvPr/>
          </p:nvSpPr>
          <p:spPr>
            <a:xfrm>
              <a:off x="7255619" y="1419665"/>
              <a:ext cx="1208787" cy="1359290"/>
            </a:xfrm>
            <a:custGeom>
              <a:avLst/>
              <a:gdLst/>
              <a:ahLst/>
              <a:cxnLst/>
              <a:rect l="l" t="t" r="r" b="b"/>
              <a:pathLst>
                <a:path w="38849" h="43686" extrusionOk="0">
                  <a:moveTo>
                    <a:pt x="13785" y="1"/>
                  </a:moveTo>
                  <a:lnTo>
                    <a:pt x="1" y="38648"/>
                  </a:lnTo>
                  <a:lnTo>
                    <a:pt x="1" y="38648"/>
                  </a:lnTo>
                  <a:lnTo>
                    <a:pt x="7094" y="32783"/>
                  </a:lnTo>
                  <a:lnTo>
                    <a:pt x="9826" y="41555"/>
                  </a:lnTo>
                  <a:lnTo>
                    <a:pt x="15465" y="33635"/>
                  </a:lnTo>
                  <a:lnTo>
                    <a:pt x="17545" y="38648"/>
                  </a:lnTo>
                  <a:lnTo>
                    <a:pt x="21931" y="33009"/>
                  </a:lnTo>
                  <a:cubicBezTo>
                    <a:pt x="21931" y="33009"/>
                    <a:pt x="27079" y="43686"/>
                    <a:pt x="27542" y="43686"/>
                  </a:cubicBezTo>
                  <a:cubicBezTo>
                    <a:pt x="27555" y="43686"/>
                    <a:pt x="27565" y="43677"/>
                    <a:pt x="27570" y="43660"/>
                  </a:cubicBezTo>
                  <a:cubicBezTo>
                    <a:pt x="27770" y="43034"/>
                    <a:pt x="30903" y="34036"/>
                    <a:pt x="30903" y="34036"/>
                  </a:cubicBezTo>
                  <a:lnTo>
                    <a:pt x="38848" y="40728"/>
                  </a:lnTo>
                  <a:lnTo>
                    <a:pt x="26517" y="1680"/>
                  </a:lnTo>
                  <a:lnTo>
                    <a:pt x="1378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32"/>
            <p:cNvSpPr/>
            <p:nvPr/>
          </p:nvSpPr>
          <p:spPr>
            <a:xfrm>
              <a:off x="7629198" y="399400"/>
              <a:ext cx="488194" cy="545913"/>
            </a:xfrm>
            <a:custGeom>
              <a:avLst/>
              <a:gdLst/>
              <a:ahLst/>
              <a:cxnLst/>
              <a:rect l="l" t="t" r="r" b="b"/>
              <a:pathLst>
                <a:path w="15690" h="17545" extrusionOk="0">
                  <a:moveTo>
                    <a:pt x="8597" y="1"/>
                  </a:moveTo>
                  <a:lnTo>
                    <a:pt x="6917" y="5865"/>
                  </a:lnTo>
                  <a:lnTo>
                    <a:pt x="0" y="6793"/>
                  </a:lnTo>
                  <a:lnTo>
                    <a:pt x="5063" y="9700"/>
                  </a:lnTo>
                  <a:lnTo>
                    <a:pt x="3985" y="16016"/>
                  </a:lnTo>
                  <a:lnTo>
                    <a:pt x="8597" y="11555"/>
                  </a:lnTo>
                  <a:lnTo>
                    <a:pt x="13835" y="17545"/>
                  </a:lnTo>
                  <a:lnTo>
                    <a:pt x="11830" y="8948"/>
                  </a:lnTo>
                  <a:lnTo>
                    <a:pt x="15689" y="6016"/>
                  </a:lnTo>
                  <a:lnTo>
                    <a:pt x="10000" y="5865"/>
                  </a:lnTo>
                  <a:lnTo>
                    <a:pt x="85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32"/>
            <p:cNvSpPr/>
            <p:nvPr/>
          </p:nvSpPr>
          <p:spPr>
            <a:xfrm>
              <a:off x="7509090" y="815299"/>
              <a:ext cx="715116" cy="994311"/>
            </a:xfrm>
            <a:custGeom>
              <a:avLst/>
              <a:gdLst/>
              <a:ahLst/>
              <a:cxnLst/>
              <a:rect l="l" t="t" r="r" b="b"/>
              <a:pathLst>
                <a:path w="22983" h="31956" extrusionOk="0">
                  <a:moveTo>
                    <a:pt x="11905" y="0"/>
                  </a:moveTo>
                  <a:lnTo>
                    <a:pt x="0" y="29650"/>
                  </a:lnTo>
                  <a:lnTo>
                    <a:pt x="4186" y="24863"/>
                  </a:lnTo>
                  <a:lnTo>
                    <a:pt x="5439" y="31955"/>
                  </a:lnTo>
                  <a:lnTo>
                    <a:pt x="10226" y="24863"/>
                  </a:lnTo>
                  <a:lnTo>
                    <a:pt x="15665" y="31529"/>
                  </a:lnTo>
                  <a:lnTo>
                    <a:pt x="16717" y="26517"/>
                  </a:lnTo>
                  <a:lnTo>
                    <a:pt x="22983" y="30903"/>
                  </a:lnTo>
                  <a:lnTo>
                    <a:pt x="22983" y="30903"/>
                  </a:lnTo>
                  <a:lnTo>
                    <a:pt x="1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32"/>
            <p:cNvSpPr/>
            <p:nvPr/>
          </p:nvSpPr>
          <p:spPr>
            <a:xfrm>
              <a:off x="8232787" y="3715557"/>
              <a:ext cx="285449" cy="286227"/>
            </a:xfrm>
            <a:custGeom>
              <a:avLst/>
              <a:gdLst/>
              <a:ahLst/>
              <a:cxnLst/>
              <a:rect l="l" t="t" r="r" b="b"/>
              <a:pathLst>
                <a:path w="9174" h="9199" extrusionOk="0">
                  <a:moveTo>
                    <a:pt x="4587" y="1"/>
                  </a:moveTo>
                  <a:cubicBezTo>
                    <a:pt x="2056" y="1"/>
                    <a:pt x="1" y="2081"/>
                    <a:pt x="1" y="4612"/>
                  </a:cubicBezTo>
                  <a:cubicBezTo>
                    <a:pt x="1" y="7144"/>
                    <a:pt x="2056" y="9199"/>
                    <a:pt x="4587" y="9199"/>
                  </a:cubicBezTo>
                  <a:cubicBezTo>
                    <a:pt x="7118" y="9199"/>
                    <a:pt x="9174" y="7144"/>
                    <a:pt x="9174" y="4612"/>
                  </a:cubicBezTo>
                  <a:cubicBezTo>
                    <a:pt x="9174" y="2081"/>
                    <a:pt x="7118" y="1"/>
                    <a:pt x="4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32"/>
            <p:cNvSpPr/>
            <p:nvPr/>
          </p:nvSpPr>
          <p:spPr>
            <a:xfrm>
              <a:off x="7236140" y="3837220"/>
              <a:ext cx="142725" cy="142756"/>
            </a:xfrm>
            <a:custGeom>
              <a:avLst/>
              <a:gdLst/>
              <a:ahLst/>
              <a:cxnLst/>
              <a:rect l="l" t="t" r="r" b="b"/>
              <a:pathLst>
                <a:path w="4587" h="4588" extrusionOk="0">
                  <a:moveTo>
                    <a:pt x="2306" y="1"/>
                  </a:moveTo>
                  <a:cubicBezTo>
                    <a:pt x="1028" y="1"/>
                    <a:pt x="0" y="1028"/>
                    <a:pt x="0" y="2306"/>
                  </a:cubicBezTo>
                  <a:cubicBezTo>
                    <a:pt x="0" y="3560"/>
                    <a:pt x="1028" y="4587"/>
                    <a:pt x="2306" y="4587"/>
                  </a:cubicBezTo>
                  <a:cubicBezTo>
                    <a:pt x="3559" y="4587"/>
                    <a:pt x="4587" y="3560"/>
                    <a:pt x="4587" y="2306"/>
                  </a:cubicBezTo>
                  <a:cubicBezTo>
                    <a:pt x="4587" y="1028"/>
                    <a:pt x="3559" y="1"/>
                    <a:pt x="23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32"/>
            <p:cNvSpPr/>
            <p:nvPr/>
          </p:nvSpPr>
          <p:spPr>
            <a:xfrm>
              <a:off x="8029257" y="4235723"/>
              <a:ext cx="103737" cy="103769"/>
            </a:xfrm>
            <a:custGeom>
              <a:avLst/>
              <a:gdLst/>
              <a:ahLst/>
              <a:cxnLst/>
              <a:rect l="l" t="t" r="r" b="b"/>
              <a:pathLst>
                <a:path w="3334" h="3335" extrusionOk="0">
                  <a:moveTo>
                    <a:pt x="1654" y="1"/>
                  </a:moveTo>
                  <a:cubicBezTo>
                    <a:pt x="752" y="1"/>
                    <a:pt x="0" y="753"/>
                    <a:pt x="0" y="1680"/>
                  </a:cubicBezTo>
                  <a:cubicBezTo>
                    <a:pt x="0" y="2607"/>
                    <a:pt x="752" y="3334"/>
                    <a:pt x="1654" y="3334"/>
                  </a:cubicBezTo>
                  <a:cubicBezTo>
                    <a:pt x="2582" y="3334"/>
                    <a:pt x="3334" y="2607"/>
                    <a:pt x="3334" y="1680"/>
                  </a:cubicBezTo>
                  <a:cubicBezTo>
                    <a:pt x="3334" y="753"/>
                    <a:pt x="2582" y="1"/>
                    <a:pt x="16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32"/>
            <p:cNvSpPr/>
            <p:nvPr/>
          </p:nvSpPr>
          <p:spPr>
            <a:xfrm>
              <a:off x="7924738" y="1393932"/>
              <a:ext cx="104546" cy="103769"/>
            </a:xfrm>
            <a:custGeom>
              <a:avLst/>
              <a:gdLst/>
              <a:ahLst/>
              <a:cxnLst/>
              <a:rect l="l" t="t" r="r" b="b"/>
              <a:pathLst>
                <a:path w="3360" h="3335" extrusionOk="0">
                  <a:moveTo>
                    <a:pt x="1680" y="1"/>
                  </a:moveTo>
                  <a:cubicBezTo>
                    <a:pt x="753" y="1"/>
                    <a:pt x="1" y="753"/>
                    <a:pt x="1" y="1655"/>
                  </a:cubicBezTo>
                  <a:cubicBezTo>
                    <a:pt x="1" y="2582"/>
                    <a:pt x="753" y="3334"/>
                    <a:pt x="1680" y="3334"/>
                  </a:cubicBezTo>
                  <a:cubicBezTo>
                    <a:pt x="2607" y="3334"/>
                    <a:pt x="3359" y="2582"/>
                    <a:pt x="3359" y="1655"/>
                  </a:cubicBezTo>
                  <a:cubicBezTo>
                    <a:pt x="3359" y="753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32"/>
            <p:cNvSpPr/>
            <p:nvPr/>
          </p:nvSpPr>
          <p:spPr>
            <a:xfrm>
              <a:off x="7339850" y="3096349"/>
              <a:ext cx="104546" cy="103769"/>
            </a:xfrm>
            <a:custGeom>
              <a:avLst/>
              <a:gdLst/>
              <a:ahLst/>
              <a:cxnLst/>
              <a:rect l="l" t="t" r="r" b="b"/>
              <a:pathLst>
                <a:path w="3360" h="3335" extrusionOk="0">
                  <a:moveTo>
                    <a:pt x="1680" y="1"/>
                  </a:moveTo>
                  <a:cubicBezTo>
                    <a:pt x="753" y="1"/>
                    <a:pt x="1" y="753"/>
                    <a:pt x="1" y="1680"/>
                  </a:cubicBezTo>
                  <a:cubicBezTo>
                    <a:pt x="1" y="2582"/>
                    <a:pt x="753" y="3334"/>
                    <a:pt x="1680" y="3334"/>
                  </a:cubicBezTo>
                  <a:cubicBezTo>
                    <a:pt x="2607" y="3334"/>
                    <a:pt x="3359" y="2582"/>
                    <a:pt x="3359" y="1680"/>
                  </a:cubicBezTo>
                  <a:cubicBezTo>
                    <a:pt x="3359" y="753"/>
                    <a:pt x="2607" y="1"/>
                    <a:pt x="16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32"/>
            <p:cNvSpPr/>
            <p:nvPr/>
          </p:nvSpPr>
          <p:spPr>
            <a:xfrm>
              <a:off x="7786708" y="3912863"/>
              <a:ext cx="39018" cy="39018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7" y="1"/>
                  </a:moveTo>
                  <a:cubicBezTo>
                    <a:pt x="276" y="1"/>
                    <a:pt x="1" y="276"/>
                    <a:pt x="1" y="627"/>
                  </a:cubicBezTo>
                  <a:cubicBezTo>
                    <a:pt x="1" y="978"/>
                    <a:pt x="276" y="1254"/>
                    <a:pt x="627" y="1254"/>
                  </a:cubicBezTo>
                  <a:cubicBezTo>
                    <a:pt x="953" y="1254"/>
                    <a:pt x="1254" y="978"/>
                    <a:pt x="1254" y="627"/>
                  </a:cubicBezTo>
                  <a:cubicBezTo>
                    <a:pt x="1254" y="276"/>
                    <a:pt x="953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32"/>
            <p:cNvSpPr/>
            <p:nvPr/>
          </p:nvSpPr>
          <p:spPr>
            <a:xfrm>
              <a:off x="7801519" y="1835343"/>
              <a:ext cx="39049" cy="39018"/>
            </a:xfrm>
            <a:custGeom>
              <a:avLst/>
              <a:gdLst/>
              <a:ahLst/>
              <a:cxnLst/>
              <a:rect l="l" t="t" r="r" b="b"/>
              <a:pathLst>
                <a:path w="1255" h="1254" extrusionOk="0">
                  <a:moveTo>
                    <a:pt x="627" y="0"/>
                  </a:moveTo>
                  <a:cubicBezTo>
                    <a:pt x="277" y="0"/>
                    <a:pt x="1" y="301"/>
                    <a:pt x="1" y="627"/>
                  </a:cubicBezTo>
                  <a:cubicBezTo>
                    <a:pt x="1" y="978"/>
                    <a:pt x="277" y="1254"/>
                    <a:pt x="627" y="1254"/>
                  </a:cubicBezTo>
                  <a:cubicBezTo>
                    <a:pt x="978" y="1254"/>
                    <a:pt x="1254" y="978"/>
                    <a:pt x="1254" y="627"/>
                  </a:cubicBezTo>
                  <a:cubicBezTo>
                    <a:pt x="1254" y="301"/>
                    <a:pt x="978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32"/>
            <p:cNvSpPr/>
            <p:nvPr/>
          </p:nvSpPr>
          <p:spPr>
            <a:xfrm>
              <a:off x="7795296" y="2790666"/>
              <a:ext cx="39018" cy="39018"/>
            </a:xfrm>
            <a:custGeom>
              <a:avLst/>
              <a:gdLst/>
              <a:ahLst/>
              <a:cxnLst/>
              <a:rect l="l" t="t" r="r" b="b"/>
              <a:pathLst>
                <a:path w="1254" h="1254" extrusionOk="0">
                  <a:moveTo>
                    <a:pt x="627" y="0"/>
                  </a:moveTo>
                  <a:cubicBezTo>
                    <a:pt x="276" y="0"/>
                    <a:pt x="0" y="301"/>
                    <a:pt x="0" y="627"/>
                  </a:cubicBezTo>
                  <a:cubicBezTo>
                    <a:pt x="0" y="978"/>
                    <a:pt x="276" y="1254"/>
                    <a:pt x="627" y="1254"/>
                  </a:cubicBezTo>
                  <a:cubicBezTo>
                    <a:pt x="953" y="1254"/>
                    <a:pt x="1254" y="978"/>
                    <a:pt x="1254" y="627"/>
                  </a:cubicBezTo>
                  <a:cubicBezTo>
                    <a:pt x="1254" y="301"/>
                    <a:pt x="953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32"/>
            <p:cNvSpPr/>
            <p:nvPr/>
          </p:nvSpPr>
          <p:spPr>
            <a:xfrm>
              <a:off x="6937457" y="4270821"/>
              <a:ext cx="51495" cy="51495"/>
            </a:xfrm>
            <a:custGeom>
              <a:avLst/>
              <a:gdLst/>
              <a:ahLst/>
              <a:cxnLst/>
              <a:rect l="l" t="t" r="r" b="b"/>
              <a:pathLst>
                <a:path w="1655" h="1655" extrusionOk="0">
                  <a:moveTo>
                    <a:pt x="827" y="1"/>
                  </a:moveTo>
                  <a:cubicBezTo>
                    <a:pt x="376" y="1"/>
                    <a:pt x="0" y="351"/>
                    <a:pt x="0" y="828"/>
                  </a:cubicBezTo>
                  <a:cubicBezTo>
                    <a:pt x="0" y="1279"/>
                    <a:pt x="376" y="1655"/>
                    <a:pt x="827" y="1655"/>
                  </a:cubicBezTo>
                  <a:cubicBezTo>
                    <a:pt x="1279" y="1655"/>
                    <a:pt x="1654" y="1279"/>
                    <a:pt x="1654" y="828"/>
                  </a:cubicBezTo>
                  <a:cubicBezTo>
                    <a:pt x="1654" y="351"/>
                    <a:pt x="1279" y="1"/>
                    <a:pt x="8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32"/>
            <p:cNvSpPr/>
            <p:nvPr/>
          </p:nvSpPr>
          <p:spPr>
            <a:xfrm>
              <a:off x="7834284" y="1224723"/>
              <a:ext cx="51495" cy="52273"/>
            </a:xfrm>
            <a:custGeom>
              <a:avLst/>
              <a:gdLst/>
              <a:ahLst/>
              <a:cxnLst/>
              <a:rect l="l" t="t" r="r" b="b"/>
              <a:pathLst>
                <a:path w="1655" h="1680" extrusionOk="0">
                  <a:moveTo>
                    <a:pt x="828" y="0"/>
                  </a:moveTo>
                  <a:cubicBezTo>
                    <a:pt x="376" y="0"/>
                    <a:pt x="1" y="376"/>
                    <a:pt x="1" y="827"/>
                  </a:cubicBezTo>
                  <a:cubicBezTo>
                    <a:pt x="1" y="1304"/>
                    <a:pt x="376" y="1679"/>
                    <a:pt x="828" y="1679"/>
                  </a:cubicBezTo>
                  <a:cubicBezTo>
                    <a:pt x="1279" y="1679"/>
                    <a:pt x="1655" y="1304"/>
                    <a:pt x="1655" y="827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32"/>
            <p:cNvSpPr/>
            <p:nvPr/>
          </p:nvSpPr>
          <p:spPr>
            <a:xfrm>
              <a:off x="7587067" y="2199524"/>
              <a:ext cx="52273" cy="52273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28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28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32"/>
            <p:cNvSpPr/>
            <p:nvPr/>
          </p:nvSpPr>
          <p:spPr>
            <a:xfrm>
              <a:off x="8002746" y="2966129"/>
              <a:ext cx="52273" cy="52273"/>
            </a:xfrm>
            <a:custGeom>
              <a:avLst/>
              <a:gdLst/>
              <a:ahLst/>
              <a:cxnLst/>
              <a:rect l="l" t="t" r="r" b="b"/>
              <a:pathLst>
                <a:path w="1680" h="1680" extrusionOk="0">
                  <a:moveTo>
                    <a:pt x="852" y="0"/>
                  </a:moveTo>
                  <a:cubicBezTo>
                    <a:pt x="376" y="0"/>
                    <a:pt x="0" y="376"/>
                    <a:pt x="0" y="853"/>
                  </a:cubicBezTo>
                  <a:cubicBezTo>
                    <a:pt x="0" y="1304"/>
                    <a:pt x="376" y="1680"/>
                    <a:pt x="852" y="1680"/>
                  </a:cubicBezTo>
                  <a:cubicBezTo>
                    <a:pt x="1303" y="1680"/>
                    <a:pt x="1679" y="1304"/>
                    <a:pt x="1679" y="853"/>
                  </a:cubicBezTo>
                  <a:cubicBezTo>
                    <a:pt x="1679" y="376"/>
                    <a:pt x="1303" y="0"/>
                    <a:pt x="8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40" name="Google Shape;3540;p32"/>
            <p:cNvGrpSpPr/>
            <p:nvPr/>
          </p:nvGrpSpPr>
          <p:grpSpPr>
            <a:xfrm>
              <a:off x="8234136" y="3466287"/>
              <a:ext cx="325307" cy="548309"/>
              <a:chOff x="3075300" y="3200725"/>
              <a:chExt cx="261375" cy="440550"/>
            </a:xfrm>
          </p:grpSpPr>
          <p:sp>
            <p:nvSpPr>
              <p:cNvPr id="3541" name="Google Shape;3541;p32"/>
              <p:cNvSpPr/>
              <p:nvPr/>
            </p:nvSpPr>
            <p:spPr>
              <a:xfrm>
                <a:off x="3075300" y="3379325"/>
                <a:ext cx="261375" cy="261950"/>
              </a:xfrm>
              <a:custGeom>
                <a:avLst/>
                <a:gdLst/>
                <a:ahLst/>
                <a:cxnLst/>
                <a:rect l="l" t="t" r="r" b="b"/>
                <a:pathLst>
                  <a:path w="10455" h="10478" extrusionOk="0">
                    <a:moveTo>
                      <a:pt x="5227" y="1"/>
                    </a:moveTo>
                    <a:cubicBezTo>
                      <a:pt x="4360" y="1"/>
                      <a:pt x="3516" y="229"/>
                      <a:pt x="2808" y="617"/>
                    </a:cubicBezTo>
                    <a:cubicBezTo>
                      <a:pt x="2648" y="685"/>
                      <a:pt x="2511" y="754"/>
                      <a:pt x="2397" y="845"/>
                    </a:cubicBezTo>
                    <a:cubicBezTo>
                      <a:pt x="2032" y="1073"/>
                      <a:pt x="1712" y="1347"/>
                      <a:pt x="1416" y="1644"/>
                    </a:cubicBezTo>
                    <a:cubicBezTo>
                      <a:pt x="1324" y="1758"/>
                      <a:pt x="1233" y="1850"/>
                      <a:pt x="1142" y="1964"/>
                    </a:cubicBezTo>
                    <a:cubicBezTo>
                      <a:pt x="913" y="2260"/>
                      <a:pt x="708" y="2580"/>
                      <a:pt x="548" y="2922"/>
                    </a:cubicBezTo>
                    <a:cubicBezTo>
                      <a:pt x="480" y="3036"/>
                      <a:pt x="411" y="3173"/>
                      <a:pt x="366" y="3310"/>
                    </a:cubicBezTo>
                    <a:cubicBezTo>
                      <a:pt x="137" y="3904"/>
                      <a:pt x="0" y="4566"/>
                      <a:pt x="0" y="5251"/>
                    </a:cubicBezTo>
                    <a:cubicBezTo>
                      <a:pt x="0" y="5479"/>
                      <a:pt x="23" y="5707"/>
                      <a:pt x="46" y="5935"/>
                    </a:cubicBezTo>
                    <a:cubicBezTo>
                      <a:pt x="69" y="6118"/>
                      <a:pt x="115" y="6300"/>
                      <a:pt x="137" y="6483"/>
                    </a:cubicBezTo>
                    <a:cubicBezTo>
                      <a:pt x="708" y="8766"/>
                      <a:pt x="2762" y="10478"/>
                      <a:pt x="5227" y="10478"/>
                    </a:cubicBezTo>
                    <a:cubicBezTo>
                      <a:pt x="6985" y="10478"/>
                      <a:pt x="8537" y="9610"/>
                      <a:pt x="9496" y="8286"/>
                    </a:cubicBezTo>
                    <a:cubicBezTo>
                      <a:pt x="9610" y="8127"/>
                      <a:pt x="9701" y="7967"/>
                      <a:pt x="9792" y="7807"/>
                    </a:cubicBezTo>
                    <a:cubicBezTo>
                      <a:pt x="10066" y="7305"/>
                      <a:pt x="10272" y="6734"/>
                      <a:pt x="10386" y="6164"/>
                    </a:cubicBezTo>
                    <a:cubicBezTo>
                      <a:pt x="10409" y="6004"/>
                      <a:pt x="10432" y="5867"/>
                      <a:pt x="10432" y="5730"/>
                    </a:cubicBezTo>
                    <a:cubicBezTo>
                      <a:pt x="10454" y="5570"/>
                      <a:pt x="10454" y="5410"/>
                      <a:pt x="10454" y="5251"/>
                    </a:cubicBezTo>
                    <a:cubicBezTo>
                      <a:pt x="10454" y="4908"/>
                      <a:pt x="10432" y="4566"/>
                      <a:pt x="10363" y="4246"/>
                    </a:cubicBezTo>
                    <a:cubicBezTo>
                      <a:pt x="10340" y="4109"/>
                      <a:pt x="10295" y="3972"/>
                      <a:pt x="10272" y="3835"/>
                    </a:cubicBezTo>
                    <a:cubicBezTo>
                      <a:pt x="10135" y="3333"/>
                      <a:pt x="9929" y="2877"/>
                      <a:pt x="9656" y="2443"/>
                    </a:cubicBezTo>
                    <a:cubicBezTo>
                      <a:pt x="9564" y="2306"/>
                      <a:pt x="9473" y="2192"/>
                      <a:pt x="9382" y="2055"/>
                    </a:cubicBezTo>
                    <a:cubicBezTo>
                      <a:pt x="8423" y="822"/>
                      <a:pt x="6916" y="1"/>
                      <a:pt x="52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32"/>
              <p:cNvSpPr/>
              <p:nvPr/>
            </p:nvSpPr>
            <p:spPr>
              <a:xfrm>
                <a:off x="3135225" y="3394725"/>
                <a:ext cx="18147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7259" h="1949" extrusionOk="0">
                    <a:moveTo>
                      <a:pt x="411" y="1"/>
                    </a:moveTo>
                    <a:cubicBezTo>
                      <a:pt x="251" y="69"/>
                      <a:pt x="114" y="138"/>
                      <a:pt x="0" y="229"/>
                    </a:cubicBezTo>
                    <a:cubicBezTo>
                      <a:pt x="1717" y="1368"/>
                      <a:pt x="3648" y="1948"/>
                      <a:pt x="5658" y="1948"/>
                    </a:cubicBezTo>
                    <a:cubicBezTo>
                      <a:pt x="6187" y="1948"/>
                      <a:pt x="6721" y="1908"/>
                      <a:pt x="7259" y="1827"/>
                    </a:cubicBezTo>
                    <a:cubicBezTo>
                      <a:pt x="7167" y="1690"/>
                      <a:pt x="7076" y="1576"/>
                      <a:pt x="6985" y="1439"/>
                    </a:cubicBezTo>
                    <a:cubicBezTo>
                      <a:pt x="6537" y="1500"/>
                      <a:pt x="6092" y="1531"/>
                      <a:pt x="5651" y="1531"/>
                    </a:cubicBezTo>
                    <a:cubicBezTo>
                      <a:pt x="3798" y="1531"/>
                      <a:pt x="2015" y="997"/>
                      <a:pt x="4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32"/>
              <p:cNvSpPr/>
              <p:nvPr/>
            </p:nvSpPr>
            <p:spPr>
              <a:xfrm>
                <a:off x="3103825" y="3420425"/>
                <a:ext cx="2305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2700" extrusionOk="0">
                    <a:moveTo>
                      <a:pt x="275" y="0"/>
                    </a:moveTo>
                    <a:cubicBezTo>
                      <a:pt x="183" y="114"/>
                      <a:pt x="92" y="206"/>
                      <a:pt x="1" y="320"/>
                    </a:cubicBezTo>
                    <a:cubicBezTo>
                      <a:pt x="2282" y="1897"/>
                      <a:pt x="4879" y="2699"/>
                      <a:pt x="7583" y="2699"/>
                    </a:cubicBezTo>
                    <a:cubicBezTo>
                      <a:pt x="8125" y="2699"/>
                      <a:pt x="8673" y="2667"/>
                      <a:pt x="9222" y="2602"/>
                    </a:cubicBezTo>
                    <a:cubicBezTo>
                      <a:pt x="9199" y="2465"/>
                      <a:pt x="9154" y="2328"/>
                      <a:pt x="9131" y="2191"/>
                    </a:cubicBezTo>
                    <a:cubicBezTo>
                      <a:pt x="8614" y="2251"/>
                      <a:pt x="8099" y="2281"/>
                      <a:pt x="7587" y="2281"/>
                    </a:cubicBezTo>
                    <a:cubicBezTo>
                      <a:pt x="4982" y="2281"/>
                      <a:pt x="2469" y="1507"/>
                      <a:pt x="2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32"/>
              <p:cNvSpPr/>
              <p:nvPr/>
            </p:nvSpPr>
            <p:spPr>
              <a:xfrm>
                <a:off x="3084425" y="3452375"/>
                <a:ext cx="251675" cy="82150"/>
              </a:xfrm>
              <a:custGeom>
                <a:avLst/>
                <a:gdLst/>
                <a:ahLst/>
                <a:cxnLst/>
                <a:rect l="l" t="t" r="r" b="b"/>
                <a:pathLst>
                  <a:path w="10067" h="3286" extrusionOk="0">
                    <a:moveTo>
                      <a:pt x="183" y="0"/>
                    </a:moveTo>
                    <a:cubicBezTo>
                      <a:pt x="115" y="114"/>
                      <a:pt x="46" y="251"/>
                      <a:pt x="1" y="388"/>
                    </a:cubicBezTo>
                    <a:cubicBezTo>
                      <a:pt x="2627" y="2282"/>
                      <a:pt x="5690" y="3286"/>
                      <a:pt x="8865" y="3286"/>
                    </a:cubicBezTo>
                    <a:cubicBezTo>
                      <a:pt x="9249" y="3286"/>
                      <a:pt x="9634" y="3271"/>
                      <a:pt x="10021" y="3242"/>
                    </a:cubicBezTo>
                    <a:cubicBezTo>
                      <a:pt x="10044" y="3082"/>
                      <a:pt x="10067" y="2945"/>
                      <a:pt x="10067" y="2808"/>
                    </a:cubicBezTo>
                    <a:lnTo>
                      <a:pt x="10067" y="2808"/>
                    </a:lnTo>
                    <a:cubicBezTo>
                      <a:pt x="9656" y="2843"/>
                      <a:pt x="9246" y="2860"/>
                      <a:pt x="8838" y="2860"/>
                    </a:cubicBezTo>
                    <a:cubicBezTo>
                      <a:pt x="5749" y="2860"/>
                      <a:pt x="2743" y="1875"/>
                      <a:pt x="1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32"/>
              <p:cNvSpPr/>
              <p:nvPr/>
            </p:nvSpPr>
            <p:spPr>
              <a:xfrm>
                <a:off x="3076450" y="3527700"/>
                <a:ext cx="243675" cy="61950"/>
              </a:xfrm>
              <a:custGeom>
                <a:avLst/>
                <a:gdLst/>
                <a:ahLst/>
                <a:cxnLst/>
                <a:rect l="l" t="t" r="r" b="b"/>
                <a:pathLst>
                  <a:path w="9747" h="247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3" y="183"/>
                      <a:pt x="69" y="365"/>
                      <a:pt x="91" y="548"/>
                    </a:cubicBezTo>
                    <a:cubicBezTo>
                      <a:pt x="2253" y="1838"/>
                      <a:pt x="4878" y="2477"/>
                      <a:pt x="7470" y="2477"/>
                    </a:cubicBezTo>
                    <a:cubicBezTo>
                      <a:pt x="8135" y="2477"/>
                      <a:pt x="8798" y="2435"/>
                      <a:pt x="9450" y="2351"/>
                    </a:cubicBezTo>
                    <a:cubicBezTo>
                      <a:pt x="9564" y="2192"/>
                      <a:pt x="9655" y="2032"/>
                      <a:pt x="9746" y="1872"/>
                    </a:cubicBezTo>
                    <a:lnTo>
                      <a:pt x="9746" y="1872"/>
                    </a:lnTo>
                    <a:cubicBezTo>
                      <a:pt x="8995" y="1986"/>
                      <a:pt x="8226" y="2043"/>
                      <a:pt x="7454" y="2043"/>
                    </a:cubicBezTo>
                    <a:cubicBezTo>
                      <a:pt x="4823" y="2043"/>
                      <a:pt x="2153" y="1376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32"/>
              <p:cNvSpPr/>
              <p:nvPr/>
            </p:nvSpPr>
            <p:spPr>
              <a:xfrm>
                <a:off x="3189425" y="3200725"/>
                <a:ext cx="111300" cy="215725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8629" extrusionOk="0">
                    <a:moveTo>
                      <a:pt x="3196" y="274"/>
                    </a:moveTo>
                    <a:cubicBezTo>
                      <a:pt x="3424" y="274"/>
                      <a:pt x="3584" y="366"/>
                      <a:pt x="3675" y="503"/>
                    </a:cubicBezTo>
                    <a:cubicBezTo>
                      <a:pt x="4109" y="1347"/>
                      <a:pt x="2625" y="4086"/>
                      <a:pt x="1621" y="5730"/>
                    </a:cubicBezTo>
                    <a:cubicBezTo>
                      <a:pt x="1530" y="5730"/>
                      <a:pt x="1461" y="5730"/>
                      <a:pt x="1370" y="5707"/>
                    </a:cubicBezTo>
                    <a:cubicBezTo>
                      <a:pt x="1370" y="4314"/>
                      <a:pt x="1484" y="1621"/>
                      <a:pt x="2420" y="640"/>
                    </a:cubicBezTo>
                    <a:cubicBezTo>
                      <a:pt x="2648" y="388"/>
                      <a:pt x="2899" y="274"/>
                      <a:pt x="3196" y="274"/>
                    </a:cubicBezTo>
                    <a:close/>
                    <a:moveTo>
                      <a:pt x="3196" y="0"/>
                    </a:moveTo>
                    <a:cubicBezTo>
                      <a:pt x="2831" y="0"/>
                      <a:pt x="2488" y="160"/>
                      <a:pt x="2215" y="434"/>
                    </a:cubicBezTo>
                    <a:cubicBezTo>
                      <a:pt x="1210" y="1507"/>
                      <a:pt x="1073" y="4246"/>
                      <a:pt x="1096" y="5684"/>
                    </a:cubicBezTo>
                    <a:cubicBezTo>
                      <a:pt x="1005" y="5681"/>
                      <a:pt x="917" y="5679"/>
                      <a:pt x="834" y="5679"/>
                    </a:cubicBezTo>
                    <a:cubicBezTo>
                      <a:pt x="336" y="5679"/>
                      <a:pt x="0" y="5730"/>
                      <a:pt x="0" y="5730"/>
                    </a:cubicBezTo>
                    <a:lnTo>
                      <a:pt x="0" y="7807"/>
                    </a:lnTo>
                    <a:lnTo>
                      <a:pt x="2329" y="8628"/>
                    </a:lnTo>
                    <a:lnTo>
                      <a:pt x="3584" y="6597"/>
                    </a:lnTo>
                    <a:cubicBezTo>
                      <a:pt x="3105" y="6140"/>
                      <a:pt x="2511" y="5912"/>
                      <a:pt x="1918" y="5798"/>
                    </a:cubicBezTo>
                    <a:cubicBezTo>
                      <a:pt x="2831" y="4292"/>
                      <a:pt x="4451" y="1393"/>
                      <a:pt x="3926" y="366"/>
                    </a:cubicBezTo>
                    <a:cubicBezTo>
                      <a:pt x="3812" y="206"/>
                      <a:pt x="3630" y="0"/>
                      <a:pt x="31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7" name="Google Shape;3547;p32"/>
            <p:cNvGrpSpPr/>
            <p:nvPr/>
          </p:nvGrpSpPr>
          <p:grpSpPr>
            <a:xfrm>
              <a:off x="6840680" y="3508780"/>
              <a:ext cx="1825610" cy="533436"/>
              <a:chOff x="1624825" y="3483125"/>
              <a:chExt cx="1466825" cy="428600"/>
            </a:xfrm>
          </p:grpSpPr>
          <p:sp>
            <p:nvSpPr>
              <p:cNvPr id="3548" name="Google Shape;3548;p32"/>
              <p:cNvSpPr/>
              <p:nvPr/>
            </p:nvSpPr>
            <p:spPr>
              <a:xfrm>
                <a:off x="1638600" y="3494950"/>
                <a:ext cx="1441775" cy="411125"/>
              </a:xfrm>
              <a:custGeom>
                <a:avLst/>
                <a:gdLst/>
                <a:ahLst/>
                <a:cxnLst/>
                <a:rect l="l" t="t" r="r" b="b"/>
                <a:pathLst>
                  <a:path w="57671" h="16445" extrusionOk="0">
                    <a:moveTo>
                      <a:pt x="25390" y="329"/>
                    </a:moveTo>
                    <a:cubicBezTo>
                      <a:pt x="25765" y="329"/>
                      <a:pt x="26166" y="429"/>
                      <a:pt x="26542" y="605"/>
                    </a:cubicBezTo>
                    <a:cubicBezTo>
                      <a:pt x="28222" y="1382"/>
                      <a:pt x="29425" y="2886"/>
                      <a:pt x="29951" y="4841"/>
                    </a:cubicBezTo>
                    <a:cubicBezTo>
                      <a:pt x="30277" y="6044"/>
                      <a:pt x="30302" y="7297"/>
                      <a:pt x="30076" y="8500"/>
                    </a:cubicBezTo>
                    <a:cubicBezTo>
                      <a:pt x="27996" y="7773"/>
                      <a:pt x="26342" y="6820"/>
                      <a:pt x="24989" y="5592"/>
                    </a:cubicBezTo>
                    <a:cubicBezTo>
                      <a:pt x="24061" y="4765"/>
                      <a:pt x="23209" y="3262"/>
                      <a:pt x="23359" y="2033"/>
                    </a:cubicBezTo>
                    <a:cubicBezTo>
                      <a:pt x="23435" y="1407"/>
                      <a:pt x="23760" y="906"/>
                      <a:pt x="24312" y="605"/>
                    </a:cubicBezTo>
                    <a:cubicBezTo>
                      <a:pt x="24638" y="429"/>
                      <a:pt x="24989" y="329"/>
                      <a:pt x="25390" y="329"/>
                    </a:cubicBezTo>
                    <a:close/>
                    <a:moveTo>
                      <a:pt x="7520" y="4665"/>
                    </a:moveTo>
                    <a:cubicBezTo>
                      <a:pt x="7620" y="4665"/>
                      <a:pt x="7720" y="4665"/>
                      <a:pt x="7820" y="4690"/>
                    </a:cubicBezTo>
                    <a:cubicBezTo>
                      <a:pt x="8397" y="4790"/>
                      <a:pt x="8948" y="5267"/>
                      <a:pt x="8873" y="6044"/>
                    </a:cubicBezTo>
                    <a:cubicBezTo>
                      <a:pt x="8773" y="7221"/>
                      <a:pt x="8472" y="8349"/>
                      <a:pt x="8021" y="9427"/>
                    </a:cubicBezTo>
                    <a:cubicBezTo>
                      <a:pt x="7144" y="8525"/>
                      <a:pt x="6242" y="7322"/>
                      <a:pt x="6267" y="5993"/>
                    </a:cubicBezTo>
                    <a:cubicBezTo>
                      <a:pt x="6292" y="5843"/>
                      <a:pt x="6317" y="5668"/>
                      <a:pt x="6367" y="5517"/>
                    </a:cubicBezTo>
                    <a:cubicBezTo>
                      <a:pt x="6542" y="4916"/>
                      <a:pt x="7044" y="4665"/>
                      <a:pt x="7520" y="4665"/>
                    </a:cubicBezTo>
                    <a:close/>
                    <a:moveTo>
                      <a:pt x="25392" y="0"/>
                    </a:moveTo>
                    <a:cubicBezTo>
                      <a:pt x="24952" y="0"/>
                      <a:pt x="24531" y="100"/>
                      <a:pt x="24161" y="304"/>
                    </a:cubicBezTo>
                    <a:cubicBezTo>
                      <a:pt x="23485" y="680"/>
                      <a:pt x="23109" y="1257"/>
                      <a:pt x="23009" y="2008"/>
                    </a:cubicBezTo>
                    <a:cubicBezTo>
                      <a:pt x="22858" y="3412"/>
                      <a:pt x="23811" y="4966"/>
                      <a:pt x="24763" y="5843"/>
                    </a:cubicBezTo>
                    <a:cubicBezTo>
                      <a:pt x="26317" y="7247"/>
                      <a:pt x="28146" y="8199"/>
                      <a:pt x="30001" y="8851"/>
                    </a:cubicBezTo>
                    <a:cubicBezTo>
                      <a:pt x="29775" y="9828"/>
                      <a:pt x="29349" y="10755"/>
                      <a:pt x="28798" y="11532"/>
                    </a:cubicBezTo>
                    <a:cubicBezTo>
                      <a:pt x="26979" y="14071"/>
                      <a:pt x="23695" y="15574"/>
                      <a:pt x="20213" y="15574"/>
                    </a:cubicBezTo>
                    <a:cubicBezTo>
                      <a:pt x="19570" y="15574"/>
                      <a:pt x="18920" y="15523"/>
                      <a:pt x="18272" y="15417"/>
                    </a:cubicBezTo>
                    <a:cubicBezTo>
                      <a:pt x="13936" y="14690"/>
                      <a:pt x="10452" y="11933"/>
                      <a:pt x="8272" y="9678"/>
                    </a:cubicBezTo>
                    <a:cubicBezTo>
                      <a:pt x="8773" y="8550"/>
                      <a:pt x="9099" y="7322"/>
                      <a:pt x="9224" y="6069"/>
                    </a:cubicBezTo>
                    <a:cubicBezTo>
                      <a:pt x="9299" y="5091"/>
                      <a:pt x="8572" y="4490"/>
                      <a:pt x="7871" y="4364"/>
                    </a:cubicBezTo>
                    <a:cubicBezTo>
                      <a:pt x="7752" y="4339"/>
                      <a:pt x="7629" y="4326"/>
                      <a:pt x="7506" y="4326"/>
                    </a:cubicBezTo>
                    <a:cubicBezTo>
                      <a:pt x="6897" y="4326"/>
                      <a:pt x="6270" y="4646"/>
                      <a:pt x="6041" y="5417"/>
                    </a:cubicBezTo>
                    <a:cubicBezTo>
                      <a:pt x="5991" y="5617"/>
                      <a:pt x="5941" y="5793"/>
                      <a:pt x="5941" y="5993"/>
                    </a:cubicBezTo>
                    <a:cubicBezTo>
                      <a:pt x="5891" y="7497"/>
                      <a:pt x="6943" y="8800"/>
                      <a:pt x="7871" y="9753"/>
                    </a:cubicBezTo>
                    <a:cubicBezTo>
                      <a:pt x="6367" y="12961"/>
                      <a:pt x="3409" y="15442"/>
                      <a:pt x="1" y="16119"/>
                    </a:cubicBezTo>
                    <a:lnTo>
                      <a:pt x="76" y="16445"/>
                    </a:lnTo>
                    <a:cubicBezTo>
                      <a:pt x="3535" y="15768"/>
                      <a:pt x="6542" y="13262"/>
                      <a:pt x="8121" y="10003"/>
                    </a:cubicBezTo>
                    <a:cubicBezTo>
                      <a:pt x="11254" y="13186"/>
                      <a:pt x="14738" y="15166"/>
                      <a:pt x="18222" y="15743"/>
                    </a:cubicBezTo>
                    <a:cubicBezTo>
                      <a:pt x="18888" y="15853"/>
                      <a:pt x="19557" y="15906"/>
                      <a:pt x="20220" y="15906"/>
                    </a:cubicBezTo>
                    <a:cubicBezTo>
                      <a:pt x="23794" y="15906"/>
                      <a:pt x="27192" y="14354"/>
                      <a:pt x="29074" y="11733"/>
                    </a:cubicBezTo>
                    <a:cubicBezTo>
                      <a:pt x="29650" y="10906"/>
                      <a:pt x="30076" y="9953"/>
                      <a:pt x="30302" y="8951"/>
                    </a:cubicBezTo>
                    <a:cubicBezTo>
                      <a:pt x="32257" y="9602"/>
                      <a:pt x="34187" y="9928"/>
                      <a:pt x="35740" y="10129"/>
                    </a:cubicBezTo>
                    <a:cubicBezTo>
                      <a:pt x="37540" y="10368"/>
                      <a:pt x="39226" y="10488"/>
                      <a:pt x="40810" y="10488"/>
                    </a:cubicBezTo>
                    <a:cubicBezTo>
                      <a:pt x="43707" y="10488"/>
                      <a:pt x="46263" y="10087"/>
                      <a:pt x="48548" y="9277"/>
                    </a:cubicBezTo>
                    <a:cubicBezTo>
                      <a:pt x="52984" y="7723"/>
                      <a:pt x="56392" y="4490"/>
                      <a:pt x="57670" y="655"/>
                    </a:cubicBezTo>
                    <a:lnTo>
                      <a:pt x="57345" y="530"/>
                    </a:lnTo>
                    <a:cubicBezTo>
                      <a:pt x="56116" y="4289"/>
                      <a:pt x="52783" y="7447"/>
                      <a:pt x="48422" y="8951"/>
                    </a:cubicBezTo>
                    <a:cubicBezTo>
                      <a:pt x="46157" y="9749"/>
                      <a:pt x="43616" y="10145"/>
                      <a:pt x="40737" y="10145"/>
                    </a:cubicBezTo>
                    <a:cubicBezTo>
                      <a:pt x="39189" y="10145"/>
                      <a:pt x="37543" y="10031"/>
                      <a:pt x="35791" y="9803"/>
                    </a:cubicBezTo>
                    <a:cubicBezTo>
                      <a:pt x="33735" y="9527"/>
                      <a:pt x="31956" y="9126"/>
                      <a:pt x="30377" y="8625"/>
                    </a:cubicBezTo>
                    <a:cubicBezTo>
                      <a:pt x="30628" y="7347"/>
                      <a:pt x="30603" y="6018"/>
                      <a:pt x="30277" y="4765"/>
                    </a:cubicBezTo>
                    <a:cubicBezTo>
                      <a:pt x="29725" y="2685"/>
                      <a:pt x="28447" y="1106"/>
                      <a:pt x="26693" y="279"/>
                    </a:cubicBezTo>
                    <a:cubicBezTo>
                      <a:pt x="26261" y="94"/>
                      <a:pt x="25818" y="0"/>
                      <a:pt x="253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32"/>
              <p:cNvSpPr/>
              <p:nvPr/>
            </p:nvSpPr>
            <p:spPr>
              <a:xfrm>
                <a:off x="1624825" y="38803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52"/>
                      <a:pt x="276" y="1253"/>
                      <a:pt x="627" y="1253"/>
                    </a:cubicBezTo>
                    <a:cubicBezTo>
                      <a:pt x="978" y="1253"/>
                      <a:pt x="1254" y="952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32"/>
              <p:cNvSpPr/>
              <p:nvPr/>
            </p:nvSpPr>
            <p:spPr>
              <a:xfrm>
                <a:off x="1725075" y="38365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1" y="276"/>
                      <a:pt x="1" y="627"/>
                    </a:cubicBezTo>
                    <a:cubicBezTo>
                      <a:pt x="1" y="953"/>
                      <a:pt x="276" y="1254"/>
                      <a:pt x="627" y="1254"/>
                    </a:cubicBezTo>
                    <a:cubicBezTo>
                      <a:pt x="978" y="1254"/>
                      <a:pt x="1254" y="953"/>
                      <a:pt x="1254" y="627"/>
                    </a:cubicBezTo>
                    <a:cubicBezTo>
                      <a:pt x="1254" y="276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32"/>
              <p:cNvSpPr/>
              <p:nvPr/>
            </p:nvSpPr>
            <p:spPr>
              <a:xfrm>
                <a:off x="1841625" y="360780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53"/>
                      <a:pt x="276" y="1254"/>
                      <a:pt x="602" y="1254"/>
                    </a:cubicBezTo>
                    <a:cubicBezTo>
                      <a:pt x="953" y="1254"/>
                      <a:pt x="1228" y="953"/>
                      <a:pt x="1228" y="627"/>
                    </a:cubicBezTo>
                    <a:cubicBezTo>
                      <a:pt x="1228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32"/>
              <p:cNvSpPr/>
              <p:nvPr/>
            </p:nvSpPr>
            <p:spPr>
              <a:xfrm>
                <a:off x="1834725" y="370180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3"/>
                      <a:pt x="602" y="1253"/>
                    </a:cubicBezTo>
                    <a:cubicBezTo>
                      <a:pt x="953" y="1253"/>
                      <a:pt x="1229" y="978"/>
                      <a:pt x="1229" y="627"/>
                    </a:cubicBezTo>
                    <a:cubicBezTo>
                      <a:pt x="1229" y="276"/>
                      <a:pt x="953" y="0"/>
                      <a:pt x="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3" name="Google Shape;3553;p32"/>
              <p:cNvSpPr/>
              <p:nvPr/>
            </p:nvSpPr>
            <p:spPr>
              <a:xfrm>
                <a:off x="1795875" y="37744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301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30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4" name="Google Shape;3554;p32"/>
              <p:cNvSpPr/>
              <p:nvPr/>
            </p:nvSpPr>
            <p:spPr>
              <a:xfrm>
                <a:off x="1780225" y="36623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0" y="276"/>
                      <a:pt x="0" y="627"/>
                    </a:cubicBezTo>
                    <a:cubicBezTo>
                      <a:pt x="0" y="978"/>
                      <a:pt x="276" y="1253"/>
                      <a:pt x="627" y="1253"/>
                    </a:cubicBezTo>
                    <a:cubicBezTo>
                      <a:pt x="978" y="1253"/>
                      <a:pt x="1253" y="978"/>
                      <a:pt x="1253" y="627"/>
                    </a:cubicBezTo>
                    <a:cubicBezTo>
                      <a:pt x="1253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32"/>
              <p:cNvSpPr/>
              <p:nvPr/>
            </p:nvSpPr>
            <p:spPr>
              <a:xfrm>
                <a:off x="1891125" y="37744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0" y="301"/>
                      <a:pt x="0" y="627"/>
                    </a:cubicBezTo>
                    <a:cubicBezTo>
                      <a:pt x="0" y="978"/>
                      <a:pt x="276" y="1254"/>
                      <a:pt x="627" y="1254"/>
                    </a:cubicBezTo>
                    <a:cubicBezTo>
                      <a:pt x="978" y="1254"/>
                      <a:pt x="1253" y="978"/>
                      <a:pt x="1253" y="627"/>
                    </a:cubicBezTo>
                    <a:cubicBezTo>
                      <a:pt x="1253" y="30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32"/>
              <p:cNvSpPr/>
              <p:nvPr/>
            </p:nvSpPr>
            <p:spPr>
              <a:xfrm>
                <a:off x="1985100" y="38365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1" y="276"/>
                      <a:pt x="1" y="627"/>
                    </a:cubicBezTo>
                    <a:cubicBezTo>
                      <a:pt x="1" y="953"/>
                      <a:pt x="276" y="1254"/>
                      <a:pt x="627" y="1254"/>
                    </a:cubicBezTo>
                    <a:cubicBezTo>
                      <a:pt x="953" y="1254"/>
                      <a:pt x="1254" y="953"/>
                      <a:pt x="1254" y="627"/>
                    </a:cubicBezTo>
                    <a:cubicBezTo>
                      <a:pt x="1254" y="276"/>
                      <a:pt x="9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32"/>
              <p:cNvSpPr/>
              <p:nvPr/>
            </p:nvSpPr>
            <p:spPr>
              <a:xfrm>
                <a:off x="2111050" y="3867825"/>
                <a:ext cx="3072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29" extrusionOk="0">
                    <a:moveTo>
                      <a:pt x="602" y="1"/>
                    </a:moveTo>
                    <a:cubicBezTo>
                      <a:pt x="276" y="1"/>
                      <a:pt x="0" y="276"/>
                      <a:pt x="0" y="602"/>
                    </a:cubicBezTo>
                    <a:cubicBezTo>
                      <a:pt x="0" y="953"/>
                      <a:pt x="276" y="1229"/>
                      <a:pt x="602" y="1229"/>
                    </a:cubicBezTo>
                    <a:cubicBezTo>
                      <a:pt x="953" y="1229"/>
                      <a:pt x="1228" y="953"/>
                      <a:pt x="1228" y="602"/>
                    </a:cubicBezTo>
                    <a:cubicBezTo>
                      <a:pt x="1228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32"/>
              <p:cNvSpPr/>
              <p:nvPr/>
            </p:nvSpPr>
            <p:spPr>
              <a:xfrm>
                <a:off x="2208800" y="3859050"/>
                <a:ext cx="313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627" y="1"/>
                    </a:moveTo>
                    <a:cubicBezTo>
                      <a:pt x="276" y="1"/>
                      <a:pt x="0" y="277"/>
                      <a:pt x="0" y="627"/>
                    </a:cubicBezTo>
                    <a:cubicBezTo>
                      <a:pt x="0" y="953"/>
                      <a:pt x="276" y="1254"/>
                      <a:pt x="627" y="1254"/>
                    </a:cubicBezTo>
                    <a:cubicBezTo>
                      <a:pt x="977" y="1254"/>
                      <a:pt x="1253" y="953"/>
                      <a:pt x="1253" y="627"/>
                    </a:cubicBezTo>
                    <a:cubicBezTo>
                      <a:pt x="1253" y="277"/>
                      <a:pt x="977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32"/>
              <p:cNvSpPr/>
              <p:nvPr/>
            </p:nvSpPr>
            <p:spPr>
              <a:xfrm>
                <a:off x="2318450" y="38058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54"/>
                      <a:pt x="627" y="1254"/>
                    </a:cubicBezTo>
                    <a:cubicBezTo>
                      <a:pt x="977" y="1254"/>
                      <a:pt x="1253" y="978"/>
                      <a:pt x="1253" y="627"/>
                    </a:cubicBezTo>
                    <a:cubicBezTo>
                      <a:pt x="1253" y="276"/>
                      <a:pt x="977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32"/>
              <p:cNvSpPr/>
              <p:nvPr/>
            </p:nvSpPr>
            <p:spPr>
              <a:xfrm>
                <a:off x="2376700" y="3623475"/>
                <a:ext cx="313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29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53"/>
                      <a:pt x="277" y="1228"/>
                      <a:pt x="627" y="1228"/>
                    </a:cubicBezTo>
                    <a:cubicBezTo>
                      <a:pt x="978" y="1228"/>
                      <a:pt x="1254" y="953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32"/>
              <p:cNvSpPr/>
              <p:nvPr/>
            </p:nvSpPr>
            <p:spPr>
              <a:xfrm>
                <a:off x="2347875" y="3542650"/>
                <a:ext cx="307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30" h="1229" extrusionOk="0">
                    <a:moveTo>
                      <a:pt x="602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53"/>
                      <a:pt x="277" y="1228"/>
                      <a:pt x="602" y="1228"/>
                    </a:cubicBezTo>
                    <a:cubicBezTo>
                      <a:pt x="953" y="1228"/>
                      <a:pt x="1229" y="953"/>
                      <a:pt x="1229" y="627"/>
                    </a:cubicBezTo>
                    <a:cubicBezTo>
                      <a:pt x="1229" y="276"/>
                      <a:pt x="953" y="0"/>
                      <a:pt x="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32"/>
              <p:cNvSpPr/>
              <p:nvPr/>
            </p:nvSpPr>
            <p:spPr>
              <a:xfrm>
                <a:off x="2263925" y="34831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01" y="0"/>
                      <a:pt x="1" y="301"/>
                      <a:pt x="1" y="627"/>
                    </a:cubicBezTo>
                    <a:cubicBezTo>
                      <a:pt x="1" y="978"/>
                      <a:pt x="301" y="1253"/>
                      <a:pt x="627" y="1253"/>
                    </a:cubicBezTo>
                    <a:cubicBezTo>
                      <a:pt x="978" y="1253"/>
                      <a:pt x="1254" y="978"/>
                      <a:pt x="1254" y="627"/>
                    </a:cubicBezTo>
                    <a:cubicBezTo>
                      <a:pt x="1254" y="301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32"/>
              <p:cNvSpPr/>
              <p:nvPr/>
            </p:nvSpPr>
            <p:spPr>
              <a:xfrm>
                <a:off x="2199400" y="3536375"/>
                <a:ext cx="313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29" extrusionOk="0">
                    <a:moveTo>
                      <a:pt x="627" y="1"/>
                    </a:moveTo>
                    <a:cubicBezTo>
                      <a:pt x="276" y="1"/>
                      <a:pt x="0" y="276"/>
                      <a:pt x="0" y="602"/>
                    </a:cubicBezTo>
                    <a:cubicBezTo>
                      <a:pt x="0" y="953"/>
                      <a:pt x="276" y="1229"/>
                      <a:pt x="627" y="1229"/>
                    </a:cubicBezTo>
                    <a:cubicBezTo>
                      <a:pt x="978" y="1229"/>
                      <a:pt x="1253" y="953"/>
                      <a:pt x="1253" y="602"/>
                    </a:cubicBezTo>
                    <a:cubicBezTo>
                      <a:pt x="1253" y="276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32"/>
              <p:cNvSpPr/>
              <p:nvPr/>
            </p:nvSpPr>
            <p:spPr>
              <a:xfrm>
                <a:off x="2257650" y="3631000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302" y="0"/>
                      <a:pt x="1" y="276"/>
                      <a:pt x="1" y="627"/>
                    </a:cubicBezTo>
                    <a:cubicBezTo>
                      <a:pt x="1" y="952"/>
                      <a:pt x="302" y="1253"/>
                      <a:pt x="628" y="1253"/>
                    </a:cubicBezTo>
                    <a:cubicBezTo>
                      <a:pt x="978" y="1253"/>
                      <a:pt x="1254" y="952"/>
                      <a:pt x="1254" y="627"/>
                    </a:cubicBezTo>
                    <a:cubicBezTo>
                      <a:pt x="1254" y="276"/>
                      <a:pt x="978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32"/>
              <p:cNvSpPr/>
              <p:nvPr/>
            </p:nvSpPr>
            <p:spPr>
              <a:xfrm>
                <a:off x="2417425" y="3701800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78"/>
                      <a:pt x="277" y="1253"/>
                      <a:pt x="628" y="1253"/>
                    </a:cubicBezTo>
                    <a:cubicBezTo>
                      <a:pt x="978" y="1253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6" name="Google Shape;3566;p32"/>
              <p:cNvSpPr/>
              <p:nvPr/>
            </p:nvSpPr>
            <p:spPr>
              <a:xfrm>
                <a:off x="2576575" y="373625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1"/>
                    </a:moveTo>
                    <a:cubicBezTo>
                      <a:pt x="277" y="1"/>
                      <a:pt x="1" y="276"/>
                      <a:pt x="1" y="627"/>
                    </a:cubicBezTo>
                    <a:cubicBezTo>
                      <a:pt x="1" y="953"/>
                      <a:pt x="277" y="1254"/>
                      <a:pt x="602" y="1254"/>
                    </a:cubicBezTo>
                    <a:cubicBezTo>
                      <a:pt x="953" y="1254"/>
                      <a:pt x="1229" y="953"/>
                      <a:pt x="1229" y="627"/>
                    </a:cubicBezTo>
                    <a:cubicBezTo>
                      <a:pt x="1229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7" name="Google Shape;3567;p32"/>
              <p:cNvSpPr/>
              <p:nvPr/>
            </p:nvSpPr>
            <p:spPr>
              <a:xfrm>
                <a:off x="2746375" y="3729975"/>
                <a:ext cx="3072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5" extrusionOk="0">
                    <a:moveTo>
                      <a:pt x="602" y="1"/>
                    </a:moveTo>
                    <a:cubicBezTo>
                      <a:pt x="277" y="1"/>
                      <a:pt x="1" y="302"/>
                      <a:pt x="1" y="628"/>
                    </a:cubicBezTo>
                    <a:cubicBezTo>
                      <a:pt x="1" y="978"/>
                      <a:pt x="277" y="1254"/>
                      <a:pt x="602" y="1254"/>
                    </a:cubicBezTo>
                    <a:cubicBezTo>
                      <a:pt x="953" y="1254"/>
                      <a:pt x="1229" y="978"/>
                      <a:pt x="1229" y="628"/>
                    </a:cubicBezTo>
                    <a:cubicBezTo>
                      <a:pt x="1229" y="302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32"/>
              <p:cNvSpPr/>
              <p:nvPr/>
            </p:nvSpPr>
            <p:spPr>
              <a:xfrm>
                <a:off x="2896125" y="368237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53"/>
                      <a:pt x="277" y="1253"/>
                      <a:pt x="627" y="1253"/>
                    </a:cubicBezTo>
                    <a:cubicBezTo>
                      <a:pt x="953" y="1253"/>
                      <a:pt x="1254" y="953"/>
                      <a:pt x="1254" y="627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32"/>
              <p:cNvSpPr/>
              <p:nvPr/>
            </p:nvSpPr>
            <p:spPr>
              <a:xfrm>
                <a:off x="3060925" y="3498775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2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54"/>
                      <a:pt x="627" y="1254"/>
                    </a:cubicBezTo>
                    <a:cubicBezTo>
                      <a:pt x="953" y="1254"/>
                      <a:pt x="1229" y="978"/>
                      <a:pt x="1229" y="627"/>
                    </a:cubicBezTo>
                    <a:cubicBezTo>
                      <a:pt x="1229" y="276"/>
                      <a:pt x="9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32"/>
              <p:cNvSpPr/>
              <p:nvPr/>
            </p:nvSpPr>
            <p:spPr>
              <a:xfrm>
                <a:off x="2987625" y="360780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2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53"/>
                      <a:pt x="276" y="1254"/>
                      <a:pt x="627" y="1254"/>
                    </a:cubicBezTo>
                    <a:cubicBezTo>
                      <a:pt x="952" y="1254"/>
                      <a:pt x="1228" y="953"/>
                      <a:pt x="1228" y="627"/>
                    </a:cubicBezTo>
                    <a:cubicBezTo>
                      <a:pt x="1228" y="276"/>
                      <a:pt x="952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1" name="Google Shape;3571;p32"/>
            <p:cNvGrpSpPr/>
            <p:nvPr/>
          </p:nvGrpSpPr>
          <p:grpSpPr>
            <a:xfrm>
              <a:off x="7463758" y="1656255"/>
              <a:ext cx="786898" cy="384115"/>
              <a:chOff x="2125450" y="1994675"/>
              <a:chExt cx="632250" cy="308625"/>
            </a:xfrm>
          </p:grpSpPr>
          <p:sp>
            <p:nvSpPr>
              <p:cNvPr id="3572" name="Google Shape;3572;p32"/>
              <p:cNvSpPr/>
              <p:nvPr/>
            </p:nvSpPr>
            <p:spPr>
              <a:xfrm>
                <a:off x="2139250" y="1994675"/>
                <a:ext cx="618450" cy="303000"/>
              </a:xfrm>
              <a:custGeom>
                <a:avLst/>
                <a:gdLst/>
                <a:ahLst/>
                <a:cxnLst/>
                <a:rect l="l" t="t" r="r" b="b"/>
                <a:pathLst>
                  <a:path w="24738" h="12120" extrusionOk="0">
                    <a:moveTo>
                      <a:pt x="7519" y="340"/>
                    </a:moveTo>
                    <a:cubicBezTo>
                      <a:pt x="7619" y="340"/>
                      <a:pt x="7719" y="340"/>
                      <a:pt x="7820" y="365"/>
                    </a:cubicBezTo>
                    <a:cubicBezTo>
                      <a:pt x="8396" y="465"/>
                      <a:pt x="8947" y="941"/>
                      <a:pt x="8872" y="1718"/>
                    </a:cubicBezTo>
                    <a:cubicBezTo>
                      <a:pt x="8772" y="2896"/>
                      <a:pt x="8471" y="4024"/>
                      <a:pt x="8020" y="5102"/>
                    </a:cubicBezTo>
                    <a:cubicBezTo>
                      <a:pt x="7143" y="4200"/>
                      <a:pt x="6241" y="2997"/>
                      <a:pt x="6291" y="1668"/>
                    </a:cubicBezTo>
                    <a:cubicBezTo>
                      <a:pt x="6291" y="1518"/>
                      <a:pt x="6316" y="1342"/>
                      <a:pt x="6366" y="1192"/>
                    </a:cubicBezTo>
                    <a:cubicBezTo>
                      <a:pt x="6541" y="591"/>
                      <a:pt x="7043" y="340"/>
                      <a:pt x="7519" y="340"/>
                    </a:cubicBezTo>
                    <a:close/>
                    <a:moveTo>
                      <a:pt x="7505" y="0"/>
                    </a:moveTo>
                    <a:cubicBezTo>
                      <a:pt x="6897" y="0"/>
                      <a:pt x="6269" y="321"/>
                      <a:pt x="6040" y="1092"/>
                    </a:cubicBezTo>
                    <a:cubicBezTo>
                      <a:pt x="5990" y="1292"/>
                      <a:pt x="5940" y="1468"/>
                      <a:pt x="5940" y="1668"/>
                    </a:cubicBezTo>
                    <a:cubicBezTo>
                      <a:pt x="5890" y="3172"/>
                      <a:pt x="6942" y="4475"/>
                      <a:pt x="7870" y="5428"/>
                    </a:cubicBezTo>
                    <a:cubicBezTo>
                      <a:pt x="6366" y="8636"/>
                      <a:pt x="3409" y="11142"/>
                      <a:pt x="0" y="11794"/>
                    </a:cubicBezTo>
                    <a:lnTo>
                      <a:pt x="75" y="12119"/>
                    </a:lnTo>
                    <a:cubicBezTo>
                      <a:pt x="3534" y="11443"/>
                      <a:pt x="6541" y="8936"/>
                      <a:pt x="8120" y="5703"/>
                    </a:cubicBezTo>
                    <a:cubicBezTo>
                      <a:pt x="11253" y="8861"/>
                      <a:pt x="14737" y="10841"/>
                      <a:pt x="18221" y="11418"/>
                    </a:cubicBezTo>
                    <a:cubicBezTo>
                      <a:pt x="18891" y="11529"/>
                      <a:pt x="19563" y="11583"/>
                      <a:pt x="20228" y="11583"/>
                    </a:cubicBezTo>
                    <a:cubicBezTo>
                      <a:pt x="21804" y="11583"/>
                      <a:pt x="23345" y="11280"/>
                      <a:pt x="24737" y="10716"/>
                    </a:cubicBezTo>
                    <a:cubicBezTo>
                      <a:pt x="24687" y="10616"/>
                      <a:pt x="24662" y="10490"/>
                      <a:pt x="24637" y="10390"/>
                    </a:cubicBezTo>
                    <a:cubicBezTo>
                      <a:pt x="23263" y="10943"/>
                      <a:pt x="21738" y="11242"/>
                      <a:pt x="20177" y="11242"/>
                    </a:cubicBezTo>
                    <a:cubicBezTo>
                      <a:pt x="19545" y="11242"/>
                      <a:pt x="18907" y="11193"/>
                      <a:pt x="18271" y="11092"/>
                    </a:cubicBezTo>
                    <a:cubicBezTo>
                      <a:pt x="13935" y="10365"/>
                      <a:pt x="10451" y="7608"/>
                      <a:pt x="8271" y="5378"/>
                    </a:cubicBezTo>
                    <a:cubicBezTo>
                      <a:pt x="8772" y="4225"/>
                      <a:pt x="9098" y="2997"/>
                      <a:pt x="9223" y="1743"/>
                    </a:cubicBezTo>
                    <a:cubicBezTo>
                      <a:pt x="9298" y="766"/>
                      <a:pt x="8572" y="164"/>
                      <a:pt x="7870" y="39"/>
                    </a:cubicBezTo>
                    <a:cubicBezTo>
                      <a:pt x="7751" y="14"/>
                      <a:pt x="7628" y="0"/>
                      <a:pt x="75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32"/>
              <p:cNvSpPr/>
              <p:nvPr/>
            </p:nvSpPr>
            <p:spPr>
              <a:xfrm>
                <a:off x="2125450" y="227195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1" y="277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277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32"/>
              <p:cNvSpPr/>
              <p:nvPr/>
            </p:nvSpPr>
            <p:spPr>
              <a:xfrm>
                <a:off x="2225700" y="22281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32"/>
              <p:cNvSpPr/>
              <p:nvPr/>
            </p:nvSpPr>
            <p:spPr>
              <a:xfrm>
                <a:off x="2342250" y="199940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54"/>
                      <a:pt x="602" y="1254"/>
                    </a:cubicBezTo>
                    <a:cubicBezTo>
                      <a:pt x="953" y="1254"/>
                      <a:pt x="1228" y="978"/>
                      <a:pt x="1228" y="627"/>
                    </a:cubicBezTo>
                    <a:cubicBezTo>
                      <a:pt x="1228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32"/>
              <p:cNvSpPr/>
              <p:nvPr/>
            </p:nvSpPr>
            <p:spPr>
              <a:xfrm>
                <a:off x="2335350" y="2093375"/>
                <a:ext cx="3072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5" extrusionOk="0">
                    <a:moveTo>
                      <a:pt x="602" y="1"/>
                    </a:moveTo>
                    <a:cubicBezTo>
                      <a:pt x="276" y="1"/>
                      <a:pt x="1" y="277"/>
                      <a:pt x="1" y="627"/>
                    </a:cubicBezTo>
                    <a:cubicBezTo>
                      <a:pt x="1" y="978"/>
                      <a:pt x="276" y="1254"/>
                      <a:pt x="602" y="1254"/>
                    </a:cubicBezTo>
                    <a:cubicBezTo>
                      <a:pt x="953" y="1254"/>
                      <a:pt x="1229" y="978"/>
                      <a:pt x="1229" y="627"/>
                    </a:cubicBezTo>
                    <a:cubicBezTo>
                      <a:pt x="1229" y="277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32"/>
              <p:cNvSpPr/>
              <p:nvPr/>
            </p:nvSpPr>
            <p:spPr>
              <a:xfrm>
                <a:off x="2296500" y="2166700"/>
                <a:ext cx="313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29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53"/>
                      <a:pt x="277" y="1228"/>
                      <a:pt x="627" y="1228"/>
                    </a:cubicBezTo>
                    <a:cubicBezTo>
                      <a:pt x="978" y="1228"/>
                      <a:pt x="1254" y="953"/>
                      <a:pt x="1254" y="602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32"/>
              <p:cNvSpPr/>
              <p:nvPr/>
            </p:nvSpPr>
            <p:spPr>
              <a:xfrm>
                <a:off x="2280850" y="2053900"/>
                <a:ext cx="313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627" y="1"/>
                    </a:moveTo>
                    <a:cubicBezTo>
                      <a:pt x="276" y="1"/>
                      <a:pt x="0" y="277"/>
                      <a:pt x="0" y="628"/>
                    </a:cubicBezTo>
                    <a:cubicBezTo>
                      <a:pt x="0" y="978"/>
                      <a:pt x="276" y="1254"/>
                      <a:pt x="627" y="1254"/>
                    </a:cubicBezTo>
                    <a:cubicBezTo>
                      <a:pt x="978" y="1254"/>
                      <a:pt x="1253" y="978"/>
                      <a:pt x="1253" y="628"/>
                    </a:cubicBezTo>
                    <a:cubicBezTo>
                      <a:pt x="1253" y="277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32"/>
              <p:cNvSpPr/>
              <p:nvPr/>
            </p:nvSpPr>
            <p:spPr>
              <a:xfrm>
                <a:off x="2391750" y="2166700"/>
                <a:ext cx="313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29" extrusionOk="0">
                    <a:moveTo>
                      <a:pt x="627" y="0"/>
                    </a:moveTo>
                    <a:cubicBezTo>
                      <a:pt x="301" y="0"/>
                      <a:pt x="0" y="276"/>
                      <a:pt x="0" y="602"/>
                    </a:cubicBezTo>
                    <a:cubicBezTo>
                      <a:pt x="0" y="953"/>
                      <a:pt x="301" y="1228"/>
                      <a:pt x="627" y="1228"/>
                    </a:cubicBezTo>
                    <a:cubicBezTo>
                      <a:pt x="978" y="1228"/>
                      <a:pt x="1254" y="953"/>
                      <a:pt x="1254" y="602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32"/>
              <p:cNvSpPr/>
              <p:nvPr/>
            </p:nvSpPr>
            <p:spPr>
              <a:xfrm>
                <a:off x="2485725" y="22281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53" y="1254"/>
                      <a:pt x="1254" y="978"/>
                      <a:pt x="1254" y="627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32"/>
              <p:cNvSpPr/>
              <p:nvPr/>
            </p:nvSpPr>
            <p:spPr>
              <a:xfrm>
                <a:off x="2611675" y="2259425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53"/>
                      <a:pt x="276" y="1254"/>
                      <a:pt x="602" y="1254"/>
                    </a:cubicBezTo>
                    <a:cubicBezTo>
                      <a:pt x="953" y="1254"/>
                      <a:pt x="1228" y="953"/>
                      <a:pt x="1228" y="627"/>
                    </a:cubicBezTo>
                    <a:cubicBezTo>
                      <a:pt x="1228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32"/>
              <p:cNvSpPr/>
              <p:nvPr/>
            </p:nvSpPr>
            <p:spPr>
              <a:xfrm>
                <a:off x="2709425" y="225065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301" y="1"/>
                      <a:pt x="0" y="276"/>
                      <a:pt x="0" y="627"/>
                    </a:cubicBezTo>
                    <a:cubicBezTo>
                      <a:pt x="0" y="978"/>
                      <a:pt x="301" y="1254"/>
                      <a:pt x="627" y="1254"/>
                    </a:cubicBezTo>
                    <a:cubicBezTo>
                      <a:pt x="978" y="1254"/>
                      <a:pt x="1253" y="978"/>
                      <a:pt x="1253" y="627"/>
                    </a:cubicBezTo>
                    <a:cubicBezTo>
                      <a:pt x="1253" y="276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83" name="Google Shape;3583;p32"/>
            <p:cNvGrpSpPr/>
            <p:nvPr/>
          </p:nvGrpSpPr>
          <p:grpSpPr>
            <a:xfrm>
              <a:off x="7278935" y="2721135"/>
              <a:ext cx="1237630" cy="368899"/>
              <a:chOff x="1976950" y="2850275"/>
              <a:chExt cx="994400" cy="296400"/>
            </a:xfrm>
          </p:grpSpPr>
          <p:sp>
            <p:nvSpPr>
              <p:cNvPr id="3584" name="Google Shape;3584;p32"/>
              <p:cNvSpPr/>
              <p:nvPr/>
            </p:nvSpPr>
            <p:spPr>
              <a:xfrm>
                <a:off x="1989500" y="2860150"/>
                <a:ext cx="966175" cy="275250"/>
              </a:xfrm>
              <a:custGeom>
                <a:avLst/>
                <a:gdLst/>
                <a:ahLst/>
                <a:cxnLst/>
                <a:rect l="l" t="t" r="r" b="b"/>
                <a:pathLst>
                  <a:path w="38647" h="11010" extrusionOk="0">
                    <a:moveTo>
                      <a:pt x="21654" y="232"/>
                    </a:moveTo>
                    <a:cubicBezTo>
                      <a:pt x="21905" y="232"/>
                      <a:pt x="22156" y="282"/>
                      <a:pt x="22356" y="408"/>
                    </a:cubicBezTo>
                    <a:cubicBezTo>
                      <a:pt x="22732" y="608"/>
                      <a:pt x="22958" y="934"/>
                      <a:pt x="23008" y="1360"/>
                    </a:cubicBezTo>
                    <a:cubicBezTo>
                      <a:pt x="23108" y="2187"/>
                      <a:pt x="22532" y="3190"/>
                      <a:pt x="21905" y="3741"/>
                    </a:cubicBezTo>
                    <a:cubicBezTo>
                      <a:pt x="21003" y="4568"/>
                      <a:pt x="19900" y="5220"/>
                      <a:pt x="18521" y="5696"/>
                    </a:cubicBezTo>
                    <a:cubicBezTo>
                      <a:pt x="18346" y="4894"/>
                      <a:pt x="18371" y="4042"/>
                      <a:pt x="18597" y="3240"/>
                    </a:cubicBezTo>
                    <a:cubicBezTo>
                      <a:pt x="18922" y="1937"/>
                      <a:pt x="19750" y="934"/>
                      <a:pt x="20877" y="408"/>
                    </a:cubicBezTo>
                    <a:cubicBezTo>
                      <a:pt x="21128" y="282"/>
                      <a:pt x="21404" y="232"/>
                      <a:pt x="21654" y="232"/>
                    </a:cubicBezTo>
                    <a:close/>
                    <a:moveTo>
                      <a:pt x="33609" y="3115"/>
                    </a:moveTo>
                    <a:cubicBezTo>
                      <a:pt x="33935" y="3115"/>
                      <a:pt x="34286" y="3290"/>
                      <a:pt x="34386" y="3691"/>
                    </a:cubicBezTo>
                    <a:cubicBezTo>
                      <a:pt x="34436" y="3816"/>
                      <a:pt x="34436" y="3917"/>
                      <a:pt x="34461" y="4017"/>
                    </a:cubicBezTo>
                    <a:cubicBezTo>
                      <a:pt x="34486" y="4919"/>
                      <a:pt x="33860" y="5721"/>
                      <a:pt x="33283" y="6323"/>
                    </a:cubicBezTo>
                    <a:cubicBezTo>
                      <a:pt x="32983" y="5596"/>
                      <a:pt x="32782" y="4844"/>
                      <a:pt x="32707" y="4067"/>
                    </a:cubicBezTo>
                    <a:cubicBezTo>
                      <a:pt x="32657" y="3541"/>
                      <a:pt x="33033" y="3215"/>
                      <a:pt x="33434" y="3140"/>
                    </a:cubicBezTo>
                    <a:cubicBezTo>
                      <a:pt x="33484" y="3140"/>
                      <a:pt x="33559" y="3115"/>
                      <a:pt x="33609" y="3115"/>
                    </a:cubicBezTo>
                    <a:close/>
                    <a:moveTo>
                      <a:pt x="21657" y="1"/>
                    </a:moveTo>
                    <a:cubicBezTo>
                      <a:pt x="21366" y="1"/>
                      <a:pt x="21065" y="69"/>
                      <a:pt x="20777" y="207"/>
                    </a:cubicBezTo>
                    <a:cubicBezTo>
                      <a:pt x="19599" y="759"/>
                      <a:pt x="18722" y="1811"/>
                      <a:pt x="18371" y="3190"/>
                    </a:cubicBezTo>
                    <a:cubicBezTo>
                      <a:pt x="18146" y="4042"/>
                      <a:pt x="18120" y="4919"/>
                      <a:pt x="18296" y="5771"/>
                    </a:cubicBezTo>
                    <a:cubicBezTo>
                      <a:pt x="17243" y="6122"/>
                      <a:pt x="16040" y="6398"/>
                      <a:pt x="14662" y="6573"/>
                    </a:cubicBezTo>
                    <a:cubicBezTo>
                      <a:pt x="13483" y="6732"/>
                      <a:pt x="12379" y="6810"/>
                      <a:pt x="11340" y="6810"/>
                    </a:cubicBezTo>
                    <a:cubicBezTo>
                      <a:pt x="9418" y="6810"/>
                      <a:pt x="7720" y="6542"/>
                      <a:pt x="6191" y="6022"/>
                    </a:cubicBezTo>
                    <a:cubicBezTo>
                      <a:pt x="3283" y="4994"/>
                      <a:pt x="1053" y="2889"/>
                      <a:pt x="226" y="358"/>
                    </a:cubicBezTo>
                    <a:lnTo>
                      <a:pt x="0" y="433"/>
                    </a:lnTo>
                    <a:cubicBezTo>
                      <a:pt x="852" y="3014"/>
                      <a:pt x="3158" y="5170"/>
                      <a:pt x="6115" y="6222"/>
                    </a:cubicBezTo>
                    <a:cubicBezTo>
                      <a:pt x="7667" y="6761"/>
                      <a:pt x="9399" y="7034"/>
                      <a:pt x="11360" y="7034"/>
                    </a:cubicBezTo>
                    <a:cubicBezTo>
                      <a:pt x="12409" y="7034"/>
                      <a:pt x="13524" y="6956"/>
                      <a:pt x="14712" y="6799"/>
                    </a:cubicBezTo>
                    <a:cubicBezTo>
                      <a:pt x="15765" y="6648"/>
                      <a:pt x="17043" y="6423"/>
                      <a:pt x="18346" y="5997"/>
                    </a:cubicBezTo>
                    <a:cubicBezTo>
                      <a:pt x="18496" y="6673"/>
                      <a:pt x="18797" y="7325"/>
                      <a:pt x="19173" y="7877"/>
                    </a:cubicBezTo>
                    <a:cubicBezTo>
                      <a:pt x="20440" y="9629"/>
                      <a:pt x="22702" y="10670"/>
                      <a:pt x="25092" y="10670"/>
                    </a:cubicBezTo>
                    <a:cubicBezTo>
                      <a:pt x="25539" y="10670"/>
                      <a:pt x="25991" y="10633"/>
                      <a:pt x="26441" y="10558"/>
                    </a:cubicBezTo>
                    <a:cubicBezTo>
                      <a:pt x="28772" y="10157"/>
                      <a:pt x="31128" y="8854"/>
                      <a:pt x="33233" y="6724"/>
                    </a:cubicBezTo>
                    <a:cubicBezTo>
                      <a:pt x="34286" y="8879"/>
                      <a:pt x="36291" y="10583"/>
                      <a:pt x="38622" y="11009"/>
                    </a:cubicBezTo>
                    <a:lnTo>
                      <a:pt x="38647" y="10809"/>
                    </a:lnTo>
                    <a:cubicBezTo>
                      <a:pt x="36391" y="10358"/>
                      <a:pt x="34411" y="8679"/>
                      <a:pt x="33384" y="6548"/>
                    </a:cubicBezTo>
                    <a:cubicBezTo>
                      <a:pt x="34010" y="5897"/>
                      <a:pt x="34712" y="5019"/>
                      <a:pt x="34687" y="4017"/>
                    </a:cubicBezTo>
                    <a:cubicBezTo>
                      <a:pt x="34662" y="3892"/>
                      <a:pt x="34662" y="3766"/>
                      <a:pt x="34612" y="3641"/>
                    </a:cubicBezTo>
                    <a:cubicBezTo>
                      <a:pt x="34461" y="3103"/>
                      <a:pt x="34015" y="2898"/>
                      <a:pt x="33591" y="2898"/>
                    </a:cubicBezTo>
                    <a:cubicBezTo>
                      <a:pt x="33521" y="2898"/>
                      <a:pt x="33451" y="2903"/>
                      <a:pt x="33384" y="2914"/>
                    </a:cubicBezTo>
                    <a:cubicBezTo>
                      <a:pt x="32908" y="3014"/>
                      <a:pt x="32431" y="3415"/>
                      <a:pt x="32481" y="4067"/>
                    </a:cubicBezTo>
                    <a:cubicBezTo>
                      <a:pt x="32557" y="4919"/>
                      <a:pt x="32782" y="5746"/>
                      <a:pt x="33133" y="6498"/>
                    </a:cubicBezTo>
                    <a:cubicBezTo>
                      <a:pt x="31654" y="8002"/>
                      <a:pt x="29324" y="9856"/>
                      <a:pt x="26416" y="10333"/>
                    </a:cubicBezTo>
                    <a:cubicBezTo>
                      <a:pt x="25980" y="10403"/>
                      <a:pt x="25543" y="10438"/>
                      <a:pt x="25110" y="10438"/>
                    </a:cubicBezTo>
                    <a:cubicBezTo>
                      <a:pt x="22781" y="10438"/>
                      <a:pt x="20578" y="9442"/>
                      <a:pt x="19374" y="7751"/>
                    </a:cubicBezTo>
                    <a:cubicBezTo>
                      <a:pt x="18973" y="7200"/>
                      <a:pt x="18722" y="6598"/>
                      <a:pt x="18547" y="5922"/>
                    </a:cubicBezTo>
                    <a:cubicBezTo>
                      <a:pt x="19800" y="5496"/>
                      <a:pt x="21028" y="4869"/>
                      <a:pt x="22055" y="3917"/>
                    </a:cubicBezTo>
                    <a:cubicBezTo>
                      <a:pt x="22707" y="3340"/>
                      <a:pt x="23334" y="2288"/>
                      <a:pt x="23233" y="1335"/>
                    </a:cubicBezTo>
                    <a:cubicBezTo>
                      <a:pt x="23183" y="859"/>
                      <a:pt x="22907" y="458"/>
                      <a:pt x="22481" y="207"/>
                    </a:cubicBezTo>
                    <a:cubicBezTo>
                      <a:pt x="22231" y="69"/>
                      <a:pt x="21949" y="1"/>
                      <a:pt x="216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32"/>
              <p:cNvSpPr/>
              <p:nvPr/>
            </p:nvSpPr>
            <p:spPr>
              <a:xfrm>
                <a:off x="1976950" y="285780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27" y="1"/>
                    </a:moveTo>
                    <a:cubicBezTo>
                      <a:pt x="276" y="1"/>
                      <a:pt x="1" y="276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53" y="1254"/>
                      <a:pt x="1229" y="978"/>
                      <a:pt x="1229" y="627"/>
                    </a:cubicBezTo>
                    <a:cubicBezTo>
                      <a:pt x="1229" y="276"/>
                      <a:pt x="9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32"/>
              <p:cNvSpPr/>
              <p:nvPr/>
            </p:nvSpPr>
            <p:spPr>
              <a:xfrm>
                <a:off x="2025825" y="29304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1" y="302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302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32"/>
              <p:cNvSpPr/>
              <p:nvPr/>
            </p:nvSpPr>
            <p:spPr>
              <a:xfrm>
                <a:off x="2087225" y="29825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52"/>
                      <a:pt x="277" y="1253"/>
                      <a:pt x="627" y="1253"/>
                    </a:cubicBezTo>
                    <a:cubicBezTo>
                      <a:pt x="978" y="1253"/>
                      <a:pt x="1254" y="952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32"/>
              <p:cNvSpPr/>
              <p:nvPr/>
            </p:nvSpPr>
            <p:spPr>
              <a:xfrm>
                <a:off x="2187475" y="3013200"/>
                <a:ext cx="3137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29" extrusionOk="0">
                    <a:moveTo>
                      <a:pt x="627" y="0"/>
                    </a:moveTo>
                    <a:cubicBezTo>
                      <a:pt x="277" y="0"/>
                      <a:pt x="1" y="276"/>
                      <a:pt x="1" y="602"/>
                    </a:cubicBezTo>
                    <a:cubicBezTo>
                      <a:pt x="1" y="952"/>
                      <a:pt x="277" y="1228"/>
                      <a:pt x="627" y="1228"/>
                    </a:cubicBezTo>
                    <a:cubicBezTo>
                      <a:pt x="978" y="1228"/>
                      <a:pt x="1254" y="952"/>
                      <a:pt x="1254" y="602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32"/>
              <p:cNvSpPr/>
              <p:nvPr/>
            </p:nvSpPr>
            <p:spPr>
              <a:xfrm>
                <a:off x="2301525" y="3016950"/>
                <a:ext cx="313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29" extrusionOk="0">
                    <a:moveTo>
                      <a:pt x="627" y="0"/>
                    </a:moveTo>
                    <a:cubicBezTo>
                      <a:pt x="276" y="0"/>
                      <a:pt x="0" y="276"/>
                      <a:pt x="0" y="627"/>
                    </a:cubicBezTo>
                    <a:cubicBezTo>
                      <a:pt x="0" y="953"/>
                      <a:pt x="276" y="1229"/>
                      <a:pt x="627" y="1229"/>
                    </a:cubicBezTo>
                    <a:cubicBezTo>
                      <a:pt x="978" y="1229"/>
                      <a:pt x="1253" y="953"/>
                      <a:pt x="1253" y="627"/>
                    </a:cubicBezTo>
                    <a:cubicBezTo>
                      <a:pt x="1253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32"/>
              <p:cNvSpPr/>
              <p:nvPr/>
            </p:nvSpPr>
            <p:spPr>
              <a:xfrm>
                <a:off x="2407400" y="2993775"/>
                <a:ext cx="3137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5" h="1254" extrusionOk="0">
                    <a:moveTo>
                      <a:pt x="628" y="0"/>
                    </a:moveTo>
                    <a:cubicBezTo>
                      <a:pt x="277" y="0"/>
                      <a:pt x="1" y="276"/>
                      <a:pt x="1" y="627"/>
                    </a:cubicBezTo>
                    <a:cubicBezTo>
                      <a:pt x="1" y="978"/>
                      <a:pt x="277" y="1253"/>
                      <a:pt x="628" y="1253"/>
                    </a:cubicBezTo>
                    <a:cubicBezTo>
                      <a:pt x="953" y="1253"/>
                      <a:pt x="1254" y="978"/>
                      <a:pt x="1254" y="627"/>
                    </a:cubicBezTo>
                    <a:cubicBezTo>
                      <a:pt x="1254" y="276"/>
                      <a:pt x="953" y="0"/>
                      <a:pt x="6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32"/>
              <p:cNvSpPr/>
              <p:nvPr/>
            </p:nvSpPr>
            <p:spPr>
              <a:xfrm>
                <a:off x="2514550" y="294615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01" y="0"/>
                      <a:pt x="1" y="276"/>
                      <a:pt x="1" y="627"/>
                    </a:cubicBezTo>
                    <a:cubicBezTo>
                      <a:pt x="1" y="978"/>
                      <a:pt x="301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32"/>
              <p:cNvSpPr/>
              <p:nvPr/>
            </p:nvSpPr>
            <p:spPr>
              <a:xfrm>
                <a:off x="2474450" y="30633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3"/>
                      <a:pt x="627" y="1253"/>
                    </a:cubicBezTo>
                    <a:cubicBezTo>
                      <a:pt x="953" y="1253"/>
                      <a:pt x="1254" y="978"/>
                      <a:pt x="1254" y="627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32"/>
              <p:cNvSpPr/>
              <p:nvPr/>
            </p:nvSpPr>
            <p:spPr>
              <a:xfrm>
                <a:off x="2549650" y="3099025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02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54"/>
                      <a:pt x="602" y="1254"/>
                    </a:cubicBezTo>
                    <a:cubicBezTo>
                      <a:pt x="953" y="1254"/>
                      <a:pt x="1228" y="978"/>
                      <a:pt x="1228" y="627"/>
                    </a:cubicBezTo>
                    <a:cubicBezTo>
                      <a:pt x="1228" y="276"/>
                      <a:pt x="953" y="1"/>
                      <a:pt x="6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32"/>
              <p:cNvSpPr/>
              <p:nvPr/>
            </p:nvSpPr>
            <p:spPr>
              <a:xfrm>
                <a:off x="2613550" y="31046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3"/>
                      <a:pt x="627" y="1253"/>
                    </a:cubicBezTo>
                    <a:cubicBezTo>
                      <a:pt x="978" y="1253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32"/>
              <p:cNvSpPr/>
              <p:nvPr/>
            </p:nvSpPr>
            <p:spPr>
              <a:xfrm>
                <a:off x="2697525" y="308400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01" y="0"/>
                      <a:pt x="0" y="276"/>
                      <a:pt x="0" y="627"/>
                    </a:cubicBezTo>
                    <a:cubicBezTo>
                      <a:pt x="0" y="978"/>
                      <a:pt x="301" y="1253"/>
                      <a:pt x="627" y="1253"/>
                    </a:cubicBezTo>
                    <a:cubicBezTo>
                      <a:pt x="977" y="1253"/>
                      <a:pt x="1253" y="978"/>
                      <a:pt x="1253" y="627"/>
                    </a:cubicBezTo>
                    <a:cubicBezTo>
                      <a:pt x="1253" y="276"/>
                      <a:pt x="977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32"/>
              <p:cNvSpPr/>
              <p:nvPr/>
            </p:nvSpPr>
            <p:spPr>
              <a:xfrm>
                <a:off x="2760800" y="3042650"/>
                <a:ext cx="30725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54" extrusionOk="0">
                    <a:moveTo>
                      <a:pt x="627" y="0"/>
                    </a:moveTo>
                    <a:cubicBezTo>
                      <a:pt x="276" y="0"/>
                      <a:pt x="0" y="276"/>
                      <a:pt x="0" y="627"/>
                    </a:cubicBezTo>
                    <a:cubicBezTo>
                      <a:pt x="0" y="978"/>
                      <a:pt x="276" y="1253"/>
                      <a:pt x="627" y="1253"/>
                    </a:cubicBezTo>
                    <a:cubicBezTo>
                      <a:pt x="953" y="1253"/>
                      <a:pt x="1228" y="978"/>
                      <a:pt x="1228" y="627"/>
                    </a:cubicBezTo>
                    <a:cubicBezTo>
                      <a:pt x="1228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32"/>
              <p:cNvSpPr/>
              <p:nvPr/>
            </p:nvSpPr>
            <p:spPr>
              <a:xfrm>
                <a:off x="2835350" y="296745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7" y="1"/>
                      <a:pt x="1" y="276"/>
                      <a:pt x="1" y="627"/>
                    </a:cubicBezTo>
                    <a:cubicBezTo>
                      <a:pt x="1" y="953"/>
                      <a:pt x="277" y="1254"/>
                      <a:pt x="627" y="1254"/>
                    </a:cubicBezTo>
                    <a:cubicBezTo>
                      <a:pt x="953" y="1254"/>
                      <a:pt x="1254" y="953"/>
                      <a:pt x="1254" y="627"/>
                    </a:cubicBezTo>
                    <a:cubicBezTo>
                      <a:pt x="1254" y="276"/>
                      <a:pt x="9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32"/>
              <p:cNvSpPr/>
              <p:nvPr/>
            </p:nvSpPr>
            <p:spPr>
              <a:xfrm>
                <a:off x="2794000" y="29254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3"/>
                      <a:pt x="627" y="1253"/>
                    </a:cubicBezTo>
                    <a:cubicBezTo>
                      <a:pt x="978" y="1253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32"/>
              <p:cNvSpPr/>
              <p:nvPr/>
            </p:nvSpPr>
            <p:spPr>
              <a:xfrm>
                <a:off x="2794000" y="2987500"/>
                <a:ext cx="3135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29" extrusionOk="0">
                    <a:moveTo>
                      <a:pt x="627" y="1"/>
                    </a:moveTo>
                    <a:cubicBezTo>
                      <a:pt x="276" y="1"/>
                      <a:pt x="1" y="276"/>
                      <a:pt x="1" y="602"/>
                    </a:cubicBezTo>
                    <a:cubicBezTo>
                      <a:pt x="1" y="953"/>
                      <a:pt x="276" y="1229"/>
                      <a:pt x="627" y="1229"/>
                    </a:cubicBezTo>
                    <a:cubicBezTo>
                      <a:pt x="978" y="1229"/>
                      <a:pt x="1254" y="953"/>
                      <a:pt x="1254" y="602"/>
                    </a:cubicBezTo>
                    <a:cubicBezTo>
                      <a:pt x="1254" y="276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32"/>
              <p:cNvSpPr/>
              <p:nvPr/>
            </p:nvSpPr>
            <p:spPr>
              <a:xfrm>
                <a:off x="2824700" y="3042650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78"/>
                      <a:pt x="276" y="1253"/>
                      <a:pt x="627" y="1253"/>
                    </a:cubicBezTo>
                    <a:cubicBezTo>
                      <a:pt x="953" y="1253"/>
                      <a:pt x="1254" y="978"/>
                      <a:pt x="1254" y="627"/>
                    </a:cubicBezTo>
                    <a:cubicBezTo>
                      <a:pt x="1254" y="276"/>
                      <a:pt x="953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32"/>
              <p:cNvSpPr/>
              <p:nvPr/>
            </p:nvSpPr>
            <p:spPr>
              <a:xfrm>
                <a:off x="2871700" y="30833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0" y="276"/>
                      <a:pt x="0" y="627"/>
                    </a:cubicBezTo>
                    <a:cubicBezTo>
                      <a:pt x="0" y="978"/>
                      <a:pt x="276" y="1253"/>
                      <a:pt x="627" y="1253"/>
                    </a:cubicBezTo>
                    <a:cubicBezTo>
                      <a:pt x="978" y="1253"/>
                      <a:pt x="1254" y="978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32"/>
              <p:cNvSpPr/>
              <p:nvPr/>
            </p:nvSpPr>
            <p:spPr>
              <a:xfrm>
                <a:off x="2940000" y="311532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301" y="0"/>
                      <a:pt x="0" y="276"/>
                      <a:pt x="0" y="627"/>
                    </a:cubicBezTo>
                    <a:cubicBezTo>
                      <a:pt x="0" y="978"/>
                      <a:pt x="301" y="1253"/>
                      <a:pt x="627" y="1253"/>
                    </a:cubicBezTo>
                    <a:cubicBezTo>
                      <a:pt x="978" y="1253"/>
                      <a:pt x="1253" y="978"/>
                      <a:pt x="1253" y="627"/>
                    </a:cubicBezTo>
                    <a:cubicBezTo>
                      <a:pt x="1253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32"/>
              <p:cNvSpPr/>
              <p:nvPr/>
            </p:nvSpPr>
            <p:spPr>
              <a:xfrm>
                <a:off x="2554025" y="28828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0"/>
                    </a:moveTo>
                    <a:cubicBezTo>
                      <a:pt x="276" y="0"/>
                      <a:pt x="1" y="276"/>
                      <a:pt x="1" y="627"/>
                    </a:cubicBezTo>
                    <a:cubicBezTo>
                      <a:pt x="1" y="952"/>
                      <a:pt x="276" y="1253"/>
                      <a:pt x="627" y="1253"/>
                    </a:cubicBezTo>
                    <a:cubicBezTo>
                      <a:pt x="978" y="1253"/>
                      <a:pt x="1254" y="952"/>
                      <a:pt x="1254" y="627"/>
                    </a:cubicBezTo>
                    <a:cubicBezTo>
                      <a:pt x="1254" y="276"/>
                      <a:pt x="978" y="0"/>
                      <a:pt x="6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32"/>
              <p:cNvSpPr/>
              <p:nvPr/>
            </p:nvSpPr>
            <p:spPr>
              <a:xfrm>
                <a:off x="2510800" y="2850275"/>
                <a:ext cx="3135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4" extrusionOk="0">
                    <a:moveTo>
                      <a:pt x="627" y="1"/>
                    </a:moveTo>
                    <a:cubicBezTo>
                      <a:pt x="276" y="1"/>
                      <a:pt x="0" y="276"/>
                      <a:pt x="0" y="627"/>
                    </a:cubicBezTo>
                    <a:cubicBezTo>
                      <a:pt x="0" y="978"/>
                      <a:pt x="276" y="1254"/>
                      <a:pt x="627" y="1254"/>
                    </a:cubicBezTo>
                    <a:cubicBezTo>
                      <a:pt x="953" y="1254"/>
                      <a:pt x="1253" y="978"/>
                      <a:pt x="1253" y="627"/>
                    </a:cubicBezTo>
                    <a:cubicBezTo>
                      <a:pt x="1253" y="276"/>
                      <a:pt x="953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32"/>
              <p:cNvSpPr/>
              <p:nvPr/>
            </p:nvSpPr>
            <p:spPr>
              <a:xfrm>
                <a:off x="2455025" y="2887250"/>
                <a:ext cx="30725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229" extrusionOk="0">
                    <a:moveTo>
                      <a:pt x="602" y="0"/>
                    </a:moveTo>
                    <a:cubicBezTo>
                      <a:pt x="276" y="0"/>
                      <a:pt x="1" y="276"/>
                      <a:pt x="1" y="602"/>
                    </a:cubicBezTo>
                    <a:cubicBezTo>
                      <a:pt x="1" y="953"/>
                      <a:pt x="276" y="1229"/>
                      <a:pt x="602" y="1229"/>
                    </a:cubicBezTo>
                    <a:cubicBezTo>
                      <a:pt x="953" y="1229"/>
                      <a:pt x="1229" y="953"/>
                      <a:pt x="1229" y="602"/>
                    </a:cubicBezTo>
                    <a:cubicBezTo>
                      <a:pt x="1229" y="276"/>
                      <a:pt x="953" y="0"/>
                      <a:pt x="6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32"/>
              <p:cNvSpPr/>
              <p:nvPr/>
            </p:nvSpPr>
            <p:spPr>
              <a:xfrm>
                <a:off x="2434975" y="2941125"/>
                <a:ext cx="31350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255" extrusionOk="0">
                    <a:moveTo>
                      <a:pt x="627" y="1"/>
                    </a:moveTo>
                    <a:cubicBezTo>
                      <a:pt x="276" y="1"/>
                      <a:pt x="1" y="277"/>
                      <a:pt x="1" y="627"/>
                    </a:cubicBezTo>
                    <a:cubicBezTo>
                      <a:pt x="1" y="978"/>
                      <a:pt x="276" y="1254"/>
                      <a:pt x="627" y="1254"/>
                    </a:cubicBezTo>
                    <a:cubicBezTo>
                      <a:pt x="978" y="1254"/>
                      <a:pt x="1254" y="978"/>
                      <a:pt x="1254" y="627"/>
                    </a:cubicBezTo>
                    <a:cubicBezTo>
                      <a:pt x="1254" y="277"/>
                      <a:pt x="978" y="1"/>
                      <a:pt x="62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7" name="Google Shape;3607;p32"/>
            <p:cNvGrpSpPr/>
            <p:nvPr/>
          </p:nvGrpSpPr>
          <p:grpSpPr>
            <a:xfrm>
              <a:off x="7906975" y="2000728"/>
              <a:ext cx="230127" cy="429760"/>
              <a:chOff x="2873875" y="3112800"/>
              <a:chExt cx="184900" cy="345300"/>
            </a:xfrm>
          </p:grpSpPr>
          <p:sp>
            <p:nvSpPr>
              <p:cNvPr id="3608" name="Google Shape;3608;p32"/>
              <p:cNvSpPr/>
              <p:nvPr/>
            </p:nvSpPr>
            <p:spPr>
              <a:xfrm>
                <a:off x="2873875" y="3273200"/>
                <a:ext cx="184900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7396" extrusionOk="0">
                    <a:moveTo>
                      <a:pt x="3698" y="0"/>
                    </a:moveTo>
                    <a:cubicBezTo>
                      <a:pt x="1644" y="0"/>
                      <a:pt x="0" y="1644"/>
                      <a:pt x="0" y="3698"/>
                    </a:cubicBezTo>
                    <a:cubicBezTo>
                      <a:pt x="0" y="5729"/>
                      <a:pt x="1644" y="7396"/>
                      <a:pt x="3698" y="7396"/>
                    </a:cubicBezTo>
                    <a:cubicBezTo>
                      <a:pt x="5729" y="7396"/>
                      <a:pt x="7395" y="5729"/>
                      <a:pt x="7395" y="3698"/>
                    </a:cubicBezTo>
                    <a:cubicBezTo>
                      <a:pt x="7395" y="1644"/>
                      <a:pt x="5729" y="0"/>
                      <a:pt x="36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32"/>
              <p:cNvSpPr/>
              <p:nvPr/>
            </p:nvSpPr>
            <p:spPr>
              <a:xfrm>
                <a:off x="2966300" y="3112800"/>
                <a:ext cx="90775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741" extrusionOk="0">
                    <a:moveTo>
                      <a:pt x="2329" y="276"/>
                    </a:moveTo>
                    <a:cubicBezTo>
                      <a:pt x="2375" y="276"/>
                      <a:pt x="2420" y="299"/>
                      <a:pt x="2512" y="322"/>
                    </a:cubicBezTo>
                    <a:cubicBezTo>
                      <a:pt x="2694" y="390"/>
                      <a:pt x="2808" y="550"/>
                      <a:pt x="2900" y="756"/>
                    </a:cubicBezTo>
                    <a:cubicBezTo>
                      <a:pt x="3333" y="1851"/>
                      <a:pt x="2466" y="4316"/>
                      <a:pt x="1941" y="5640"/>
                    </a:cubicBezTo>
                    <a:cubicBezTo>
                      <a:pt x="1872" y="5617"/>
                      <a:pt x="1804" y="5594"/>
                      <a:pt x="1736" y="5572"/>
                    </a:cubicBezTo>
                    <a:cubicBezTo>
                      <a:pt x="1576" y="3723"/>
                      <a:pt x="1462" y="847"/>
                      <a:pt x="2124" y="345"/>
                    </a:cubicBezTo>
                    <a:cubicBezTo>
                      <a:pt x="2169" y="322"/>
                      <a:pt x="2238" y="276"/>
                      <a:pt x="2329" y="276"/>
                    </a:cubicBezTo>
                    <a:close/>
                    <a:moveTo>
                      <a:pt x="2312" y="1"/>
                    </a:moveTo>
                    <a:cubicBezTo>
                      <a:pt x="2164" y="1"/>
                      <a:pt x="2050" y="59"/>
                      <a:pt x="1964" y="116"/>
                    </a:cubicBezTo>
                    <a:cubicBezTo>
                      <a:pt x="1142" y="733"/>
                      <a:pt x="1279" y="3791"/>
                      <a:pt x="1439" y="5503"/>
                    </a:cubicBezTo>
                    <a:cubicBezTo>
                      <a:pt x="1159" y="5451"/>
                      <a:pt x="893" y="5437"/>
                      <a:pt x="686" y="5437"/>
                    </a:cubicBezTo>
                    <a:cubicBezTo>
                      <a:pt x="438" y="5437"/>
                      <a:pt x="275" y="5458"/>
                      <a:pt x="275" y="5458"/>
                    </a:cubicBezTo>
                    <a:lnTo>
                      <a:pt x="1" y="6987"/>
                    </a:lnTo>
                    <a:lnTo>
                      <a:pt x="2078" y="7740"/>
                    </a:lnTo>
                    <a:lnTo>
                      <a:pt x="2945" y="6416"/>
                    </a:lnTo>
                    <a:cubicBezTo>
                      <a:pt x="2763" y="6097"/>
                      <a:pt x="2489" y="5891"/>
                      <a:pt x="2215" y="5754"/>
                    </a:cubicBezTo>
                    <a:cubicBezTo>
                      <a:pt x="2740" y="4385"/>
                      <a:pt x="3630" y="1851"/>
                      <a:pt x="3174" y="664"/>
                    </a:cubicBezTo>
                    <a:cubicBezTo>
                      <a:pt x="3059" y="368"/>
                      <a:pt x="2877" y="162"/>
                      <a:pt x="2603" y="71"/>
                    </a:cubicBezTo>
                    <a:cubicBezTo>
                      <a:pt x="2494" y="20"/>
                      <a:pt x="2397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0" name="Google Shape;3610;p32"/>
            <p:cNvGrpSpPr/>
            <p:nvPr/>
          </p:nvGrpSpPr>
          <p:grpSpPr>
            <a:xfrm>
              <a:off x="7321360" y="2959898"/>
              <a:ext cx="141485" cy="264224"/>
              <a:chOff x="2873875" y="3112800"/>
              <a:chExt cx="184900" cy="345300"/>
            </a:xfrm>
          </p:grpSpPr>
          <p:sp>
            <p:nvSpPr>
              <p:cNvPr id="3611" name="Google Shape;3611;p32"/>
              <p:cNvSpPr/>
              <p:nvPr/>
            </p:nvSpPr>
            <p:spPr>
              <a:xfrm>
                <a:off x="2873875" y="3273200"/>
                <a:ext cx="184900" cy="184900"/>
              </a:xfrm>
              <a:custGeom>
                <a:avLst/>
                <a:gdLst/>
                <a:ahLst/>
                <a:cxnLst/>
                <a:rect l="l" t="t" r="r" b="b"/>
                <a:pathLst>
                  <a:path w="7396" h="7396" extrusionOk="0">
                    <a:moveTo>
                      <a:pt x="3698" y="0"/>
                    </a:moveTo>
                    <a:cubicBezTo>
                      <a:pt x="1644" y="0"/>
                      <a:pt x="0" y="1644"/>
                      <a:pt x="0" y="3698"/>
                    </a:cubicBezTo>
                    <a:cubicBezTo>
                      <a:pt x="0" y="5729"/>
                      <a:pt x="1644" y="7396"/>
                      <a:pt x="3698" y="7396"/>
                    </a:cubicBezTo>
                    <a:cubicBezTo>
                      <a:pt x="5729" y="7396"/>
                      <a:pt x="7395" y="5729"/>
                      <a:pt x="7395" y="3698"/>
                    </a:cubicBezTo>
                    <a:cubicBezTo>
                      <a:pt x="7395" y="1644"/>
                      <a:pt x="5729" y="0"/>
                      <a:pt x="36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32"/>
              <p:cNvSpPr/>
              <p:nvPr/>
            </p:nvSpPr>
            <p:spPr>
              <a:xfrm>
                <a:off x="2966300" y="3112800"/>
                <a:ext cx="90775" cy="193525"/>
              </a:xfrm>
              <a:custGeom>
                <a:avLst/>
                <a:gdLst/>
                <a:ahLst/>
                <a:cxnLst/>
                <a:rect l="l" t="t" r="r" b="b"/>
                <a:pathLst>
                  <a:path w="3631" h="7741" extrusionOk="0">
                    <a:moveTo>
                      <a:pt x="2329" y="276"/>
                    </a:moveTo>
                    <a:cubicBezTo>
                      <a:pt x="2375" y="276"/>
                      <a:pt x="2420" y="299"/>
                      <a:pt x="2512" y="322"/>
                    </a:cubicBezTo>
                    <a:cubicBezTo>
                      <a:pt x="2694" y="390"/>
                      <a:pt x="2808" y="550"/>
                      <a:pt x="2900" y="756"/>
                    </a:cubicBezTo>
                    <a:cubicBezTo>
                      <a:pt x="3333" y="1851"/>
                      <a:pt x="2466" y="4316"/>
                      <a:pt x="1941" y="5640"/>
                    </a:cubicBezTo>
                    <a:cubicBezTo>
                      <a:pt x="1872" y="5617"/>
                      <a:pt x="1804" y="5594"/>
                      <a:pt x="1736" y="5572"/>
                    </a:cubicBezTo>
                    <a:cubicBezTo>
                      <a:pt x="1576" y="3723"/>
                      <a:pt x="1462" y="847"/>
                      <a:pt x="2124" y="345"/>
                    </a:cubicBezTo>
                    <a:cubicBezTo>
                      <a:pt x="2169" y="322"/>
                      <a:pt x="2238" y="276"/>
                      <a:pt x="2329" y="276"/>
                    </a:cubicBezTo>
                    <a:close/>
                    <a:moveTo>
                      <a:pt x="2312" y="1"/>
                    </a:moveTo>
                    <a:cubicBezTo>
                      <a:pt x="2164" y="1"/>
                      <a:pt x="2050" y="59"/>
                      <a:pt x="1964" y="116"/>
                    </a:cubicBezTo>
                    <a:cubicBezTo>
                      <a:pt x="1142" y="733"/>
                      <a:pt x="1279" y="3791"/>
                      <a:pt x="1439" y="5503"/>
                    </a:cubicBezTo>
                    <a:cubicBezTo>
                      <a:pt x="1159" y="5451"/>
                      <a:pt x="893" y="5437"/>
                      <a:pt x="686" y="5437"/>
                    </a:cubicBezTo>
                    <a:cubicBezTo>
                      <a:pt x="438" y="5437"/>
                      <a:pt x="275" y="5458"/>
                      <a:pt x="275" y="5458"/>
                    </a:cubicBezTo>
                    <a:lnTo>
                      <a:pt x="1" y="6987"/>
                    </a:lnTo>
                    <a:lnTo>
                      <a:pt x="2078" y="7740"/>
                    </a:lnTo>
                    <a:lnTo>
                      <a:pt x="2945" y="6416"/>
                    </a:lnTo>
                    <a:cubicBezTo>
                      <a:pt x="2763" y="6097"/>
                      <a:pt x="2489" y="5891"/>
                      <a:pt x="2215" y="5754"/>
                    </a:cubicBezTo>
                    <a:cubicBezTo>
                      <a:pt x="2740" y="4385"/>
                      <a:pt x="3630" y="1851"/>
                      <a:pt x="3174" y="664"/>
                    </a:cubicBezTo>
                    <a:cubicBezTo>
                      <a:pt x="3059" y="368"/>
                      <a:pt x="2877" y="162"/>
                      <a:pt x="2603" y="71"/>
                    </a:cubicBezTo>
                    <a:cubicBezTo>
                      <a:pt x="2494" y="20"/>
                      <a:pt x="2397" y="1"/>
                      <a:pt x="231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13" name="Google Shape;3613;p32"/>
          <p:cNvGrpSpPr/>
          <p:nvPr/>
        </p:nvGrpSpPr>
        <p:grpSpPr>
          <a:xfrm>
            <a:off x="7831288" y="3867800"/>
            <a:ext cx="1061975" cy="1293800"/>
            <a:chOff x="6861138" y="3837225"/>
            <a:chExt cx="1061975" cy="1293800"/>
          </a:xfrm>
        </p:grpSpPr>
        <p:sp>
          <p:nvSpPr>
            <p:cNvPr id="3614" name="Google Shape;3614;p32"/>
            <p:cNvSpPr/>
            <p:nvPr/>
          </p:nvSpPr>
          <p:spPr>
            <a:xfrm>
              <a:off x="6861138" y="4009725"/>
              <a:ext cx="508475" cy="269350"/>
            </a:xfrm>
            <a:custGeom>
              <a:avLst/>
              <a:gdLst/>
              <a:ahLst/>
              <a:cxnLst/>
              <a:rect l="l" t="t" r="r" b="b"/>
              <a:pathLst>
                <a:path w="20339" h="10774" extrusionOk="0">
                  <a:moveTo>
                    <a:pt x="1" y="0"/>
                  </a:moveTo>
                  <a:lnTo>
                    <a:pt x="1" y="8445"/>
                  </a:lnTo>
                  <a:lnTo>
                    <a:pt x="20338" y="10774"/>
                  </a:lnTo>
                  <a:cubicBezTo>
                    <a:pt x="20338" y="10774"/>
                    <a:pt x="7784" y="1187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32"/>
            <p:cNvSpPr/>
            <p:nvPr/>
          </p:nvSpPr>
          <p:spPr>
            <a:xfrm>
              <a:off x="7429488" y="3893300"/>
              <a:ext cx="493625" cy="376075"/>
            </a:xfrm>
            <a:custGeom>
              <a:avLst/>
              <a:gdLst/>
              <a:ahLst/>
              <a:cxnLst/>
              <a:rect l="l" t="t" r="r" b="b"/>
              <a:pathLst>
                <a:path w="19745" h="15043" extrusionOk="0">
                  <a:moveTo>
                    <a:pt x="18809" y="1"/>
                  </a:moveTo>
                  <a:cubicBezTo>
                    <a:pt x="8288" y="3932"/>
                    <a:pt x="1128" y="14268"/>
                    <a:pt x="94" y="15002"/>
                  </a:cubicBezTo>
                  <a:lnTo>
                    <a:pt x="94" y="15002"/>
                  </a:lnTo>
                  <a:lnTo>
                    <a:pt x="19745" y="6346"/>
                  </a:lnTo>
                  <a:lnTo>
                    <a:pt x="18809" y="1"/>
                  </a:lnTo>
                  <a:close/>
                  <a:moveTo>
                    <a:pt x="94" y="15002"/>
                  </a:moveTo>
                  <a:lnTo>
                    <a:pt x="1" y="15043"/>
                  </a:lnTo>
                  <a:cubicBezTo>
                    <a:pt x="2" y="15043"/>
                    <a:pt x="3" y="15043"/>
                    <a:pt x="4" y="15043"/>
                  </a:cubicBezTo>
                  <a:cubicBezTo>
                    <a:pt x="26" y="15043"/>
                    <a:pt x="56" y="15029"/>
                    <a:pt x="94" y="150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32"/>
            <p:cNvSpPr/>
            <p:nvPr/>
          </p:nvSpPr>
          <p:spPr>
            <a:xfrm>
              <a:off x="7177288" y="3837225"/>
              <a:ext cx="219700" cy="473250"/>
            </a:xfrm>
            <a:custGeom>
              <a:avLst/>
              <a:gdLst/>
              <a:ahLst/>
              <a:cxnLst/>
              <a:rect l="l" t="t" r="r" b="b"/>
              <a:pathLst>
                <a:path w="8788" h="18930" extrusionOk="0">
                  <a:moveTo>
                    <a:pt x="4086" y="8521"/>
                  </a:moveTo>
                  <a:cubicBezTo>
                    <a:pt x="4177" y="8612"/>
                    <a:pt x="4246" y="8726"/>
                    <a:pt x="4314" y="8817"/>
                  </a:cubicBezTo>
                  <a:cubicBezTo>
                    <a:pt x="4930" y="9730"/>
                    <a:pt x="5090" y="10712"/>
                    <a:pt x="4748" y="11465"/>
                  </a:cubicBezTo>
                  <a:cubicBezTo>
                    <a:pt x="4611" y="11785"/>
                    <a:pt x="4314" y="12059"/>
                    <a:pt x="3994" y="12150"/>
                  </a:cubicBezTo>
                  <a:cubicBezTo>
                    <a:pt x="3915" y="12184"/>
                    <a:pt x="3823" y="12207"/>
                    <a:pt x="3723" y="12207"/>
                  </a:cubicBezTo>
                  <a:cubicBezTo>
                    <a:pt x="3624" y="12207"/>
                    <a:pt x="3515" y="12184"/>
                    <a:pt x="3401" y="12127"/>
                  </a:cubicBezTo>
                  <a:cubicBezTo>
                    <a:pt x="3036" y="11922"/>
                    <a:pt x="2876" y="11420"/>
                    <a:pt x="2944" y="10621"/>
                  </a:cubicBezTo>
                  <a:cubicBezTo>
                    <a:pt x="2990" y="10096"/>
                    <a:pt x="3059" y="9662"/>
                    <a:pt x="3241" y="9297"/>
                  </a:cubicBezTo>
                  <a:cubicBezTo>
                    <a:pt x="3424" y="8954"/>
                    <a:pt x="3721" y="8680"/>
                    <a:pt x="4086" y="8521"/>
                  </a:cubicBezTo>
                  <a:close/>
                  <a:moveTo>
                    <a:pt x="1867" y="1"/>
                  </a:moveTo>
                  <a:cubicBezTo>
                    <a:pt x="1689" y="1"/>
                    <a:pt x="1504" y="35"/>
                    <a:pt x="1324" y="98"/>
                  </a:cubicBezTo>
                  <a:cubicBezTo>
                    <a:pt x="822" y="304"/>
                    <a:pt x="411" y="714"/>
                    <a:pt x="251" y="1217"/>
                  </a:cubicBezTo>
                  <a:cubicBezTo>
                    <a:pt x="0" y="1901"/>
                    <a:pt x="91" y="2723"/>
                    <a:pt x="502" y="3727"/>
                  </a:cubicBezTo>
                  <a:cubicBezTo>
                    <a:pt x="936" y="4800"/>
                    <a:pt x="1552" y="5782"/>
                    <a:pt x="2328" y="6626"/>
                  </a:cubicBezTo>
                  <a:cubicBezTo>
                    <a:pt x="2556" y="6900"/>
                    <a:pt x="2808" y="7151"/>
                    <a:pt x="3036" y="7379"/>
                  </a:cubicBezTo>
                  <a:cubicBezTo>
                    <a:pt x="3310" y="7653"/>
                    <a:pt x="3584" y="7927"/>
                    <a:pt x="3835" y="8224"/>
                  </a:cubicBezTo>
                  <a:cubicBezTo>
                    <a:pt x="3447" y="8429"/>
                    <a:pt x="3127" y="8726"/>
                    <a:pt x="2922" y="9114"/>
                  </a:cubicBezTo>
                  <a:cubicBezTo>
                    <a:pt x="2671" y="9571"/>
                    <a:pt x="2602" y="10096"/>
                    <a:pt x="2556" y="10598"/>
                  </a:cubicBezTo>
                  <a:cubicBezTo>
                    <a:pt x="2488" y="11556"/>
                    <a:pt x="2716" y="12196"/>
                    <a:pt x="3218" y="12469"/>
                  </a:cubicBezTo>
                  <a:cubicBezTo>
                    <a:pt x="3374" y="12547"/>
                    <a:pt x="3537" y="12588"/>
                    <a:pt x="3707" y="12588"/>
                  </a:cubicBezTo>
                  <a:cubicBezTo>
                    <a:pt x="3837" y="12588"/>
                    <a:pt x="3970" y="12564"/>
                    <a:pt x="4109" y="12515"/>
                  </a:cubicBezTo>
                  <a:cubicBezTo>
                    <a:pt x="4519" y="12378"/>
                    <a:pt x="4907" y="12036"/>
                    <a:pt x="5090" y="11625"/>
                  </a:cubicBezTo>
                  <a:cubicBezTo>
                    <a:pt x="5478" y="10758"/>
                    <a:pt x="5318" y="9639"/>
                    <a:pt x="4634" y="8612"/>
                  </a:cubicBezTo>
                  <a:cubicBezTo>
                    <a:pt x="4565" y="8544"/>
                    <a:pt x="4519" y="8452"/>
                    <a:pt x="4474" y="8384"/>
                  </a:cubicBezTo>
                  <a:cubicBezTo>
                    <a:pt x="4474" y="8384"/>
                    <a:pt x="4497" y="8384"/>
                    <a:pt x="4497" y="8361"/>
                  </a:cubicBezTo>
                  <a:cubicBezTo>
                    <a:pt x="4691" y="8317"/>
                    <a:pt x="4893" y="8295"/>
                    <a:pt x="5095" y="8295"/>
                  </a:cubicBezTo>
                  <a:cubicBezTo>
                    <a:pt x="5626" y="8295"/>
                    <a:pt x="6160" y="8445"/>
                    <a:pt x="6574" y="8726"/>
                  </a:cubicBezTo>
                  <a:cubicBezTo>
                    <a:pt x="7532" y="9388"/>
                    <a:pt x="8126" y="10643"/>
                    <a:pt x="8240" y="12173"/>
                  </a:cubicBezTo>
                  <a:cubicBezTo>
                    <a:pt x="8400" y="14569"/>
                    <a:pt x="7418" y="17057"/>
                    <a:pt x="5638" y="18655"/>
                  </a:cubicBezTo>
                  <a:lnTo>
                    <a:pt x="5889" y="18929"/>
                  </a:lnTo>
                  <a:cubicBezTo>
                    <a:pt x="7738" y="17263"/>
                    <a:pt x="8788" y="14661"/>
                    <a:pt x="8628" y="12150"/>
                  </a:cubicBezTo>
                  <a:cubicBezTo>
                    <a:pt x="8491" y="10507"/>
                    <a:pt x="7829" y="9137"/>
                    <a:pt x="6802" y="8429"/>
                  </a:cubicBezTo>
                  <a:cubicBezTo>
                    <a:pt x="6320" y="8097"/>
                    <a:pt x="5704" y="7922"/>
                    <a:pt x="5088" y="7922"/>
                  </a:cubicBezTo>
                  <a:cubicBezTo>
                    <a:pt x="4858" y="7922"/>
                    <a:pt x="4628" y="7946"/>
                    <a:pt x="4405" y="7996"/>
                  </a:cubicBezTo>
                  <a:cubicBezTo>
                    <a:pt x="4337" y="8019"/>
                    <a:pt x="4268" y="8041"/>
                    <a:pt x="4200" y="8064"/>
                  </a:cubicBezTo>
                  <a:cubicBezTo>
                    <a:pt x="3926" y="7722"/>
                    <a:pt x="3606" y="7425"/>
                    <a:pt x="3310" y="7106"/>
                  </a:cubicBezTo>
                  <a:cubicBezTo>
                    <a:pt x="3081" y="6877"/>
                    <a:pt x="2830" y="6626"/>
                    <a:pt x="2602" y="6375"/>
                  </a:cubicBezTo>
                  <a:cubicBezTo>
                    <a:pt x="1872" y="5553"/>
                    <a:pt x="1278" y="4618"/>
                    <a:pt x="845" y="3590"/>
                  </a:cubicBezTo>
                  <a:cubicBezTo>
                    <a:pt x="479" y="2677"/>
                    <a:pt x="388" y="1924"/>
                    <a:pt x="593" y="1331"/>
                  </a:cubicBezTo>
                  <a:cubicBezTo>
                    <a:pt x="730" y="943"/>
                    <a:pt x="1073" y="623"/>
                    <a:pt x="1461" y="463"/>
                  </a:cubicBezTo>
                  <a:cubicBezTo>
                    <a:pt x="1568" y="416"/>
                    <a:pt x="1700" y="380"/>
                    <a:pt x="1848" y="380"/>
                  </a:cubicBezTo>
                  <a:cubicBezTo>
                    <a:pt x="1983" y="380"/>
                    <a:pt x="2130" y="410"/>
                    <a:pt x="2283" y="486"/>
                  </a:cubicBezTo>
                  <a:lnTo>
                    <a:pt x="2442" y="144"/>
                  </a:lnTo>
                  <a:cubicBezTo>
                    <a:pt x="2271" y="46"/>
                    <a:pt x="2074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32"/>
            <p:cNvSpPr/>
            <p:nvPr/>
          </p:nvSpPr>
          <p:spPr>
            <a:xfrm>
              <a:off x="6959863" y="4381775"/>
              <a:ext cx="886800" cy="740700"/>
            </a:xfrm>
            <a:custGeom>
              <a:avLst/>
              <a:gdLst/>
              <a:ahLst/>
              <a:cxnLst/>
              <a:rect l="l" t="t" r="r" b="b"/>
              <a:pathLst>
                <a:path w="35472" h="29628" extrusionOk="0">
                  <a:moveTo>
                    <a:pt x="35471" y="0"/>
                  </a:moveTo>
                  <a:lnTo>
                    <a:pt x="1" y="1666"/>
                  </a:lnTo>
                  <a:lnTo>
                    <a:pt x="7373" y="29239"/>
                  </a:lnTo>
                  <a:lnTo>
                    <a:pt x="31796" y="29627"/>
                  </a:lnTo>
                  <a:lnTo>
                    <a:pt x="35471" y="0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32"/>
            <p:cNvSpPr/>
            <p:nvPr/>
          </p:nvSpPr>
          <p:spPr>
            <a:xfrm>
              <a:off x="7325638" y="4381775"/>
              <a:ext cx="208300" cy="749250"/>
            </a:xfrm>
            <a:custGeom>
              <a:avLst/>
              <a:gdLst/>
              <a:ahLst/>
              <a:cxnLst/>
              <a:rect l="l" t="t" r="r" b="b"/>
              <a:pathLst>
                <a:path w="8332" h="29970" extrusionOk="0">
                  <a:moveTo>
                    <a:pt x="822" y="0"/>
                  </a:moveTo>
                  <a:lnTo>
                    <a:pt x="1" y="29627"/>
                  </a:lnTo>
                  <a:lnTo>
                    <a:pt x="8332" y="29970"/>
                  </a:lnTo>
                  <a:lnTo>
                    <a:pt x="50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32"/>
            <p:cNvSpPr/>
            <p:nvPr/>
          </p:nvSpPr>
          <p:spPr>
            <a:xfrm>
              <a:off x="6882838" y="4214000"/>
              <a:ext cx="1002050" cy="304175"/>
            </a:xfrm>
            <a:custGeom>
              <a:avLst/>
              <a:gdLst/>
              <a:ahLst/>
              <a:cxnLst/>
              <a:rect l="l" t="t" r="r" b="b"/>
              <a:pathLst>
                <a:path w="40082" h="12167" extrusionOk="0">
                  <a:moveTo>
                    <a:pt x="40081" y="1"/>
                  </a:moveTo>
                  <a:lnTo>
                    <a:pt x="0" y="4908"/>
                  </a:lnTo>
                  <a:lnTo>
                    <a:pt x="1529" y="12166"/>
                  </a:lnTo>
                  <a:lnTo>
                    <a:pt x="40081" y="8537"/>
                  </a:lnTo>
                  <a:lnTo>
                    <a:pt x="400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32"/>
            <p:cNvSpPr/>
            <p:nvPr/>
          </p:nvSpPr>
          <p:spPr>
            <a:xfrm>
              <a:off x="7307963" y="4251100"/>
              <a:ext cx="219700" cy="244825"/>
            </a:xfrm>
            <a:custGeom>
              <a:avLst/>
              <a:gdLst/>
              <a:ahLst/>
              <a:cxnLst/>
              <a:rect l="l" t="t" r="r" b="b"/>
              <a:pathLst>
                <a:path w="8788" h="9793" extrusionOk="0">
                  <a:moveTo>
                    <a:pt x="6094" y="0"/>
                  </a:moveTo>
                  <a:lnTo>
                    <a:pt x="0" y="571"/>
                  </a:lnTo>
                  <a:lnTo>
                    <a:pt x="0" y="9792"/>
                  </a:lnTo>
                  <a:lnTo>
                    <a:pt x="8788" y="8993"/>
                  </a:lnTo>
                  <a:lnTo>
                    <a:pt x="60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1" name="Google Shape;3621;p32"/>
          <p:cNvSpPr/>
          <p:nvPr/>
        </p:nvSpPr>
        <p:spPr>
          <a:xfrm>
            <a:off x="4917029" y="4735560"/>
            <a:ext cx="1485813" cy="268113"/>
          </a:xfrm>
          <a:custGeom>
            <a:avLst/>
            <a:gdLst/>
            <a:ahLst/>
            <a:cxnLst/>
            <a:rect l="l" t="t" r="r" b="b"/>
            <a:pathLst>
              <a:path w="49726" h="8973" extrusionOk="0">
                <a:moveTo>
                  <a:pt x="24863" y="0"/>
                </a:moveTo>
                <a:cubicBezTo>
                  <a:pt x="11129" y="0"/>
                  <a:pt x="1" y="2005"/>
                  <a:pt x="1" y="4487"/>
                </a:cubicBezTo>
                <a:cubicBezTo>
                  <a:pt x="1" y="6943"/>
                  <a:pt x="11129" y="8973"/>
                  <a:pt x="24863" y="8973"/>
                </a:cubicBezTo>
                <a:cubicBezTo>
                  <a:pt x="38598" y="8973"/>
                  <a:pt x="49726" y="6943"/>
                  <a:pt x="49726" y="4487"/>
                </a:cubicBezTo>
                <a:cubicBezTo>
                  <a:pt x="49726" y="2005"/>
                  <a:pt x="38598" y="0"/>
                  <a:pt x="248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22" name="Google Shape;3622;p32"/>
          <p:cNvGrpSpPr/>
          <p:nvPr/>
        </p:nvGrpSpPr>
        <p:grpSpPr>
          <a:xfrm>
            <a:off x="6962850" y="4628600"/>
            <a:ext cx="1224950" cy="514900"/>
            <a:chOff x="7019250" y="4692150"/>
            <a:chExt cx="1224950" cy="514900"/>
          </a:xfrm>
        </p:grpSpPr>
        <p:sp>
          <p:nvSpPr>
            <p:cNvPr id="3623" name="Google Shape;3623;p32"/>
            <p:cNvSpPr/>
            <p:nvPr/>
          </p:nvSpPr>
          <p:spPr>
            <a:xfrm>
              <a:off x="7019250" y="4893675"/>
              <a:ext cx="1224950" cy="313375"/>
            </a:xfrm>
            <a:custGeom>
              <a:avLst/>
              <a:gdLst/>
              <a:ahLst/>
              <a:cxnLst/>
              <a:rect l="l" t="t" r="r" b="b"/>
              <a:pathLst>
                <a:path w="48998" h="12535" extrusionOk="0">
                  <a:moveTo>
                    <a:pt x="21218" y="0"/>
                  </a:moveTo>
                  <a:cubicBezTo>
                    <a:pt x="10333" y="0"/>
                    <a:pt x="317" y="93"/>
                    <a:pt x="226" y="322"/>
                  </a:cubicBezTo>
                  <a:cubicBezTo>
                    <a:pt x="0" y="949"/>
                    <a:pt x="2456" y="11676"/>
                    <a:pt x="2982" y="12177"/>
                  </a:cubicBezTo>
                  <a:cubicBezTo>
                    <a:pt x="3227" y="12408"/>
                    <a:pt x="14670" y="12534"/>
                    <a:pt x="25822" y="12534"/>
                  </a:cubicBezTo>
                  <a:cubicBezTo>
                    <a:pt x="36404" y="12534"/>
                    <a:pt x="46724" y="12421"/>
                    <a:pt x="46968" y="12177"/>
                  </a:cubicBezTo>
                  <a:cubicBezTo>
                    <a:pt x="47469" y="11651"/>
                    <a:pt x="48998" y="823"/>
                    <a:pt x="48522" y="322"/>
                  </a:cubicBezTo>
                  <a:cubicBezTo>
                    <a:pt x="48331" y="132"/>
                    <a:pt x="34160" y="0"/>
                    <a:pt x="21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32"/>
            <p:cNvSpPr/>
            <p:nvPr/>
          </p:nvSpPr>
          <p:spPr>
            <a:xfrm>
              <a:off x="7268625" y="4888725"/>
              <a:ext cx="11925" cy="318000"/>
            </a:xfrm>
            <a:custGeom>
              <a:avLst/>
              <a:gdLst/>
              <a:ahLst/>
              <a:cxnLst/>
              <a:rect l="l" t="t" r="r" b="b"/>
              <a:pathLst>
                <a:path w="477" h="12720" extrusionOk="0">
                  <a:moveTo>
                    <a:pt x="313" y="0"/>
                  </a:moveTo>
                  <a:cubicBezTo>
                    <a:pt x="232" y="0"/>
                    <a:pt x="150" y="57"/>
                    <a:pt x="150" y="169"/>
                  </a:cubicBezTo>
                  <a:cubicBezTo>
                    <a:pt x="100" y="4280"/>
                    <a:pt x="50" y="8415"/>
                    <a:pt x="0" y="12550"/>
                  </a:cubicBezTo>
                  <a:cubicBezTo>
                    <a:pt x="0" y="12663"/>
                    <a:pt x="88" y="12719"/>
                    <a:pt x="175" y="12719"/>
                  </a:cubicBezTo>
                  <a:cubicBezTo>
                    <a:pt x="263" y="12719"/>
                    <a:pt x="351" y="12663"/>
                    <a:pt x="351" y="12550"/>
                  </a:cubicBezTo>
                  <a:lnTo>
                    <a:pt x="476" y="169"/>
                  </a:lnTo>
                  <a:cubicBezTo>
                    <a:pt x="476" y="57"/>
                    <a:pt x="395" y="0"/>
                    <a:pt x="3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32"/>
            <p:cNvSpPr/>
            <p:nvPr/>
          </p:nvSpPr>
          <p:spPr>
            <a:xfrm>
              <a:off x="7271250" y="4692150"/>
              <a:ext cx="165925" cy="204500"/>
            </a:xfrm>
            <a:custGeom>
              <a:avLst/>
              <a:gdLst/>
              <a:ahLst/>
              <a:cxnLst/>
              <a:rect l="l" t="t" r="r" b="b"/>
              <a:pathLst>
                <a:path w="6637" h="8180" extrusionOk="0">
                  <a:moveTo>
                    <a:pt x="4657" y="310"/>
                  </a:moveTo>
                  <a:cubicBezTo>
                    <a:pt x="4989" y="310"/>
                    <a:pt x="5285" y="534"/>
                    <a:pt x="5459" y="1140"/>
                  </a:cubicBezTo>
                  <a:cubicBezTo>
                    <a:pt x="5710" y="1942"/>
                    <a:pt x="5008" y="2894"/>
                    <a:pt x="4582" y="3521"/>
                  </a:cubicBezTo>
                  <a:cubicBezTo>
                    <a:pt x="4206" y="4123"/>
                    <a:pt x="3780" y="4699"/>
                    <a:pt x="3304" y="5225"/>
                  </a:cubicBezTo>
                  <a:cubicBezTo>
                    <a:pt x="2464" y="6158"/>
                    <a:pt x="1517" y="6981"/>
                    <a:pt x="481" y="7697"/>
                  </a:cubicBezTo>
                  <a:lnTo>
                    <a:pt x="481" y="7697"/>
                  </a:lnTo>
                  <a:cubicBezTo>
                    <a:pt x="911" y="6317"/>
                    <a:pt x="1424" y="4961"/>
                    <a:pt x="2000" y="3646"/>
                  </a:cubicBezTo>
                  <a:cubicBezTo>
                    <a:pt x="2276" y="2995"/>
                    <a:pt x="2552" y="2343"/>
                    <a:pt x="2877" y="1742"/>
                  </a:cubicBezTo>
                  <a:cubicBezTo>
                    <a:pt x="3162" y="1222"/>
                    <a:pt x="3985" y="310"/>
                    <a:pt x="4657" y="310"/>
                  </a:cubicBezTo>
                  <a:close/>
                  <a:moveTo>
                    <a:pt x="4573" y="0"/>
                  </a:moveTo>
                  <a:cubicBezTo>
                    <a:pt x="3682" y="0"/>
                    <a:pt x="2839" y="1085"/>
                    <a:pt x="2476" y="1792"/>
                  </a:cubicBezTo>
                  <a:cubicBezTo>
                    <a:pt x="1474" y="3772"/>
                    <a:pt x="697" y="5877"/>
                    <a:pt x="45" y="7957"/>
                  </a:cubicBezTo>
                  <a:cubicBezTo>
                    <a:pt x="0" y="8092"/>
                    <a:pt x="100" y="8174"/>
                    <a:pt x="202" y="8174"/>
                  </a:cubicBezTo>
                  <a:cubicBezTo>
                    <a:pt x="226" y="8174"/>
                    <a:pt x="250" y="8169"/>
                    <a:pt x="272" y="8160"/>
                  </a:cubicBezTo>
                  <a:lnTo>
                    <a:pt x="272" y="8160"/>
                  </a:lnTo>
                  <a:cubicBezTo>
                    <a:pt x="294" y="8172"/>
                    <a:pt x="319" y="8179"/>
                    <a:pt x="344" y="8179"/>
                  </a:cubicBezTo>
                  <a:cubicBezTo>
                    <a:pt x="369" y="8179"/>
                    <a:pt x="395" y="8173"/>
                    <a:pt x="421" y="8158"/>
                  </a:cubicBezTo>
                  <a:cubicBezTo>
                    <a:pt x="1925" y="7155"/>
                    <a:pt x="3253" y="5927"/>
                    <a:pt x="4331" y="4473"/>
                  </a:cubicBezTo>
                  <a:cubicBezTo>
                    <a:pt x="5033" y="3521"/>
                    <a:pt x="6637" y="1516"/>
                    <a:pt x="5409" y="363"/>
                  </a:cubicBezTo>
                  <a:cubicBezTo>
                    <a:pt x="5134" y="106"/>
                    <a:pt x="4851" y="0"/>
                    <a:pt x="45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32"/>
            <p:cNvSpPr/>
            <p:nvPr/>
          </p:nvSpPr>
          <p:spPr>
            <a:xfrm>
              <a:off x="7144550" y="4712425"/>
              <a:ext cx="141200" cy="184300"/>
            </a:xfrm>
            <a:custGeom>
              <a:avLst/>
              <a:gdLst/>
              <a:ahLst/>
              <a:cxnLst/>
              <a:rect l="l" t="t" r="r" b="b"/>
              <a:pathLst>
                <a:path w="5648" h="7372" extrusionOk="0">
                  <a:moveTo>
                    <a:pt x="1288" y="294"/>
                  </a:moveTo>
                  <a:cubicBezTo>
                    <a:pt x="2602" y="294"/>
                    <a:pt x="4510" y="5069"/>
                    <a:pt x="5092" y="6693"/>
                  </a:cubicBezTo>
                  <a:lnTo>
                    <a:pt x="5092" y="6693"/>
                  </a:lnTo>
                  <a:cubicBezTo>
                    <a:pt x="4259" y="5924"/>
                    <a:pt x="3478" y="5087"/>
                    <a:pt x="2732" y="4214"/>
                  </a:cubicBezTo>
                  <a:cubicBezTo>
                    <a:pt x="2256" y="3662"/>
                    <a:pt x="1" y="1256"/>
                    <a:pt x="903" y="454"/>
                  </a:cubicBezTo>
                  <a:cubicBezTo>
                    <a:pt x="1024" y="344"/>
                    <a:pt x="1153" y="294"/>
                    <a:pt x="1288" y="294"/>
                  </a:cubicBezTo>
                  <a:close/>
                  <a:moveTo>
                    <a:pt x="1294" y="1"/>
                  </a:moveTo>
                  <a:cubicBezTo>
                    <a:pt x="821" y="1"/>
                    <a:pt x="402" y="308"/>
                    <a:pt x="402" y="905"/>
                  </a:cubicBezTo>
                  <a:cubicBezTo>
                    <a:pt x="377" y="2058"/>
                    <a:pt x="1504" y="3286"/>
                    <a:pt x="2206" y="4114"/>
                  </a:cubicBezTo>
                  <a:cubicBezTo>
                    <a:pt x="3158" y="5266"/>
                    <a:pt x="4186" y="6369"/>
                    <a:pt x="5314" y="7322"/>
                  </a:cubicBezTo>
                  <a:cubicBezTo>
                    <a:pt x="5349" y="7356"/>
                    <a:pt x="5388" y="7371"/>
                    <a:pt x="5425" y="7371"/>
                  </a:cubicBezTo>
                  <a:cubicBezTo>
                    <a:pt x="5545" y="7371"/>
                    <a:pt x="5648" y="7222"/>
                    <a:pt x="5551" y="7108"/>
                  </a:cubicBezTo>
                  <a:lnTo>
                    <a:pt x="5551" y="7108"/>
                  </a:lnTo>
                  <a:cubicBezTo>
                    <a:pt x="5551" y="7089"/>
                    <a:pt x="5548" y="7068"/>
                    <a:pt x="5539" y="7046"/>
                  </a:cubicBezTo>
                  <a:cubicBezTo>
                    <a:pt x="5214" y="5868"/>
                    <a:pt x="4737" y="4740"/>
                    <a:pt x="4211" y="3637"/>
                  </a:cubicBezTo>
                  <a:cubicBezTo>
                    <a:pt x="3685" y="2484"/>
                    <a:pt x="3033" y="956"/>
                    <a:pt x="1955" y="204"/>
                  </a:cubicBezTo>
                  <a:cubicBezTo>
                    <a:pt x="1748" y="68"/>
                    <a:pt x="1515" y="1"/>
                    <a:pt x="12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32"/>
            <p:cNvSpPr/>
            <p:nvPr/>
          </p:nvSpPr>
          <p:spPr>
            <a:xfrm>
              <a:off x="7278100" y="4750025"/>
              <a:ext cx="390025" cy="149100"/>
            </a:xfrm>
            <a:custGeom>
              <a:avLst/>
              <a:gdLst/>
              <a:ahLst/>
              <a:cxnLst/>
              <a:rect l="l" t="t" r="r" b="b"/>
              <a:pathLst>
                <a:path w="15601" h="5964" extrusionOk="0">
                  <a:moveTo>
                    <a:pt x="13300" y="0"/>
                  </a:moveTo>
                  <a:cubicBezTo>
                    <a:pt x="13061" y="0"/>
                    <a:pt x="12824" y="70"/>
                    <a:pt x="12604" y="229"/>
                  </a:cubicBezTo>
                  <a:cubicBezTo>
                    <a:pt x="12203" y="554"/>
                    <a:pt x="11827" y="1131"/>
                    <a:pt x="11902" y="1657"/>
                  </a:cubicBezTo>
                  <a:cubicBezTo>
                    <a:pt x="12021" y="2234"/>
                    <a:pt x="12535" y="2385"/>
                    <a:pt x="13043" y="2385"/>
                  </a:cubicBezTo>
                  <a:cubicBezTo>
                    <a:pt x="13175" y="2385"/>
                    <a:pt x="13306" y="2374"/>
                    <a:pt x="13431" y="2359"/>
                  </a:cubicBezTo>
                  <a:cubicBezTo>
                    <a:pt x="13624" y="2335"/>
                    <a:pt x="13654" y="2032"/>
                    <a:pt x="13455" y="2032"/>
                  </a:cubicBezTo>
                  <a:cubicBezTo>
                    <a:pt x="13447" y="2032"/>
                    <a:pt x="13439" y="2032"/>
                    <a:pt x="13431" y="2033"/>
                  </a:cubicBezTo>
                  <a:cubicBezTo>
                    <a:pt x="13308" y="2047"/>
                    <a:pt x="13166" y="2060"/>
                    <a:pt x="13025" y="2060"/>
                  </a:cubicBezTo>
                  <a:cubicBezTo>
                    <a:pt x="12646" y="2060"/>
                    <a:pt x="12264" y="1963"/>
                    <a:pt x="12228" y="1507"/>
                  </a:cubicBezTo>
                  <a:cubicBezTo>
                    <a:pt x="12203" y="1181"/>
                    <a:pt x="12453" y="805"/>
                    <a:pt x="12704" y="604"/>
                  </a:cubicBezTo>
                  <a:cubicBezTo>
                    <a:pt x="12895" y="426"/>
                    <a:pt x="13107" y="349"/>
                    <a:pt x="13322" y="349"/>
                  </a:cubicBezTo>
                  <a:cubicBezTo>
                    <a:pt x="14344" y="349"/>
                    <a:pt x="15452" y="2095"/>
                    <a:pt x="14934" y="2985"/>
                  </a:cubicBezTo>
                  <a:cubicBezTo>
                    <a:pt x="14408" y="3863"/>
                    <a:pt x="12954" y="4514"/>
                    <a:pt x="11977" y="4690"/>
                  </a:cubicBezTo>
                  <a:cubicBezTo>
                    <a:pt x="11827" y="4715"/>
                    <a:pt x="11681" y="4727"/>
                    <a:pt x="11540" y="4727"/>
                  </a:cubicBezTo>
                  <a:cubicBezTo>
                    <a:pt x="10833" y="4727"/>
                    <a:pt x="10231" y="4431"/>
                    <a:pt x="9646" y="4013"/>
                  </a:cubicBezTo>
                  <a:cubicBezTo>
                    <a:pt x="8614" y="3297"/>
                    <a:pt x="7688" y="2634"/>
                    <a:pt x="6482" y="2634"/>
                  </a:cubicBezTo>
                  <a:cubicBezTo>
                    <a:pt x="6253" y="2634"/>
                    <a:pt x="6013" y="2658"/>
                    <a:pt x="5761" y="2710"/>
                  </a:cubicBezTo>
                  <a:cubicBezTo>
                    <a:pt x="3656" y="3136"/>
                    <a:pt x="2052" y="4765"/>
                    <a:pt x="172" y="5667"/>
                  </a:cubicBezTo>
                  <a:cubicBezTo>
                    <a:pt x="0" y="5732"/>
                    <a:pt x="105" y="5963"/>
                    <a:pt x="266" y="5963"/>
                  </a:cubicBezTo>
                  <a:cubicBezTo>
                    <a:pt x="292" y="5963"/>
                    <a:pt x="320" y="5957"/>
                    <a:pt x="348" y="5943"/>
                  </a:cubicBezTo>
                  <a:cubicBezTo>
                    <a:pt x="2223" y="5040"/>
                    <a:pt x="4247" y="2940"/>
                    <a:pt x="6480" y="2940"/>
                  </a:cubicBezTo>
                  <a:cubicBezTo>
                    <a:pt x="6665" y="2940"/>
                    <a:pt x="6852" y="2955"/>
                    <a:pt x="7040" y="2985"/>
                  </a:cubicBezTo>
                  <a:cubicBezTo>
                    <a:pt x="8644" y="3236"/>
                    <a:pt x="9571" y="4865"/>
                    <a:pt x="11200" y="5041"/>
                  </a:cubicBezTo>
                  <a:cubicBezTo>
                    <a:pt x="11289" y="5050"/>
                    <a:pt x="11383" y="5055"/>
                    <a:pt x="11481" y="5055"/>
                  </a:cubicBezTo>
                  <a:cubicBezTo>
                    <a:pt x="12923" y="5055"/>
                    <a:pt x="15201" y="4038"/>
                    <a:pt x="15436" y="2559"/>
                  </a:cubicBezTo>
                  <a:cubicBezTo>
                    <a:pt x="15601" y="1527"/>
                    <a:pt x="14421" y="0"/>
                    <a:pt x="13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32"/>
            <p:cNvSpPr/>
            <p:nvPr/>
          </p:nvSpPr>
          <p:spPr>
            <a:xfrm>
              <a:off x="7022375" y="4762225"/>
              <a:ext cx="270075" cy="130300"/>
            </a:xfrm>
            <a:custGeom>
              <a:avLst/>
              <a:gdLst/>
              <a:ahLst/>
              <a:cxnLst/>
              <a:rect l="l" t="t" r="r" b="b"/>
              <a:pathLst>
                <a:path w="10803" h="5212" extrusionOk="0">
                  <a:moveTo>
                    <a:pt x="3355" y="1"/>
                  </a:moveTo>
                  <a:cubicBezTo>
                    <a:pt x="3104" y="1"/>
                    <a:pt x="2841" y="105"/>
                    <a:pt x="2557" y="342"/>
                  </a:cubicBezTo>
                  <a:cubicBezTo>
                    <a:pt x="1930" y="868"/>
                    <a:pt x="1354" y="1495"/>
                    <a:pt x="852" y="2122"/>
                  </a:cubicBezTo>
                  <a:cubicBezTo>
                    <a:pt x="577" y="2523"/>
                    <a:pt x="0" y="3149"/>
                    <a:pt x="126" y="3700"/>
                  </a:cubicBezTo>
                  <a:cubicBezTo>
                    <a:pt x="251" y="4252"/>
                    <a:pt x="1003" y="4377"/>
                    <a:pt x="1454" y="4427"/>
                  </a:cubicBezTo>
                  <a:cubicBezTo>
                    <a:pt x="1673" y="4457"/>
                    <a:pt x="1920" y="4474"/>
                    <a:pt x="2172" y="4474"/>
                  </a:cubicBezTo>
                  <a:cubicBezTo>
                    <a:pt x="3420" y="4474"/>
                    <a:pt x="4819" y="4048"/>
                    <a:pt x="3860" y="2548"/>
                  </a:cubicBezTo>
                  <a:cubicBezTo>
                    <a:pt x="3823" y="2496"/>
                    <a:pt x="3774" y="2475"/>
                    <a:pt x="3724" y="2475"/>
                  </a:cubicBezTo>
                  <a:cubicBezTo>
                    <a:pt x="3605" y="2475"/>
                    <a:pt x="3488" y="2599"/>
                    <a:pt x="3559" y="2723"/>
                  </a:cubicBezTo>
                  <a:cubicBezTo>
                    <a:pt x="4010" y="3425"/>
                    <a:pt x="3710" y="4001"/>
                    <a:pt x="2908" y="4127"/>
                  </a:cubicBezTo>
                  <a:cubicBezTo>
                    <a:pt x="2682" y="4152"/>
                    <a:pt x="2456" y="4152"/>
                    <a:pt x="2231" y="4152"/>
                  </a:cubicBezTo>
                  <a:cubicBezTo>
                    <a:pt x="1680" y="4152"/>
                    <a:pt x="376" y="4152"/>
                    <a:pt x="502" y="3375"/>
                  </a:cubicBezTo>
                  <a:cubicBezTo>
                    <a:pt x="577" y="2773"/>
                    <a:pt x="1279" y="2122"/>
                    <a:pt x="1654" y="1695"/>
                  </a:cubicBezTo>
                  <a:cubicBezTo>
                    <a:pt x="1980" y="1370"/>
                    <a:pt x="2306" y="944"/>
                    <a:pt x="2682" y="668"/>
                  </a:cubicBezTo>
                  <a:cubicBezTo>
                    <a:pt x="2927" y="498"/>
                    <a:pt x="3153" y="425"/>
                    <a:pt x="3361" y="425"/>
                  </a:cubicBezTo>
                  <a:cubicBezTo>
                    <a:pt x="4196" y="425"/>
                    <a:pt x="4762" y="1585"/>
                    <a:pt x="5264" y="2247"/>
                  </a:cubicBezTo>
                  <a:cubicBezTo>
                    <a:pt x="5740" y="2848"/>
                    <a:pt x="6266" y="3425"/>
                    <a:pt x="6842" y="3926"/>
                  </a:cubicBezTo>
                  <a:cubicBezTo>
                    <a:pt x="7846" y="4743"/>
                    <a:pt x="9002" y="5212"/>
                    <a:pt x="10289" y="5212"/>
                  </a:cubicBezTo>
                  <a:cubicBezTo>
                    <a:pt x="10384" y="5212"/>
                    <a:pt x="10480" y="5209"/>
                    <a:pt x="10577" y="5204"/>
                  </a:cubicBezTo>
                  <a:cubicBezTo>
                    <a:pt x="10795" y="5204"/>
                    <a:pt x="10802" y="4877"/>
                    <a:pt x="10599" y="4877"/>
                  </a:cubicBezTo>
                  <a:cubicBezTo>
                    <a:pt x="10592" y="4877"/>
                    <a:pt x="10585" y="4878"/>
                    <a:pt x="10577" y="4878"/>
                  </a:cubicBezTo>
                  <a:cubicBezTo>
                    <a:pt x="10489" y="4883"/>
                    <a:pt x="10401" y="4885"/>
                    <a:pt x="10314" y="4885"/>
                  </a:cubicBezTo>
                  <a:cubicBezTo>
                    <a:pt x="8972" y="4885"/>
                    <a:pt x="7806" y="4344"/>
                    <a:pt x="6817" y="3450"/>
                  </a:cubicBezTo>
                  <a:cubicBezTo>
                    <a:pt x="5915" y="2623"/>
                    <a:pt x="5314" y="1595"/>
                    <a:pt x="4537" y="718"/>
                  </a:cubicBezTo>
                  <a:cubicBezTo>
                    <a:pt x="4147" y="282"/>
                    <a:pt x="3768" y="1"/>
                    <a:pt x="33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32"/>
            <p:cNvSpPr/>
            <p:nvPr/>
          </p:nvSpPr>
          <p:spPr>
            <a:xfrm>
              <a:off x="7367600" y="5114750"/>
              <a:ext cx="78350" cy="52025"/>
            </a:xfrm>
            <a:custGeom>
              <a:avLst/>
              <a:gdLst/>
              <a:ahLst/>
              <a:cxnLst/>
              <a:rect l="l" t="t" r="r" b="b"/>
              <a:pathLst>
                <a:path w="3134" h="2081" extrusionOk="0">
                  <a:moveTo>
                    <a:pt x="1" y="1"/>
                  </a:moveTo>
                  <a:lnTo>
                    <a:pt x="327" y="2081"/>
                  </a:lnTo>
                  <a:lnTo>
                    <a:pt x="3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32"/>
            <p:cNvSpPr/>
            <p:nvPr/>
          </p:nvSpPr>
          <p:spPr>
            <a:xfrm>
              <a:off x="7733525" y="5028900"/>
              <a:ext cx="60800" cy="92775"/>
            </a:xfrm>
            <a:custGeom>
              <a:avLst/>
              <a:gdLst/>
              <a:ahLst/>
              <a:cxnLst/>
              <a:rect l="l" t="t" r="r" b="b"/>
              <a:pathLst>
                <a:path w="2432" h="3711" extrusionOk="0">
                  <a:moveTo>
                    <a:pt x="2432" y="1"/>
                  </a:moveTo>
                  <a:lnTo>
                    <a:pt x="1" y="2407"/>
                  </a:lnTo>
                  <a:lnTo>
                    <a:pt x="1855" y="3710"/>
                  </a:lnTo>
                  <a:lnTo>
                    <a:pt x="24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32"/>
            <p:cNvSpPr/>
            <p:nvPr/>
          </p:nvSpPr>
          <p:spPr>
            <a:xfrm>
              <a:off x="8028650" y="5096575"/>
              <a:ext cx="90875" cy="54550"/>
            </a:xfrm>
            <a:custGeom>
              <a:avLst/>
              <a:gdLst/>
              <a:ahLst/>
              <a:cxnLst/>
              <a:rect l="l" t="t" r="r" b="b"/>
              <a:pathLst>
                <a:path w="3635" h="2182" extrusionOk="0">
                  <a:moveTo>
                    <a:pt x="727" y="1"/>
                  </a:moveTo>
                  <a:lnTo>
                    <a:pt x="0" y="1981"/>
                  </a:lnTo>
                  <a:lnTo>
                    <a:pt x="3634" y="2181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32"/>
            <p:cNvSpPr/>
            <p:nvPr/>
          </p:nvSpPr>
          <p:spPr>
            <a:xfrm>
              <a:off x="7933400" y="4948075"/>
              <a:ext cx="92125" cy="64575"/>
            </a:xfrm>
            <a:custGeom>
              <a:avLst/>
              <a:gdLst/>
              <a:ahLst/>
              <a:cxnLst/>
              <a:rect l="l" t="t" r="r" b="b"/>
              <a:pathLst>
                <a:path w="3685" h="2583" extrusionOk="0">
                  <a:moveTo>
                    <a:pt x="1" y="1"/>
                  </a:moveTo>
                  <a:lnTo>
                    <a:pt x="1504" y="2582"/>
                  </a:lnTo>
                  <a:lnTo>
                    <a:pt x="3685" y="153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32"/>
            <p:cNvSpPr/>
            <p:nvPr/>
          </p:nvSpPr>
          <p:spPr>
            <a:xfrm>
              <a:off x="7464725" y="4949975"/>
              <a:ext cx="101525" cy="39475"/>
            </a:xfrm>
            <a:custGeom>
              <a:avLst/>
              <a:gdLst/>
              <a:ahLst/>
              <a:cxnLst/>
              <a:rect l="l" t="t" r="r" b="b"/>
              <a:pathLst>
                <a:path w="4061" h="1579" extrusionOk="0">
                  <a:moveTo>
                    <a:pt x="4061" y="0"/>
                  </a:moveTo>
                  <a:lnTo>
                    <a:pt x="1" y="426"/>
                  </a:lnTo>
                  <a:lnTo>
                    <a:pt x="2382" y="1579"/>
                  </a:lnTo>
                  <a:lnTo>
                    <a:pt x="40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32"/>
            <p:cNvSpPr/>
            <p:nvPr/>
          </p:nvSpPr>
          <p:spPr>
            <a:xfrm>
              <a:off x="7110100" y="4953100"/>
              <a:ext cx="83975" cy="58300"/>
            </a:xfrm>
            <a:custGeom>
              <a:avLst/>
              <a:gdLst/>
              <a:ahLst/>
              <a:cxnLst/>
              <a:rect l="l" t="t" r="r" b="b"/>
              <a:pathLst>
                <a:path w="3359" h="2332" extrusionOk="0">
                  <a:moveTo>
                    <a:pt x="1479" y="0"/>
                  </a:moveTo>
                  <a:lnTo>
                    <a:pt x="0" y="2331"/>
                  </a:lnTo>
                  <a:lnTo>
                    <a:pt x="3359" y="1404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32"/>
            <p:cNvSpPr/>
            <p:nvPr/>
          </p:nvSpPr>
          <p:spPr>
            <a:xfrm>
              <a:off x="7175875" y="51254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7" y="1"/>
                  </a:moveTo>
                  <a:cubicBezTo>
                    <a:pt x="151" y="1"/>
                    <a:pt x="1" y="126"/>
                    <a:pt x="1" y="301"/>
                  </a:cubicBezTo>
                  <a:cubicBezTo>
                    <a:pt x="1" y="477"/>
                    <a:pt x="151" y="627"/>
                    <a:pt x="327" y="627"/>
                  </a:cubicBezTo>
                  <a:cubicBezTo>
                    <a:pt x="502" y="627"/>
                    <a:pt x="627" y="477"/>
                    <a:pt x="627" y="301"/>
                  </a:cubicBezTo>
                  <a:cubicBezTo>
                    <a:pt x="627" y="126"/>
                    <a:pt x="502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32"/>
            <p:cNvSpPr/>
            <p:nvPr/>
          </p:nvSpPr>
          <p:spPr>
            <a:xfrm>
              <a:off x="7566225" y="51279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7" y="1"/>
                  </a:moveTo>
                  <a:cubicBezTo>
                    <a:pt x="151" y="1"/>
                    <a:pt x="1" y="126"/>
                    <a:pt x="1" y="302"/>
                  </a:cubicBezTo>
                  <a:cubicBezTo>
                    <a:pt x="1" y="477"/>
                    <a:pt x="151" y="627"/>
                    <a:pt x="327" y="627"/>
                  </a:cubicBezTo>
                  <a:cubicBezTo>
                    <a:pt x="502" y="627"/>
                    <a:pt x="627" y="477"/>
                    <a:pt x="627" y="302"/>
                  </a:cubicBezTo>
                  <a:cubicBezTo>
                    <a:pt x="627" y="126"/>
                    <a:pt x="502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32"/>
            <p:cNvSpPr/>
            <p:nvPr/>
          </p:nvSpPr>
          <p:spPr>
            <a:xfrm>
              <a:off x="7339425" y="4973775"/>
              <a:ext cx="15675" cy="1567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01" y="0"/>
                  </a:moveTo>
                  <a:cubicBezTo>
                    <a:pt x="125" y="0"/>
                    <a:pt x="0" y="126"/>
                    <a:pt x="0" y="301"/>
                  </a:cubicBezTo>
                  <a:cubicBezTo>
                    <a:pt x="0" y="477"/>
                    <a:pt x="125" y="627"/>
                    <a:pt x="301" y="627"/>
                  </a:cubicBezTo>
                  <a:cubicBezTo>
                    <a:pt x="476" y="627"/>
                    <a:pt x="627" y="477"/>
                    <a:pt x="627" y="301"/>
                  </a:cubicBezTo>
                  <a:cubicBezTo>
                    <a:pt x="627" y="126"/>
                    <a:pt x="476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32"/>
            <p:cNvSpPr/>
            <p:nvPr/>
          </p:nvSpPr>
          <p:spPr>
            <a:xfrm>
              <a:off x="8106975" y="4963125"/>
              <a:ext cx="15675" cy="1567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301" y="0"/>
                  </a:moveTo>
                  <a:cubicBezTo>
                    <a:pt x="125" y="0"/>
                    <a:pt x="0" y="151"/>
                    <a:pt x="0" y="326"/>
                  </a:cubicBezTo>
                  <a:cubicBezTo>
                    <a:pt x="0" y="502"/>
                    <a:pt x="125" y="627"/>
                    <a:pt x="301" y="627"/>
                  </a:cubicBezTo>
                  <a:cubicBezTo>
                    <a:pt x="476" y="627"/>
                    <a:pt x="627" y="502"/>
                    <a:pt x="627" y="326"/>
                  </a:cubicBezTo>
                  <a:cubicBezTo>
                    <a:pt x="627" y="151"/>
                    <a:pt x="476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32"/>
            <p:cNvSpPr/>
            <p:nvPr/>
          </p:nvSpPr>
          <p:spPr>
            <a:xfrm>
              <a:off x="7675875" y="4958100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27" y="1"/>
                  </a:moveTo>
                  <a:cubicBezTo>
                    <a:pt x="151" y="1"/>
                    <a:pt x="1" y="126"/>
                    <a:pt x="1" y="302"/>
                  </a:cubicBezTo>
                  <a:cubicBezTo>
                    <a:pt x="1" y="477"/>
                    <a:pt x="151" y="627"/>
                    <a:pt x="327" y="627"/>
                  </a:cubicBezTo>
                  <a:cubicBezTo>
                    <a:pt x="502" y="627"/>
                    <a:pt x="627" y="477"/>
                    <a:pt x="627" y="302"/>
                  </a:cubicBezTo>
                  <a:cubicBezTo>
                    <a:pt x="627" y="126"/>
                    <a:pt x="502" y="1"/>
                    <a:pt x="3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32"/>
            <p:cNvSpPr/>
            <p:nvPr/>
          </p:nvSpPr>
          <p:spPr>
            <a:xfrm>
              <a:off x="7892675" y="5148575"/>
              <a:ext cx="15700" cy="15700"/>
            </a:xfrm>
            <a:custGeom>
              <a:avLst/>
              <a:gdLst/>
              <a:ahLst/>
              <a:cxnLst/>
              <a:rect l="l" t="t" r="r" b="b"/>
              <a:pathLst>
                <a:path w="628" h="628" extrusionOk="0">
                  <a:moveTo>
                    <a:pt x="301" y="1"/>
                  </a:moveTo>
                  <a:cubicBezTo>
                    <a:pt x="151" y="1"/>
                    <a:pt x="1" y="151"/>
                    <a:pt x="1" y="327"/>
                  </a:cubicBezTo>
                  <a:cubicBezTo>
                    <a:pt x="1" y="477"/>
                    <a:pt x="151" y="627"/>
                    <a:pt x="301" y="627"/>
                  </a:cubicBezTo>
                  <a:cubicBezTo>
                    <a:pt x="477" y="627"/>
                    <a:pt x="627" y="477"/>
                    <a:pt x="627" y="327"/>
                  </a:cubicBezTo>
                  <a:cubicBezTo>
                    <a:pt x="627" y="151"/>
                    <a:pt x="477" y="1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32"/>
            <p:cNvSpPr/>
            <p:nvPr/>
          </p:nvSpPr>
          <p:spPr>
            <a:xfrm>
              <a:off x="7043050" y="5050225"/>
              <a:ext cx="1182350" cy="11925"/>
            </a:xfrm>
            <a:custGeom>
              <a:avLst/>
              <a:gdLst/>
              <a:ahLst/>
              <a:cxnLst/>
              <a:rect l="l" t="t" r="r" b="b"/>
              <a:pathLst>
                <a:path w="47294" h="477" extrusionOk="0">
                  <a:moveTo>
                    <a:pt x="226" y="0"/>
                  </a:moveTo>
                  <a:cubicBezTo>
                    <a:pt x="0" y="0"/>
                    <a:pt x="0" y="351"/>
                    <a:pt x="226" y="351"/>
                  </a:cubicBezTo>
                  <a:cubicBezTo>
                    <a:pt x="5514" y="351"/>
                    <a:pt x="10802" y="376"/>
                    <a:pt x="16091" y="401"/>
                  </a:cubicBezTo>
                  <a:cubicBezTo>
                    <a:pt x="24487" y="426"/>
                    <a:pt x="32883" y="451"/>
                    <a:pt x="41279" y="476"/>
                  </a:cubicBezTo>
                  <a:lnTo>
                    <a:pt x="47068" y="476"/>
                  </a:lnTo>
                  <a:cubicBezTo>
                    <a:pt x="47294" y="476"/>
                    <a:pt x="47294" y="150"/>
                    <a:pt x="47068" y="150"/>
                  </a:cubicBezTo>
                  <a:cubicBezTo>
                    <a:pt x="41780" y="125"/>
                    <a:pt x="36492" y="125"/>
                    <a:pt x="31204" y="100"/>
                  </a:cubicBezTo>
                  <a:cubicBezTo>
                    <a:pt x="22808" y="75"/>
                    <a:pt x="14412" y="50"/>
                    <a:pt x="6015" y="25"/>
                  </a:cubicBezTo>
                  <a:cubicBezTo>
                    <a:pt x="4086" y="25"/>
                    <a:pt x="2156" y="25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42" name="Google Shape;3642;p32"/>
          <p:cNvGrpSpPr/>
          <p:nvPr/>
        </p:nvGrpSpPr>
        <p:grpSpPr>
          <a:xfrm>
            <a:off x="4418511" y="2166179"/>
            <a:ext cx="2088433" cy="2995410"/>
            <a:chOff x="1671375" y="416075"/>
            <a:chExt cx="1747350" cy="2506200"/>
          </a:xfrm>
        </p:grpSpPr>
        <p:sp>
          <p:nvSpPr>
            <p:cNvPr id="3643" name="Google Shape;3643;p32"/>
            <p:cNvSpPr/>
            <p:nvPr/>
          </p:nvSpPr>
          <p:spPr>
            <a:xfrm>
              <a:off x="2944375" y="1915450"/>
              <a:ext cx="285750" cy="640375"/>
            </a:xfrm>
            <a:custGeom>
              <a:avLst/>
              <a:gdLst/>
              <a:ahLst/>
              <a:cxnLst/>
              <a:rect l="l" t="t" r="r" b="b"/>
              <a:pathLst>
                <a:path w="11430" h="25615" extrusionOk="0">
                  <a:moveTo>
                    <a:pt x="11429" y="0"/>
                  </a:moveTo>
                  <a:lnTo>
                    <a:pt x="1" y="4110"/>
                  </a:lnTo>
                  <a:cubicBezTo>
                    <a:pt x="1129" y="6767"/>
                    <a:pt x="1429" y="25614"/>
                    <a:pt x="1429" y="25614"/>
                  </a:cubicBezTo>
                  <a:lnTo>
                    <a:pt x="5414" y="25614"/>
                  </a:lnTo>
                  <a:cubicBezTo>
                    <a:pt x="7795" y="21429"/>
                    <a:pt x="11429" y="0"/>
                    <a:pt x="114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32"/>
            <p:cNvSpPr/>
            <p:nvPr/>
          </p:nvSpPr>
          <p:spPr>
            <a:xfrm>
              <a:off x="3003900" y="2066750"/>
              <a:ext cx="8175" cy="38875"/>
            </a:xfrm>
            <a:custGeom>
              <a:avLst/>
              <a:gdLst/>
              <a:ahLst/>
              <a:cxnLst/>
              <a:rect l="l" t="t" r="r" b="b"/>
              <a:pathLst>
                <a:path w="327" h="1555" extrusionOk="0">
                  <a:moveTo>
                    <a:pt x="114" y="1"/>
                  </a:moveTo>
                  <a:cubicBezTo>
                    <a:pt x="57" y="1"/>
                    <a:pt x="1" y="38"/>
                    <a:pt x="1" y="114"/>
                  </a:cubicBezTo>
                  <a:lnTo>
                    <a:pt x="101" y="1442"/>
                  </a:lnTo>
                  <a:cubicBezTo>
                    <a:pt x="101" y="1517"/>
                    <a:pt x="157" y="1555"/>
                    <a:pt x="214" y="1555"/>
                  </a:cubicBezTo>
                  <a:cubicBezTo>
                    <a:pt x="270" y="1555"/>
                    <a:pt x="327" y="1517"/>
                    <a:pt x="327" y="1442"/>
                  </a:cubicBezTo>
                  <a:lnTo>
                    <a:pt x="226" y="114"/>
                  </a:lnTo>
                  <a:cubicBezTo>
                    <a:pt x="226" y="38"/>
                    <a:pt x="170" y="1"/>
                    <a:pt x="114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32"/>
            <p:cNvSpPr/>
            <p:nvPr/>
          </p:nvSpPr>
          <p:spPr>
            <a:xfrm>
              <a:off x="3030225" y="2067800"/>
              <a:ext cx="7300" cy="22800"/>
            </a:xfrm>
            <a:custGeom>
              <a:avLst/>
              <a:gdLst/>
              <a:ahLst/>
              <a:cxnLst/>
              <a:rect l="l" t="t" r="r" b="b"/>
              <a:pathLst>
                <a:path w="292" h="912" extrusionOk="0">
                  <a:moveTo>
                    <a:pt x="155" y="1"/>
                  </a:moveTo>
                  <a:cubicBezTo>
                    <a:pt x="112" y="1"/>
                    <a:pt x="70" y="23"/>
                    <a:pt x="50" y="72"/>
                  </a:cubicBezTo>
                  <a:cubicBezTo>
                    <a:pt x="0" y="322"/>
                    <a:pt x="0" y="573"/>
                    <a:pt x="0" y="798"/>
                  </a:cubicBezTo>
                  <a:cubicBezTo>
                    <a:pt x="13" y="874"/>
                    <a:pt x="69" y="911"/>
                    <a:pt x="123" y="911"/>
                  </a:cubicBezTo>
                  <a:cubicBezTo>
                    <a:pt x="176" y="911"/>
                    <a:pt x="226" y="874"/>
                    <a:pt x="226" y="798"/>
                  </a:cubicBezTo>
                  <a:cubicBezTo>
                    <a:pt x="201" y="573"/>
                    <a:pt x="226" y="372"/>
                    <a:pt x="276" y="147"/>
                  </a:cubicBezTo>
                  <a:cubicBezTo>
                    <a:pt x="291" y="55"/>
                    <a:pt x="223" y="1"/>
                    <a:pt x="155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32"/>
            <p:cNvSpPr/>
            <p:nvPr/>
          </p:nvSpPr>
          <p:spPr>
            <a:xfrm>
              <a:off x="3105100" y="2148825"/>
              <a:ext cx="6925" cy="31375"/>
            </a:xfrm>
            <a:custGeom>
              <a:avLst/>
              <a:gdLst/>
              <a:ahLst/>
              <a:cxnLst/>
              <a:rect l="l" t="t" r="r" b="b"/>
              <a:pathLst>
                <a:path w="277" h="1255" extrusionOk="0">
                  <a:moveTo>
                    <a:pt x="173" y="1"/>
                  </a:moveTo>
                  <a:cubicBezTo>
                    <a:pt x="119" y="1"/>
                    <a:pt x="63" y="39"/>
                    <a:pt x="63" y="114"/>
                  </a:cubicBezTo>
                  <a:lnTo>
                    <a:pt x="13" y="1141"/>
                  </a:lnTo>
                  <a:cubicBezTo>
                    <a:pt x="0" y="1217"/>
                    <a:pt x="50" y="1254"/>
                    <a:pt x="104" y="1254"/>
                  </a:cubicBezTo>
                  <a:cubicBezTo>
                    <a:pt x="157" y="1254"/>
                    <a:pt x="213" y="1217"/>
                    <a:pt x="213" y="1141"/>
                  </a:cubicBezTo>
                  <a:cubicBezTo>
                    <a:pt x="238" y="790"/>
                    <a:pt x="264" y="440"/>
                    <a:pt x="264" y="114"/>
                  </a:cubicBezTo>
                  <a:cubicBezTo>
                    <a:pt x="276" y="39"/>
                    <a:pt x="226" y="1"/>
                    <a:pt x="17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32"/>
            <p:cNvSpPr/>
            <p:nvPr/>
          </p:nvSpPr>
          <p:spPr>
            <a:xfrm>
              <a:off x="3114800" y="2154750"/>
              <a:ext cx="11375" cy="26700"/>
            </a:xfrm>
            <a:custGeom>
              <a:avLst/>
              <a:gdLst/>
              <a:ahLst/>
              <a:cxnLst/>
              <a:rect l="l" t="t" r="r" b="b"/>
              <a:pathLst>
                <a:path w="455" h="1068" extrusionOk="0">
                  <a:moveTo>
                    <a:pt x="298" y="0"/>
                  </a:moveTo>
                  <a:cubicBezTo>
                    <a:pt x="269" y="0"/>
                    <a:pt x="241" y="16"/>
                    <a:pt x="226" y="52"/>
                  </a:cubicBezTo>
                  <a:cubicBezTo>
                    <a:pt x="76" y="353"/>
                    <a:pt x="1" y="654"/>
                    <a:pt x="1" y="954"/>
                  </a:cubicBezTo>
                  <a:cubicBezTo>
                    <a:pt x="1" y="1030"/>
                    <a:pt x="57" y="1067"/>
                    <a:pt x="114" y="1067"/>
                  </a:cubicBezTo>
                  <a:cubicBezTo>
                    <a:pt x="170" y="1067"/>
                    <a:pt x="226" y="1030"/>
                    <a:pt x="226" y="954"/>
                  </a:cubicBezTo>
                  <a:cubicBezTo>
                    <a:pt x="226" y="679"/>
                    <a:pt x="277" y="428"/>
                    <a:pt x="402" y="178"/>
                  </a:cubicBezTo>
                  <a:cubicBezTo>
                    <a:pt x="455" y="89"/>
                    <a:pt x="370" y="0"/>
                    <a:pt x="29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32"/>
            <p:cNvSpPr/>
            <p:nvPr/>
          </p:nvSpPr>
          <p:spPr>
            <a:xfrm>
              <a:off x="3124825" y="2110225"/>
              <a:ext cx="5675" cy="28775"/>
            </a:xfrm>
            <a:custGeom>
              <a:avLst/>
              <a:gdLst/>
              <a:ahLst/>
              <a:cxnLst/>
              <a:rect l="l" t="t" r="r" b="b"/>
              <a:pathLst>
                <a:path w="227" h="1151" extrusionOk="0">
                  <a:moveTo>
                    <a:pt x="106" y="0"/>
                  </a:moveTo>
                  <a:cubicBezTo>
                    <a:pt x="52" y="0"/>
                    <a:pt x="1" y="32"/>
                    <a:pt x="1" y="104"/>
                  </a:cubicBezTo>
                  <a:lnTo>
                    <a:pt x="1" y="1056"/>
                  </a:lnTo>
                  <a:cubicBezTo>
                    <a:pt x="1" y="1119"/>
                    <a:pt x="57" y="1150"/>
                    <a:pt x="114" y="1150"/>
                  </a:cubicBezTo>
                  <a:cubicBezTo>
                    <a:pt x="170" y="1150"/>
                    <a:pt x="226" y="1119"/>
                    <a:pt x="226" y="1056"/>
                  </a:cubicBezTo>
                  <a:lnTo>
                    <a:pt x="226" y="104"/>
                  </a:lnTo>
                  <a:cubicBezTo>
                    <a:pt x="226" y="38"/>
                    <a:pt x="165" y="0"/>
                    <a:pt x="10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32"/>
            <p:cNvSpPr/>
            <p:nvPr/>
          </p:nvSpPr>
          <p:spPr>
            <a:xfrm>
              <a:off x="3020200" y="2225900"/>
              <a:ext cx="5650" cy="26350"/>
            </a:xfrm>
            <a:custGeom>
              <a:avLst/>
              <a:gdLst/>
              <a:ahLst/>
              <a:cxnLst/>
              <a:rect l="l" t="t" r="r" b="b"/>
              <a:pathLst>
                <a:path w="226" h="1054" extrusionOk="0">
                  <a:moveTo>
                    <a:pt x="113" y="1"/>
                  </a:moveTo>
                  <a:cubicBezTo>
                    <a:pt x="57" y="1"/>
                    <a:pt x="0" y="38"/>
                    <a:pt x="0" y="113"/>
                  </a:cubicBezTo>
                  <a:lnTo>
                    <a:pt x="0" y="941"/>
                  </a:lnTo>
                  <a:cubicBezTo>
                    <a:pt x="0" y="1016"/>
                    <a:pt x="57" y="1053"/>
                    <a:pt x="113" y="1053"/>
                  </a:cubicBezTo>
                  <a:cubicBezTo>
                    <a:pt x="170" y="1053"/>
                    <a:pt x="226" y="1016"/>
                    <a:pt x="226" y="941"/>
                  </a:cubicBezTo>
                  <a:lnTo>
                    <a:pt x="226" y="113"/>
                  </a:lnTo>
                  <a:cubicBezTo>
                    <a:pt x="226" y="38"/>
                    <a:pt x="170" y="1"/>
                    <a:pt x="11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32"/>
            <p:cNvSpPr/>
            <p:nvPr/>
          </p:nvSpPr>
          <p:spPr>
            <a:xfrm>
              <a:off x="3035225" y="2233275"/>
              <a:ext cx="7300" cy="26375"/>
            </a:xfrm>
            <a:custGeom>
              <a:avLst/>
              <a:gdLst/>
              <a:ahLst/>
              <a:cxnLst/>
              <a:rect l="l" t="t" r="r" b="b"/>
              <a:pathLst>
                <a:path w="292" h="1055" extrusionOk="0">
                  <a:moveTo>
                    <a:pt x="114" y="0"/>
                  </a:moveTo>
                  <a:cubicBezTo>
                    <a:pt x="57" y="0"/>
                    <a:pt x="1" y="32"/>
                    <a:pt x="1" y="94"/>
                  </a:cubicBezTo>
                  <a:cubicBezTo>
                    <a:pt x="1" y="395"/>
                    <a:pt x="26" y="696"/>
                    <a:pt x="76" y="971"/>
                  </a:cubicBezTo>
                  <a:cubicBezTo>
                    <a:pt x="86" y="1031"/>
                    <a:pt x="123" y="1055"/>
                    <a:pt x="163" y="1055"/>
                  </a:cubicBezTo>
                  <a:cubicBezTo>
                    <a:pt x="224" y="1055"/>
                    <a:pt x="292" y="997"/>
                    <a:pt x="277" y="921"/>
                  </a:cubicBezTo>
                  <a:cubicBezTo>
                    <a:pt x="226" y="646"/>
                    <a:pt x="226" y="370"/>
                    <a:pt x="226" y="94"/>
                  </a:cubicBezTo>
                  <a:cubicBezTo>
                    <a:pt x="226" y="32"/>
                    <a:pt x="170" y="0"/>
                    <a:pt x="114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32"/>
            <p:cNvSpPr/>
            <p:nvPr/>
          </p:nvSpPr>
          <p:spPr>
            <a:xfrm>
              <a:off x="3047375" y="2195925"/>
              <a:ext cx="7300" cy="30150"/>
            </a:xfrm>
            <a:custGeom>
              <a:avLst/>
              <a:gdLst/>
              <a:ahLst/>
              <a:cxnLst/>
              <a:rect l="l" t="t" r="r" b="b"/>
              <a:pathLst>
                <a:path w="292" h="1206" extrusionOk="0">
                  <a:moveTo>
                    <a:pt x="146" y="1"/>
                  </a:moveTo>
                  <a:cubicBezTo>
                    <a:pt x="78" y="1"/>
                    <a:pt x="1" y="59"/>
                    <a:pt x="16" y="135"/>
                  </a:cubicBezTo>
                  <a:cubicBezTo>
                    <a:pt x="66" y="460"/>
                    <a:pt x="91" y="786"/>
                    <a:pt x="66" y="1112"/>
                  </a:cubicBezTo>
                  <a:cubicBezTo>
                    <a:pt x="66" y="1175"/>
                    <a:pt x="116" y="1206"/>
                    <a:pt x="170" y="1206"/>
                  </a:cubicBezTo>
                  <a:cubicBezTo>
                    <a:pt x="223" y="1206"/>
                    <a:pt x="279" y="1175"/>
                    <a:pt x="292" y="1112"/>
                  </a:cubicBezTo>
                  <a:cubicBezTo>
                    <a:pt x="292" y="761"/>
                    <a:pt x="292" y="410"/>
                    <a:pt x="242" y="84"/>
                  </a:cubicBezTo>
                  <a:cubicBezTo>
                    <a:pt x="232" y="25"/>
                    <a:pt x="191" y="1"/>
                    <a:pt x="146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32"/>
            <p:cNvSpPr/>
            <p:nvPr/>
          </p:nvSpPr>
          <p:spPr>
            <a:xfrm>
              <a:off x="3076600" y="2385050"/>
              <a:ext cx="5025" cy="20075"/>
            </a:xfrm>
            <a:custGeom>
              <a:avLst/>
              <a:gdLst/>
              <a:ahLst/>
              <a:cxnLst/>
              <a:rect l="l" t="t" r="r" b="b"/>
              <a:pathLst>
                <a:path w="201" h="803" extrusionOk="0">
                  <a:moveTo>
                    <a:pt x="100" y="1"/>
                  </a:moveTo>
                  <a:cubicBezTo>
                    <a:pt x="50" y="1"/>
                    <a:pt x="0" y="38"/>
                    <a:pt x="0" y="113"/>
                  </a:cubicBezTo>
                  <a:lnTo>
                    <a:pt x="0" y="690"/>
                  </a:lnTo>
                  <a:cubicBezTo>
                    <a:pt x="0" y="765"/>
                    <a:pt x="50" y="803"/>
                    <a:pt x="100" y="803"/>
                  </a:cubicBezTo>
                  <a:cubicBezTo>
                    <a:pt x="150" y="803"/>
                    <a:pt x="201" y="765"/>
                    <a:pt x="201" y="690"/>
                  </a:cubicBezTo>
                  <a:lnTo>
                    <a:pt x="201" y="113"/>
                  </a:lnTo>
                  <a:cubicBezTo>
                    <a:pt x="201" y="38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32"/>
            <p:cNvSpPr/>
            <p:nvPr/>
          </p:nvSpPr>
          <p:spPr>
            <a:xfrm>
              <a:off x="3094125" y="2376275"/>
              <a:ext cx="5050" cy="26350"/>
            </a:xfrm>
            <a:custGeom>
              <a:avLst/>
              <a:gdLst/>
              <a:ahLst/>
              <a:cxnLst/>
              <a:rect l="l" t="t" r="r" b="b"/>
              <a:pathLst>
                <a:path w="202" h="1054" extrusionOk="0">
                  <a:moveTo>
                    <a:pt x="101" y="1"/>
                  </a:moveTo>
                  <a:cubicBezTo>
                    <a:pt x="51" y="1"/>
                    <a:pt x="1" y="38"/>
                    <a:pt x="1" y="114"/>
                  </a:cubicBezTo>
                  <a:lnTo>
                    <a:pt x="1" y="941"/>
                  </a:lnTo>
                  <a:cubicBezTo>
                    <a:pt x="1" y="1016"/>
                    <a:pt x="51" y="1053"/>
                    <a:pt x="101" y="1053"/>
                  </a:cubicBezTo>
                  <a:cubicBezTo>
                    <a:pt x="151" y="1053"/>
                    <a:pt x="201" y="1016"/>
                    <a:pt x="201" y="941"/>
                  </a:cubicBezTo>
                  <a:lnTo>
                    <a:pt x="201" y="114"/>
                  </a:lnTo>
                  <a:cubicBezTo>
                    <a:pt x="201" y="38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32"/>
            <p:cNvSpPr/>
            <p:nvPr/>
          </p:nvSpPr>
          <p:spPr>
            <a:xfrm>
              <a:off x="2674950" y="2257075"/>
              <a:ext cx="5050" cy="24775"/>
            </a:xfrm>
            <a:custGeom>
              <a:avLst/>
              <a:gdLst/>
              <a:ahLst/>
              <a:cxnLst/>
              <a:rect l="l" t="t" r="r" b="b"/>
              <a:pathLst>
                <a:path w="202" h="991" extrusionOk="0">
                  <a:moveTo>
                    <a:pt x="101" y="1"/>
                  </a:moveTo>
                  <a:cubicBezTo>
                    <a:pt x="51" y="1"/>
                    <a:pt x="1" y="32"/>
                    <a:pt x="1" y="95"/>
                  </a:cubicBezTo>
                  <a:lnTo>
                    <a:pt x="1" y="897"/>
                  </a:lnTo>
                  <a:cubicBezTo>
                    <a:pt x="1" y="959"/>
                    <a:pt x="51" y="991"/>
                    <a:pt x="101" y="991"/>
                  </a:cubicBezTo>
                  <a:cubicBezTo>
                    <a:pt x="151" y="991"/>
                    <a:pt x="201" y="959"/>
                    <a:pt x="201" y="897"/>
                  </a:cubicBezTo>
                  <a:lnTo>
                    <a:pt x="201" y="95"/>
                  </a:lnTo>
                  <a:cubicBezTo>
                    <a:pt x="201" y="32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32"/>
            <p:cNvSpPr/>
            <p:nvPr/>
          </p:nvSpPr>
          <p:spPr>
            <a:xfrm>
              <a:off x="2684350" y="2262000"/>
              <a:ext cx="9025" cy="17700"/>
            </a:xfrm>
            <a:custGeom>
              <a:avLst/>
              <a:gdLst/>
              <a:ahLst/>
              <a:cxnLst/>
              <a:rect l="l" t="t" r="r" b="b"/>
              <a:pathLst>
                <a:path w="361" h="708" extrusionOk="0">
                  <a:moveTo>
                    <a:pt x="116" y="0"/>
                  </a:moveTo>
                  <a:cubicBezTo>
                    <a:pt x="75" y="0"/>
                    <a:pt x="36" y="22"/>
                    <a:pt x="26" y="73"/>
                  </a:cubicBezTo>
                  <a:cubicBezTo>
                    <a:pt x="1" y="274"/>
                    <a:pt x="26" y="474"/>
                    <a:pt x="126" y="649"/>
                  </a:cubicBezTo>
                  <a:cubicBezTo>
                    <a:pt x="150" y="690"/>
                    <a:pt x="185" y="707"/>
                    <a:pt x="220" y="707"/>
                  </a:cubicBezTo>
                  <a:cubicBezTo>
                    <a:pt x="291" y="707"/>
                    <a:pt x="360" y="634"/>
                    <a:pt x="327" y="549"/>
                  </a:cubicBezTo>
                  <a:cubicBezTo>
                    <a:pt x="226" y="424"/>
                    <a:pt x="201" y="274"/>
                    <a:pt x="226" y="123"/>
                  </a:cubicBezTo>
                  <a:cubicBezTo>
                    <a:pt x="241" y="48"/>
                    <a:pt x="176" y="0"/>
                    <a:pt x="11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32"/>
            <p:cNvSpPr/>
            <p:nvPr/>
          </p:nvSpPr>
          <p:spPr>
            <a:xfrm>
              <a:off x="2636725" y="2182525"/>
              <a:ext cx="11800" cy="27375"/>
            </a:xfrm>
            <a:custGeom>
              <a:avLst/>
              <a:gdLst/>
              <a:ahLst/>
              <a:cxnLst/>
              <a:rect l="l" t="t" r="r" b="b"/>
              <a:pathLst>
                <a:path w="472" h="1095" extrusionOk="0">
                  <a:moveTo>
                    <a:pt x="104" y="0"/>
                  </a:moveTo>
                  <a:cubicBezTo>
                    <a:pt x="51" y="0"/>
                    <a:pt x="1" y="31"/>
                    <a:pt x="1" y="94"/>
                  </a:cubicBezTo>
                  <a:cubicBezTo>
                    <a:pt x="26" y="420"/>
                    <a:pt x="101" y="721"/>
                    <a:pt x="226" y="1021"/>
                  </a:cubicBezTo>
                  <a:cubicBezTo>
                    <a:pt x="247" y="1072"/>
                    <a:pt x="296" y="1094"/>
                    <a:pt x="342" y="1094"/>
                  </a:cubicBezTo>
                  <a:cubicBezTo>
                    <a:pt x="410" y="1094"/>
                    <a:pt x="472" y="1046"/>
                    <a:pt x="427" y="971"/>
                  </a:cubicBezTo>
                  <a:cubicBezTo>
                    <a:pt x="327" y="696"/>
                    <a:pt x="252" y="395"/>
                    <a:pt x="226" y="94"/>
                  </a:cubicBezTo>
                  <a:cubicBezTo>
                    <a:pt x="214" y="31"/>
                    <a:pt x="158" y="0"/>
                    <a:pt x="104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32"/>
            <p:cNvSpPr/>
            <p:nvPr/>
          </p:nvSpPr>
          <p:spPr>
            <a:xfrm>
              <a:off x="2651775" y="2182425"/>
              <a:ext cx="8925" cy="27475"/>
            </a:xfrm>
            <a:custGeom>
              <a:avLst/>
              <a:gdLst/>
              <a:ahLst/>
              <a:cxnLst/>
              <a:rect l="l" t="t" r="r" b="b"/>
              <a:pathLst>
                <a:path w="357" h="1099" extrusionOk="0">
                  <a:moveTo>
                    <a:pt x="130" y="0"/>
                  </a:moveTo>
                  <a:cubicBezTo>
                    <a:pt x="87" y="0"/>
                    <a:pt x="51" y="22"/>
                    <a:pt x="51" y="73"/>
                  </a:cubicBezTo>
                  <a:cubicBezTo>
                    <a:pt x="0" y="399"/>
                    <a:pt x="25" y="725"/>
                    <a:pt x="126" y="1025"/>
                  </a:cubicBezTo>
                  <a:cubicBezTo>
                    <a:pt x="136" y="1076"/>
                    <a:pt x="179" y="1098"/>
                    <a:pt x="223" y="1098"/>
                  </a:cubicBezTo>
                  <a:cubicBezTo>
                    <a:pt x="288" y="1098"/>
                    <a:pt x="356" y="1050"/>
                    <a:pt x="326" y="975"/>
                  </a:cubicBezTo>
                  <a:cubicBezTo>
                    <a:pt x="226" y="700"/>
                    <a:pt x="201" y="424"/>
                    <a:pt x="251" y="123"/>
                  </a:cubicBezTo>
                  <a:cubicBezTo>
                    <a:pt x="266" y="48"/>
                    <a:pt x="192" y="0"/>
                    <a:pt x="13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32"/>
            <p:cNvSpPr/>
            <p:nvPr/>
          </p:nvSpPr>
          <p:spPr>
            <a:xfrm>
              <a:off x="2522700" y="1979975"/>
              <a:ext cx="245650" cy="554550"/>
            </a:xfrm>
            <a:custGeom>
              <a:avLst/>
              <a:gdLst/>
              <a:ahLst/>
              <a:cxnLst/>
              <a:rect l="l" t="t" r="r" b="b"/>
              <a:pathLst>
                <a:path w="9826" h="22182" extrusionOk="0">
                  <a:moveTo>
                    <a:pt x="0" y="1"/>
                  </a:moveTo>
                  <a:lnTo>
                    <a:pt x="4286" y="22181"/>
                  </a:lnTo>
                  <a:lnTo>
                    <a:pt x="9825" y="22181"/>
                  </a:lnTo>
                  <a:lnTo>
                    <a:pt x="6492" y="14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32"/>
            <p:cNvSpPr/>
            <p:nvPr/>
          </p:nvSpPr>
          <p:spPr>
            <a:xfrm>
              <a:off x="2944375" y="2501275"/>
              <a:ext cx="237825" cy="176550"/>
            </a:xfrm>
            <a:custGeom>
              <a:avLst/>
              <a:gdLst/>
              <a:ahLst/>
              <a:cxnLst/>
              <a:rect l="l" t="t" r="r" b="b"/>
              <a:pathLst>
                <a:path w="9513" h="7062" extrusionOk="0">
                  <a:moveTo>
                    <a:pt x="377" y="1"/>
                  </a:moveTo>
                  <a:lnTo>
                    <a:pt x="1" y="7043"/>
                  </a:lnTo>
                  <a:cubicBezTo>
                    <a:pt x="1" y="7043"/>
                    <a:pt x="973" y="7061"/>
                    <a:pt x="2289" y="7061"/>
                  </a:cubicBezTo>
                  <a:cubicBezTo>
                    <a:pt x="5110" y="7061"/>
                    <a:pt x="9512" y="6980"/>
                    <a:pt x="9324" y="6467"/>
                  </a:cubicBezTo>
                  <a:cubicBezTo>
                    <a:pt x="9048" y="5715"/>
                    <a:pt x="5715" y="5515"/>
                    <a:pt x="5715" y="5515"/>
                  </a:cubicBezTo>
                  <a:lnTo>
                    <a:pt x="8096" y="1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32"/>
            <p:cNvSpPr/>
            <p:nvPr/>
          </p:nvSpPr>
          <p:spPr>
            <a:xfrm>
              <a:off x="3068150" y="2568525"/>
              <a:ext cx="63925" cy="16325"/>
            </a:xfrm>
            <a:custGeom>
              <a:avLst/>
              <a:gdLst/>
              <a:ahLst/>
              <a:cxnLst/>
              <a:rect l="l" t="t" r="r" b="b"/>
              <a:pathLst>
                <a:path w="2557" h="653" extrusionOk="0">
                  <a:moveTo>
                    <a:pt x="1807" y="1"/>
                  </a:moveTo>
                  <a:cubicBezTo>
                    <a:pt x="1219" y="1"/>
                    <a:pt x="558" y="248"/>
                    <a:pt x="112" y="444"/>
                  </a:cubicBezTo>
                  <a:cubicBezTo>
                    <a:pt x="1" y="488"/>
                    <a:pt x="68" y="652"/>
                    <a:pt x="173" y="652"/>
                  </a:cubicBezTo>
                  <a:cubicBezTo>
                    <a:pt x="186" y="652"/>
                    <a:pt x="199" y="650"/>
                    <a:pt x="213" y="644"/>
                  </a:cubicBezTo>
                  <a:cubicBezTo>
                    <a:pt x="611" y="463"/>
                    <a:pt x="1245" y="217"/>
                    <a:pt x="1783" y="217"/>
                  </a:cubicBezTo>
                  <a:cubicBezTo>
                    <a:pt x="1990" y="217"/>
                    <a:pt x="2183" y="253"/>
                    <a:pt x="2343" y="343"/>
                  </a:cubicBezTo>
                  <a:cubicBezTo>
                    <a:pt x="2358" y="350"/>
                    <a:pt x="2373" y="352"/>
                    <a:pt x="2387" y="352"/>
                  </a:cubicBezTo>
                  <a:cubicBezTo>
                    <a:pt x="2490" y="352"/>
                    <a:pt x="2556" y="209"/>
                    <a:pt x="2468" y="143"/>
                  </a:cubicBezTo>
                  <a:cubicBezTo>
                    <a:pt x="2273" y="42"/>
                    <a:pt x="2046" y="1"/>
                    <a:pt x="18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32"/>
            <p:cNvSpPr/>
            <p:nvPr/>
          </p:nvSpPr>
          <p:spPr>
            <a:xfrm>
              <a:off x="3071875" y="2596900"/>
              <a:ext cx="55500" cy="12350"/>
            </a:xfrm>
            <a:custGeom>
              <a:avLst/>
              <a:gdLst/>
              <a:ahLst/>
              <a:cxnLst/>
              <a:rect l="l" t="t" r="r" b="b"/>
              <a:pathLst>
                <a:path w="2220" h="494" extrusionOk="0">
                  <a:moveTo>
                    <a:pt x="1659" y="1"/>
                  </a:moveTo>
                  <a:cubicBezTo>
                    <a:pt x="1511" y="1"/>
                    <a:pt x="1364" y="10"/>
                    <a:pt x="1242" y="10"/>
                  </a:cubicBezTo>
                  <a:cubicBezTo>
                    <a:pt x="866" y="35"/>
                    <a:pt x="490" y="136"/>
                    <a:pt x="114" y="261"/>
                  </a:cubicBezTo>
                  <a:cubicBezTo>
                    <a:pt x="1" y="306"/>
                    <a:pt x="30" y="494"/>
                    <a:pt x="147" y="494"/>
                  </a:cubicBezTo>
                  <a:cubicBezTo>
                    <a:pt x="160" y="494"/>
                    <a:pt x="174" y="492"/>
                    <a:pt x="189" y="487"/>
                  </a:cubicBezTo>
                  <a:cubicBezTo>
                    <a:pt x="465" y="361"/>
                    <a:pt x="791" y="286"/>
                    <a:pt x="1091" y="236"/>
                  </a:cubicBezTo>
                  <a:cubicBezTo>
                    <a:pt x="1228" y="222"/>
                    <a:pt x="1418" y="201"/>
                    <a:pt x="1603" y="201"/>
                  </a:cubicBezTo>
                  <a:cubicBezTo>
                    <a:pt x="1755" y="201"/>
                    <a:pt x="1905" y="216"/>
                    <a:pt x="2019" y="261"/>
                  </a:cubicBezTo>
                  <a:cubicBezTo>
                    <a:pt x="2044" y="286"/>
                    <a:pt x="2069" y="311"/>
                    <a:pt x="2119" y="311"/>
                  </a:cubicBezTo>
                  <a:lnTo>
                    <a:pt x="2144" y="311"/>
                  </a:lnTo>
                  <a:cubicBezTo>
                    <a:pt x="2169" y="286"/>
                    <a:pt x="2219" y="261"/>
                    <a:pt x="2219" y="236"/>
                  </a:cubicBezTo>
                  <a:cubicBezTo>
                    <a:pt x="2219" y="236"/>
                    <a:pt x="2219" y="211"/>
                    <a:pt x="2219" y="211"/>
                  </a:cubicBezTo>
                  <a:cubicBezTo>
                    <a:pt x="2219" y="161"/>
                    <a:pt x="2219" y="111"/>
                    <a:pt x="2169" y="86"/>
                  </a:cubicBezTo>
                  <a:cubicBezTo>
                    <a:pt x="2030" y="16"/>
                    <a:pt x="1844" y="1"/>
                    <a:pt x="1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32"/>
            <p:cNvSpPr/>
            <p:nvPr/>
          </p:nvSpPr>
          <p:spPr>
            <a:xfrm>
              <a:off x="2514550" y="2490000"/>
              <a:ext cx="272575" cy="223825"/>
            </a:xfrm>
            <a:custGeom>
              <a:avLst/>
              <a:gdLst/>
              <a:ahLst/>
              <a:cxnLst/>
              <a:rect l="l" t="t" r="r" b="b"/>
              <a:pathLst>
                <a:path w="10903" h="8953" extrusionOk="0">
                  <a:moveTo>
                    <a:pt x="10377" y="1"/>
                  </a:moveTo>
                  <a:lnTo>
                    <a:pt x="4687" y="1003"/>
                  </a:lnTo>
                  <a:lnTo>
                    <a:pt x="3535" y="1103"/>
                  </a:lnTo>
                  <a:lnTo>
                    <a:pt x="4838" y="6718"/>
                  </a:lnTo>
                  <a:cubicBezTo>
                    <a:pt x="4838" y="6718"/>
                    <a:pt x="1" y="6918"/>
                    <a:pt x="577" y="8246"/>
                  </a:cubicBezTo>
                  <a:cubicBezTo>
                    <a:pt x="814" y="8792"/>
                    <a:pt x="2599" y="8953"/>
                    <a:pt x="4621" y="8953"/>
                  </a:cubicBezTo>
                  <a:cubicBezTo>
                    <a:pt x="7519" y="8953"/>
                    <a:pt x="10903" y="8622"/>
                    <a:pt x="10903" y="8622"/>
                  </a:cubicBezTo>
                  <a:lnTo>
                    <a:pt x="10377" y="1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32"/>
            <p:cNvSpPr/>
            <p:nvPr/>
          </p:nvSpPr>
          <p:spPr>
            <a:xfrm>
              <a:off x="2196250" y="953650"/>
              <a:ext cx="1222475" cy="976500"/>
            </a:xfrm>
            <a:custGeom>
              <a:avLst/>
              <a:gdLst/>
              <a:ahLst/>
              <a:cxnLst/>
              <a:rect l="l" t="t" r="r" b="b"/>
              <a:pathLst>
                <a:path w="48899" h="39060" extrusionOk="0">
                  <a:moveTo>
                    <a:pt x="30076" y="1"/>
                  </a:moveTo>
                  <a:lnTo>
                    <a:pt x="9700" y="7545"/>
                  </a:lnTo>
                  <a:cubicBezTo>
                    <a:pt x="9700" y="7545"/>
                    <a:pt x="1329" y="13359"/>
                    <a:pt x="1" y="26417"/>
                  </a:cubicBezTo>
                  <a:lnTo>
                    <a:pt x="3409" y="33059"/>
                  </a:lnTo>
                  <a:cubicBezTo>
                    <a:pt x="4261" y="33059"/>
                    <a:pt x="5063" y="32758"/>
                    <a:pt x="5715" y="32282"/>
                  </a:cubicBezTo>
                  <a:cubicBezTo>
                    <a:pt x="6342" y="31780"/>
                    <a:pt x="6843" y="31079"/>
                    <a:pt x="7068" y="30252"/>
                  </a:cubicBezTo>
                  <a:lnTo>
                    <a:pt x="8472" y="25013"/>
                  </a:lnTo>
                  <a:lnTo>
                    <a:pt x="8472" y="25013"/>
                  </a:lnTo>
                  <a:cubicBezTo>
                    <a:pt x="8422" y="25339"/>
                    <a:pt x="7720" y="30853"/>
                    <a:pt x="13460" y="35815"/>
                  </a:cubicBezTo>
                  <a:cubicBezTo>
                    <a:pt x="14938" y="37094"/>
                    <a:pt x="17219" y="38046"/>
                    <a:pt x="19951" y="38572"/>
                  </a:cubicBezTo>
                  <a:cubicBezTo>
                    <a:pt x="20277" y="38648"/>
                    <a:pt x="20602" y="38698"/>
                    <a:pt x="20953" y="38748"/>
                  </a:cubicBezTo>
                  <a:cubicBezTo>
                    <a:pt x="22277" y="38951"/>
                    <a:pt x="23684" y="39059"/>
                    <a:pt x="25136" y="39059"/>
                  </a:cubicBezTo>
                  <a:cubicBezTo>
                    <a:pt x="32615" y="39059"/>
                    <a:pt x="41250" y="36199"/>
                    <a:pt x="45490" y="28873"/>
                  </a:cubicBezTo>
                  <a:cubicBezTo>
                    <a:pt x="48572" y="23585"/>
                    <a:pt x="48898" y="18723"/>
                    <a:pt x="47896" y="14662"/>
                  </a:cubicBezTo>
                  <a:cubicBezTo>
                    <a:pt x="47846" y="14437"/>
                    <a:pt x="47770" y="14211"/>
                    <a:pt x="47720" y="13986"/>
                  </a:cubicBezTo>
                  <a:cubicBezTo>
                    <a:pt x="46317" y="9073"/>
                    <a:pt x="43034" y="5464"/>
                    <a:pt x="40603" y="3936"/>
                  </a:cubicBezTo>
                  <a:cubicBezTo>
                    <a:pt x="36116" y="1129"/>
                    <a:pt x="30076" y="1"/>
                    <a:pt x="300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32"/>
            <p:cNvSpPr/>
            <p:nvPr/>
          </p:nvSpPr>
          <p:spPr>
            <a:xfrm>
              <a:off x="2625675" y="1456900"/>
              <a:ext cx="412225" cy="300100"/>
            </a:xfrm>
            <a:custGeom>
              <a:avLst/>
              <a:gdLst/>
              <a:ahLst/>
              <a:cxnLst/>
              <a:rect l="l" t="t" r="r" b="b"/>
              <a:pathLst>
                <a:path w="16489" h="12004" extrusionOk="0">
                  <a:moveTo>
                    <a:pt x="16344" y="0"/>
                  </a:moveTo>
                  <a:cubicBezTo>
                    <a:pt x="16298" y="0"/>
                    <a:pt x="16252" y="22"/>
                    <a:pt x="16232" y="71"/>
                  </a:cubicBezTo>
                  <a:cubicBezTo>
                    <a:pt x="13952" y="6663"/>
                    <a:pt x="6709" y="10623"/>
                    <a:pt x="142" y="11801"/>
                  </a:cubicBezTo>
                  <a:cubicBezTo>
                    <a:pt x="1" y="11824"/>
                    <a:pt x="59" y="12003"/>
                    <a:pt x="171" y="12003"/>
                  </a:cubicBezTo>
                  <a:cubicBezTo>
                    <a:pt x="178" y="12003"/>
                    <a:pt x="185" y="12003"/>
                    <a:pt x="192" y="12001"/>
                  </a:cubicBezTo>
                  <a:cubicBezTo>
                    <a:pt x="6834" y="10823"/>
                    <a:pt x="14127" y="6788"/>
                    <a:pt x="16458" y="147"/>
                  </a:cubicBezTo>
                  <a:cubicBezTo>
                    <a:pt x="16489" y="55"/>
                    <a:pt x="16417" y="0"/>
                    <a:pt x="16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32"/>
            <p:cNvSpPr/>
            <p:nvPr/>
          </p:nvSpPr>
          <p:spPr>
            <a:xfrm>
              <a:off x="2654275" y="1357325"/>
              <a:ext cx="60800" cy="380200"/>
            </a:xfrm>
            <a:custGeom>
              <a:avLst/>
              <a:gdLst/>
              <a:ahLst/>
              <a:cxnLst/>
              <a:rect l="l" t="t" r="r" b="b"/>
              <a:pathLst>
                <a:path w="2432" h="15208" extrusionOk="0">
                  <a:moveTo>
                    <a:pt x="759" y="0"/>
                  </a:moveTo>
                  <a:cubicBezTo>
                    <a:pt x="702" y="0"/>
                    <a:pt x="640" y="32"/>
                    <a:pt x="627" y="94"/>
                  </a:cubicBezTo>
                  <a:cubicBezTo>
                    <a:pt x="1" y="5157"/>
                    <a:pt x="527" y="10245"/>
                    <a:pt x="2156" y="15007"/>
                  </a:cubicBezTo>
                  <a:cubicBezTo>
                    <a:pt x="2181" y="15057"/>
                    <a:pt x="2206" y="15132"/>
                    <a:pt x="2231" y="15207"/>
                  </a:cubicBezTo>
                  <a:lnTo>
                    <a:pt x="2432" y="15132"/>
                  </a:lnTo>
                  <a:cubicBezTo>
                    <a:pt x="2407" y="15082"/>
                    <a:pt x="2407" y="15007"/>
                    <a:pt x="2357" y="14932"/>
                  </a:cubicBezTo>
                  <a:cubicBezTo>
                    <a:pt x="753" y="10195"/>
                    <a:pt x="201" y="5132"/>
                    <a:pt x="853" y="94"/>
                  </a:cubicBezTo>
                  <a:cubicBezTo>
                    <a:pt x="865" y="32"/>
                    <a:pt x="815" y="0"/>
                    <a:pt x="7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32"/>
            <p:cNvSpPr/>
            <p:nvPr/>
          </p:nvSpPr>
          <p:spPr>
            <a:xfrm>
              <a:off x="2602275" y="1503075"/>
              <a:ext cx="35750" cy="48175"/>
            </a:xfrm>
            <a:custGeom>
              <a:avLst/>
              <a:gdLst/>
              <a:ahLst/>
              <a:cxnLst/>
              <a:rect l="l" t="t" r="r" b="b"/>
              <a:pathLst>
                <a:path w="1430" h="1927" extrusionOk="0">
                  <a:moveTo>
                    <a:pt x="619" y="1"/>
                  </a:moveTo>
                  <a:cubicBezTo>
                    <a:pt x="484" y="1"/>
                    <a:pt x="347" y="60"/>
                    <a:pt x="251" y="204"/>
                  </a:cubicBezTo>
                  <a:cubicBezTo>
                    <a:pt x="76" y="480"/>
                    <a:pt x="0" y="831"/>
                    <a:pt x="76" y="1182"/>
                  </a:cubicBezTo>
                  <a:cubicBezTo>
                    <a:pt x="126" y="1482"/>
                    <a:pt x="326" y="1833"/>
                    <a:pt x="627" y="1909"/>
                  </a:cubicBezTo>
                  <a:cubicBezTo>
                    <a:pt x="674" y="1921"/>
                    <a:pt x="720" y="1927"/>
                    <a:pt x="764" y="1927"/>
                  </a:cubicBezTo>
                  <a:cubicBezTo>
                    <a:pt x="1074" y="1927"/>
                    <a:pt x="1310" y="1639"/>
                    <a:pt x="1354" y="1332"/>
                  </a:cubicBezTo>
                  <a:cubicBezTo>
                    <a:pt x="1429" y="981"/>
                    <a:pt x="1329" y="630"/>
                    <a:pt x="1078" y="380"/>
                  </a:cubicBezTo>
                  <a:cubicBezTo>
                    <a:pt x="1078" y="380"/>
                    <a:pt x="1078" y="355"/>
                    <a:pt x="1078" y="355"/>
                  </a:cubicBezTo>
                  <a:cubicBezTo>
                    <a:pt x="1047" y="154"/>
                    <a:pt x="836" y="1"/>
                    <a:pt x="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32"/>
            <p:cNvSpPr/>
            <p:nvPr/>
          </p:nvSpPr>
          <p:spPr>
            <a:xfrm>
              <a:off x="2618575" y="1623875"/>
              <a:ext cx="37600" cy="45225"/>
            </a:xfrm>
            <a:custGeom>
              <a:avLst/>
              <a:gdLst/>
              <a:ahLst/>
              <a:cxnLst/>
              <a:rect l="l" t="t" r="r" b="b"/>
              <a:pathLst>
                <a:path w="1504" h="1809" extrusionOk="0">
                  <a:moveTo>
                    <a:pt x="761" y="1"/>
                  </a:moveTo>
                  <a:cubicBezTo>
                    <a:pt x="725" y="1"/>
                    <a:pt x="689" y="3"/>
                    <a:pt x="652" y="9"/>
                  </a:cubicBezTo>
                  <a:cubicBezTo>
                    <a:pt x="100" y="84"/>
                    <a:pt x="0" y="635"/>
                    <a:pt x="125" y="1087"/>
                  </a:cubicBezTo>
                  <a:cubicBezTo>
                    <a:pt x="150" y="1162"/>
                    <a:pt x="176" y="1237"/>
                    <a:pt x="251" y="1287"/>
                  </a:cubicBezTo>
                  <a:cubicBezTo>
                    <a:pt x="326" y="1488"/>
                    <a:pt x="451" y="1638"/>
                    <a:pt x="627" y="1738"/>
                  </a:cubicBezTo>
                  <a:cubicBezTo>
                    <a:pt x="707" y="1786"/>
                    <a:pt x="795" y="1809"/>
                    <a:pt x="883" y="1809"/>
                  </a:cubicBezTo>
                  <a:cubicBezTo>
                    <a:pt x="1068" y="1809"/>
                    <a:pt x="1251" y="1708"/>
                    <a:pt x="1353" y="1538"/>
                  </a:cubicBezTo>
                  <a:cubicBezTo>
                    <a:pt x="1479" y="1362"/>
                    <a:pt x="1504" y="1087"/>
                    <a:pt x="1504" y="861"/>
                  </a:cubicBezTo>
                  <a:cubicBezTo>
                    <a:pt x="1504" y="420"/>
                    <a:pt x="1203" y="1"/>
                    <a:pt x="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32"/>
            <p:cNvSpPr/>
            <p:nvPr/>
          </p:nvSpPr>
          <p:spPr>
            <a:xfrm>
              <a:off x="2693750" y="1303275"/>
              <a:ext cx="706175" cy="619200"/>
            </a:xfrm>
            <a:custGeom>
              <a:avLst/>
              <a:gdLst/>
              <a:ahLst/>
              <a:cxnLst/>
              <a:rect l="l" t="t" r="r" b="b"/>
              <a:pathLst>
                <a:path w="28247" h="24768" extrusionOk="0">
                  <a:moveTo>
                    <a:pt x="27820" y="1"/>
                  </a:moveTo>
                  <a:cubicBezTo>
                    <a:pt x="27770" y="1"/>
                    <a:pt x="27720" y="26"/>
                    <a:pt x="27745" y="101"/>
                  </a:cubicBezTo>
                  <a:cubicBezTo>
                    <a:pt x="28021" y="3484"/>
                    <a:pt x="28021" y="6918"/>
                    <a:pt x="26768" y="10126"/>
                  </a:cubicBezTo>
                  <a:cubicBezTo>
                    <a:pt x="25464" y="13409"/>
                    <a:pt x="23083" y="16317"/>
                    <a:pt x="20427" y="18572"/>
                  </a:cubicBezTo>
                  <a:cubicBezTo>
                    <a:pt x="15163" y="23071"/>
                    <a:pt x="8526" y="24566"/>
                    <a:pt x="1767" y="24566"/>
                  </a:cubicBezTo>
                  <a:cubicBezTo>
                    <a:pt x="1221" y="24566"/>
                    <a:pt x="673" y="24556"/>
                    <a:pt x="126" y="24537"/>
                  </a:cubicBezTo>
                  <a:cubicBezTo>
                    <a:pt x="76" y="24537"/>
                    <a:pt x="51" y="24562"/>
                    <a:pt x="51" y="24587"/>
                  </a:cubicBezTo>
                  <a:cubicBezTo>
                    <a:pt x="1" y="24663"/>
                    <a:pt x="51" y="24738"/>
                    <a:pt x="126" y="24763"/>
                  </a:cubicBezTo>
                  <a:lnTo>
                    <a:pt x="1053" y="24763"/>
                  </a:lnTo>
                  <a:cubicBezTo>
                    <a:pt x="1280" y="24766"/>
                    <a:pt x="1507" y="24768"/>
                    <a:pt x="1733" y="24768"/>
                  </a:cubicBezTo>
                  <a:cubicBezTo>
                    <a:pt x="8543" y="24768"/>
                    <a:pt x="15241" y="23283"/>
                    <a:pt x="20577" y="18723"/>
                  </a:cubicBezTo>
                  <a:cubicBezTo>
                    <a:pt x="23159" y="16542"/>
                    <a:pt x="25464" y="13760"/>
                    <a:pt x="26793" y="10627"/>
                  </a:cubicBezTo>
                  <a:cubicBezTo>
                    <a:pt x="28146" y="7444"/>
                    <a:pt x="28246" y="4061"/>
                    <a:pt x="27996" y="677"/>
                  </a:cubicBezTo>
                  <a:cubicBezTo>
                    <a:pt x="27946" y="452"/>
                    <a:pt x="27870" y="226"/>
                    <a:pt x="2782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32"/>
            <p:cNvSpPr/>
            <p:nvPr/>
          </p:nvSpPr>
          <p:spPr>
            <a:xfrm>
              <a:off x="2387350" y="1448075"/>
              <a:ext cx="60250" cy="281075"/>
            </a:xfrm>
            <a:custGeom>
              <a:avLst/>
              <a:gdLst/>
              <a:ahLst/>
              <a:cxnLst/>
              <a:rect l="l" t="t" r="r" b="b"/>
              <a:pathLst>
                <a:path w="2410" h="11243" extrusionOk="0">
                  <a:moveTo>
                    <a:pt x="927" y="1"/>
                  </a:moveTo>
                  <a:cubicBezTo>
                    <a:pt x="881" y="1"/>
                    <a:pt x="838" y="23"/>
                    <a:pt x="828" y="73"/>
                  </a:cubicBezTo>
                  <a:cubicBezTo>
                    <a:pt x="176" y="3632"/>
                    <a:pt x="1" y="8119"/>
                    <a:pt x="2181" y="11201"/>
                  </a:cubicBezTo>
                  <a:cubicBezTo>
                    <a:pt x="2203" y="11231"/>
                    <a:pt x="2234" y="11243"/>
                    <a:pt x="2264" y="11243"/>
                  </a:cubicBezTo>
                  <a:cubicBezTo>
                    <a:pt x="2338" y="11243"/>
                    <a:pt x="2410" y="11172"/>
                    <a:pt x="2357" y="11101"/>
                  </a:cubicBezTo>
                  <a:cubicBezTo>
                    <a:pt x="227" y="8068"/>
                    <a:pt x="402" y="3632"/>
                    <a:pt x="1054" y="124"/>
                  </a:cubicBezTo>
                  <a:cubicBezTo>
                    <a:pt x="1069" y="49"/>
                    <a:pt x="994" y="1"/>
                    <a:pt x="9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32"/>
            <p:cNvSpPr/>
            <p:nvPr/>
          </p:nvSpPr>
          <p:spPr>
            <a:xfrm>
              <a:off x="2250775" y="1539450"/>
              <a:ext cx="122300" cy="45950"/>
            </a:xfrm>
            <a:custGeom>
              <a:avLst/>
              <a:gdLst/>
              <a:ahLst/>
              <a:cxnLst/>
              <a:rect l="l" t="t" r="r" b="b"/>
              <a:pathLst>
                <a:path w="4892" h="1838" extrusionOk="0">
                  <a:moveTo>
                    <a:pt x="107" y="0"/>
                  </a:moveTo>
                  <a:cubicBezTo>
                    <a:pt x="1" y="0"/>
                    <a:pt x="7" y="203"/>
                    <a:pt x="126" y="203"/>
                  </a:cubicBezTo>
                  <a:cubicBezTo>
                    <a:pt x="1755" y="378"/>
                    <a:pt x="3409" y="604"/>
                    <a:pt x="4662" y="1807"/>
                  </a:cubicBezTo>
                  <a:cubicBezTo>
                    <a:pt x="4683" y="1828"/>
                    <a:pt x="4707" y="1837"/>
                    <a:pt x="4730" y="1837"/>
                  </a:cubicBezTo>
                  <a:cubicBezTo>
                    <a:pt x="4815" y="1837"/>
                    <a:pt x="4891" y="1716"/>
                    <a:pt x="4812" y="1657"/>
                  </a:cubicBezTo>
                  <a:cubicBezTo>
                    <a:pt x="3534" y="428"/>
                    <a:pt x="1830" y="153"/>
                    <a:pt x="126" y="2"/>
                  </a:cubicBezTo>
                  <a:cubicBezTo>
                    <a:pt x="119" y="1"/>
                    <a:pt x="113" y="0"/>
                    <a:pt x="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32"/>
            <p:cNvSpPr/>
            <p:nvPr/>
          </p:nvSpPr>
          <p:spPr>
            <a:xfrm>
              <a:off x="3079100" y="1091650"/>
              <a:ext cx="19600" cy="35475"/>
            </a:xfrm>
            <a:custGeom>
              <a:avLst/>
              <a:gdLst/>
              <a:ahLst/>
              <a:cxnLst/>
              <a:rect l="l" t="t" r="r" b="b"/>
              <a:pathLst>
                <a:path w="784" h="1419" extrusionOk="0">
                  <a:moveTo>
                    <a:pt x="148" y="1"/>
                  </a:moveTo>
                  <a:cubicBezTo>
                    <a:pt x="94" y="1"/>
                    <a:pt x="38" y="32"/>
                    <a:pt x="25" y="95"/>
                  </a:cubicBezTo>
                  <a:cubicBezTo>
                    <a:pt x="0" y="596"/>
                    <a:pt x="201" y="1047"/>
                    <a:pt x="552" y="1398"/>
                  </a:cubicBezTo>
                  <a:cubicBezTo>
                    <a:pt x="571" y="1412"/>
                    <a:pt x="591" y="1418"/>
                    <a:pt x="612" y="1418"/>
                  </a:cubicBezTo>
                  <a:cubicBezTo>
                    <a:pt x="700" y="1418"/>
                    <a:pt x="783" y="1304"/>
                    <a:pt x="702" y="1223"/>
                  </a:cubicBezTo>
                  <a:cubicBezTo>
                    <a:pt x="401" y="922"/>
                    <a:pt x="226" y="546"/>
                    <a:pt x="251" y="95"/>
                  </a:cubicBezTo>
                  <a:cubicBezTo>
                    <a:pt x="251" y="32"/>
                    <a:pt x="201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32"/>
            <p:cNvSpPr/>
            <p:nvPr/>
          </p:nvSpPr>
          <p:spPr>
            <a:xfrm>
              <a:off x="3098525" y="1086650"/>
              <a:ext cx="14925" cy="42400"/>
            </a:xfrm>
            <a:custGeom>
              <a:avLst/>
              <a:gdLst/>
              <a:ahLst/>
              <a:cxnLst/>
              <a:rect l="l" t="t" r="r" b="b"/>
              <a:pathLst>
                <a:path w="597" h="1696" extrusionOk="0">
                  <a:moveTo>
                    <a:pt x="104" y="0"/>
                  </a:moveTo>
                  <a:cubicBezTo>
                    <a:pt x="50" y="0"/>
                    <a:pt x="0" y="32"/>
                    <a:pt x="0" y="94"/>
                  </a:cubicBezTo>
                  <a:cubicBezTo>
                    <a:pt x="25" y="621"/>
                    <a:pt x="151" y="1122"/>
                    <a:pt x="351" y="1623"/>
                  </a:cubicBezTo>
                  <a:cubicBezTo>
                    <a:pt x="371" y="1674"/>
                    <a:pt x="420" y="1696"/>
                    <a:pt x="466" y="1696"/>
                  </a:cubicBezTo>
                  <a:cubicBezTo>
                    <a:pt x="534" y="1696"/>
                    <a:pt x="596" y="1648"/>
                    <a:pt x="552" y="1573"/>
                  </a:cubicBezTo>
                  <a:cubicBezTo>
                    <a:pt x="351" y="1097"/>
                    <a:pt x="251" y="596"/>
                    <a:pt x="226" y="94"/>
                  </a:cubicBezTo>
                  <a:cubicBezTo>
                    <a:pt x="213" y="32"/>
                    <a:pt x="157" y="0"/>
                    <a:pt x="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32"/>
            <p:cNvSpPr/>
            <p:nvPr/>
          </p:nvSpPr>
          <p:spPr>
            <a:xfrm>
              <a:off x="3251250" y="1276650"/>
              <a:ext cx="9575" cy="35950"/>
            </a:xfrm>
            <a:custGeom>
              <a:avLst/>
              <a:gdLst/>
              <a:ahLst/>
              <a:cxnLst/>
              <a:rect l="l" t="t" r="r" b="b"/>
              <a:pathLst>
                <a:path w="383" h="1438" extrusionOk="0">
                  <a:moveTo>
                    <a:pt x="257" y="1"/>
                  </a:moveTo>
                  <a:cubicBezTo>
                    <a:pt x="207" y="1"/>
                    <a:pt x="157" y="38"/>
                    <a:pt x="157" y="113"/>
                  </a:cubicBezTo>
                  <a:cubicBezTo>
                    <a:pt x="157" y="514"/>
                    <a:pt x="132" y="915"/>
                    <a:pt x="32" y="1291"/>
                  </a:cubicBezTo>
                  <a:cubicBezTo>
                    <a:pt x="1" y="1383"/>
                    <a:pt x="64" y="1438"/>
                    <a:pt x="129" y="1438"/>
                  </a:cubicBezTo>
                  <a:cubicBezTo>
                    <a:pt x="170" y="1438"/>
                    <a:pt x="213" y="1415"/>
                    <a:pt x="232" y="1367"/>
                  </a:cubicBezTo>
                  <a:cubicBezTo>
                    <a:pt x="332" y="940"/>
                    <a:pt x="382" y="539"/>
                    <a:pt x="357" y="113"/>
                  </a:cubicBezTo>
                  <a:cubicBezTo>
                    <a:pt x="357" y="38"/>
                    <a:pt x="307" y="1"/>
                    <a:pt x="2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32"/>
            <p:cNvSpPr/>
            <p:nvPr/>
          </p:nvSpPr>
          <p:spPr>
            <a:xfrm>
              <a:off x="3267075" y="1293575"/>
              <a:ext cx="5025" cy="20700"/>
            </a:xfrm>
            <a:custGeom>
              <a:avLst/>
              <a:gdLst/>
              <a:ahLst/>
              <a:cxnLst/>
              <a:rect l="l" t="t" r="r" b="b"/>
              <a:pathLst>
                <a:path w="201" h="828" extrusionOk="0">
                  <a:moveTo>
                    <a:pt x="100" y="0"/>
                  </a:moveTo>
                  <a:cubicBezTo>
                    <a:pt x="50" y="0"/>
                    <a:pt x="0" y="38"/>
                    <a:pt x="0" y="113"/>
                  </a:cubicBezTo>
                  <a:lnTo>
                    <a:pt x="0" y="715"/>
                  </a:lnTo>
                  <a:cubicBezTo>
                    <a:pt x="0" y="790"/>
                    <a:pt x="50" y="827"/>
                    <a:pt x="100" y="827"/>
                  </a:cubicBezTo>
                  <a:cubicBezTo>
                    <a:pt x="150" y="827"/>
                    <a:pt x="201" y="790"/>
                    <a:pt x="201" y="715"/>
                  </a:cubicBezTo>
                  <a:lnTo>
                    <a:pt x="201" y="113"/>
                  </a:lnTo>
                  <a:cubicBezTo>
                    <a:pt x="201" y="38"/>
                    <a:pt x="150" y="0"/>
                    <a:pt x="1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32"/>
            <p:cNvSpPr/>
            <p:nvPr/>
          </p:nvSpPr>
          <p:spPr>
            <a:xfrm>
              <a:off x="3233225" y="1264750"/>
              <a:ext cx="5050" cy="37625"/>
            </a:xfrm>
            <a:custGeom>
              <a:avLst/>
              <a:gdLst/>
              <a:ahLst/>
              <a:cxnLst/>
              <a:rect l="l" t="t" r="r" b="b"/>
              <a:pathLst>
                <a:path w="202" h="1505" extrusionOk="0">
                  <a:moveTo>
                    <a:pt x="101" y="0"/>
                  </a:moveTo>
                  <a:cubicBezTo>
                    <a:pt x="51" y="0"/>
                    <a:pt x="1" y="38"/>
                    <a:pt x="1" y="113"/>
                  </a:cubicBezTo>
                  <a:lnTo>
                    <a:pt x="1" y="1391"/>
                  </a:lnTo>
                  <a:cubicBezTo>
                    <a:pt x="1" y="1467"/>
                    <a:pt x="51" y="1504"/>
                    <a:pt x="101" y="1504"/>
                  </a:cubicBezTo>
                  <a:cubicBezTo>
                    <a:pt x="151" y="1504"/>
                    <a:pt x="201" y="1467"/>
                    <a:pt x="201" y="1391"/>
                  </a:cubicBezTo>
                  <a:lnTo>
                    <a:pt x="201" y="113"/>
                  </a:lnTo>
                  <a:cubicBezTo>
                    <a:pt x="201" y="38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32"/>
            <p:cNvSpPr/>
            <p:nvPr/>
          </p:nvSpPr>
          <p:spPr>
            <a:xfrm>
              <a:off x="3095825" y="1608025"/>
              <a:ext cx="26900" cy="43850"/>
            </a:xfrm>
            <a:custGeom>
              <a:avLst/>
              <a:gdLst/>
              <a:ahLst/>
              <a:cxnLst/>
              <a:rect l="l" t="t" r="r" b="b"/>
              <a:pathLst>
                <a:path w="1076" h="1754" extrusionOk="0">
                  <a:moveTo>
                    <a:pt x="950" y="1"/>
                  </a:moveTo>
                  <a:cubicBezTo>
                    <a:pt x="903" y="1"/>
                    <a:pt x="856" y="29"/>
                    <a:pt x="835" y="92"/>
                  </a:cubicBezTo>
                  <a:cubicBezTo>
                    <a:pt x="685" y="618"/>
                    <a:pt x="434" y="1119"/>
                    <a:pt x="58" y="1570"/>
                  </a:cubicBezTo>
                  <a:cubicBezTo>
                    <a:pt x="0" y="1647"/>
                    <a:pt x="76" y="1754"/>
                    <a:pt x="148" y="1754"/>
                  </a:cubicBezTo>
                  <a:cubicBezTo>
                    <a:pt x="169" y="1754"/>
                    <a:pt x="191" y="1744"/>
                    <a:pt x="208" y="1721"/>
                  </a:cubicBezTo>
                  <a:cubicBezTo>
                    <a:pt x="609" y="1244"/>
                    <a:pt x="885" y="718"/>
                    <a:pt x="1061" y="142"/>
                  </a:cubicBezTo>
                  <a:cubicBezTo>
                    <a:pt x="1075" y="54"/>
                    <a:pt x="1014" y="1"/>
                    <a:pt x="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32"/>
            <p:cNvSpPr/>
            <p:nvPr/>
          </p:nvSpPr>
          <p:spPr>
            <a:xfrm>
              <a:off x="3111625" y="1638300"/>
              <a:ext cx="14875" cy="24225"/>
            </a:xfrm>
            <a:custGeom>
              <a:avLst/>
              <a:gdLst/>
              <a:ahLst/>
              <a:cxnLst/>
              <a:rect l="l" t="t" r="r" b="b"/>
              <a:pathLst>
                <a:path w="595" h="969" extrusionOk="0">
                  <a:moveTo>
                    <a:pt x="465" y="0"/>
                  </a:moveTo>
                  <a:cubicBezTo>
                    <a:pt x="425" y="0"/>
                    <a:pt x="388" y="24"/>
                    <a:pt x="378" y="84"/>
                  </a:cubicBezTo>
                  <a:cubicBezTo>
                    <a:pt x="328" y="334"/>
                    <a:pt x="228" y="585"/>
                    <a:pt x="78" y="785"/>
                  </a:cubicBezTo>
                  <a:cubicBezTo>
                    <a:pt x="1" y="862"/>
                    <a:pt x="71" y="969"/>
                    <a:pt x="154" y="969"/>
                  </a:cubicBezTo>
                  <a:cubicBezTo>
                    <a:pt x="179" y="969"/>
                    <a:pt x="205" y="959"/>
                    <a:pt x="228" y="936"/>
                  </a:cubicBezTo>
                  <a:cubicBezTo>
                    <a:pt x="404" y="710"/>
                    <a:pt x="554" y="434"/>
                    <a:pt x="579" y="134"/>
                  </a:cubicBezTo>
                  <a:cubicBezTo>
                    <a:pt x="594" y="58"/>
                    <a:pt x="526" y="0"/>
                    <a:pt x="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32"/>
            <p:cNvSpPr/>
            <p:nvPr/>
          </p:nvSpPr>
          <p:spPr>
            <a:xfrm>
              <a:off x="3147800" y="1614500"/>
              <a:ext cx="14875" cy="24200"/>
            </a:xfrm>
            <a:custGeom>
              <a:avLst/>
              <a:gdLst/>
              <a:ahLst/>
              <a:cxnLst/>
              <a:rect l="l" t="t" r="r" b="b"/>
              <a:pathLst>
                <a:path w="595" h="968" extrusionOk="0">
                  <a:moveTo>
                    <a:pt x="454" y="0"/>
                  </a:moveTo>
                  <a:cubicBezTo>
                    <a:pt x="419" y="0"/>
                    <a:pt x="384" y="17"/>
                    <a:pt x="360" y="58"/>
                  </a:cubicBezTo>
                  <a:cubicBezTo>
                    <a:pt x="260" y="309"/>
                    <a:pt x="134" y="559"/>
                    <a:pt x="34" y="810"/>
                  </a:cubicBezTo>
                  <a:cubicBezTo>
                    <a:pt x="0" y="895"/>
                    <a:pt x="69" y="968"/>
                    <a:pt x="133" y="968"/>
                  </a:cubicBezTo>
                  <a:cubicBezTo>
                    <a:pt x="164" y="968"/>
                    <a:pt x="193" y="951"/>
                    <a:pt x="210" y="910"/>
                  </a:cubicBezTo>
                  <a:lnTo>
                    <a:pt x="561" y="158"/>
                  </a:lnTo>
                  <a:cubicBezTo>
                    <a:pt x="594" y="74"/>
                    <a:pt x="525" y="0"/>
                    <a:pt x="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32"/>
            <p:cNvSpPr/>
            <p:nvPr/>
          </p:nvSpPr>
          <p:spPr>
            <a:xfrm>
              <a:off x="2889125" y="1466875"/>
              <a:ext cx="11425" cy="34125"/>
            </a:xfrm>
            <a:custGeom>
              <a:avLst/>
              <a:gdLst/>
              <a:ahLst/>
              <a:cxnLst/>
              <a:rect l="l" t="t" r="r" b="b"/>
              <a:pathLst>
                <a:path w="457" h="1365" extrusionOk="0">
                  <a:moveTo>
                    <a:pt x="134" y="1"/>
                  </a:moveTo>
                  <a:cubicBezTo>
                    <a:pt x="69" y="1"/>
                    <a:pt x="0" y="49"/>
                    <a:pt x="30" y="123"/>
                  </a:cubicBezTo>
                  <a:cubicBezTo>
                    <a:pt x="156" y="499"/>
                    <a:pt x="231" y="875"/>
                    <a:pt x="231" y="1251"/>
                  </a:cubicBezTo>
                  <a:cubicBezTo>
                    <a:pt x="243" y="1326"/>
                    <a:pt x="300" y="1364"/>
                    <a:pt x="353" y="1364"/>
                  </a:cubicBezTo>
                  <a:cubicBezTo>
                    <a:pt x="406" y="1364"/>
                    <a:pt x="456" y="1326"/>
                    <a:pt x="456" y="1251"/>
                  </a:cubicBezTo>
                  <a:cubicBezTo>
                    <a:pt x="431" y="850"/>
                    <a:pt x="381" y="449"/>
                    <a:pt x="231" y="73"/>
                  </a:cubicBezTo>
                  <a:cubicBezTo>
                    <a:pt x="221" y="23"/>
                    <a:pt x="178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32"/>
            <p:cNvSpPr/>
            <p:nvPr/>
          </p:nvSpPr>
          <p:spPr>
            <a:xfrm>
              <a:off x="2906150" y="1476950"/>
              <a:ext cx="8325" cy="18925"/>
            </a:xfrm>
            <a:custGeom>
              <a:avLst/>
              <a:gdLst/>
              <a:ahLst/>
              <a:cxnLst/>
              <a:rect l="l" t="t" r="r" b="b"/>
              <a:pathLst>
                <a:path w="333" h="757" extrusionOk="0">
                  <a:moveTo>
                    <a:pt x="120" y="0"/>
                  </a:moveTo>
                  <a:cubicBezTo>
                    <a:pt x="76" y="0"/>
                    <a:pt x="36" y="22"/>
                    <a:pt x="26" y="71"/>
                  </a:cubicBezTo>
                  <a:cubicBezTo>
                    <a:pt x="1" y="297"/>
                    <a:pt x="26" y="497"/>
                    <a:pt x="101" y="673"/>
                  </a:cubicBezTo>
                  <a:cubicBezTo>
                    <a:pt x="121" y="732"/>
                    <a:pt x="164" y="756"/>
                    <a:pt x="206" y="756"/>
                  </a:cubicBezTo>
                  <a:cubicBezTo>
                    <a:pt x="270" y="756"/>
                    <a:pt x="332" y="699"/>
                    <a:pt x="302" y="623"/>
                  </a:cubicBezTo>
                  <a:cubicBezTo>
                    <a:pt x="226" y="472"/>
                    <a:pt x="226" y="297"/>
                    <a:pt x="252" y="147"/>
                  </a:cubicBezTo>
                  <a:cubicBezTo>
                    <a:pt x="267" y="55"/>
                    <a:pt x="189" y="0"/>
                    <a:pt x="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32"/>
            <p:cNvSpPr/>
            <p:nvPr/>
          </p:nvSpPr>
          <p:spPr>
            <a:xfrm>
              <a:off x="2327200" y="1380150"/>
              <a:ext cx="7300" cy="39375"/>
            </a:xfrm>
            <a:custGeom>
              <a:avLst/>
              <a:gdLst/>
              <a:ahLst/>
              <a:cxnLst/>
              <a:rect l="l" t="t" r="r" b="b"/>
              <a:pathLst>
                <a:path w="292" h="1575" extrusionOk="0">
                  <a:moveTo>
                    <a:pt x="163" y="0"/>
                  </a:moveTo>
                  <a:cubicBezTo>
                    <a:pt x="123" y="0"/>
                    <a:pt x="86" y="24"/>
                    <a:pt x="76" y="84"/>
                  </a:cubicBezTo>
                  <a:cubicBezTo>
                    <a:pt x="1" y="535"/>
                    <a:pt x="1" y="1011"/>
                    <a:pt x="26" y="1462"/>
                  </a:cubicBezTo>
                  <a:cubicBezTo>
                    <a:pt x="26" y="1537"/>
                    <a:pt x="82" y="1575"/>
                    <a:pt x="139" y="1575"/>
                  </a:cubicBezTo>
                  <a:cubicBezTo>
                    <a:pt x="195" y="1575"/>
                    <a:pt x="252" y="1537"/>
                    <a:pt x="252" y="1462"/>
                  </a:cubicBezTo>
                  <a:cubicBezTo>
                    <a:pt x="201" y="1011"/>
                    <a:pt x="226" y="585"/>
                    <a:pt x="277" y="134"/>
                  </a:cubicBezTo>
                  <a:cubicBezTo>
                    <a:pt x="292" y="58"/>
                    <a:pt x="224" y="0"/>
                    <a:pt x="1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32"/>
            <p:cNvSpPr/>
            <p:nvPr/>
          </p:nvSpPr>
          <p:spPr>
            <a:xfrm>
              <a:off x="2339750" y="1409325"/>
              <a:ext cx="5025" cy="23525"/>
            </a:xfrm>
            <a:custGeom>
              <a:avLst/>
              <a:gdLst/>
              <a:ahLst/>
              <a:cxnLst/>
              <a:rect l="l" t="t" r="r" b="b"/>
              <a:pathLst>
                <a:path w="201" h="941" extrusionOk="0">
                  <a:moveTo>
                    <a:pt x="100" y="1"/>
                  </a:moveTo>
                  <a:cubicBezTo>
                    <a:pt x="50" y="1"/>
                    <a:pt x="0" y="32"/>
                    <a:pt x="0" y="95"/>
                  </a:cubicBezTo>
                  <a:lnTo>
                    <a:pt x="0" y="846"/>
                  </a:lnTo>
                  <a:cubicBezTo>
                    <a:pt x="0" y="909"/>
                    <a:pt x="50" y="940"/>
                    <a:pt x="100" y="940"/>
                  </a:cubicBezTo>
                  <a:cubicBezTo>
                    <a:pt x="151" y="940"/>
                    <a:pt x="201" y="909"/>
                    <a:pt x="201" y="846"/>
                  </a:cubicBezTo>
                  <a:lnTo>
                    <a:pt x="201" y="95"/>
                  </a:lnTo>
                  <a:cubicBezTo>
                    <a:pt x="201" y="32"/>
                    <a:pt x="151" y="1"/>
                    <a:pt x="1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32"/>
            <p:cNvSpPr/>
            <p:nvPr/>
          </p:nvSpPr>
          <p:spPr>
            <a:xfrm>
              <a:off x="2364800" y="1303600"/>
              <a:ext cx="5675" cy="25875"/>
            </a:xfrm>
            <a:custGeom>
              <a:avLst/>
              <a:gdLst/>
              <a:ahLst/>
              <a:cxnLst/>
              <a:rect l="l" t="t" r="r" b="b"/>
              <a:pathLst>
                <a:path w="227" h="1035" extrusionOk="0">
                  <a:moveTo>
                    <a:pt x="113" y="0"/>
                  </a:moveTo>
                  <a:cubicBezTo>
                    <a:pt x="57" y="0"/>
                    <a:pt x="1" y="38"/>
                    <a:pt x="1" y="113"/>
                  </a:cubicBezTo>
                  <a:lnTo>
                    <a:pt x="1" y="940"/>
                  </a:lnTo>
                  <a:cubicBezTo>
                    <a:pt x="1" y="1003"/>
                    <a:pt x="57" y="1034"/>
                    <a:pt x="113" y="1034"/>
                  </a:cubicBezTo>
                  <a:cubicBezTo>
                    <a:pt x="170" y="1034"/>
                    <a:pt x="226" y="1003"/>
                    <a:pt x="226" y="940"/>
                  </a:cubicBezTo>
                  <a:lnTo>
                    <a:pt x="226" y="113"/>
                  </a:lnTo>
                  <a:cubicBezTo>
                    <a:pt x="226" y="38"/>
                    <a:pt x="170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32"/>
            <p:cNvSpPr/>
            <p:nvPr/>
          </p:nvSpPr>
          <p:spPr>
            <a:xfrm>
              <a:off x="2378600" y="1322400"/>
              <a:ext cx="5650" cy="23975"/>
            </a:xfrm>
            <a:custGeom>
              <a:avLst/>
              <a:gdLst/>
              <a:ahLst/>
              <a:cxnLst/>
              <a:rect l="l" t="t" r="r" b="b"/>
              <a:pathLst>
                <a:path w="226" h="959" extrusionOk="0">
                  <a:moveTo>
                    <a:pt x="113" y="0"/>
                  </a:moveTo>
                  <a:cubicBezTo>
                    <a:pt x="56" y="0"/>
                    <a:pt x="0" y="38"/>
                    <a:pt x="0" y="113"/>
                  </a:cubicBezTo>
                  <a:lnTo>
                    <a:pt x="0" y="865"/>
                  </a:lnTo>
                  <a:cubicBezTo>
                    <a:pt x="0" y="927"/>
                    <a:pt x="56" y="959"/>
                    <a:pt x="113" y="959"/>
                  </a:cubicBezTo>
                  <a:cubicBezTo>
                    <a:pt x="169" y="959"/>
                    <a:pt x="226" y="927"/>
                    <a:pt x="226" y="865"/>
                  </a:cubicBezTo>
                  <a:lnTo>
                    <a:pt x="226" y="113"/>
                  </a:lnTo>
                  <a:cubicBezTo>
                    <a:pt x="226" y="38"/>
                    <a:pt x="169" y="0"/>
                    <a:pt x="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32"/>
            <p:cNvSpPr/>
            <p:nvPr/>
          </p:nvSpPr>
          <p:spPr>
            <a:xfrm>
              <a:off x="2820175" y="1764375"/>
              <a:ext cx="42600" cy="18050"/>
            </a:xfrm>
            <a:custGeom>
              <a:avLst/>
              <a:gdLst/>
              <a:ahLst/>
              <a:cxnLst/>
              <a:rect l="l" t="t" r="r" b="b"/>
              <a:pathLst>
                <a:path w="1704" h="722" extrusionOk="0">
                  <a:moveTo>
                    <a:pt x="1535" y="1"/>
                  </a:moveTo>
                  <a:cubicBezTo>
                    <a:pt x="1527" y="1"/>
                    <a:pt x="1519" y="2"/>
                    <a:pt x="1510" y="3"/>
                  </a:cubicBezTo>
                  <a:cubicBezTo>
                    <a:pt x="1034" y="153"/>
                    <a:pt x="583" y="329"/>
                    <a:pt x="107" y="529"/>
                  </a:cubicBezTo>
                  <a:cubicBezTo>
                    <a:pt x="1" y="572"/>
                    <a:pt x="74" y="721"/>
                    <a:pt x="175" y="721"/>
                  </a:cubicBezTo>
                  <a:cubicBezTo>
                    <a:pt x="193" y="721"/>
                    <a:pt x="212" y="716"/>
                    <a:pt x="232" y="705"/>
                  </a:cubicBezTo>
                  <a:cubicBezTo>
                    <a:pt x="658" y="529"/>
                    <a:pt x="1109" y="354"/>
                    <a:pt x="1585" y="229"/>
                  </a:cubicBezTo>
                  <a:cubicBezTo>
                    <a:pt x="1703" y="181"/>
                    <a:pt x="1666" y="1"/>
                    <a:pt x="15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32"/>
            <p:cNvSpPr/>
            <p:nvPr/>
          </p:nvSpPr>
          <p:spPr>
            <a:xfrm>
              <a:off x="2843875" y="1785900"/>
              <a:ext cx="32325" cy="17000"/>
            </a:xfrm>
            <a:custGeom>
              <a:avLst/>
              <a:gdLst/>
              <a:ahLst/>
              <a:cxnLst/>
              <a:rect l="l" t="t" r="r" b="b"/>
              <a:pathLst>
                <a:path w="1293" h="680" extrusionOk="0">
                  <a:moveTo>
                    <a:pt x="1126" y="1"/>
                  </a:moveTo>
                  <a:cubicBezTo>
                    <a:pt x="1106" y="1"/>
                    <a:pt x="1085" y="6"/>
                    <a:pt x="1063" y="19"/>
                  </a:cubicBezTo>
                  <a:lnTo>
                    <a:pt x="111" y="470"/>
                  </a:lnTo>
                  <a:cubicBezTo>
                    <a:pt x="1" y="536"/>
                    <a:pt x="84" y="680"/>
                    <a:pt x="191" y="680"/>
                  </a:cubicBezTo>
                  <a:cubicBezTo>
                    <a:pt x="206" y="680"/>
                    <a:pt x="221" y="677"/>
                    <a:pt x="236" y="671"/>
                  </a:cubicBezTo>
                  <a:lnTo>
                    <a:pt x="1189" y="195"/>
                  </a:lnTo>
                  <a:cubicBezTo>
                    <a:pt x="1293" y="132"/>
                    <a:pt x="1224" y="1"/>
                    <a:pt x="11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32"/>
            <p:cNvSpPr/>
            <p:nvPr/>
          </p:nvSpPr>
          <p:spPr>
            <a:xfrm>
              <a:off x="2875800" y="1794450"/>
              <a:ext cx="23925" cy="10950"/>
            </a:xfrm>
            <a:custGeom>
              <a:avLst/>
              <a:gdLst/>
              <a:ahLst/>
              <a:cxnLst/>
              <a:rect l="l" t="t" r="r" b="b"/>
              <a:pathLst>
                <a:path w="957" h="438" extrusionOk="0">
                  <a:moveTo>
                    <a:pt x="810" y="1"/>
                  </a:moveTo>
                  <a:cubicBezTo>
                    <a:pt x="803" y="1"/>
                    <a:pt x="796" y="2"/>
                    <a:pt x="789" y="3"/>
                  </a:cubicBezTo>
                  <a:cubicBezTo>
                    <a:pt x="563" y="78"/>
                    <a:pt x="338" y="153"/>
                    <a:pt x="112" y="229"/>
                  </a:cubicBezTo>
                  <a:cubicBezTo>
                    <a:pt x="1" y="273"/>
                    <a:pt x="28" y="437"/>
                    <a:pt x="124" y="437"/>
                  </a:cubicBezTo>
                  <a:cubicBezTo>
                    <a:pt x="136" y="437"/>
                    <a:pt x="149" y="435"/>
                    <a:pt x="162" y="429"/>
                  </a:cubicBezTo>
                  <a:cubicBezTo>
                    <a:pt x="388" y="379"/>
                    <a:pt x="613" y="304"/>
                    <a:pt x="839" y="229"/>
                  </a:cubicBezTo>
                  <a:cubicBezTo>
                    <a:pt x="957" y="181"/>
                    <a:pt x="919" y="1"/>
                    <a:pt x="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32"/>
            <p:cNvSpPr/>
            <p:nvPr/>
          </p:nvSpPr>
          <p:spPr>
            <a:xfrm>
              <a:off x="2396750" y="1676725"/>
              <a:ext cx="976225" cy="357450"/>
            </a:xfrm>
            <a:custGeom>
              <a:avLst/>
              <a:gdLst/>
              <a:ahLst/>
              <a:cxnLst/>
              <a:rect l="l" t="t" r="r" b="b"/>
              <a:pathLst>
                <a:path w="39049" h="14298" extrusionOk="0">
                  <a:moveTo>
                    <a:pt x="37520" y="0"/>
                  </a:moveTo>
                  <a:cubicBezTo>
                    <a:pt x="36141" y="2732"/>
                    <a:pt x="32081" y="7018"/>
                    <a:pt x="23986" y="9349"/>
                  </a:cubicBezTo>
                  <a:cubicBezTo>
                    <a:pt x="22181" y="9861"/>
                    <a:pt x="20269" y="10060"/>
                    <a:pt x="18386" y="10060"/>
                  </a:cubicBezTo>
                  <a:cubicBezTo>
                    <a:pt x="11796" y="10060"/>
                    <a:pt x="5565" y="7619"/>
                    <a:pt x="5565" y="7619"/>
                  </a:cubicBezTo>
                  <a:lnTo>
                    <a:pt x="5565" y="7619"/>
                  </a:lnTo>
                  <a:cubicBezTo>
                    <a:pt x="5565" y="7619"/>
                    <a:pt x="1" y="11679"/>
                    <a:pt x="5841" y="12983"/>
                  </a:cubicBezTo>
                  <a:cubicBezTo>
                    <a:pt x="10081" y="13915"/>
                    <a:pt x="13886" y="14298"/>
                    <a:pt x="17259" y="14298"/>
                  </a:cubicBezTo>
                  <a:cubicBezTo>
                    <a:pt x="27580" y="14298"/>
                    <a:pt x="33843" y="10708"/>
                    <a:pt x="36091" y="8271"/>
                  </a:cubicBezTo>
                  <a:cubicBezTo>
                    <a:pt x="39049" y="5038"/>
                    <a:pt x="37520" y="1"/>
                    <a:pt x="375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32"/>
            <p:cNvSpPr/>
            <p:nvPr/>
          </p:nvSpPr>
          <p:spPr>
            <a:xfrm>
              <a:off x="3131975" y="1877900"/>
              <a:ext cx="11675" cy="36625"/>
            </a:xfrm>
            <a:custGeom>
              <a:avLst/>
              <a:gdLst/>
              <a:ahLst/>
              <a:cxnLst/>
              <a:rect l="l" t="t" r="r" b="b"/>
              <a:pathLst>
                <a:path w="467" h="1465" extrusionOk="0">
                  <a:moveTo>
                    <a:pt x="132" y="1"/>
                  </a:moveTo>
                  <a:cubicBezTo>
                    <a:pt x="66" y="1"/>
                    <a:pt x="1" y="49"/>
                    <a:pt x="16" y="124"/>
                  </a:cubicBezTo>
                  <a:cubicBezTo>
                    <a:pt x="166" y="525"/>
                    <a:pt x="241" y="926"/>
                    <a:pt x="241" y="1352"/>
                  </a:cubicBezTo>
                  <a:cubicBezTo>
                    <a:pt x="241" y="1427"/>
                    <a:pt x="298" y="1465"/>
                    <a:pt x="354" y="1465"/>
                  </a:cubicBezTo>
                  <a:cubicBezTo>
                    <a:pt x="410" y="1465"/>
                    <a:pt x="467" y="1427"/>
                    <a:pt x="467" y="1352"/>
                  </a:cubicBezTo>
                  <a:cubicBezTo>
                    <a:pt x="442" y="926"/>
                    <a:pt x="366" y="500"/>
                    <a:pt x="241" y="74"/>
                  </a:cubicBezTo>
                  <a:cubicBezTo>
                    <a:pt x="221" y="23"/>
                    <a:pt x="176" y="1"/>
                    <a:pt x="132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32"/>
            <p:cNvSpPr/>
            <p:nvPr/>
          </p:nvSpPr>
          <p:spPr>
            <a:xfrm>
              <a:off x="3149900" y="1883025"/>
              <a:ext cx="5025" cy="27500"/>
            </a:xfrm>
            <a:custGeom>
              <a:avLst/>
              <a:gdLst/>
              <a:ahLst/>
              <a:cxnLst/>
              <a:rect l="l" t="t" r="r" b="b"/>
              <a:pathLst>
                <a:path w="201" h="1100" extrusionOk="0">
                  <a:moveTo>
                    <a:pt x="101" y="0"/>
                  </a:moveTo>
                  <a:cubicBezTo>
                    <a:pt x="50" y="0"/>
                    <a:pt x="0" y="31"/>
                    <a:pt x="0" y="94"/>
                  </a:cubicBezTo>
                  <a:lnTo>
                    <a:pt x="0" y="996"/>
                  </a:lnTo>
                  <a:cubicBezTo>
                    <a:pt x="0" y="1062"/>
                    <a:pt x="55" y="1100"/>
                    <a:pt x="107" y="1100"/>
                  </a:cubicBezTo>
                  <a:cubicBezTo>
                    <a:pt x="155" y="1100"/>
                    <a:pt x="201" y="1068"/>
                    <a:pt x="201" y="996"/>
                  </a:cubicBezTo>
                  <a:lnTo>
                    <a:pt x="201" y="94"/>
                  </a:lnTo>
                  <a:cubicBezTo>
                    <a:pt x="201" y="31"/>
                    <a:pt x="151" y="0"/>
                    <a:pt x="101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32"/>
            <p:cNvSpPr/>
            <p:nvPr/>
          </p:nvSpPr>
          <p:spPr>
            <a:xfrm>
              <a:off x="2856975" y="1985150"/>
              <a:ext cx="9425" cy="34000"/>
            </a:xfrm>
            <a:custGeom>
              <a:avLst/>
              <a:gdLst/>
              <a:ahLst/>
              <a:cxnLst/>
              <a:rect l="l" t="t" r="r" b="b"/>
              <a:pathLst>
                <a:path w="377" h="1360" extrusionOk="0">
                  <a:moveTo>
                    <a:pt x="104" y="0"/>
                  </a:moveTo>
                  <a:cubicBezTo>
                    <a:pt x="51" y="0"/>
                    <a:pt x="0" y="32"/>
                    <a:pt x="13" y="94"/>
                  </a:cubicBezTo>
                  <a:lnTo>
                    <a:pt x="163" y="1247"/>
                  </a:lnTo>
                  <a:cubicBezTo>
                    <a:pt x="163" y="1322"/>
                    <a:pt x="220" y="1360"/>
                    <a:pt x="273" y="1360"/>
                  </a:cubicBezTo>
                  <a:cubicBezTo>
                    <a:pt x="326" y="1360"/>
                    <a:pt x="376" y="1322"/>
                    <a:pt x="364" y="1247"/>
                  </a:cubicBezTo>
                  <a:cubicBezTo>
                    <a:pt x="314" y="871"/>
                    <a:pt x="264" y="470"/>
                    <a:pt x="214" y="94"/>
                  </a:cubicBezTo>
                  <a:cubicBezTo>
                    <a:pt x="214" y="32"/>
                    <a:pt x="157" y="0"/>
                    <a:pt x="104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32"/>
            <p:cNvSpPr/>
            <p:nvPr/>
          </p:nvSpPr>
          <p:spPr>
            <a:xfrm>
              <a:off x="2871950" y="1980050"/>
              <a:ext cx="9175" cy="28625"/>
            </a:xfrm>
            <a:custGeom>
              <a:avLst/>
              <a:gdLst/>
              <a:ahLst/>
              <a:cxnLst/>
              <a:rect l="l" t="t" r="r" b="b"/>
              <a:pathLst>
                <a:path w="367" h="1145" extrusionOk="0">
                  <a:moveTo>
                    <a:pt x="132" y="0"/>
                  </a:moveTo>
                  <a:cubicBezTo>
                    <a:pt x="66" y="0"/>
                    <a:pt x="1" y="48"/>
                    <a:pt x="16" y="123"/>
                  </a:cubicBezTo>
                  <a:cubicBezTo>
                    <a:pt x="116" y="424"/>
                    <a:pt x="141" y="724"/>
                    <a:pt x="141" y="1050"/>
                  </a:cubicBezTo>
                  <a:cubicBezTo>
                    <a:pt x="141" y="1113"/>
                    <a:pt x="191" y="1144"/>
                    <a:pt x="241" y="1144"/>
                  </a:cubicBezTo>
                  <a:cubicBezTo>
                    <a:pt x="291" y="1144"/>
                    <a:pt x="341" y="1113"/>
                    <a:pt x="341" y="1050"/>
                  </a:cubicBezTo>
                  <a:cubicBezTo>
                    <a:pt x="366" y="699"/>
                    <a:pt x="316" y="399"/>
                    <a:pt x="241" y="73"/>
                  </a:cubicBezTo>
                  <a:cubicBezTo>
                    <a:pt x="221" y="22"/>
                    <a:pt x="176" y="0"/>
                    <a:pt x="13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32"/>
            <p:cNvSpPr/>
            <p:nvPr/>
          </p:nvSpPr>
          <p:spPr>
            <a:xfrm>
              <a:off x="2684350" y="1957575"/>
              <a:ext cx="5050" cy="24775"/>
            </a:xfrm>
            <a:custGeom>
              <a:avLst/>
              <a:gdLst/>
              <a:ahLst/>
              <a:cxnLst/>
              <a:rect l="l" t="t" r="r" b="b"/>
              <a:pathLst>
                <a:path w="202" h="991" extrusionOk="0">
                  <a:moveTo>
                    <a:pt x="101" y="1"/>
                  </a:moveTo>
                  <a:cubicBezTo>
                    <a:pt x="51" y="1"/>
                    <a:pt x="1" y="32"/>
                    <a:pt x="1" y="95"/>
                  </a:cubicBezTo>
                  <a:lnTo>
                    <a:pt x="1" y="897"/>
                  </a:lnTo>
                  <a:cubicBezTo>
                    <a:pt x="1" y="959"/>
                    <a:pt x="51" y="991"/>
                    <a:pt x="101" y="991"/>
                  </a:cubicBezTo>
                  <a:cubicBezTo>
                    <a:pt x="151" y="991"/>
                    <a:pt x="201" y="959"/>
                    <a:pt x="201" y="897"/>
                  </a:cubicBezTo>
                  <a:lnTo>
                    <a:pt x="201" y="95"/>
                  </a:lnTo>
                  <a:cubicBezTo>
                    <a:pt x="201" y="32"/>
                    <a:pt x="151" y="1"/>
                    <a:pt x="101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32"/>
            <p:cNvSpPr/>
            <p:nvPr/>
          </p:nvSpPr>
          <p:spPr>
            <a:xfrm>
              <a:off x="2698775" y="1966975"/>
              <a:ext cx="5025" cy="24775"/>
            </a:xfrm>
            <a:custGeom>
              <a:avLst/>
              <a:gdLst/>
              <a:ahLst/>
              <a:cxnLst/>
              <a:rect l="l" t="t" r="r" b="b"/>
              <a:pathLst>
                <a:path w="201" h="991" extrusionOk="0">
                  <a:moveTo>
                    <a:pt x="100" y="1"/>
                  </a:moveTo>
                  <a:cubicBezTo>
                    <a:pt x="50" y="1"/>
                    <a:pt x="0" y="32"/>
                    <a:pt x="0" y="94"/>
                  </a:cubicBezTo>
                  <a:lnTo>
                    <a:pt x="0" y="897"/>
                  </a:lnTo>
                  <a:cubicBezTo>
                    <a:pt x="0" y="959"/>
                    <a:pt x="50" y="990"/>
                    <a:pt x="100" y="990"/>
                  </a:cubicBezTo>
                  <a:cubicBezTo>
                    <a:pt x="151" y="990"/>
                    <a:pt x="201" y="959"/>
                    <a:pt x="201" y="897"/>
                  </a:cubicBezTo>
                  <a:lnTo>
                    <a:pt x="201" y="94"/>
                  </a:lnTo>
                  <a:cubicBezTo>
                    <a:pt x="201" y="32"/>
                    <a:pt x="151" y="1"/>
                    <a:pt x="100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32"/>
            <p:cNvSpPr/>
            <p:nvPr/>
          </p:nvSpPr>
          <p:spPr>
            <a:xfrm>
              <a:off x="3336000" y="1768150"/>
              <a:ext cx="36975" cy="6575"/>
            </a:xfrm>
            <a:custGeom>
              <a:avLst/>
              <a:gdLst/>
              <a:ahLst/>
              <a:cxnLst/>
              <a:rect l="l" t="t" r="r" b="b"/>
              <a:pathLst>
                <a:path w="1479" h="263" extrusionOk="0">
                  <a:moveTo>
                    <a:pt x="125" y="0"/>
                  </a:moveTo>
                  <a:cubicBezTo>
                    <a:pt x="0" y="0"/>
                    <a:pt x="7" y="179"/>
                    <a:pt x="125" y="203"/>
                  </a:cubicBezTo>
                  <a:cubicBezTo>
                    <a:pt x="437" y="240"/>
                    <a:pt x="736" y="263"/>
                    <a:pt x="1031" y="263"/>
                  </a:cubicBezTo>
                  <a:cubicBezTo>
                    <a:pt x="1138" y="263"/>
                    <a:pt x="1246" y="260"/>
                    <a:pt x="1353" y="253"/>
                  </a:cubicBezTo>
                  <a:cubicBezTo>
                    <a:pt x="1479" y="253"/>
                    <a:pt x="1479" y="52"/>
                    <a:pt x="1353" y="52"/>
                  </a:cubicBezTo>
                  <a:cubicBezTo>
                    <a:pt x="952" y="52"/>
                    <a:pt x="551" y="52"/>
                    <a:pt x="150" y="2"/>
                  </a:cubicBezTo>
                  <a:cubicBezTo>
                    <a:pt x="142" y="1"/>
                    <a:pt x="133" y="0"/>
                    <a:pt x="125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32"/>
            <p:cNvSpPr/>
            <p:nvPr/>
          </p:nvSpPr>
          <p:spPr>
            <a:xfrm>
              <a:off x="3314675" y="1788875"/>
              <a:ext cx="36375" cy="5650"/>
            </a:xfrm>
            <a:custGeom>
              <a:avLst/>
              <a:gdLst/>
              <a:ahLst/>
              <a:cxnLst/>
              <a:rect l="l" t="t" r="r" b="b"/>
              <a:pathLst>
                <a:path w="1455" h="226" extrusionOk="0">
                  <a:moveTo>
                    <a:pt x="151" y="0"/>
                  </a:moveTo>
                  <a:cubicBezTo>
                    <a:pt x="1" y="0"/>
                    <a:pt x="1" y="226"/>
                    <a:pt x="151" y="226"/>
                  </a:cubicBezTo>
                  <a:lnTo>
                    <a:pt x="1304" y="226"/>
                  </a:lnTo>
                  <a:cubicBezTo>
                    <a:pt x="1429" y="226"/>
                    <a:pt x="1455" y="0"/>
                    <a:pt x="1304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32"/>
            <p:cNvSpPr/>
            <p:nvPr/>
          </p:nvSpPr>
          <p:spPr>
            <a:xfrm>
              <a:off x="2427450" y="416075"/>
              <a:ext cx="704925" cy="350250"/>
            </a:xfrm>
            <a:custGeom>
              <a:avLst/>
              <a:gdLst/>
              <a:ahLst/>
              <a:cxnLst/>
              <a:rect l="l" t="t" r="r" b="b"/>
              <a:pathLst>
                <a:path w="28197" h="14010" extrusionOk="0">
                  <a:moveTo>
                    <a:pt x="14829" y="0"/>
                  </a:moveTo>
                  <a:cubicBezTo>
                    <a:pt x="13939" y="0"/>
                    <a:pt x="13006" y="94"/>
                    <a:pt x="12031" y="301"/>
                  </a:cubicBezTo>
                  <a:cubicBezTo>
                    <a:pt x="1505" y="2506"/>
                    <a:pt x="1" y="9398"/>
                    <a:pt x="1" y="9398"/>
                  </a:cubicBezTo>
                  <a:lnTo>
                    <a:pt x="21806" y="14010"/>
                  </a:lnTo>
                  <a:lnTo>
                    <a:pt x="21806" y="6641"/>
                  </a:lnTo>
                  <a:lnTo>
                    <a:pt x="28197" y="8997"/>
                  </a:lnTo>
                  <a:cubicBezTo>
                    <a:pt x="28197" y="8997"/>
                    <a:pt x="23554" y="0"/>
                    <a:pt x="148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32"/>
            <p:cNvSpPr/>
            <p:nvPr/>
          </p:nvSpPr>
          <p:spPr>
            <a:xfrm>
              <a:off x="2353525" y="582100"/>
              <a:ext cx="753175" cy="399775"/>
            </a:xfrm>
            <a:custGeom>
              <a:avLst/>
              <a:gdLst/>
              <a:ahLst/>
              <a:cxnLst/>
              <a:rect l="l" t="t" r="r" b="b"/>
              <a:pathLst>
                <a:path w="30127" h="15991" extrusionOk="0">
                  <a:moveTo>
                    <a:pt x="11125" y="1"/>
                  </a:moveTo>
                  <a:cubicBezTo>
                    <a:pt x="9557" y="1"/>
                    <a:pt x="8023" y="206"/>
                    <a:pt x="6592" y="652"/>
                  </a:cubicBezTo>
                  <a:cubicBezTo>
                    <a:pt x="1" y="2707"/>
                    <a:pt x="1153" y="8547"/>
                    <a:pt x="1153" y="8547"/>
                  </a:cubicBezTo>
                  <a:lnTo>
                    <a:pt x="22281" y="15991"/>
                  </a:lnTo>
                  <a:cubicBezTo>
                    <a:pt x="22281" y="15991"/>
                    <a:pt x="30126" y="11003"/>
                    <a:pt x="26066" y="6341"/>
                  </a:cubicBezTo>
                  <a:cubicBezTo>
                    <a:pt x="22867" y="2672"/>
                    <a:pt x="16780" y="1"/>
                    <a:pt x="111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32"/>
            <p:cNvSpPr/>
            <p:nvPr/>
          </p:nvSpPr>
          <p:spPr>
            <a:xfrm>
              <a:off x="2986350" y="511250"/>
              <a:ext cx="258800" cy="235725"/>
            </a:xfrm>
            <a:custGeom>
              <a:avLst/>
              <a:gdLst/>
              <a:ahLst/>
              <a:cxnLst/>
              <a:rect l="l" t="t" r="r" b="b"/>
              <a:pathLst>
                <a:path w="10352" h="9429" extrusionOk="0">
                  <a:moveTo>
                    <a:pt x="6210" y="1"/>
                  </a:moveTo>
                  <a:cubicBezTo>
                    <a:pt x="5346" y="1"/>
                    <a:pt x="5640" y="4138"/>
                    <a:pt x="5640" y="4138"/>
                  </a:cubicBezTo>
                  <a:cubicBezTo>
                    <a:pt x="5640" y="4138"/>
                    <a:pt x="4219" y="387"/>
                    <a:pt x="3309" y="387"/>
                  </a:cubicBezTo>
                  <a:cubicBezTo>
                    <a:pt x="3275" y="387"/>
                    <a:pt x="3241" y="393"/>
                    <a:pt x="3209" y="403"/>
                  </a:cubicBezTo>
                  <a:cubicBezTo>
                    <a:pt x="2307" y="704"/>
                    <a:pt x="4913" y="4338"/>
                    <a:pt x="4913" y="4338"/>
                  </a:cubicBezTo>
                  <a:cubicBezTo>
                    <a:pt x="4913" y="4338"/>
                    <a:pt x="1818" y="2520"/>
                    <a:pt x="761" y="2520"/>
                  </a:cubicBezTo>
                  <a:cubicBezTo>
                    <a:pt x="614" y="2520"/>
                    <a:pt x="507" y="2555"/>
                    <a:pt x="452" y="2634"/>
                  </a:cubicBezTo>
                  <a:cubicBezTo>
                    <a:pt x="1" y="3286"/>
                    <a:pt x="4362" y="5190"/>
                    <a:pt x="4362" y="5190"/>
                  </a:cubicBezTo>
                  <a:cubicBezTo>
                    <a:pt x="4362" y="5190"/>
                    <a:pt x="3764" y="5150"/>
                    <a:pt x="3033" y="5150"/>
                  </a:cubicBezTo>
                  <a:cubicBezTo>
                    <a:pt x="1936" y="5150"/>
                    <a:pt x="537" y="5241"/>
                    <a:pt x="402" y="5692"/>
                  </a:cubicBezTo>
                  <a:cubicBezTo>
                    <a:pt x="335" y="5942"/>
                    <a:pt x="736" y="6026"/>
                    <a:pt x="1301" y="6026"/>
                  </a:cubicBezTo>
                  <a:cubicBezTo>
                    <a:pt x="2429" y="6026"/>
                    <a:pt x="4211" y="5692"/>
                    <a:pt x="4212" y="5692"/>
                  </a:cubicBezTo>
                  <a:lnTo>
                    <a:pt x="4212" y="5692"/>
                  </a:lnTo>
                  <a:cubicBezTo>
                    <a:pt x="4211" y="5692"/>
                    <a:pt x="1680" y="6920"/>
                    <a:pt x="2156" y="7822"/>
                  </a:cubicBezTo>
                  <a:cubicBezTo>
                    <a:pt x="2232" y="7958"/>
                    <a:pt x="2348" y="8016"/>
                    <a:pt x="2490" y="8016"/>
                  </a:cubicBezTo>
                  <a:cubicBezTo>
                    <a:pt x="3288" y="8016"/>
                    <a:pt x="4913" y="6193"/>
                    <a:pt x="4913" y="6193"/>
                  </a:cubicBezTo>
                  <a:lnTo>
                    <a:pt x="4913" y="6193"/>
                  </a:lnTo>
                  <a:cubicBezTo>
                    <a:pt x="4913" y="6193"/>
                    <a:pt x="3660" y="9376"/>
                    <a:pt x="4863" y="9376"/>
                  </a:cubicBezTo>
                  <a:cubicBezTo>
                    <a:pt x="6091" y="9376"/>
                    <a:pt x="5640" y="5993"/>
                    <a:pt x="5640" y="5992"/>
                  </a:cubicBezTo>
                  <a:lnTo>
                    <a:pt x="5640" y="5992"/>
                  </a:lnTo>
                  <a:cubicBezTo>
                    <a:pt x="5640" y="5993"/>
                    <a:pt x="6647" y="9429"/>
                    <a:pt x="7515" y="9429"/>
                  </a:cubicBezTo>
                  <a:cubicBezTo>
                    <a:pt x="7576" y="9429"/>
                    <a:pt x="7636" y="9412"/>
                    <a:pt x="7695" y="9376"/>
                  </a:cubicBezTo>
                  <a:cubicBezTo>
                    <a:pt x="8597" y="8825"/>
                    <a:pt x="6393" y="5993"/>
                    <a:pt x="6392" y="5992"/>
                  </a:cubicBezTo>
                  <a:lnTo>
                    <a:pt x="6392" y="5992"/>
                  </a:lnTo>
                  <a:cubicBezTo>
                    <a:pt x="6393" y="5993"/>
                    <a:pt x="8168" y="8070"/>
                    <a:pt x="9029" y="8070"/>
                  </a:cubicBezTo>
                  <a:cubicBezTo>
                    <a:pt x="9191" y="8070"/>
                    <a:pt x="9320" y="7997"/>
                    <a:pt x="9400" y="7822"/>
                  </a:cubicBezTo>
                  <a:cubicBezTo>
                    <a:pt x="9901" y="6694"/>
                    <a:pt x="6994" y="5591"/>
                    <a:pt x="6993" y="5591"/>
                  </a:cubicBezTo>
                  <a:lnTo>
                    <a:pt x="6993" y="5591"/>
                  </a:lnTo>
                  <a:cubicBezTo>
                    <a:pt x="6994" y="5591"/>
                    <a:pt x="7961" y="5750"/>
                    <a:pt x="8857" y="5750"/>
                  </a:cubicBezTo>
                  <a:cubicBezTo>
                    <a:pt x="9631" y="5750"/>
                    <a:pt x="10352" y="5632"/>
                    <a:pt x="10352" y="5190"/>
                  </a:cubicBezTo>
                  <a:cubicBezTo>
                    <a:pt x="10352" y="4726"/>
                    <a:pt x="9590" y="4607"/>
                    <a:pt x="8810" y="4607"/>
                  </a:cubicBezTo>
                  <a:cubicBezTo>
                    <a:pt x="7988" y="4607"/>
                    <a:pt x="7144" y="4739"/>
                    <a:pt x="7144" y="4739"/>
                  </a:cubicBezTo>
                  <a:cubicBezTo>
                    <a:pt x="7144" y="4739"/>
                    <a:pt x="9750" y="3135"/>
                    <a:pt x="9099" y="2133"/>
                  </a:cubicBezTo>
                  <a:cubicBezTo>
                    <a:pt x="9009" y="1992"/>
                    <a:pt x="8891" y="1931"/>
                    <a:pt x="8753" y="1931"/>
                  </a:cubicBezTo>
                  <a:cubicBezTo>
                    <a:pt x="7884" y="1931"/>
                    <a:pt x="6242" y="4338"/>
                    <a:pt x="6242" y="4338"/>
                  </a:cubicBezTo>
                  <a:cubicBezTo>
                    <a:pt x="6242" y="4338"/>
                    <a:pt x="7144" y="103"/>
                    <a:pt x="6242" y="2"/>
                  </a:cubicBezTo>
                  <a:cubicBezTo>
                    <a:pt x="6231" y="1"/>
                    <a:pt x="6221" y="1"/>
                    <a:pt x="6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32"/>
            <p:cNvSpPr/>
            <p:nvPr/>
          </p:nvSpPr>
          <p:spPr>
            <a:xfrm>
              <a:off x="2481600" y="623250"/>
              <a:ext cx="8050" cy="11700"/>
            </a:xfrm>
            <a:custGeom>
              <a:avLst/>
              <a:gdLst/>
              <a:ahLst/>
              <a:cxnLst/>
              <a:rect l="l" t="t" r="r" b="b"/>
              <a:pathLst>
                <a:path w="322" h="468" extrusionOk="0">
                  <a:moveTo>
                    <a:pt x="184" y="0"/>
                  </a:moveTo>
                  <a:cubicBezTo>
                    <a:pt x="141" y="0"/>
                    <a:pt x="100" y="25"/>
                    <a:pt x="91" y="84"/>
                  </a:cubicBezTo>
                  <a:cubicBezTo>
                    <a:pt x="66" y="159"/>
                    <a:pt x="40" y="259"/>
                    <a:pt x="15" y="334"/>
                  </a:cubicBezTo>
                  <a:cubicBezTo>
                    <a:pt x="0" y="410"/>
                    <a:pt x="68" y="468"/>
                    <a:pt x="129" y="468"/>
                  </a:cubicBezTo>
                  <a:cubicBezTo>
                    <a:pt x="169" y="468"/>
                    <a:pt x="206" y="444"/>
                    <a:pt x="216" y="385"/>
                  </a:cubicBezTo>
                  <a:cubicBezTo>
                    <a:pt x="241" y="309"/>
                    <a:pt x="266" y="209"/>
                    <a:pt x="291" y="134"/>
                  </a:cubicBezTo>
                  <a:cubicBezTo>
                    <a:pt x="322" y="58"/>
                    <a:pt x="251" y="0"/>
                    <a:pt x="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32"/>
            <p:cNvSpPr/>
            <p:nvPr/>
          </p:nvSpPr>
          <p:spPr>
            <a:xfrm>
              <a:off x="2490100" y="617975"/>
              <a:ext cx="9450" cy="17600"/>
            </a:xfrm>
            <a:custGeom>
              <a:avLst/>
              <a:gdLst/>
              <a:ahLst/>
              <a:cxnLst/>
              <a:rect l="l" t="t" r="r" b="b"/>
              <a:pathLst>
                <a:path w="378" h="704" extrusionOk="0">
                  <a:moveTo>
                    <a:pt x="264" y="0"/>
                  </a:moveTo>
                  <a:cubicBezTo>
                    <a:pt x="208" y="0"/>
                    <a:pt x="152" y="32"/>
                    <a:pt x="152" y="94"/>
                  </a:cubicBezTo>
                  <a:cubicBezTo>
                    <a:pt x="152" y="270"/>
                    <a:pt x="101" y="395"/>
                    <a:pt x="51" y="545"/>
                  </a:cubicBezTo>
                  <a:cubicBezTo>
                    <a:pt x="1" y="630"/>
                    <a:pt x="76" y="703"/>
                    <a:pt x="145" y="703"/>
                  </a:cubicBezTo>
                  <a:cubicBezTo>
                    <a:pt x="178" y="703"/>
                    <a:pt x="211" y="686"/>
                    <a:pt x="227" y="646"/>
                  </a:cubicBezTo>
                  <a:cubicBezTo>
                    <a:pt x="327" y="470"/>
                    <a:pt x="352" y="295"/>
                    <a:pt x="377" y="94"/>
                  </a:cubicBezTo>
                  <a:cubicBezTo>
                    <a:pt x="377" y="32"/>
                    <a:pt x="321" y="0"/>
                    <a:pt x="2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32"/>
            <p:cNvSpPr/>
            <p:nvPr/>
          </p:nvSpPr>
          <p:spPr>
            <a:xfrm>
              <a:off x="2520750" y="582050"/>
              <a:ext cx="15250" cy="22575"/>
            </a:xfrm>
            <a:custGeom>
              <a:avLst/>
              <a:gdLst/>
              <a:ahLst/>
              <a:cxnLst/>
              <a:rect l="l" t="t" r="r" b="b"/>
              <a:pathLst>
                <a:path w="610" h="903" extrusionOk="0">
                  <a:moveTo>
                    <a:pt x="157" y="1"/>
                  </a:moveTo>
                  <a:cubicBezTo>
                    <a:pt x="85" y="1"/>
                    <a:pt x="0" y="89"/>
                    <a:pt x="53" y="178"/>
                  </a:cubicBezTo>
                  <a:cubicBezTo>
                    <a:pt x="179" y="378"/>
                    <a:pt x="279" y="604"/>
                    <a:pt x="379" y="830"/>
                  </a:cubicBezTo>
                  <a:cubicBezTo>
                    <a:pt x="399" y="880"/>
                    <a:pt x="444" y="902"/>
                    <a:pt x="487" y="902"/>
                  </a:cubicBezTo>
                  <a:cubicBezTo>
                    <a:pt x="550" y="902"/>
                    <a:pt x="610" y="854"/>
                    <a:pt x="580" y="779"/>
                  </a:cubicBezTo>
                  <a:cubicBezTo>
                    <a:pt x="480" y="529"/>
                    <a:pt x="379" y="278"/>
                    <a:pt x="229" y="53"/>
                  </a:cubicBezTo>
                  <a:cubicBezTo>
                    <a:pt x="214" y="16"/>
                    <a:pt x="187" y="1"/>
                    <a:pt x="1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32"/>
            <p:cNvSpPr/>
            <p:nvPr/>
          </p:nvSpPr>
          <p:spPr>
            <a:xfrm>
              <a:off x="2535775" y="579825"/>
              <a:ext cx="13400" cy="20050"/>
            </a:xfrm>
            <a:custGeom>
              <a:avLst/>
              <a:gdLst/>
              <a:ahLst/>
              <a:cxnLst/>
              <a:rect l="l" t="t" r="r" b="b"/>
              <a:pathLst>
                <a:path w="536" h="802" extrusionOk="0">
                  <a:moveTo>
                    <a:pt x="149" y="0"/>
                  </a:moveTo>
                  <a:cubicBezTo>
                    <a:pt x="74" y="0"/>
                    <a:pt x="0" y="77"/>
                    <a:pt x="54" y="167"/>
                  </a:cubicBezTo>
                  <a:cubicBezTo>
                    <a:pt x="154" y="342"/>
                    <a:pt x="254" y="518"/>
                    <a:pt x="305" y="718"/>
                  </a:cubicBezTo>
                  <a:cubicBezTo>
                    <a:pt x="324" y="777"/>
                    <a:pt x="367" y="801"/>
                    <a:pt x="409" y="801"/>
                  </a:cubicBezTo>
                  <a:cubicBezTo>
                    <a:pt x="474" y="801"/>
                    <a:pt x="535" y="744"/>
                    <a:pt x="505" y="668"/>
                  </a:cubicBezTo>
                  <a:cubicBezTo>
                    <a:pt x="455" y="442"/>
                    <a:pt x="355" y="242"/>
                    <a:pt x="229" y="41"/>
                  </a:cubicBezTo>
                  <a:cubicBezTo>
                    <a:pt x="208" y="13"/>
                    <a:pt x="178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32"/>
            <p:cNvSpPr/>
            <p:nvPr/>
          </p:nvSpPr>
          <p:spPr>
            <a:xfrm>
              <a:off x="2656150" y="592350"/>
              <a:ext cx="10775" cy="15975"/>
            </a:xfrm>
            <a:custGeom>
              <a:avLst/>
              <a:gdLst/>
              <a:ahLst/>
              <a:cxnLst/>
              <a:rect l="l" t="t" r="r" b="b"/>
              <a:pathLst>
                <a:path w="431" h="639" extrusionOk="0">
                  <a:moveTo>
                    <a:pt x="262" y="1"/>
                  </a:moveTo>
                  <a:cubicBezTo>
                    <a:pt x="230" y="1"/>
                    <a:pt x="198" y="13"/>
                    <a:pt x="176" y="42"/>
                  </a:cubicBezTo>
                  <a:cubicBezTo>
                    <a:pt x="101" y="192"/>
                    <a:pt x="51" y="342"/>
                    <a:pt x="1" y="493"/>
                  </a:cubicBezTo>
                  <a:cubicBezTo>
                    <a:pt x="1" y="585"/>
                    <a:pt x="76" y="639"/>
                    <a:pt x="139" y="639"/>
                  </a:cubicBezTo>
                  <a:cubicBezTo>
                    <a:pt x="180" y="639"/>
                    <a:pt x="217" y="617"/>
                    <a:pt x="226" y="568"/>
                  </a:cubicBezTo>
                  <a:cubicBezTo>
                    <a:pt x="252" y="418"/>
                    <a:pt x="302" y="292"/>
                    <a:pt x="377" y="167"/>
                  </a:cubicBezTo>
                  <a:cubicBezTo>
                    <a:pt x="431" y="77"/>
                    <a:pt x="344" y="1"/>
                    <a:pt x="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32"/>
            <p:cNvSpPr/>
            <p:nvPr/>
          </p:nvSpPr>
          <p:spPr>
            <a:xfrm>
              <a:off x="2667325" y="593450"/>
              <a:ext cx="13050" cy="25575"/>
            </a:xfrm>
            <a:custGeom>
              <a:avLst/>
              <a:gdLst/>
              <a:ahLst/>
              <a:cxnLst/>
              <a:rect l="l" t="t" r="r" b="b"/>
              <a:pathLst>
                <a:path w="522" h="1023" extrusionOk="0">
                  <a:moveTo>
                    <a:pt x="390" y="0"/>
                  </a:moveTo>
                  <a:cubicBezTo>
                    <a:pt x="346" y="0"/>
                    <a:pt x="301" y="22"/>
                    <a:pt x="281" y="73"/>
                  </a:cubicBezTo>
                  <a:cubicBezTo>
                    <a:pt x="206" y="348"/>
                    <a:pt x="105" y="624"/>
                    <a:pt x="30" y="900"/>
                  </a:cubicBezTo>
                  <a:cubicBezTo>
                    <a:pt x="0" y="975"/>
                    <a:pt x="59" y="1023"/>
                    <a:pt x="123" y="1023"/>
                  </a:cubicBezTo>
                  <a:cubicBezTo>
                    <a:pt x="166" y="1023"/>
                    <a:pt x="210" y="1001"/>
                    <a:pt x="231" y="950"/>
                  </a:cubicBezTo>
                  <a:cubicBezTo>
                    <a:pt x="306" y="674"/>
                    <a:pt x="406" y="399"/>
                    <a:pt x="506" y="123"/>
                  </a:cubicBezTo>
                  <a:cubicBezTo>
                    <a:pt x="521" y="48"/>
                    <a:pt x="456" y="0"/>
                    <a:pt x="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32"/>
            <p:cNvSpPr/>
            <p:nvPr/>
          </p:nvSpPr>
          <p:spPr>
            <a:xfrm>
              <a:off x="2778350" y="584750"/>
              <a:ext cx="8150" cy="39050"/>
            </a:xfrm>
            <a:custGeom>
              <a:avLst/>
              <a:gdLst/>
              <a:ahLst/>
              <a:cxnLst/>
              <a:rect l="l" t="t" r="r" b="b"/>
              <a:pathLst>
                <a:path w="326" h="1562" extrusionOk="0">
                  <a:moveTo>
                    <a:pt x="104" y="1"/>
                  </a:moveTo>
                  <a:cubicBezTo>
                    <a:pt x="50" y="1"/>
                    <a:pt x="0" y="32"/>
                    <a:pt x="0" y="95"/>
                  </a:cubicBezTo>
                  <a:cubicBezTo>
                    <a:pt x="25" y="546"/>
                    <a:pt x="50" y="997"/>
                    <a:pt x="100" y="1448"/>
                  </a:cubicBezTo>
                  <a:cubicBezTo>
                    <a:pt x="113" y="1524"/>
                    <a:pt x="169" y="1561"/>
                    <a:pt x="223" y="1561"/>
                  </a:cubicBezTo>
                  <a:cubicBezTo>
                    <a:pt x="276" y="1561"/>
                    <a:pt x="326" y="1524"/>
                    <a:pt x="326" y="1448"/>
                  </a:cubicBezTo>
                  <a:cubicBezTo>
                    <a:pt x="276" y="997"/>
                    <a:pt x="251" y="546"/>
                    <a:pt x="226" y="95"/>
                  </a:cubicBezTo>
                  <a:cubicBezTo>
                    <a:pt x="213" y="32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32"/>
            <p:cNvSpPr/>
            <p:nvPr/>
          </p:nvSpPr>
          <p:spPr>
            <a:xfrm>
              <a:off x="2792750" y="596675"/>
              <a:ext cx="5975" cy="30400"/>
            </a:xfrm>
            <a:custGeom>
              <a:avLst/>
              <a:gdLst/>
              <a:ahLst/>
              <a:cxnLst/>
              <a:rect l="l" t="t" r="r" b="b"/>
              <a:pathLst>
                <a:path w="239" h="1216" extrusionOk="0">
                  <a:moveTo>
                    <a:pt x="135" y="0"/>
                  </a:moveTo>
                  <a:cubicBezTo>
                    <a:pt x="82" y="0"/>
                    <a:pt x="26" y="32"/>
                    <a:pt x="26" y="94"/>
                  </a:cubicBezTo>
                  <a:lnTo>
                    <a:pt x="1" y="1122"/>
                  </a:lnTo>
                  <a:cubicBezTo>
                    <a:pt x="1" y="1184"/>
                    <a:pt x="51" y="1216"/>
                    <a:pt x="101" y="1216"/>
                  </a:cubicBezTo>
                  <a:cubicBezTo>
                    <a:pt x="151" y="1216"/>
                    <a:pt x="201" y="1184"/>
                    <a:pt x="201" y="1122"/>
                  </a:cubicBezTo>
                  <a:lnTo>
                    <a:pt x="226" y="94"/>
                  </a:lnTo>
                  <a:cubicBezTo>
                    <a:pt x="239" y="32"/>
                    <a:pt x="189" y="0"/>
                    <a:pt x="1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32"/>
            <p:cNvSpPr/>
            <p:nvPr/>
          </p:nvSpPr>
          <p:spPr>
            <a:xfrm>
              <a:off x="2808925" y="641700"/>
              <a:ext cx="12800" cy="19300"/>
            </a:xfrm>
            <a:custGeom>
              <a:avLst/>
              <a:gdLst/>
              <a:ahLst/>
              <a:cxnLst/>
              <a:rect l="l" t="t" r="r" b="b"/>
              <a:pathLst>
                <a:path w="512" h="772" extrusionOk="0">
                  <a:moveTo>
                    <a:pt x="389" y="0"/>
                  </a:moveTo>
                  <a:cubicBezTo>
                    <a:pt x="346" y="0"/>
                    <a:pt x="301" y="22"/>
                    <a:pt x="281" y="73"/>
                  </a:cubicBezTo>
                  <a:cubicBezTo>
                    <a:pt x="206" y="248"/>
                    <a:pt x="131" y="449"/>
                    <a:pt x="30" y="649"/>
                  </a:cubicBezTo>
                  <a:cubicBezTo>
                    <a:pt x="0" y="724"/>
                    <a:pt x="69" y="772"/>
                    <a:pt x="139" y="772"/>
                  </a:cubicBezTo>
                  <a:cubicBezTo>
                    <a:pt x="187" y="772"/>
                    <a:pt x="236" y="750"/>
                    <a:pt x="256" y="699"/>
                  </a:cubicBezTo>
                  <a:cubicBezTo>
                    <a:pt x="331" y="499"/>
                    <a:pt x="406" y="323"/>
                    <a:pt x="481" y="123"/>
                  </a:cubicBezTo>
                  <a:cubicBezTo>
                    <a:pt x="511" y="48"/>
                    <a:pt x="452" y="0"/>
                    <a:pt x="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32"/>
            <p:cNvSpPr/>
            <p:nvPr/>
          </p:nvSpPr>
          <p:spPr>
            <a:xfrm>
              <a:off x="2820875" y="648625"/>
              <a:ext cx="14025" cy="21900"/>
            </a:xfrm>
            <a:custGeom>
              <a:avLst/>
              <a:gdLst/>
              <a:ahLst/>
              <a:cxnLst/>
              <a:rect l="l" t="t" r="r" b="b"/>
              <a:pathLst>
                <a:path w="561" h="876" extrusionOk="0">
                  <a:moveTo>
                    <a:pt x="433" y="0"/>
                  </a:moveTo>
                  <a:cubicBezTo>
                    <a:pt x="391" y="0"/>
                    <a:pt x="349" y="22"/>
                    <a:pt x="329" y="71"/>
                  </a:cubicBezTo>
                  <a:cubicBezTo>
                    <a:pt x="254" y="297"/>
                    <a:pt x="179" y="522"/>
                    <a:pt x="54" y="723"/>
                  </a:cubicBezTo>
                  <a:cubicBezTo>
                    <a:pt x="1" y="793"/>
                    <a:pt x="71" y="876"/>
                    <a:pt x="144" y="876"/>
                  </a:cubicBezTo>
                  <a:cubicBezTo>
                    <a:pt x="175" y="876"/>
                    <a:pt x="206" y="861"/>
                    <a:pt x="229" y="823"/>
                  </a:cubicBezTo>
                  <a:cubicBezTo>
                    <a:pt x="354" y="598"/>
                    <a:pt x="455" y="372"/>
                    <a:pt x="530" y="147"/>
                  </a:cubicBezTo>
                  <a:cubicBezTo>
                    <a:pt x="560" y="55"/>
                    <a:pt x="498" y="0"/>
                    <a:pt x="4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32"/>
            <p:cNvSpPr/>
            <p:nvPr/>
          </p:nvSpPr>
          <p:spPr>
            <a:xfrm>
              <a:off x="2955275" y="734675"/>
              <a:ext cx="7300" cy="19650"/>
            </a:xfrm>
            <a:custGeom>
              <a:avLst/>
              <a:gdLst/>
              <a:ahLst/>
              <a:cxnLst/>
              <a:rect l="l" t="t" r="r" b="b"/>
              <a:pathLst>
                <a:path w="292" h="786" extrusionOk="0">
                  <a:moveTo>
                    <a:pt x="179" y="0"/>
                  </a:moveTo>
                  <a:cubicBezTo>
                    <a:pt x="122" y="0"/>
                    <a:pt x="66" y="38"/>
                    <a:pt x="66" y="113"/>
                  </a:cubicBezTo>
                  <a:cubicBezTo>
                    <a:pt x="66" y="288"/>
                    <a:pt x="41" y="464"/>
                    <a:pt x="16" y="639"/>
                  </a:cubicBezTo>
                  <a:cubicBezTo>
                    <a:pt x="1" y="731"/>
                    <a:pt x="79" y="786"/>
                    <a:pt x="142" y="786"/>
                  </a:cubicBezTo>
                  <a:cubicBezTo>
                    <a:pt x="182" y="786"/>
                    <a:pt x="216" y="763"/>
                    <a:pt x="216" y="715"/>
                  </a:cubicBezTo>
                  <a:cubicBezTo>
                    <a:pt x="267" y="514"/>
                    <a:pt x="267" y="314"/>
                    <a:pt x="292" y="113"/>
                  </a:cubicBezTo>
                  <a:cubicBezTo>
                    <a:pt x="292" y="38"/>
                    <a:pt x="235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32"/>
            <p:cNvSpPr/>
            <p:nvPr/>
          </p:nvSpPr>
          <p:spPr>
            <a:xfrm>
              <a:off x="2967875" y="742025"/>
              <a:ext cx="8800" cy="25250"/>
            </a:xfrm>
            <a:custGeom>
              <a:avLst/>
              <a:gdLst/>
              <a:ahLst/>
              <a:cxnLst/>
              <a:rect l="l" t="t" r="r" b="b"/>
              <a:pathLst>
                <a:path w="352" h="1010" extrusionOk="0">
                  <a:moveTo>
                    <a:pt x="245" y="1"/>
                  </a:moveTo>
                  <a:cubicBezTo>
                    <a:pt x="189" y="1"/>
                    <a:pt x="126" y="32"/>
                    <a:pt x="113" y="95"/>
                  </a:cubicBezTo>
                  <a:cubicBezTo>
                    <a:pt x="88" y="370"/>
                    <a:pt x="63" y="621"/>
                    <a:pt x="13" y="897"/>
                  </a:cubicBezTo>
                  <a:cubicBezTo>
                    <a:pt x="1" y="972"/>
                    <a:pt x="51" y="1010"/>
                    <a:pt x="107" y="1010"/>
                  </a:cubicBezTo>
                  <a:cubicBezTo>
                    <a:pt x="164" y="1010"/>
                    <a:pt x="226" y="972"/>
                    <a:pt x="239" y="897"/>
                  </a:cubicBezTo>
                  <a:cubicBezTo>
                    <a:pt x="264" y="621"/>
                    <a:pt x="314" y="370"/>
                    <a:pt x="339" y="95"/>
                  </a:cubicBezTo>
                  <a:cubicBezTo>
                    <a:pt x="351" y="32"/>
                    <a:pt x="301" y="1"/>
                    <a:pt x="2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32"/>
            <p:cNvSpPr/>
            <p:nvPr/>
          </p:nvSpPr>
          <p:spPr>
            <a:xfrm>
              <a:off x="2910400" y="540000"/>
              <a:ext cx="77250" cy="47125"/>
            </a:xfrm>
            <a:custGeom>
              <a:avLst/>
              <a:gdLst/>
              <a:ahLst/>
              <a:cxnLst/>
              <a:rect l="l" t="t" r="r" b="b"/>
              <a:pathLst>
                <a:path w="3090" h="1885" extrusionOk="0">
                  <a:moveTo>
                    <a:pt x="1192" y="0"/>
                  </a:moveTo>
                  <a:cubicBezTo>
                    <a:pt x="1107" y="0"/>
                    <a:pt x="1030" y="122"/>
                    <a:pt x="1109" y="181"/>
                  </a:cubicBezTo>
                  <a:cubicBezTo>
                    <a:pt x="1510" y="607"/>
                    <a:pt x="1936" y="1033"/>
                    <a:pt x="2337" y="1459"/>
                  </a:cubicBezTo>
                  <a:cubicBezTo>
                    <a:pt x="1635" y="1058"/>
                    <a:pt x="934" y="657"/>
                    <a:pt x="207" y="306"/>
                  </a:cubicBezTo>
                  <a:cubicBezTo>
                    <a:pt x="191" y="294"/>
                    <a:pt x="175" y="289"/>
                    <a:pt x="160" y="289"/>
                  </a:cubicBezTo>
                  <a:cubicBezTo>
                    <a:pt x="74" y="289"/>
                    <a:pt x="1" y="439"/>
                    <a:pt x="107" y="481"/>
                  </a:cubicBezTo>
                  <a:cubicBezTo>
                    <a:pt x="909" y="882"/>
                    <a:pt x="1711" y="1334"/>
                    <a:pt x="2488" y="1785"/>
                  </a:cubicBezTo>
                  <a:lnTo>
                    <a:pt x="3061" y="1880"/>
                  </a:lnTo>
                  <a:lnTo>
                    <a:pt x="3061" y="1880"/>
                  </a:lnTo>
                  <a:cubicBezTo>
                    <a:pt x="3056" y="1877"/>
                    <a:pt x="3050" y="1871"/>
                    <a:pt x="3039" y="1860"/>
                  </a:cubicBezTo>
                  <a:cubicBezTo>
                    <a:pt x="3014" y="1835"/>
                    <a:pt x="2989" y="1835"/>
                    <a:pt x="2964" y="1810"/>
                  </a:cubicBezTo>
                  <a:cubicBezTo>
                    <a:pt x="2412" y="1208"/>
                    <a:pt x="1836" y="607"/>
                    <a:pt x="1260" y="30"/>
                  </a:cubicBezTo>
                  <a:cubicBezTo>
                    <a:pt x="1238" y="9"/>
                    <a:pt x="1215" y="0"/>
                    <a:pt x="1192" y="0"/>
                  </a:cubicBezTo>
                  <a:close/>
                  <a:moveTo>
                    <a:pt x="3061" y="1880"/>
                  </a:moveTo>
                  <a:cubicBezTo>
                    <a:pt x="3069" y="1885"/>
                    <a:pt x="3075" y="1885"/>
                    <a:pt x="3089" y="1885"/>
                  </a:cubicBezTo>
                  <a:lnTo>
                    <a:pt x="3061" y="1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32"/>
            <p:cNvSpPr/>
            <p:nvPr/>
          </p:nvSpPr>
          <p:spPr>
            <a:xfrm>
              <a:off x="2087100" y="1533775"/>
              <a:ext cx="257675" cy="264650"/>
            </a:xfrm>
            <a:custGeom>
              <a:avLst/>
              <a:gdLst/>
              <a:ahLst/>
              <a:cxnLst/>
              <a:rect l="l" t="t" r="r" b="b"/>
              <a:pathLst>
                <a:path w="10307" h="10586" extrusionOk="0">
                  <a:moveTo>
                    <a:pt x="4797" y="0"/>
                  </a:moveTo>
                  <a:cubicBezTo>
                    <a:pt x="4754" y="0"/>
                    <a:pt x="4727" y="2"/>
                    <a:pt x="4718" y="4"/>
                  </a:cubicBezTo>
                  <a:lnTo>
                    <a:pt x="5094" y="2610"/>
                  </a:lnTo>
                  <a:cubicBezTo>
                    <a:pt x="5094" y="2610"/>
                    <a:pt x="1635" y="3212"/>
                    <a:pt x="783" y="5493"/>
                  </a:cubicBezTo>
                  <a:cubicBezTo>
                    <a:pt x="1" y="7625"/>
                    <a:pt x="2690" y="10586"/>
                    <a:pt x="5295" y="10586"/>
                  </a:cubicBezTo>
                  <a:cubicBezTo>
                    <a:pt x="5445" y="10586"/>
                    <a:pt x="5596" y="10576"/>
                    <a:pt x="5745" y="10555"/>
                  </a:cubicBezTo>
                  <a:cubicBezTo>
                    <a:pt x="8452" y="10154"/>
                    <a:pt x="10307" y="7548"/>
                    <a:pt x="9204" y="3763"/>
                  </a:cubicBezTo>
                  <a:cubicBezTo>
                    <a:pt x="8184" y="264"/>
                    <a:pt x="5321" y="0"/>
                    <a:pt x="47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32"/>
            <p:cNvSpPr/>
            <p:nvPr/>
          </p:nvSpPr>
          <p:spPr>
            <a:xfrm>
              <a:off x="1963800" y="1443400"/>
              <a:ext cx="326575" cy="311700"/>
            </a:xfrm>
            <a:custGeom>
              <a:avLst/>
              <a:gdLst/>
              <a:ahLst/>
              <a:cxnLst/>
              <a:rect l="l" t="t" r="r" b="b"/>
              <a:pathLst>
                <a:path w="13063" h="12468" extrusionOk="0">
                  <a:moveTo>
                    <a:pt x="8362" y="1"/>
                  </a:moveTo>
                  <a:cubicBezTo>
                    <a:pt x="8297" y="1"/>
                    <a:pt x="8233" y="12"/>
                    <a:pt x="8171" y="35"/>
                  </a:cubicBezTo>
                  <a:cubicBezTo>
                    <a:pt x="6542" y="611"/>
                    <a:pt x="8171" y="5198"/>
                    <a:pt x="8171" y="5198"/>
                  </a:cubicBezTo>
                  <a:cubicBezTo>
                    <a:pt x="8171" y="5198"/>
                    <a:pt x="7425" y="5101"/>
                    <a:pt x="6398" y="5101"/>
                  </a:cubicBezTo>
                  <a:cubicBezTo>
                    <a:pt x="4248" y="5101"/>
                    <a:pt x="866" y="5526"/>
                    <a:pt x="527" y="8155"/>
                  </a:cubicBezTo>
                  <a:cubicBezTo>
                    <a:pt x="0" y="12040"/>
                    <a:pt x="9700" y="12441"/>
                    <a:pt x="9700" y="12441"/>
                  </a:cubicBezTo>
                  <a:cubicBezTo>
                    <a:pt x="9700" y="12441"/>
                    <a:pt x="9827" y="12468"/>
                    <a:pt x="10028" y="12468"/>
                  </a:cubicBezTo>
                  <a:cubicBezTo>
                    <a:pt x="10879" y="12468"/>
                    <a:pt x="13063" y="11992"/>
                    <a:pt x="12657" y="7027"/>
                  </a:cubicBezTo>
                  <a:cubicBezTo>
                    <a:pt x="12657" y="7027"/>
                    <a:pt x="10014" y="1"/>
                    <a:pt x="8362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32"/>
            <p:cNvSpPr/>
            <p:nvPr/>
          </p:nvSpPr>
          <p:spPr>
            <a:xfrm>
              <a:off x="2162425" y="1581550"/>
              <a:ext cx="35300" cy="66550"/>
            </a:xfrm>
            <a:custGeom>
              <a:avLst/>
              <a:gdLst/>
              <a:ahLst/>
              <a:cxnLst/>
              <a:rect l="l" t="t" r="r" b="b"/>
              <a:pathLst>
                <a:path w="1412" h="2662" extrusionOk="0">
                  <a:moveTo>
                    <a:pt x="411" y="0"/>
                  </a:moveTo>
                  <a:cubicBezTo>
                    <a:pt x="366" y="0"/>
                    <a:pt x="321" y="22"/>
                    <a:pt x="301" y="73"/>
                  </a:cubicBezTo>
                  <a:cubicBezTo>
                    <a:pt x="0" y="1050"/>
                    <a:pt x="577" y="1902"/>
                    <a:pt x="1203" y="2629"/>
                  </a:cubicBezTo>
                  <a:cubicBezTo>
                    <a:pt x="1221" y="2652"/>
                    <a:pt x="1242" y="2662"/>
                    <a:pt x="1263" y="2662"/>
                  </a:cubicBezTo>
                  <a:cubicBezTo>
                    <a:pt x="1336" y="2662"/>
                    <a:pt x="1412" y="2550"/>
                    <a:pt x="1354" y="2454"/>
                  </a:cubicBezTo>
                  <a:cubicBezTo>
                    <a:pt x="777" y="1802"/>
                    <a:pt x="251" y="1025"/>
                    <a:pt x="527" y="123"/>
                  </a:cubicBezTo>
                  <a:cubicBezTo>
                    <a:pt x="542" y="48"/>
                    <a:pt x="476" y="0"/>
                    <a:pt x="411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32"/>
            <p:cNvSpPr/>
            <p:nvPr/>
          </p:nvSpPr>
          <p:spPr>
            <a:xfrm>
              <a:off x="1978525" y="1619650"/>
              <a:ext cx="129400" cy="15925"/>
            </a:xfrm>
            <a:custGeom>
              <a:avLst/>
              <a:gdLst/>
              <a:ahLst/>
              <a:cxnLst/>
              <a:rect l="l" t="t" r="r" b="b"/>
              <a:pathLst>
                <a:path w="5176" h="637" extrusionOk="0">
                  <a:moveTo>
                    <a:pt x="3566" y="0"/>
                  </a:moveTo>
                  <a:cubicBezTo>
                    <a:pt x="2409" y="0"/>
                    <a:pt x="1261" y="146"/>
                    <a:pt x="113" y="429"/>
                  </a:cubicBezTo>
                  <a:cubicBezTo>
                    <a:pt x="0" y="451"/>
                    <a:pt x="30" y="636"/>
                    <a:pt x="147" y="636"/>
                  </a:cubicBezTo>
                  <a:cubicBezTo>
                    <a:pt x="160" y="636"/>
                    <a:pt x="173" y="634"/>
                    <a:pt x="188" y="629"/>
                  </a:cubicBezTo>
                  <a:cubicBezTo>
                    <a:pt x="1295" y="366"/>
                    <a:pt x="2426" y="225"/>
                    <a:pt x="3565" y="225"/>
                  </a:cubicBezTo>
                  <a:cubicBezTo>
                    <a:pt x="4051" y="225"/>
                    <a:pt x="4538" y="251"/>
                    <a:pt x="5026" y="303"/>
                  </a:cubicBezTo>
                  <a:cubicBezTo>
                    <a:pt x="5176" y="303"/>
                    <a:pt x="5176" y="103"/>
                    <a:pt x="5026" y="78"/>
                  </a:cubicBezTo>
                  <a:cubicBezTo>
                    <a:pt x="4537" y="26"/>
                    <a:pt x="4051" y="0"/>
                    <a:pt x="3566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32"/>
            <p:cNvSpPr/>
            <p:nvPr/>
          </p:nvSpPr>
          <p:spPr>
            <a:xfrm>
              <a:off x="1984025" y="1664800"/>
              <a:ext cx="133300" cy="12000"/>
            </a:xfrm>
            <a:custGeom>
              <a:avLst/>
              <a:gdLst/>
              <a:ahLst/>
              <a:cxnLst/>
              <a:rect l="l" t="t" r="r" b="b"/>
              <a:pathLst>
                <a:path w="5332" h="480" extrusionOk="0">
                  <a:moveTo>
                    <a:pt x="3476" y="0"/>
                  </a:moveTo>
                  <a:cubicBezTo>
                    <a:pt x="2358" y="0"/>
                    <a:pt x="1244" y="95"/>
                    <a:pt x="119" y="277"/>
                  </a:cubicBezTo>
                  <a:cubicBezTo>
                    <a:pt x="1" y="300"/>
                    <a:pt x="38" y="479"/>
                    <a:pt x="169" y="479"/>
                  </a:cubicBezTo>
                  <a:cubicBezTo>
                    <a:pt x="177" y="479"/>
                    <a:pt x="185" y="479"/>
                    <a:pt x="194" y="477"/>
                  </a:cubicBezTo>
                  <a:cubicBezTo>
                    <a:pt x="1247" y="302"/>
                    <a:pt x="2311" y="207"/>
                    <a:pt x="3378" y="207"/>
                  </a:cubicBezTo>
                  <a:cubicBezTo>
                    <a:pt x="3987" y="207"/>
                    <a:pt x="4597" y="238"/>
                    <a:pt x="5207" y="302"/>
                  </a:cubicBezTo>
                  <a:cubicBezTo>
                    <a:pt x="5332" y="302"/>
                    <a:pt x="5332" y="76"/>
                    <a:pt x="5207" y="76"/>
                  </a:cubicBezTo>
                  <a:cubicBezTo>
                    <a:pt x="4628" y="25"/>
                    <a:pt x="4051" y="0"/>
                    <a:pt x="3476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32"/>
            <p:cNvSpPr/>
            <p:nvPr/>
          </p:nvSpPr>
          <p:spPr>
            <a:xfrm>
              <a:off x="2290250" y="772150"/>
              <a:ext cx="117175" cy="103825"/>
            </a:xfrm>
            <a:custGeom>
              <a:avLst/>
              <a:gdLst/>
              <a:ahLst/>
              <a:cxnLst/>
              <a:rect l="l" t="t" r="r" b="b"/>
              <a:pathLst>
                <a:path w="4687" h="4153" extrusionOk="0">
                  <a:moveTo>
                    <a:pt x="2101" y="1"/>
                  </a:moveTo>
                  <a:cubicBezTo>
                    <a:pt x="1784" y="1"/>
                    <a:pt x="1482" y="126"/>
                    <a:pt x="1228" y="444"/>
                  </a:cubicBezTo>
                  <a:cubicBezTo>
                    <a:pt x="0" y="1922"/>
                    <a:pt x="2030" y="4103"/>
                    <a:pt x="4687" y="4153"/>
                  </a:cubicBezTo>
                  <a:lnTo>
                    <a:pt x="4687" y="1747"/>
                  </a:lnTo>
                  <a:cubicBezTo>
                    <a:pt x="4687" y="1747"/>
                    <a:pt x="3284" y="1"/>
                    <a:pt x="2101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32"/>
            <p:cNvSpPr/>
            <p:nvPr/>
          </p:nvSpPr>
          <p:spPr>
            <a:xfrm>
              <a:off x="2374200" y="627375"/>
              <a:ext cx="505675" cy="425025"/>
            </a:xfrm>
            <a:custGeom>
              <a:avLst/>
              <a:gdLst/>
              <a:ahLst/>
              <a:cxnLst/>
              <a:rect l="l" t="t" r="r" b="b"/>
              <a:pathLst>
                <a:path w="20227" h="17001" extrusionOk="0">
                  <a:moveTo>
                    <a:pt x="8944" y="0"/>
                  </a:moveTo>
                  <a:cubicBezTo>
                    <a:pt x="7386" y="0"/>
                    <a:pt x="5815" y="149"/>
                    <a:pt x="4437" y="771"/>
                  </a:cubicBezTo>
                  <a:cubicBezTo>
                    <a:pt x="4136" y="921"/>
                    <a:pt x="3860" y="1072"/>
                    <a:pt x="3585" y="1247"/>
                  </a:cubicBezTo>
                  <a:cubicBezTo>
                    <a:pt x="3284" y="1448"/>
                    <a:pt x="3058" y="1648"/>
                    <a:pt x="2858" y="1874"/>
                  </a:cubicBezTo>
                  <a:cubicBezTo>
                    <a:pt x="2231" y="2626"/>
                    <a:pt x="1504" y="3703"/>
                    <a:pt x="1279" y="4781"/>
                  </a:cubicBezTo>
                  <a:cubicBezTo>
                    <a:pt x="778" y="7312"/>
                    <a:pt x="1" y="10646"/>
                    <a:pt x="1179" y="13052"/>
                  </a:cubicBezTo>
                  <a:cubicBezTo>
                    <a:pt x="2231" y="15157"/>
                    <a:pt x="5314" y="15458"/>
                    <a:pt x="7469" y="16159"/>
                  </a:cubicBezTo>
                  <a:cubicBezTo>
                    <a:pt x="8986" y="16647"/>
                    <a:pt x="10764" y="17001"/>
                    <a:pt x="12515" y="17001"/>
                  </a:cubicBezTo>
                  <a:cubicBezTo>
                    <a:pt x="14900" y="17001"/>
                    <a:pt x="17237" y="16345"/>
                    <a:pt x="18798" y="14480"/>
                  </a:cubicBezTo>
                  <a:cubicBezTo>
                    <a:pt x="19900" y="13152"/>
                    <a:pt x="20226" y="10746"/>
                    <a:pt x="19800" y="8290"/>
                  </a:cubicBezTo>
                  <a:cubicBezTo>
                    <a:pt x="19124" y="4430"/>
                    <a:pt x="16567" y="420"/>
                    <a:pt x="12131" y="94"/>
                  </a:cubicBezTo>
                  <a:cubicBezTo>
                    <a:pt x="12006" y="94"/>
                    <a:pt x="11905" y="69"/>
                    <a:pt x="11780" y="69"/>
                  </a:cubicBezTo>
                  <a:lnTo>
                    <a:pt x="11204" y="69"/>
                  </a:lnTo>
                  <a:cubicBezTo>
                    <a:pt x="10470" y="36"/>
                    <a:pt x="9708" y="0"/>
                    <a:pt x="8944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32"/>
            <p:cNvSpPr/>
            <p:nvPr/>
          </p:nvSpPr>
          <p:spPr>
            <a:xfrm>
              <a:off x="2484475" y="627375"/>
              <a:ext cx="177350" cy="158600"/>
            </a:xfrm>
            <a:custGeom>
              <a:avLst/>
              <a:gdLst/>
              <a:ahLst/>
              <a:cxnLst/>
              <a:rect l="l" t="t" r="r" b="b"/>
              <a:pathLst>
                <a:path w="7094" h="6344" extrusionOk="0">
                  <a:moveTo>
                    <a:pt x="4533" y="0"/>
                  </a:moveTo>
                  <a:cubicBezTo>
                    <a:pt x="2975" y="0"/>
                    <a:pt x="1404" y="149"/>
                    <a:pt x="26" y="771"/>
                  </a:cubicBezTo>
                  <a:cubicBezTo>
                    <a:pt x="1" y="1347"/>
                    <a:pt x="51" y="1924"/>
                    <a:pt x="251" y="2475"/>
                  </a:cubicBezTo>
                  <a:cubicBezTo>
                    <a:pt x="527" y="3277"/>
                    <a:pt x="1028" y="3979"/>
                    <a:pt x="1605" y="4606"/>
                  </a:cubicBezTo>
                  <a:cubicBezTo>
                    <a:pt x="2532" y="5558"/>
                    <a:pt x="3760" y="6285"/>
                    <a:pt x="5088" y="6335"/>
                  </a:cubicBezTo>
                  <a:cubicBezTo>
                    <a:pt x="5122" y="6341"/>
                    <a:pt x="5157" y="6344"/>
                    <a:pt x="5192" y="6344"/>
                  </a:cubicBezTo>
                  <a:cubicBezTo>
                    <a:pt x="5313" y="6344"/>
                    <a:pt x="5431" y="6307"/>
                    <a:pt x="5489" y="6210"/>
                  </a:cubicBezTo>
                  <a:cubicBezTo>
                    <a:pt x="5640" y="6034"/>
                    <a:pt x="5439" y="5758"/>
                    <a:pt x="5264" y="5608"/>
                  </a:cubicBezTo>
                  <a:cubicBezTo>
                    <a:pt x="4938" y="5357"/>
                    <a:pt x="4637" y="5082"/>
                    <a:pt x="4337" y="4831"/>
                  </a:cubicBezTo>
                  <a:cubicBezTo>
                    <a:pt x="4186" y="4706"/>
                    <a:pt x="4036" y="4555"/>
                    <a:pt x="4036" y="4355"/>
                  </a:cubicBezTo>
                  <a:cubicBezTo>
                    <a:pt x="4036" y="4129"/>
                    <a:pt x="4311" y="3979"/>
                    <a:pt x="4537" y="3879"/>
                  </a:cubicBezTo>
                  <a:cubicBezTo>
                    <a:pt x="5314" y="3553"/>
                    <a:pt x="6041" y="3052"/>
                    <a:pt x="6517" y="2350"/>
                  </a:cubicBezTo>
                  <a:cubicBezTo>
                    <a:pt x="6943" y="1673"/>
                    <a:pt x="7093" y="796"/>
                    <a:pt x="6793" y="69"/>
                  </a:cubicBezTo>
                  <a:cubicBezTo>
                    <a:pt x="6059" y="36"/>
                    <a:pt x="5297" y="0"/>
                    <a:pt x="453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32"/>
            <p:cNvSpPr/>
            <p:nvPr/>
          </p:nvSpPr>
          <p:spPr>
            <a:xfrm>
              <a:off x="2963800" y="819375"/>
              <a:ext cx="158800" cy="101425"/>
            </a:xfrm>
            <a:custGeom>
              <a:avLst/>
              <a:gdLst/>
              <a:ahLst/>
              <a:cxnLst/>
              <a:rect l="l" t="t" r="r" b="b"/>
              <a:pathLst>
                <a:path w="6352" h="4057" extrusionOk="0">
                  <a:moveTo>
                    <a:pt x="3424" y="1"/>
                  </a:moveTo>
                  <a:cubicBezTo>
                    <a:pt x="1809" y="1"/>
                    <a:pt x="1" y="1136"/>
                    <a:pt x="1" y="1136"/>
                  </a:cubicBezTo>
                  <a:cubicBezTo>
                    <a:pt x="101" y="2715"/>
                    <a:pt x="1" y="3542"/>
                    <a:pt x="1" y="3542"/>
                  </a:cubicBezTo>
                  <a:cubicBezTo>
                    <a:pt x="1028" y="3904"/>
                    <a:pt x="1918" y="4056"/>
                    <a:pt x="2669" y="4056"/>
                  </a:cubicBezTo>
                  <a:cubicBezTo>
                    <a:pt x="5508" y="4056"/>
                    <a:pt x="6352" y="1878"/>
                    <a:pt x="5063" y="610"/>
                  </a:cubicBezTo>
                  <a:cubicBezTo>
                    <a:pt x="4617" y="163"/>
                    <a:pt x="4034" y="1"/>
                    <a:pt x="3424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32"/>
            <p:cNvSpPr/>
            <p:nvPr/>
          </p:nvSpPr>
          <p:spPr>
            <a:xfrm>
              <a:off x="2677475" y="629725"/>
              <a:ext cx="191750" cy="204900"/>
            </a:xfrm>
            <a:custGeom>
              <a:avLst/>
              <a:gdLst/>
              <a:ahLst/>
              <a:cxnLst/>
              <a:rect l="l" t="t" r="r" b="b"/>
              <a:pathLst>
                <a:path w="7670" h="8196" extrusionOk="0">
                  <a:moveTo>
                    <a:pt x="0" y="0"/>
                  </a:moveTo>
                  <a:lnTo>
                    <a:pt x="0" y="0"/>
                  </a:lnTo>
                  <a:cubicBezTo>
                    <a:pt x="125" y="1028"/>
                    <a:pt x="827" y="3058"/>
                    <a:pt x="3434" y="3409"/>
                  </a:cubicBezTo>
                  <a:cubicBezTo>
                    <a:pt x="3434" y="3409"/>
                    <a:pt x="3659" y="8020"/>
                    <a:pt x="7669" y="8196"/>
                  </a:cubicBezTo>
                  <a:cubicBezTo>
                    <a:pt x="6993" y="4336"/>
                    <a:pt x="4436" y="32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32"/>
            <p:cNvSpPr/>
            <p:nvPr/>
          </p:nvSpPr>
          <p:spPr>
            <a:xfrm>
              <a:off x="2318450" y="641000"/>
              <a:ext cx="764425" cy="853800"/>
            </a:xfrm>
            <a:custGeom>
              <a:avLst/>
              <a:gdLst/>
              <a:ahLst/>
              <a:cxnLst/>
              <a:rect l="l" t="t" r="r" b="b"/>
              <a:pathLst>
                <a:path w="30577" h="34152" extrusionOk="0">
                  <a:moveTo>
                    <a:pt x="16391" y="0"/>
                  </a:moveTo>
                  <a:lnTo>
                    <a:pt x="22030" y="7745"/>
                  </a:lnTo>
                  <a:cubicBezTo>
                    <a:pt x="22030" y="7745"/>
                    <a:pt x="22356" y="13785"/>
                    <a:pt x="18020" y="15765"/>
                  </a:cubicBezTo>
                  <a:cubicBezTo>
                    <a:pt x="17420" y="15909"/>
                    <a:pt x="16897" y="15970"/>
                    <a:pt x="16424" y="15970"/>
                  </a:cubicBezTo>
                  <a:cubicBezTo>
                    <a:pt x="14588" y="15970"/>
                    <a:pt x="13502" y="15039"/>
                    <a:pt x="11529" y="14361"/>
                  </a:cubicBezTo>
                  <a:cubicBezTo>
                    <a:pt x="10846" y="14121"/>
                    <a:pt x="10228" y="14037"/>
                    <a:pt x="9666" y="14037"/>
                  </a:cubicBezTo>
                  <a:cubicBezTo>
                    <a:pt x="8366" y="14037"/>
                    <a:pt x="7364" y="14487"/>
                    <a:pt x="6541" y="14487"/>
                  </a:cubicBezTo>
                  <a:cubicBezTo>
                    <a:pt x="6311" y="14487"/>
                    <a:pt x="6095" y="14451"/>
                    <a:pt x="5890" y="14361"/>
                  </a:cubicBezTo>
                  <a:cubicBezTo>
                    <a:pt x="4135" y="13609"/>
                    <a:pt x="3434" y="11830"/>
                    <a:pt x="3333" y="11504"/>
                  </a:cubicBezTo>
                  <a:cubicBezTo>
                    <a:pt x="2983" y="10552"/>
                    <a:pt x="2807" y="9449"/>
                    <a:pt x="2807" y="8121"/>
                  </a:cubicBezTo>
                  <a:cubicBezTo>
                    <a:pt x="2807" y="8121"/>
                    <a:pt x="0" y="16166"/>
                    <a:pt x="2531" y="20777"/>
                  </a:cubicBezTo>
                  <a:cubicBezTo>
                    <a:pt x="3634" y="22782"/>
                    <a:pt x="4436" y="23259"/>
                    <a:pt x="5389" y="23534"/>
                  </a:cubicBezTo>
                  <a:cubicBezTo>
                    <a:pt x="4587" y="25088"/>
                    <a:pt x="3734" y="28572"/>
                    <a:pt x="5739" y="30577"/>
                  </a:cubicBezTo>
                  <a:cubicBezTo>
                    <a:pt x="6497" y="31344"/>
                    <a:pt x="7340" y="31660"/>
                    <a:pt x="8178" y="31660"/>
                  </a:cubicBezTo>
                  <a:cubicBezTo>
                    <a:pt x="9505" y="31660"/>
                    <a:pt x="10818" y="30869"/>
                    <a:pt x="11754" y="29825"/>
                  </a:cubicBezTo>
                  <a:cubicBezTo>
                    <a:pt x="12257" y="31931"/>
                    <a:pt x="13536" y="34151"/>
                    <a:pt x="15854" y="34151"/>
                  </a:cubicBezTo>
                  <a:cubicBezTo>
                    <a:pt x="15964" y="34151"/>
                    <a:pt x="16076" y="34146"/>
                    <a:pt x="16191" y="34136"/>
                  </a:cubicBezTo>
                  <a:cubicBezTo>
                    <a:pt x="17945" y="33960"/>
                    <a:pt x="19424" y="32833"/>
                    <a:pt x="19850" y="31504"/>
                  </a:cubicBezTo>
                  <a:cubicBezTo>
                    <a:pt x="20346" y="32000"/>
                    <a:pt x="20876" y="32445"/>
                    <a:pt x="21567" y="32445"/>
                  </a:cubicBezTo>
                  <a:cubicBezTo>
                    <a:pt x="21714" y="32445"/>
                    <a:pt x="21868" y="32425"/>
                    <a:pt x="22030" y="32382"/>
                  </a:cubicBezTo>
                  <a:cubicBezTo>
                    <a:pt x="23885" y="31855"/>
                    <a:pt x="24436" y="29023"/>
                    <a:pt x="24386" y="27269"/>
                  </a:cubicBezTo>
                  <a:lnTo>
                    <a:pt x="24386" y="27269"/>
                  </a:lnTo>
                  <a:cubicBezTo>
                    <a:pt x="24712" y="27369"/>
                    <a:pt x="25050" y="27475"/>
                    <a:pt x="25454" y="27475"/>
                  </a:cubicBezTo>
                  <a:cubicBezTo>
                    <a:pt x="25859" y="27475"/>
                    <a:pt x="26328" y="27369"/>
                    <a:pt x="26917" y="27043"/>
                  </a:cubicBezTo>
                  <a:cubicBezTo>
                    <a:pt x="30577" y="24988"/>
                    <a:pt x="28271" y="11203"/>
                    <a:pt x="26917" y="7594"/>
                  </a:cubicBezTo>
                  <a:cubicBezTo>
                    <a:pt x="25564" y="4011"/>
                    <a:pt x="16392" y="1"/>
                    <a:pt x="16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32"/>
            <p:cNvSpPr/>
            <p:nvPr/>
          </p:nvSpPr>
          <p:spPr>
            <a:xfrm>
              <a:off x="2352900" y="983100"/>
              <a:ext cx="691125" cy="514600"/>
            </a:xfrm>
            <a:custGeom>
              <a:avLst/>
              <a:gdLst/>
              <a:ahLst/>
              <a:cxnLst/>
              <a:rect l="l" t="t" r="r" b="b"/>
              <a:pathLst>
                <a:path w="27645" h="20584" extrusionOk="0">
                  <a:moveTo>
                    <a:pt x="6222" y="5735"/>
                  </a:moveTo>
                  <a:cubicBezTo>
                    <a:pt x="6293" y="5735"/>
                    <a:pt x="6377" y="5800"/>
                    <a:pt x="6442" y="5865"/>
                  </a:cubicBezTo>
                  <a:cubicBezTo>
                    <a:pt x="6517" y="5941"/>
                    <a:pt x="6592" y="6041"/>
                    <a:pt x="6642" y="6166"/>
                  </a:cubicBezTo>
                  <a:cubicBezTo>
                    <a:pt x="6893" y="6592"/>
                    <a:pt x="7018" y="7093"/>
                    <a:pt x="7043" y="7595"/>
                  </a:cubicBezTo>
                  <a:cubicBezTo>
                    <a:pt x="7093" y="8096"/>
                    <a:pt x="7043" y="8622"/>
                    <a:pt x="6843" y="9073"/>
                  </a:cubicBezTo>
                  <a:cubicBezTo>
                    <a:pt x="6617" y="9525"/>
                    <a:pt x="6216" y="9850"/>
                    <a:pt x="5715" y="9951"/>
                  </a:cubicBezTo>
                  <a:cubicBezTo>
                    <a:pt x="5528" y="9997"/>
                    <a:pt x="5340" y="10016"/>
                    <a:pt x="5153" y="10016"/>
                  </a:cubicBezTo>
                  <a:cubicBezTo>
                    <a:pt x="4839" y="10016"/>
                    <a:pt x="4525" y="9963"/>
                    <a:pt x="4211" y="9900"/>
                  </a:cubicBezTo>
                  <a:cubicBezTo>
                    <a:pt x="4153" y="9887"/>
                    <a:pt x="4095" y="9873"/>
                    <a:pt x="4038" y="9857"/>
                  </a:cubicBezTo>
                  <a:lnTo>
                    <a:pt x="4038" y="9857"/>
                  </a:lnTo>
                  <a:cubicBezTo>
                    <a:pt x="4283" y="9079"/>
                    <a:pt x="4578" y="8309"/>
                    <a:pt x="4938" y="7570"/>
                  </a:cubicBezTo>
                  <a:cubicBezTo>
                    <a:pt x="5163" y="7118"/>
                    <a:pt x="5389" y="6667"/>
                    <a:pt x="5690" y="6241"/>
                  </a:cubicBezTo>
                  <a:cubicBezTo>
                    <a:pt x="5840" y="6041"/>
                    <a:pt x="5990" y="5840"/>
                    <a:pt x="6191" y="5740"/>
                  </a:cubicBezTo>
                  <a:cubicBezTo>
                    <a:pt x="6201" y="5737"/>
                    <a:pt x="6212" y="5735"/>
                    <a:pt x="6222" y="5735"/>
                  </a:cubicBezTo>
                  <a:close/>
                  <a:moveTo>
                    <a:pt x="22031" y="10602"/>
                  </a:moveTo>
                  <a:cubicBezTo>
                    <a:pt x="22106" y="10627"/>
                    <a:pt x="22206" y="10728"/>
                    <a:pt x="22256" y="10828"/>
                  </a:cubicBezTo>
                  <a:cubicBezTo>
                    <a:pt x="22407" y="11028"/>
                    <a:pt x="22482" y="11254"/>
                    <a:pt x="22557" y="11504"/>
                  </a:cubicBezTo>
                  <a:cubicBezTo>
                    <a:pt x="22752" y="12121"/>
                    <a:pt x="22862" y="12779"/>
                    <a:pt x="22903" y="13439"/>
                  </a:cubicBezTo>
                  <a:lnTo>
                    <a:pt x="22903" y="13439"/>
                  </a:lnTo>
                  <a:cubicBezTo>
                    <a:pt x="22844" y="13399"/>
                    <a:pt x="22787" y="13356"/>
                    <a:pt x="22732" y="13309"/>
                  </a:cubicBezTo>
                  <a:cubicBezTo>
                    <a:pt x="22331" y="13008"/>
                    <a:pt x="22056" y="12582"/>
                    <a:pt x="21855" y="12106"/>
                  </a:cubicBezTo>
                  <a:cubicBezTo>
                    <a:pt x="21780" y="11880"/>
                    <a:pt x="21705" y="11630"/>
                    <a:pt x="21680" y="11379"/>
                  </a:cubicBezTo>
                  <a:cubicBezTo>
                    <a:pt x="21655" y="11154"/>
                    <a:pt x="21655" y="10878"/>
                    <a:pt x="21780" y="10702"/>
                  </a:cubicBezTo>
                  <a:cubicBezTo>
                    <a:pt x="21830" y="10652"/>
                    <a:pt x="21855" y="10627"/>
                    <a:pt x="21905" y="10602"/>
                  </a:cubicBezTo>
                  <a:close/>
                  <a:moveTo>
                    <a:pt x="11131" y="12105"/>
                  </a:moveTo>
                  <a:cubicBezTo>
                    <a:pt x="11153" y="12105"/>
                    <a:pt x="11177" y="12113"/>
                    <a:pt x="11204" y="12131"/>
                  </a:cubicBezTo>
                  <a:cubicBezTo>
                    <a:pt x="11279" y="12181"/>
                    <a:pt x="11354" y="12281"/>
                    <a:pt x="11429" y="12382"/>
                  </a:cubicBezTo>
                  <a:cubicBezTo>
                    <a:pt x="11554" y="12582"/>
                    <a:pt x="11630" y="12808"/>
                    <a:pt x="11630" y="13058"/>
                  </a:cubicBezTo>
                  <a:cubicBezTo>
                    <a:pt x="11680" y="13535"/>
                    <a:pt x="11529" y="14011"/>
                    <a:pt x="11329" y="14462"/>
                  </a:cubicBezTo>
                  <a:cubicBezTo>
                    <a:pt x="11118" y="14883"/>
                    <a:pt x="10853" y="15278"/>
                    <a:pt x="10548" y="15642"/>
                  </a:cubicBezTo>
                  <a:lnTo>
                    <a:pt x="10548" y="15642"/>
                  </a:lnTo>
                  <a:cubicBezTo>
                    <a:pt x="10527" y="15449"/>
                    <a:pt x="10511" y="15256"/>
                    <a:pt x="10502" y="15063"/>
                  </a:cubicBezTo>
                  <a:cubicBezTo>
                    <a:pt x="10502" y="14537"/>
                    <a:pt x="10502" y="14036"/>
                    <a:pt x="10577" y="13535"/>
                  </a:cubicBezTo>
                  <a:cubicBezTo>
                    <a:pt x="10602" y="13284"/>
                    <a:pt x="10652" y="13033"/>
                    <a:pt x="10702" y="12808"/>
                  </a:cubicBezTo>
                  <a:cubicBezTo>
                    <a:pt x="10777" y="12557"/>
                    <a:pt x="10853" y="12306"/>
                    <a:pt x="11003" y="12181"/>
                  </a:cubicBezTo>
                  <a:cubicBezTo>
                    <a:pt x="11052" y="12133"/>
                    <a:pt x="11090" y="12105"/>
                    <a:pt x="11131" y="12105"/>
                  </a:cubicBezTo>
                  <a:close/>
                  <a:moveTo>
                    <a:pt x="17920" y="13021"/>
                  </a:moveTo>
                  <a:cubicBezTo>
                    <a:pt x="17952" y="13021"/>
                    <a:pt x="17983" y="13033"/>
                    <a:pt x="18021" y="13058"/>
                  </a:cubicBezTo>
                  <a:cubicBezTo>
                    <a:pt x="18196" y="13184"/>
                    <a:pt x="18296" y="13434"/>
                    <a:pt x="18397" y="13660"/>
                  </a:cubicBezTo>
                  <a:cubicBezTo>
                    <a:pt x="18572" y="14111"/>
                    <a:pt x="18672" y="14612"/>
                    <a:pt x="18697" y="15114"/>
                  </a:cubicBezTo>
                  <a:cubicBezTo>
                    <a:pt x="18780" y="15939"/>
                    <a:pt x="18693" y="16781"/>
                    <a:pt x="18421" y="17557"/>
                  </a:cubicBezTo>
                  <a:lnTo>
                    <a:pt x="18421" y="17557"/>
                  </a:lnTo>
                  <a:cubicBezTo>
                    <a:pt x="18197" y="17174"/>
                    <a:pt x="18030" y="16758"/>
                    <a:pt x="17920" y="16342"/>
                  </a:cubicBezTo>
                  <a:cubicBezTo>
                    <a:pt x="17770" y="15865"/>
                    <a:pt x="17670" y="15364"/>
                    <a:pt x="17620" y="14863"/>
                  </a:cubicBezTo>
                  <a:cubicBezTo>
                    <a:pt x="17595" y="14362"/>
                    <a:pt x="17569" y="13835"/>
                    <a:pt x="17695" y="13359"/>
                  </a:cubicBezTo>
                  <a:cubicBezTo>
                    <a:pt x="17720" y="13259"/>
                    <a:pt x="17770" y="13134"/>
                    <a:pt x="17820" y="13058"/>
                  </a:cubicBezTo>
                  <a:cubicBezTo>
                    <a:pt x="17858" y="13033"/>
                    <a:pt x="17889" y="13021"/>
                    <a:pt x="17920" y="13021"/>
                  </a:cubicBezTo>
                  <a:close/>
                  <a:moveTo>
                    <a:pt x="26943" y="1"/>
                  </a:moveTo>
                  <a:cubicBezTo>
                    <a:pt x="27294" y="2006"/>
                    <a:pt x="27544" y="4061"/>
                    <a:pt x="27544" y="6116"/>
                  </a:cubicBezTo>
                  <a:cubicBezTo>
                    <a:pt x="27544" y="7144"/>
                    <a:pt x="27494" y="8171"/>
                    <a:pt x="27344" y="9174"/>
                  </a:cubicBezTo>
                  <a:cubicBezTo>
                    <a:pt x="27194" y="10201"/>
                    <a:pt x="26918" y="11204"/>
                    <a:pt x="26442" y="12106"/>
                  </a:cubicBezTo>
                  <a:cubicBezTo>
                    <a:pt x="26191" y="12532"/>
                    <a:pt x="25890" y="12958"/>
                    <a:pt x="25489" y="13259"/>
                  </a:cubicBezTo>
                  <a:cubicBezTo>
                    <a:pt x="25088" y="13560"/>
                    <a:pt x="24612" y="13735"/>
                    <a:pt x="24111" y="13760"/>
                  </a:cubicBezTo>
                  <a:cubicBezTo>
                    <a:pt x="24075" y="13762"/>
                    <a:pt x="24039" y="13763"/>
                    <a:pt x="24004" y="13763"/>
                  </a:cubicBezTo>
                  <a:cubicBezTo>
                    <a:pt x="23686" y="13763"/>
                    <a:pt x="23372" y="13692"/>
                    <a:pt x="23093" y="13551"/>
                  </a:cubicBezTo>
                  <a:lnTo>
                    <a:pt x="23093" y="13551"/>
                  </a:lnTo>
                  <a:cubicBezTo>
                    <a:pt x="23052" y="12838"/>
                    <a:pt x="22940" y="12128"/>
                    <a:pt x="22732" y="11454"/>
                  </a:cubicBezTo>
                  <a:cubicBezTo>
                    <a:pt x="22657" y="11204"/>
                    <a:pt x="22557" y="10953"/>
                    <a:pt x="22407" y="10728"/>
                  </a:cubicBezTo>
                  <a:cubicBezTo>
                    <a:pt x="22331" y="10602"/>
                    <a:pt x="22231" y="10502"/>
                    <a:pt x="22081" y="10427"/>
                  </a:cubicBezTo>
                  <a:cubicBezTo>
                    <a:pt x="22049" y="10418"/>
                    <a:pt x="22018" y="10414"/>
                    <a:pt x="21987" y="10414"/>
                  </a:cubicBezTo>
                  <a:cubicBezTo>
                    <a:pt x="21845" y="10414"/>
                    <a:pt x="21716" y="10499"/>
                    <a:pt x="21655" y="10602"/>
                  </a:cubicBezTo>
                  <a:cubicBezTo>
                    <a:pt x="21479" y="10853"/>
                    <a:pt x="21504" y="11129"/>
                    <a:pt x="21504" y="11404"/>
                  </a:cubicBezTo>
                  <a:cubicBezTo>
                    <a:pt x="21554" y="11655"/>
                    <a:pt x="21605" y="11931"/>
                    <a:pt x="21705" y="12156"/>
                  </a:cubicBezTo>
                  <a:cubicBezTo>
                    <a:pt x="21905" y="12657"/>
                    <a:pt x="22206" y="13109"/>
                    <a:pt x="22632" y="13434"/>
                  </a:cubicBezTo>
                  <a:cubicBezTo>
                    <a:pt x="22719" y="13505"/>
                    <a:pt x="22813" y="13568"/>
                    <a:pt x="22912" y="13624"/>
                  </a:cubicBezTo>
                  <a:lnTo>
                    <a:pt x="22912" y="13624"/>
                  </a:lnTo>
                  <a:cubicBezTo>
                    <a:pt x="22924" y="13922"/>
                    <a:pt x="22923" y="14219"/>
                    <a:pt x="22908" y="14512"/>
                  </a:cubicBezTo>
                  <a:cubicBezTo>
                    <a:pt x="22858" y="15515"/>
                    <a:pt x="22657" y="16567"/>
                    <a:pt x="22131" y="17419"/>
                  </a:cubicBezTo>
                  <a:cubicBezTo>
                    <a:pt x="21855" y="17820"/>
                    <a:pt x="21504" y="18196"/>
                    <a:pt x="21053" y="18422"/>
                  </a:cubicBezTo>
                  <a:cubicBezTo>
                    <a:pt x="20754" y="18580"/>
                    <a:pt x="20405" y="18677"/>
                    <a:pt x="20068" y="18677"/>
                  </a:cubicBezTo>
                  <a:cubicBezTo>
                    <a:pt x="19925" y="18677"/>
                    <a:pt x="19784" y="18660"/>
                    <a:pt x="19650" y="18622"/>
                  </a:cubicBezTo>
                  <a:cubicBezTo>
                    <a:pt x="19224" y="18488"/>
                    <a:pt x="18878" y="18193"/>
                    <a:pt x="18612" y="17845"/>
                  </a:cubicBezTo>
                  <a:lnTo>
                    <a:pt x="18612" y="17845"/>
                  </a:lnTo>
                  <a:cubicBezTo>
                    <a:pt x="18948" y="16976"/>
                    <a:pt x="19037" y="16022"/>
                    <a:pt x="18948" y="15088"/>
                  </a:cubicBezTo>
                  <a:cubicBezTo>
                    <a:pt x="18923" y="14562"/>
                    <a:pt x="18823" y="14061"/>
                    <a:pt x="18622" y="13560"/>
                  </a:cubicBezTo>
                  <a:cubicBezTo>
                    <a:pt x="18572" y="13434"/>
                    <a:pt x="18522" y="13309"/>
                    <a:pt x="18447" y="13184"/>
                  </a:cubicBezTo>
                  <a:cubicBezTo>
                    <a:pt x="18372" y="13083"/>
                    <a:pt x="18296" y="12958"/>
                    <a:pt x="18146" y="12858"/>
                  </a:cubicBezTo>
                  <a:cubicBezTo>
                    <a:pt x="18096" y="12808"/>
                    <a:pt x="17996" y="12783"/>
                    <a:pt x="17895" y="12783"/>
                  </a:cubicBezTo>
                  <a:cubicBezTo>
                    <a:pt x="17795" y="12783"/>
                    <a:pt x="17720" y="12833"/>
                    <a:pt x="17645" y="12908"/>
                  </a:cubicBezTo>
                  <a:cubicBezTo>
                    <a:pt x="17544" y="13033"/>
                    <a:pt x="17494" y="13159"/>
                    <a:pt x="17469" y="13309"/>
                  </a:cubicBezTo>
                  <a:cubicBezTo>
                    <a:pt x="17319" y="13835"/>
                    <a:pt x="17344" y="14362"/>
                    <a:pt x="17394" y="14863"/>
                  </a:cubicBezTo>
                  <a:cubicBezTo>
                    <a:pt x="17444" y="15389"/>
                    <a:pt x="17544" y="15916"/>
                    <a:pt x="17695" y="16417"/>
                  </a:cubicBezTo>
                  <a:cubicBezTo>
                    <a:pt x="17842" y="16884"/>
                    <a:pt x="18039" y="17376"/>
                    <a:pt x="18330" y="17797"/>
                  </a:cubicBezTo>
                  <a:lnTo>
                    <a:pt x="18330" y="17797"/>
                  </a:lnTo>
                  <a:cubicBezTo>
                    <a:pt x="18296" y="17881"/>
                    <a:pt x="18260" y="17964"/>
                    <a:pt x="18221" y="18046"/>
                  </a:cubicBezTo>
                  <a:cubicBezTo>
                    <a:pt x="17576" y="19492"/>
                    <a:pt x="15972" y="20298"/>
                    <a:pt x="14429" y="20298"/>
                  </a:cubicBezTo>
                  <a:cubicBezTo>
                    <a:pt x="13993" y="20298"/>
                    <a:pt x="13562" y="20234"/>
                    <a:pt x="13158" y="20101"/>
                  </a:cubicBezTo>
                  <a:cubicBezTo>
                    <a:pt x="12206" y="19750"/>
                    <a:pt x="11554" y="18923"/>
                    <a:pt x="11153" y="17996"/>
                  </a:cubicBezTo>
                  <a:cubicBezTo>
                    <a:pt x="10870" y="17339"/>
                    <a:pt x="10686" y="16645"/>
                    <a:pt x="10586" y="15940"/>
                  </a:cubicBezTo>
                  <a:lnTo>
                    <a:pt x="10586" y="15940"/>
                  </a:lnTo>
                  <a:cubicBezTo>
                    <a:pt x="10953" y="15529"/>
                    <a:pt x="11277" y="15079"/>
                    <a:pt x="11529" y="14587"/>
                  </a:cubicBezTo>
                  <a:cubicBezTo>
                    <a:pt x="11755" y="14111"/>
                    <a:pt x="11930" y="13585"/>
                    <a:pt x="11880" y="13033"/>
                  </a:cubicBezTo>
                  <a:cubicBezTo>
                    <a:pt x="11855" y="12758"/>
                    <a:pt x="11780" y="12482"/>
                    <a:pt x="11630" y="12256"/>
                  </a:cubicBezTo>
                  <a:cubicBezTo>
                    <a:pt x="11554" y="12131"/>
                    <a:pt x="11479" y="12006"/>
                    <a:pt x="11329" y="11931"/>
                  </a:cubicBezTo>
                  <a:cubicBezTo>
                    <a:pt x="11254" y="11880"/>
                    <a:pt x="11153" y="11855"/>
                    <a:pt x="11053" y="11855"/>
                  </a:cubicBezTo>
                  <a:cubicBezTo>
                    <a:pt x="10978" y="11880"/>
                    <a:pt x="10903" y="11931"/>
                    <a:pt x="10828" y="11981"/>
                  </a:cubicBezTo>
                  <a:cubicBezTo>
                    <a:pt x="10627" y="12206"/>
                    <a:pt x="10552" y="12482"/>
                    <a:pt x="10452" y="12733"/>
                  </a:cubicBezTo>
                  <a:cubicBezTo>
                    <a:pt x="10402" y="12983"/>
                    <a:pt x="10351" y="13234"/>
                    <a:pt x="10301" y="13510"/>
                  </a:cubicBezTo>
                  <a:cubicBezTo>
                    <a:pt x="10251" y="14011"/>
                    <a:pt x="10226" y="14537"/>
                    <a:pt x="10251" y="15063"/>
                  </a:cubicBezTo>
                  <a:cubicBezTo>
                    <a:pt x="10265" y="15341"/>
                    <a:pt x="10287" y="15620"/>
                    <a:pt x="10322" y="15899"/>
                  </a:cubicBezTo>
                  <a:lnTo>
                    <a:pt x="10322" y="15899"/>
                  </a:lnTo>
                  <a:cubicBezTo>
                    <a:pt x="10031" y="16214"/>
                    <a:pt x="9711" y="16504"/>
                    <a:pt x="9374" y="16768"/>
                  </a:cubicBezTo>
                  <a:cubicBezTo>
                    <a:pt x="8973" y="17068"/>
                    <a:pt x="8547" y="17319"/>
                    <a:pt x="8071" y="17520"/>
                  </a:cubicBezTo>
                  <a:cubicBezTo>
                    <a:pt x="7845" y="17595"/>
                    <a:pt x="7595" y="17670"/>
                    <a:pt x="7369" y="17670"/>
                  </a:cubicBezTo>
                  <a:cubicBezTo>
                    <a:pt x="7093" y="17695"/>
                    <a:pt x="6843" y="17695"/>
                    <a:pt x="6592" y="17695"/>
                  </a:cubicBezTo>
                  <a:cubicBezTo>
                    <a:pt x="6091" y="17670"/>
                    <a:pt x="5589" y="17595"/>
                    <a:pt x="5163" y="17369"/>
                  </a:cubicBezTo>
                  <a:cubicBezTo>
                    <a:pt x="4712" y="17144"/>
                    <a:pt x="4361" y="16793"/>
                    <a:pt x="4111" y="16342"/>
                  </a:cubicBezTo>
                  <a:cubicBezTo>
                    <a:pt x="3835" y="15916"/>
                    <a:pt x="3685" y="15439"/>
                    <a:pt x="3534" y="14963"/>
                  </a:cubicBezTo>
                  <a:cubicBezTo>
                    <a:pt x="3484" y="14713"/>
                    <a:pt x="3434" y="14462"/>
                    <a:pt x="3409" y="14211"/>
                  </a:cubicBezTo>
                  <a:cubicBezTo>
                    <a:pt x="3359" y="13961"/>
                    <a:pt x="3359" y="13710"/>
                    <a:pt x="3359" y="13459"/>
                  </a:cubicBezTo>
                  <a:cubicBezTo>
                    <a:pt x="3384" y="12432"/>
                    <a:pt x="3584" y="11429"/>
                    <a:pt x="3860" y="10452"/>
                  </a:cubicBezTo>
                  <a:cubicBezTo>
                    <a:pt x="3907" y="10285"/>
                    <a:pt x="3956" y="10119"/>
                    <a:pt x="4008" y="9952"/>
                  </a:cubicBezTo>
                  <a:lnTo>
                    <a:pt x="4008" y="9952"/>
                  </a:lnTo>
                  <a:cubicBezTo>
                    <a:pt x="4067" y="9970"/>
                    <a:pt x="4126" y="9986"/>
                    <a:pt x="4186" y="10001"/>
                  </a:cubicBezTo>
                  <a:cubicBezTo>
                    <a:pt x="4503" y="10080"/>
                    <a:pt x="4831" y="10129"/>
                    <a:pt x="5162" y="10129"/>
                  </a:cubicBezTo>
                  <a:cubicBezTo>
                    <a:pt x="5354" y="10129"/>
                    <a:pt x="5547" y="10113"/>
                    <a:pt x="5740" y="10076"/>
                  </a:cubicBezTo>
                  <a:cubicBezTo>
                    <a:pt x="6266" y="9976"/>
                    <a:pt x="6742" y="9625"/>
                    <a:pt x="6968" y="9149"/>
                  </a:cubicBezTo>
                  <a:cubicBezTo>
                    <a:pt x="7194" y="8647"/>
                    <a:pt x="7244" y="8121"/>
                    <a:pt x="7194" y="7595"/>
                  </a:cubicBezTo>
                  <a:cubicBezTo>
                    <a:pt x="7168" y="7068"/>
                    <a:pt x="7043" y="6567"/>
                    <a:pt x="6792" y="6091"/>
                  </a:cubicBezTo>
                  <a:cubicBezTo>
                    <a:pt x="6717" y="5966"/>
                    <a:pt x="6667" y="5865"/>
                    <a:pt x="6567" y="5765"/>
                  </a:cubicBezTo>
                  <a:cubicBezTo>
                    <a:pt x="6517" y="5715"/>
                    <a:pt x="6467" y="5665"/>
                    <a:pt x="6391" y="5615"/>
                  </a:cubicBezTo>
                  <a:cubicBezTo>
                    <a:pt x="6338" y="5597"/>
                    <a:pt x="6273" y="5579"/>
                    <a:pt x="6212" y="5579"/>
                  </a:cubicBezTo>
                  <a:cubicBezTo>
                    <a:pt x="6187" y="5579"/>
                    <a:pt x="6163" y="5582"/>
                    <a:pt x="6141" y="5590"/>
                  </a:cubicBezTo>
                  <a:cubicBezTo>
                    <a:pt x="5865" y="5715"/>
                    <a:pt x="5715" y="5941"/>
                    <a:pt x="5564" y="6166"/>
                  </a:cubicBezTo>
                  <a:cubicBezTo>
                    <a:pt x="5264" y="6592"/>
                    <a:pt x="5013" y="7043"/>
                    <a:pt x="4787" y="7494"/>
                  </a:cubicBezTo>
                  <a:cubicBezTo>
                    <a:pt x="4427" y="8256"/>
                    <a:pt x="4130" y="9018"/>
                    <a:pt x="3872" y="9805"/>
                  </a:cubicBezTo>
                  <a:lnTo>
                    <a:pt x="3872" y="9805"/>
                  </a:lnTo>
                  <a:cubicBezTo>
                    <a:pt x="3021" y="9517"/>
                    <a:pt x="2312" y="8900"/>
                    <a:pt x="1780" y="8146"/>
                  </a:cubicBezTo>
                  <a:cubicBezTo>
                    <a:pt x="1203" y="7319"/>
                    <a:pt x="828" y="6342"/>
                    <a:pt x="527" y="5364"/>
                  </a:cubicBezTo>
                  <a:cubicBezTo>
                    <a:pt x="251" y="4387"/>
                    <a:pt x="76" y="3360"/>
                    <a:pt x="1" y="2333"/>
                  </a:cubicBezTo>
                  <a:lnTo>
                    <a:pt x="1" y="2333"/>
                  </a:lnTo>
                  <a:cubicBezTo>
                    <a:pt x="76" y="3360"/>
                    <a:pt x="226" y="4387"/>
                    <a:pt x="502" y="5364"/>
                  </a:cubicBezTo>
                  <a:cubicBezTo>
                    <a:pt x="777" y="6367"/>
                    <a:pt x="1153" y="7344"/>
                    <a:pt x="1730" y="8196"/>
                  </a:cubicBezTo>
                  <a:cubicBezTo>
                    <a:pt x="2241" y="8951"/>
                    <a:pt x="2968" y="9588"/>
                    <a:pt x="3842" y="9898"/>
                  </a:cubicBezTo>
                  <a:lnTo>
                    <a:pt x="3842" y="9898"/>
                  </a:lnTo>
                  <a:cubicBezTo>
                    <a:pt x="3788" y="10065"/>
                    <a:pt x="3736" y="10232"/>
                    <a:pt x="3685" y="10402"/>
                  </a:cubicBezTo>
                  <a:cubicBezTo>
                    <a:pt x="3409" y="11379"/>
                    <a:pt x="3183" y="12407"/>
                    <a:pt x="3158" y="13459"/>
                  </a:cubicBezTo>
                  <a:cubicBezTo>
                    <a:pt x="3158" y="13710"/>
                    <a:pt x="3183" y="13961"/>
                    <a:pt x="3209" y="14236"/>
                  </a:cubicBezTo>
                  <a:cubicBezTo>
                    <a:pt x="3234" y="14487"/>
                    <a:pt x="3309" y="14738"/>
                    <a:pt x="3359" y="15013"/>
                  </a:cubicBezTo>
                  <a:cubicBezTo>
                    <a:pt x="3484" y="15515"/>
                    <a:pt x="3660" y="16016"/>
                    <a:pt x="3935" y="16467"/>
                  </a:cubicBezTo>
                  <a:cubicBezTo>
                    <a:pt x="4186" y="16918"/>
                    <a:pt x="4587" y="17319"/>
                    <a:pt x="5063" y="17545"/>
                  </a:cubicBezTo>
                  <a:cubicBezTo>
                    <a:pt x="5539" y="17795"/>
                    <a:pt x="6066" y="17895"/>
                    <a:pt x="6592" y="17921"/>
                  </a:cubicBezTo>
                  <a:cubicBezTo>
                    <a:pt x="6843" y="17921"/>
                    <a:pt x="7118" y="17921"/>
                    <a:pt x="7369" y="17895"/>
                  </a:cubicBezTo>
                  <a:cubicBezTo>
                    <a:pt x="7645" y="17870"/>
                    <a:pt x="7895" y="17795"/>
                    <a:pt x="8146" y="17720"/>
                  </a:cubicBezTo>
                  <a:cubicBezTo>
                    <a:pt x="8647" y="17520"/>
                    <a:pt x="9098" y="17244"/>
                    <a:pt x="9524" y="16943"/>
                  </a:cubicBezTo>
                  <a:cubicBezTo>
                    <a:pt x="9816" y="16706"/>
                    <a:pt x="10097" y="16453"/>
                    <a:pt x="10360" y="16182"/>
                  </a:cubicBezTo>
                  <a:lnTo>
                    <a:pt x="10360" y="16182"/>
                  </a:lnTo>
                  <a:cubicBezTo>
                    <a:pt x="10461" y="16842"/>
                    <a:pt x="10631" y="17497"/>
                    <a:pt x="10903" y="18121"/>
                  </a:cubicBezTo>
                  <a:cubicBezTo>
                    <a:pt x="11103" y="18597"/>
                    <a:pt x="11379" y="19048"/>
                    <a:pt x="11730" y="19449"/>
                  </a:cubicBezTo>
                  <a:cubicBezTo>
                    <a:pt x="12106" y="19850"/>
                    <a:pt x="12532" y="20176"/>
                    <a:pt x="13033" y="20352"/>
                  </a:cubicBezTo>
                  <a:cubicBezTo>
                    <a:pt x="13478" y="20521"/>
                    <a:pt x="13923" y="20583"/>
                    <a:pt x="14368" y="20583"/>
                  </a:cubicBezTo>
                  <a:cubicBezTo>
                    <a:pt x="14449" y="20583"/>
                    <a:pt x="14531" y="20581"/>
                    <a:pt x="14612" y="20577"/>
                  </a:cubicBezTo>
                  <a:cubicBezTo>
                    <a:pt x="15138" y="20527"/>
                    <a:pt x="15665" y="20427"/>
                    <a:pt x="16166" y="20251"/>
                  </a:cubicBezTo>
                  <a:cubicBezTo>
                    <a:pt x="16667" y="20076"/>
                    <a:pt x="17118" y="19800"/>
                    <a:pt x="17519" y="19449"/>
                  </a:cubicBezTo>
                  <a:cubicBezTo>
                    <a:pt x="17920" y="19073"/>
                    <a:pt x="18221" y="18647"/>
                    <a:pt x="18472" y="18171"/>
                  </a:cubicBezTo>
                  <a:cubicBezTo>
                    <a:pt x="18489" y="18135"/>
                    <a:pt x="18506" y="18098"/>
                    <a:pt x="18522" y="18062"/>
                  </a:cubicBezTo>
                  <a:lnTo>
                    <a:pt x="18522" y="18062"/>
                  </a:lnTo>
                  <a:cubicBezTo>
                    <a:pt x="18799" y="18410"/>
                    <a:pt x="19149" y="18700"/>
                    <a:pt x="19600" y="18823"/>
                  </a:cubicBezTo>
                  <a:cubicBezTo>
                    <a:pt x="19756" y="18867"/>
                    <a:pt x="19914" y="18888"/>
                    <a:pt x="20072" y="18888"/>
                  </a:cubicBezTo>
                  <a:cubicBezTo>
                    <a:pt x="20447" y="18888"/>
                    <a:pt x="20819" y="18774"/>
                    <a:pt x="21153" y="18597"/>
                  </a:cubicBezTo>
                  <a:cubicBezTo>
                    <a:pt x="21630" y="18347"/>
                    <a:pt x="22031" y="17971"/>
                    <a:pt x="22306" y="17520"/>
                  </a:cubicBezTo>
                  <a:cubicBezTo>
                    <a:pt x="22858" y="16617"/>
                    <a:pt x="23058" y="15565"/>
                    <a:pt x="23108" y="14512"/>
                  </a:cubicBezTo>
                  <a:cubicBezTo>
                    <a:pt x="23115" y="14249"/>
                    <a:pt x="23113" y="13984"/>
                    <a:pt x="23102" y="13719"/>
                  </a:cubicBezTo>
                  <a:lnTo>
                    <a:pt x="23102" y="13719"/>
                  </a:lnTo>
                  <a:cubicBezTo>
                    <a:pt x="23386" y="13845"/>
                    <a:pt x="23701" y="13913"/>
                    <a:pt x="24011" y="13913"/>
                  </a:cubicBezTo>
                  <a:cubicBezTo>
                    <a:pt x="24044" y="13913"/>
                    <a:pt x="24078" y="13912"/>
                    <a:pt x="24111" y="13911"/>
                  </a:cubicBezTo>
                  <a:cubicBezTo>
                    <a:pt x="24637" y="13885"/>
                    <a:pt x="25164" y="13685"/>
                    <a:pt x="25590" y="13384"/>
                  </a:cubicBezTo>
                  <a:cubicBezTo>
                    <a:pt x="25991" y="13058"/>
                    <a:pt x="26316" y="12632"/>
                    <a:pt x="26567" y="12156"/>
                  </a:cubicBezTo>
                  <a:cubicBezTo>
                    <a:pt x="27043" y="11229"/>
                    <a:pt x="27294" y="10226"/>
                    <a:pt x="27444" y="9199"/>
                  </a:cubicBezTo>
                  <a:cubicBezTo>
                    <a:pt x="27595" y="8171"/>
                    <a:pt x="27645" y="7144"/>
                    <a:pt x="27620" y="6116"/>
                  </a:cubicBezTo>
                  <a:cubicBezTo>
                    <a:pt x="27595" y="4061"/>
                    <a:pt x="27319" y="2006"/>
                    <a:pt x="269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32"/>
            <p:cNvSpPr/>
            <p:nvPr/>
          </p:nvSpPr>
          <p:spPr>
            <a:xfrm>
              <a:off x="2518325" y="661900"/>
              <a:ext cx="27000" cy="44475"/>
            </a:xfrm>
            <a:custGeom>
              <a:avLst/>
              <a:gdLst/>
              <a:ahLst/>
              <a:cxnLst/>
              <a:rect l="l" t="t" r="r" b="b"/>
              <a:pathLst>
                <a:path w="1080" h="1779" extrusionOk="0">
                  <a:moveTo>
                    <a:pt x="145" y="1"/>
                  </a:moveTo>
                  <a:cubicBezTo>
                    <a:pt x="102" y="1"/>
                    <a:pt x="61" y="29"/>
                    <a:pt x="50" y="92"/>
                  </a:cubicBezTo>
                  <a:cubicBezTo>
                    <a:pt x="0" y="392"/>
                    <a:pt x="150" y="668"/>
                    <a:pt x="276" y="919"/>
                  </a:cubicBezTo>
                  <a:cubicBezTo>
                    <a:pt x="426" y="1245"/>
                    <a:pt x="602" y="1520"/>
                    <a:pt x="852" y="1746"/>
                  </a:cubicBezTo>
                  <a:cubicBezTo>
                    <a:pt x="875" y="1769"/>
                    <a:pt x="901" y="1779"/>
                    <a:pt x="926" y="1779"/>
                  </a:cubicBezTo>
                  <a:cubicBezTo>
                    <a:pt x="1009" y="1779"/>
                    <a:pt x="1080" y="1672"/>
                    <a:pt x="1003" y="1595"/>
                  </a:cubicBezTo>
                  <a:cubicBezTo>
                    <a:pt x="827" y="1420"/>
                    <a:pt x="677" y="1220"/>
                    <a:pt x="551" y="1019"/>
                  </a:cubicBezTo>
                  <a:cubicBezTo>
                    <a:pt x="426" y="768"/>
                    <a:pt x="201" y="418"/>
                    <a:pt x="251" y="142"/>
                  </a:cubicBezTo>
                  <a:cubicBezTo>
                    <a:pt x="265" y="54"/>
                    <a:pt x="204" y="1"/>
                    <a:pt x="1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32"/>
            <p:cNvSpPr/>
            <p:nvPr/>
          </p:nvSpPr>
          <p:spPr>
            <a:xfrm>
              <a:off x="2529525" y="671025"/>
              <a:ext cx="19600" cy="26175"/>
            </a:xfrm>
            <a:custGeom>
              <a:avLst/>
              <a:gdLst/>
              <a:ahLst/>
              <a:cxnLst/>
              <a:rect l="l" t="t" r="r" b="b"/>
              <a:pathLst>
                <a:path w="784" h="1047" extrusionOk="0">
                  <a:moveTo>
                    <a:pt x="157" y="1"/>
                  </a:moveTo>
                  <a:cubicBezTo>
                    <a:pt x="85" y="1"/>
                    <a:pt x="0" y="89"/>
                    <a:pt x="53" y="178"/>
                  </a:cubicBezTo>
                  <a:cubicBezTo>
                    <a:pt x="179" y="454"/>
                    <a:pt x="354" y="729"/>
                    <a:pt x="530" y="1005"/>
                  </a:cubicBezTo>
                  <a:cubicBezTo>
                    <a:pt x="552" y="1034"/>
                    <a:pt x="584" y="1046"/>
                    <a:pt x="618" y="1046"/>
                  </a:cubicBezTo>
                  <a:cubicBezTo>
                    <a:pt x="698" y="1046"/>
                    <a:pt x="783" y="976"/>
                    <a:pt x="730" y="905"/>
                  </a:cubicBezTo>
                  <a:cubicBezTo>
                    <a:pt x="530" y="629"/>
                    <a:pt x="379" y="353"/>
                    <a:pt x="229" y="53"/>
                  </a:cubicBezTo>
                  <a:cubicBezTo>
                    <a:pt x="214" y="16"/>
                    <a:pt x="186" y="1"/>
                    <a:pt x="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32"/>
            <p:cNvSpPr/>
            <p:nvPr/>
          </p:nvSpPr>
          <p:spPr>
            <a:xfrm>
              <a:off x="2724075" y="665500"/>
              <a:ext cx="19400" cy="24225"/>
            </a:xfrm>
            <a:custGeom>
              <a:avLst/>
              <a:gdLst/>
              <a:ahLst/>
              <a:cxnLst/>
              <a:rect l="l" t="t" r="r" b="b"/>
              <a:pathLst>
                <a:path w="776" h="969" extrusionOk="0">
                  <a:moveTo>
                    <a:pt x="126" y="0"/>
                  </a:moveTo>
                  <a:cubicBezTo>
                    <a:pt x="66" y="0"/>
                    <a:pt x="1" y="48"/>
                    <a:pt x="16" y="123"/>
                  </a:cubicBezTo>
                  <a:cubicBezTo>
                    <a:pt x="116" y="449"/>
                    <a:pt x="291" y="725"/>
                    <a:pt x="567" y="950"/>
                  </a:cubicBezTo>
                  <a:cubicBezTo>
                    <a:pt x="588" y="963"/>
                    <a:pt x="609" y="968"/>
                    <a:pt x="627" y="968"/>
                  </a:cubicBezTo>
                  <a:cubicBezTo>
                    <a:pt x="720" y="968"/>
                    <a:pt x="776" y="833"/>
                    <a:pt x="692" y="750"/>
                  </a:cubicBezTo>
                  <a:cubicBezTo>
                    <a:pt x="467" y="574"/>
                    <a:pt x="291" y="349"/>
                    <a:pt x="216" y="73"/>
                  </a:cubicBezTo>
                  <a:cubicBezTo>
                    <a:pt x="206" y="22"/>
                    <a:pt x="167" y="0"/>
                    <a:pt x="1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32"/>
            <p:cNvSpPr/>
            <p:nvPr/>
          </p:nvSpPr>
          <p:spPr>
            <a:xfrm>
              <a:off x="2736150" y="666500"/>
              <a:ext cx="25450" cy="26425"/>
            </a:xfrm>
            <a:custGeom>
              <a:avLst/>
              <a:gdLst/>
              <a:ahLst/>
              <a:cxnLst/>
              <a:rect l="l" t="t" r="r" b="b"/>
              <a:pathLst>
                <a:path w="1018" h="1057" extrusionOk="0">
                  <a:moveTo>
                    <a:pt x="141" y="0"/>
                  </a:moveTo>
                  <a:cubicBezTo>
                    <a:pt x="69" y="0"/>
                    <a:pt x="0" y="74"/>
                    <a:pt x="34" y="158"/>
                  </a:cubicBezTo>
                  <a:cubicBezTo>
                    <a:pt x="234" y="509"/>
                    <a:pt x="485" y="785"/>
                    <a:pt x="786" y="1036"/>
                  </a:cubicBezTo>
                  <a:cubicBezTo>
                    <a:pt x="805" y="1050"/>
                    <a:pt x="826" y="1056"/>
                    <a:pt x="847" y="1056"/>
                  </a:cubicBezTo>
                  <a:cubicBezTo>
                    <a:pt x="934" y="1056"/>
                    <a:pt x="1017" y="946"/>
                    <a:pt x="936" y="885"/>
                  </a:cubicBezTo>
                  <a:cubicBezTo>
                    <a:pt x="635" y="660"/>
                    <a:pt x="410" y="384"/>
                    <a:pt x="234" y="58"/>
                  </a:cubicBezTo>
                  <a:cubicBezTo>
                    <a:pt x="210" y="17"/>
                    <a:pt x="175" y="0"/>
                    <a:pt x="14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32"/>
            <p:cNvSpPr/>
            <p:nvPr/>
          </p:nvSpPr>
          <p:spPr>
            <a:xfrm>
              <a:off x="2816875" y="749550"/>
              <a:ext cx="27325" cy="45175"/>
            </a:xfrm>
            <a:custGeom>
              <a:avLst/>
              <a:gdLst/>
              <a:ahLst/>
              <a:cxnLst/>
              <a:rect l="l" t="t" r="r" b="b"/>
              <a:pathLst>
                <a:path w="1093" h="1807" extrusionOk="0">
                  <a:moveTo>
                    <a:pt x="107" y="1"/>
                  </a:moveTo>
                  <a:cubicBezTo>
                    <a:pt x="51" y="1"/>
                    <a:pt x="0" y="32"/>
                    <a:pt x="13" y="94"/>
                  </a:cubicBezTo>
                  <a:cubicBezTo>
                    <a:pt x="88" y="746"/>
                    <a:pt x="389" y="1323"/>
                    <a:pt x="865" y="1774"/>
                  </a:cubicBezTo>
                  <a:cubicBezTo>
                    <a:pt x="888" y="1797"/>
                    <a:pt x="914" y="1807"/>
                    <a:pt x="939" y="1807"/>
                  </a:cubicBezTo>
                  <a:cubicBezTo>
                    <a:pt x="1022" y="1807"/>
                    <a:pt x="1092" y="1700"/>
                    <a:pt x="1016" y="1623"/>
                  </a:cubicBezTo>
                  <a:cubicBezTo>
                    <a:pt x="564" y="1222"/>
                    <a:pt x="289" y="696"/>
                    <a:pt x="239" y="94"/>
                  </a:cubicBezTo>
                  <a:cubicBezTo>
                    <a:pt x="226" y="32"/>
                    <a:pt x="163" y="1"/>
                    <a:pt x="1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32"/>
            <p:cNvSpPr/>
            <p:nvPr/>
          </p:nvSpPr>
          <p:spPr>
            <a:xfrm>
              <a:off x="2832100" y="758225"/>
              <a:ext cx="24125" cy="31800"/>
            </a:xfrm>
            <a:custGeom>
              <a:avLst/>
              <a:gdLst/>
              <a:ahLst/>
              <a:cxnLst/>
              <a:rect l="l" t="t" r="r" b="b"/>
              <a:pathLst>
                <a:path w="965" h="1272" extrusionOk="0">
                  <a:moveTo>
                    <a:pt x="123" y="1"/>
                  </a:moveTo>
                  <a:cubicBezTo>
                    <a:pt x="60" y="1"/>
                    <a:pt x="1" y="49"/>
                    <a:pt x="31" y="123"/>
                  </a:cubicBezTo>
                  <a:cubicBezTo>
                    <a:pt x="156" y="549"/>
                    <a:pt x="407" y="925"/>
                    <a:pt x="732" y="1251"/>
                  </a:cubicBezTo>
                  <a:cubicBezTo>
                    <a:pt x="751" y="1265"/>
                    <a:pt x="772" y="1272"/>
                    <a:pt x="792" y="1272"/>
                  </a:cubicBezTo>
                  <a:cubicBezTo>
                    <a:pt x="880" y="1272"/>
                    <a:pt x="964" y="1157"/>
                    <a:pt x="883" y="1076"/>
                  </a:cubicBezTo>
                  <a:cubicBezTo>
                    <a:pt x="582" y="800"/>
                    <a:pt x="356" y="474"/>
                    <a:pt x="231" y="73"/>
                  </a:cubicBezTo>
                  <a:cubicBezTo>
                    <a:pt x="211" y="23"/>
                    <a:pt x="166" y="1"/>
                    <a:pt x="1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32"/>
            <p:cNvSpPr/>
            <p:nvPr/>
          </p:nvSpPr>
          <p:spPr>
            <a:xfrm>
              <a:off x="2394250" y="1000950"/>
              <a:ext cx="6300" cy="28400"/>
            </a:xfrm>
            <a:custGeom>
              <a:avLst/>
              <a:gdLst/>
              <a:ahLst/>
              <a:cxnLst/>
              <a:rect l="l" t="t" r="r" b="b"/>
              <a:pathLst>
                <a:path w="252" h="1136" extrusionOk="0">
                  <a:moveTo>
                    <a:pt x="138" y="1"/>
                  </a:moveTo>
                  <a:cubicBezTo>
                    <a:pt x="82" y="1"/>
                    <a:pt x="26" y="39"/>
                    <a:pt x="26" y="114"/>
                  </a:cubicBezTo>
                  <a:cubicBezTo>
                    <a:pt x="1" y="414"/>
                    <a:pt x="1" y="715"/>
                    <a:pt x="1" y="1041"/>
                  </a:cubicBezTo>
                  <a:cubicBezTo>
                    <a:pt x="13" y="1104"/>
                    <a:pt x="70" y="1135"/>
                    <a:pt x="123" y="1135"/>
                  </a:cubicBezTo>
                  <a:cubicBezTo>
                    <a:pt x="176" y="1135"/>
                    <a:pt x="226" y="1104"/>
                    <a:pt x="226" y="1041"/>
                  </a:cubicBezTo>
                  <a:cubicBezTo>
                    <a:pt x="226" y="715"/>
                    <a:pt x="226" y="414"/>
                    <a:pt x="251" y="114"/>
                  </a:cubicBezTo>
                  <a:cubicBezTo>
                    <a:pt x="251" y="39"/>
                    <a:pt x="195" y="1"/>
                    <a:pt x="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32"/>
            <p:cNvSpPr/>
            <p:nvPr/>
          </p:nvSpPr>
          <p:spPr>
            <a:xfrm>
              <a:off x="2406775" y="1012875"/>
              <a:ext cx="5675" cy="21950"/>
            </a:xfrm>
            <a:custGeom>
              <a:avLst/>
              <a:gdLst/>
              <a:ahLst/>
              <a:cxnLst/>
              <a:rect l="l" t="t" r="r" b="b"/>
              <a:pathLst>
                <a:path w="227" h="878" extrusionOk="0">
                  <a:moveTo>
                    <a:pt x="114" y="0"/>
                  </a:moveTo>
                  <a:cubicBezTo>
                    <a:pt x="57" y="0"/>
                    <a:pt x="1" y="38"/>
                    <a:pt x="1" y="113"/>
                  </a:cubicBezTo>
                  <a:lnTo>
                    <a:pt x="1" y="765"/>
                  </a:lnTo>
                  <a:cubicBezTo>
                    <a:pt x="1" y="840"/>
                    <a:pt x="57" y="877"/>
                    <a:pt x="114" y="877"/>
                  </a:cubicBezTo>
                  <a:cubicBezTo>
                    <a:pt x="170" y="877"/>
                    <a:pt x="226" y="840"/>
                    <a:pt x="226" y="765"/>
                  </a:cubicBezTo>
                  <a:lnTo>
                    <a:pt x="226" y="113"/>
                  </a:lnTo>
                  <a:cubicBezTo>
                    <a:pt x="226" y="38"/>
                    <a:pt x="170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32"/>
            <p:cNvSpPr/>
            <p:nvPr/>
          </p:nvSpPr>
          <p:spPr>
            <a:xfrm>
              <a:off x="2555600" y="1085300"/>
              <a:ext cx="8225" cy="29725"/>
            </a:xfrm>
            <a:custGeom>
              <a:avLst/>
              <a:gdLst/>
              <a:ahLst/>
              <a:cxnLst/>
              <a:rect l="l" t="t" r="r" b="b"/>
              <a:pathLst>
                <a:path w="329" h="1189" extrusionOk="0">
                  <a:moveTo>
                    <a:pt x="203" y="0"/>
                  </a:moveTo>
                  <a:cubicBezTo>
                    <a:pt x="162" y="0"/>
                    <a:pt x="123" y="22"/>
                    <a:pt x="113" y="73"/>
                  </a:cubicBezTo>
                  <a:cubicBezTo>
                    <a:pt x="63" y="399"/>
                    <a:pt x="13" y="750"/>
                    <a:pt x="13" y="1076"/>
                  </a:cubicBezTo>
                  <a:cubicBezTo>
                    <a:pt x="0" y="1151"/>
                    <a:pt x="50" y="1188"/>
                    <a:pt x="104" y="1188"/>
                  </a:cubicBezTo>
                  <a:cubicBezTo>
                    <a:pt x="157" y="1188"/>
                    <a:pt x="213" y="1151"/>
                    <a:pt x="213" y="1076"/>
                  </a:cubicBezTo>
                  <a:cubicBezTo>
                    <a:pt x="238" y="775"/>
                    <a:pt x="263" y="449"/>
                    <a:pt x="314" y="123"/>
                  </a:cubicBezTo>
                  <a:cubicBezTo>
                    <a:pt x="329" y="48"/>
                    <a:pt x="263" y="0"/>
                    <a:pt x="2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32"/>
            <p:cNvSpPr/>
            <p:nvPr/>
          </p:nvSpPr>
          <p:spPr>
            <a:xfrm>
              <a:off x="2565000" y="1096050"/>
              <a:ext cx="7225" cy="19600"/>
            </a:xfrm>
            <a:custGeom>
              <a:avLst/>
              <a:gdLst/>
              <a:ahLst/>
              <a:cxnLst/>
              <a:rect l="l" t="t" r="r" b="b"/>
              <a:pathLst>
                <a:path w="289" h="784" extrusionOk="0">
                  <a:moveTo>
                    <a:pt x="185" y="0"/>
                  </a:moveTo>
                  <a:cubicBezTo>
                    <a:pt x="132" y="0"/>
                    <a:pt x="75" y="32"/>
                    <a:pt x="63" y="94"/>
                  </a:cubicBezTo>
                  <a:cubicBezTo>
                    <a:pt x="38" y="295"/>
                    <a:pt x="13" y="495"/>
                    <a:pt x="13" y="671"/>
                  </a:cubicBezTo>
                  <a:cubicBezTo>
                    <a:pt x="0" y="746"/>
                    <a:pt x="44" y="783"/>
                    <a:pt x="94" y="783"/>
                  </a:cubicBezTo>
                  <a:cubicBezTo>
                    <a:pt x="144" y="783"/>
                    <a:pt x="201" y="746"/>
                    <a:pt x="213" y="671"/>
                  </a:cubicBezTo>
                  <a:cubicBezTo>
                    <a:pt x="238" y="495"/>
                    <a:pt x="263" y="295"/>
                    <a:pt x="288" y="94"/>
                  </a:cubicBezTo>
                  <a:cubicBezTo>
                    <a:pt x="288" y="32"/>
                    <a:pt x="238" y="0"/>
                    <a:pt x="1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32"/>
            <p:cNvSpPr/>
            <p:nvPr/>
          </p:nvSpPr>
          <p:spPr>
            <a:xfrm>
              <a:off x="2485350" y="1305575"/>
              <a:ext cx="10175" cy="31500"/>
            </a:xfrm>
            <a:custGeom>
              <a:avLst/>
              <a:gdLst/>
              <a:ahLst/>
              <a:cxnLst/>
              <a:rect l="l" t="t" r="r" b="b"/>
              <a:pathLst>
                <a:path w="407" h="1260" extrusionOk="0">
                  <a:moveTo>
                    <a:pt x="278" y="1"/>
                  </a:moveTo>
                  <a:cubicBezTo>
                    <a:pt x="238" y="1"/>
                    <a:pt x="201" y="25"/>
                    <a:pt x="191" y="84"/>
                  </a:cubicBezTo>
                  <a:cubicBezTo>
                    <a:pt x="141" y="435"/>
                    <a:pt x="66" y="786"/>
                    <a:pt x="16" y="1137"/>
                  </a:cubicBezTo>
                  <a:cubicBezTo>
                    <a:pt x="1" y="1212"/>
                    <a:pt x="66" y="1260"/>
                    <a:pt x="127" y="1260"/>
                  </a:cubicBezTo>
                  <a:cubicBezTo>
                    <a:pt x="167" y="1260"/>
                    <a:pt x="206" y="1238"/>
                    <a:pt x="216" y="1187"/>
                  </a:cubicBezTo>
                  <a:cubicBezTo>
                    <a:pt x="291" y="836"/>
                    <a:pt x="342" y="485"/>
                    <a:pt x="392" y="134"/>
                  </a:cubicBezTo>
                  <a:cubicBezTo>
                    <a:pt x="407" y="58"/>
                    <a:pt x="339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32"/>
            <p:cNvSpPr/>
            <p:nvPr/>
          </p:nvSpPr>
          <p:spPr>
            <a:xfrm>
              <a:off x="2501400" y="1313000"/>
              <a:ext cx="5025" cy="21950"/>
            </a:xfrm>
            <a:custGeom>
              <a:avLst/>
              <a:gdLst/>
              <a:ahLst/>
              <a:cxnLst/>
              <a:rect l="l" t="t" r="r" b="b"/>
              <a:pathLst>
                <a:path w="201" h="878" extrusionOk="0">
                  <a:moveTo>
                    <a:pt x="101" y="0"/>
                  </a:moveTo>
                  <a:cubicBezTo>
                    <a:pt x="50" y="0"/>
                    <a:pt x="0" y="38"/>
                    <a:pt x="0" y="113"/>
                  </a:cubicBezTo>
                  <a:lnTo>
                    <a:pt x="0" y="765"/>
                  </a:lnTo>
                  <a:cubicBezTo>
                    <a:pt x="0" y="840"/>
                    <a:pt x="50" y="877"/>
                    <a:pt x="101" y="877"/>
                  </a:cubicBezTo>
                  <a:cubicBezTo>
                    <a:pt x="151" y="877"/>
                    <a:pt x="201" y="840"/>
                    <a:pt x="201" y="765"/>
                  </a:cubicBezTo>
                  <a:lnTo>
                    <a:pt x="201" y="113"/>
                  </a:lnTo>
                  <a:cubicBezTo>
                    <a:pt x="201" y="38"/>
                    <a:pt x="151" y="0"/>
                    <a:pt x="1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32"/>
            <p:cNvSpPr/>
            <p:nvPr/>
          </p:nvSpPr>
          <p:spPr>
            <a:xfrm>
              <a:off x="2506100" y="1270225"/>
              <a:ext cx="8800" cy="29175"/>
            </a:xfrm>
            <a:custGeom>
              <a:avLst/>
              <a:gdLst/>
              <a:ahLst/>
              <a:cxnLst/>
              <a:rect l="l" t="t" r="r" b="b"/>
              <a:pathLst>
                <a:path w="352" h="1167" extrusionOk="0">
                  <a:moveTo>
                    <a:pt x="248" y="1"/>
                  </a:moveTo>
                  <a:cubicBezTo>
                    <a:pt x="195" y="1"/>
                    <a:pt x="138" y="32"/>
                    <a:pt x="138" y="95"/>
                  </a:cubicBezTo>
                  <a:cubicBezTo>
                    <a:pt x="88" y="420"/>
                    <a:pt x="63" y="746"/>
                    <a:pt x="13" y="1072"/>
                  </a:cubicBezTo>
                  <a:cubicBezTo>
                    <a:pt x="0" y="1135"/>
                    <a:pt x="50" y="1166"/>
                    <a:pt x="107" y="1166"/>
                  </a:cubicBezTo>
                  <a:cubicBezTo>
                    <a:pt x="163" y="1166"/>
                    <a:pt x="226" y="1135"/>
                    <a:pt x="238" y="1072"/>
                  </a:cubicBezTo>
                  <a:cubicBezTo>
                    <a:pt x="263" y="746"/>
                    <a:pt x="314" y="420"/>
                    <a:pt x="339" y="95"/>
                  </a:cubicBezTo>
                  <a:cubicBezTo>
                    <a:pt x="351" y="32"/>
                    <a:pt x="301" y="1"/>
                    <a:pt x="2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32"/>
            <p:cNvSpPr/>
            <p:nvPr/>
          </p:nvSpPr>
          <p:spPr>
            <a:xfrm>
              <a:off x="2673075" y="1157600"/>
              <a:ext cx="6300" cy="20225"/>
            </a:xfrm>
            <a:custGeom>
              <a:avLst/>
              <a:gdLst/>
              <a:ahLst/>
              <a:cxnLst/>
              <a:rect l="l" t="t" r="r" b="b"/>
              <a:pathLst>
                <a:path w="252" h="809" extrusionOk="0">
                  <a:moveTo>
                    <a:pt x="138" y="1"/>
                  </a:moveTo>
                  <a:cubicBezTo>
                    <a:pt x="82" y="1"/>
                    <a:pt x="26" y="38"/>
                    <a:pt x="26" y="113"/>
                  </a:cubicBezTo>
                  <a:cubicBezTo>
                    <a:pt x="51" y="314"/>
                    <a:pt x="26" y="514"/>
                    <a:pt x="1" y="715"/>
                  </a:cubicBezTo>
                  <a:cubicBezTo>
                    <a:pt x="1" y="778"/>
                    <a:pt x="51" y="809"/>
                    <a:pt x="104" y="809"/>
                  </a:cubicBezTo>
                  <a:cubicBezTo>
                    <a:pt x="157" y="809"/>
                    <a:pt x="214" y="778"/>
                    <a:pt x="226" y="715"/>
                  </a:cubicBezTo>
                  <a:cubicBezTo>
                    <a:pt x="251" y="514"/>
                    <a:pt x="251" y="314"/>
                    <a:pt x="251" y="113"/>
                  </a:cubicBezTo>
                  <a:cubicBezTo>
                    <a:pt x="251" y="38"/>
                    <a:pt x="195" y="1"/>
                    <a:pt x="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32"/>
            <p:cNvSpPr/>
            <p:nvPr/>
          </p:nvSpPr>
          <p:spPr>
            <a:xfrm>
              <a:off x="2680850" y="1168675"/>
              <a:ext cx="7025" cy="15525"/>
            </a:xfrm>
            <a:custGeom>
              <a:avLst/>
              <a:gdLst/>
              <a:ahLst/>
              <a:cxnLst/>
              <a:rect l="l" t="t" r="r" b="b"/>
              <a:pathLst>
                <a:path w="281" h="621" extrusionOk="0">
                  <a:moveTo>
                    <a:pt x="130" y="0"/>
                  </a:moveTo>
                  <a:cubicBezTo>
                    <a:pt x="69" y="0"/>
                    <a:pt x="0" y="55"/>
                    <a:pt x="15" y="147"/>
                  </a:cubicBezTo>
                  <a:cubicBezTo>
                    <a:pt x="15" y="272"/>
                    <a:pt x="40" y="422"/>
                    <a:pt x="66" y="548"/>
                  </a:cubicBezTo>
                  <a:cubicBezTo>
                    <a:pt x="76" y="598"/>
                    <a:pt x="114" y="620"/>
                    <a:pt x="155" y="620"/>
                  </a:cubicBezTo>
                  <a:cubicBezTo>
                    <a:pt x="216" y="620"/>
                    <a:pt x="281" y="572"/>
                    <a:pt x="266" y="498"/>
                  </a:cubicBezTo>
                  <a:cubicBezTo>
                    <a:pt x="266" y="347"/>
                    <a:pt x="241" y="222"/>
                    <a:pt x="216" y="71"/>
                  </a:cubicBezTo>
                  <a:cubicBezTo>
                    <a:pt x="206" y="23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32"/>
            <p:cNvSpPr/>
            <p:nvPr/>
          </p:nvSpPr>
          <p:spPr>
            <a:xfrm>
              <a:off x="2806525" y="1039175"/>
              <a:ext cx="5050" cy="24475"/>
            </a:xfrm>
            <a:custGeom>
              <a:avLst/>
              <a:gdLst/>
              <a:ahLst/>
              <a:cxnLst/>
              <a:rect l="l" t="t" r="r" b="b"/>
              <a:pathLst>
                <a:path w="202" h="979" extrusionOk="0">
                  <a:moveTo>
                    <a:pt x="101" y="1"/>
                  </a:moveTo>
                  <a:cubicBezTo>
                    <a:pt x="51" y="1"/>
                    <a:pt x="1" y="38"/>
                    <a:pt x="1" y="114"/>
                  </a:cubicBezTo>
                  <a:lnTo>
                    <a:pt x="1" y="865"/>
                  </a:lnTo>
                  <a:cubicBezTo>
                    <a:pt x="1" y="941"/>
                    <a:pt x="51" y="978"/>
                    <a:pt x="101" y="978"/>
                  </a:cubicBezTo>
                  <a:cubicBezTo>
                    <a:pt x="151" y="978"/>
                    <a:pt x="201" y="941"/>
                    <a:pt x="201" y="865"/>
                  </a:cubicBezTo>
                  <a:lnTo>
                    <a:pt x="201" y="114"/>
                  </a:lnTo>
                  <a:cubicBezTo>
                    <a:pt x="201" y="38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32"/>
            <p:cNvSpPr/>
            <p:nvPr/>
          </p:nvSpPr>
          <p:spPr>
            <a:xfrm>
              <a:off x="2819075" y="1046075"/>
              <a:ext cx="6275" cy="19600"/>
            </a:xfrm>
            <a:custGeom>
              <a:avLst/>
              <a:gdLst/>
              <a:ahLst/>
              <a:cxnLst/>
              <a:rect l="l" t="t" r="r" b="b"/>
              <a:pathLst>
                <a:path w="251" h="784" extrusionOk="0">
                  <a:moveTo>
                    <a:pt x="104" y="0"/>
                  </a:moveTo>
                  <a:cubicBezTo>
                    <a:pt x="50" y="0"/>
                    <a:pt x="0" y="38"/>
                    <a:pt x="0" y="113"/>
                  </a:cubicBezTo>
                  <a:cubicBezTo>
                    <a:pt x="0" y="289"/>
                    <a:pt x="25" y="489"/>
                    <a:pt x="25" y="690"/>
                  </a:cubicBezTo>
                  <a:cubicBezTo>
                    <a:pt x="25" y="752"/>
                    <a:pt x="82" y="784"/>
                    <a:pt x="138" y="784"/>
                  </a:cubicBezTo>
                  <a:cubicBezTo>
                    <a:pt x="194" y="784"/>
                    <a:pt x="251" y="752"/>
                    <a:pt x="251" y="690"/>
                  </a:cubicBezTo>
                  <a:cubicBezTo>
                    <a:pt x="226" y="489"/>
                    <a:pt x="226" y="289"/>
                    <a:pt x="226" y="113"/>
                  </a:cubicBezTo>
                  <a:cubicBezTo>
                    <a:pt x="213" y="38"/>
                    <a:pt x="157" y="0"/>
                    <a:pt x="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32"/>
            <p:cNvSpPr/>
            <p:nvPr/>
          </p:nvSpPr>
          <p:spPr>
            <a:xfrm>
              <a:off x="2830975" y="1021475"/>
              <a:ext cx="5650" cy="20250"/>
            </a:xfrm>
            <a:custGeom>
              <a:avLst/>
              <a:gdLst/>
              <a:ahLst/>
              <a:cxnLst/>
              <a:rect l="l" t="t" r="r" b="b"/>
              <a:pathLst>
                <a:path w="226" h="810" extrusionOk="0">
                  <a:moveTo>
                    <a:pt x="113" y="1"/>
                  </a:moveTo>
                  <a:cubicBezTo>
                    <a:pt x="57" y="1"/>
                    <a:pt x="0" y="32"/>
                    <a:pt x="0" y="95"/>
                  </a:cubicBezTo>
                  <a:lnTo>
                    <a:pt x="0" y="696"/>
                  </a:lnTo>
                  <a:cubicBezTo>
                    <a:pt x="0" y="771"/>
                    <a:pt x="57" y="809"/>
                    <a:pt x="113" y="809"/>
                  </a:cubicBezTo>
                  <a:cubicBezTo>
                    <a:pt x="170" y="809"/>
                    <a:pt x="226" y="771"/>
                    <a:pt x="226" y="696"/>
                  </a:cubicBezTo>
                  <a:lnTo>
                    <a:pt x="226" y="95"/>
                  </a:lnTo>
                  <a:cubicBezTo>
                    <a:pt x="226" y="32"/>
                    <a:pt x="17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32"/>
            <p:cNvSpPr/>
            <p:nvPr/>
          </p:nvSpPr>
          <p:spPr>
            <a:xfrm>
              <a:off x="2819700" y="1248300"/>
              <a:ext cx="5650" cy="28525"/>
            </a:xfrm>
            <a:custGeom>
              <a:avLst/>
              <a:gdLst/>
              <a:ahLst/>
              <a:cxnLst/>
              <a:rect l="l" t="t" r="r" b="b"/>
              <a:pathLst>
                <a:path w="226" h="1141" extrusionOk="0">
                  <a:moveTo>
                    <a:pt x="113" y="0"/>
                  </a:moveTo>
                  <a:cubicBezTo>
                    <a:pt x="57" y="0"/>
                    <a:pt x="0" y="32"/>
                    <a:pt x="0" y="94"/>
                  </a:cubicBezTo>
                  <a:lnTo>
                    <a:pt x="0" y="1047"/>
                  </a:lnTo>
                  <a:cubicBezTo>
                    <a:pt x="0" y="1110"/>
                    <a:pt x="57" y="1141"/>
                    <a:pt x="113" y="1141"/>
                  </a:cubicBezTo>
                  <a:cubicBezTo>
                    <a:pt x="169" y="1141"/>
                    <a:pt x="226" y="1110"/>
                    <a:pt x="226" y="1047"/>
                  </a:cubicBezTo>
                  <a:lnTo>
                    <a:pt x="226" y="94"/>
                  </a:lnTo>
                  <a:cubicBezTo>
                    <a:pt x="226" y="32"/>
                    <a:pt x="169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32"/>
            <p:cNvSpPr/>
            <p:nvPr/>
          </p:nvSpPr>
          <p:spPr>
            <a:xfrm>
              <a:off x="2832550" y="1258475"/>
              <a:ext cx="6600" cy="15850"/>
            </a:xfrm>
            <a:custGeom>
              <a:avLst/>
              <a:gdLst/>
              <a:ahLst/>
              <a:cxnLst/>
              <a:rect l="l" t="t" r="r" b="b"/>
              <a:pathLst>
                <a:path w="264" h="634" extrusionOk="0">
                  <a:moveTo>
                    <a:pt x="103" y="1"/>
                  </a:moveTo>
                  <a:cubicBezTo>
                    <a:pt x="50" y="1"/>
                    <a:pt x="0" y="38"/>
                    <a:pt x="13" y="114"/>
                  </a:cubicBezTo>
                  <a:cubicBezTo>
                    <a:pt x="13" y="239"/>
                    <a:pt x="38" y="389"/>
                    <a:pt x="38" y="540"/>
                  </a:cubicBezTo>
                  <a:cubicBezTo>
                    <a:pt x="50" y="602"/>
                    <a:pt x="107" y="634"/>
                    <a:pt x="160" y="634"/>
                  </a:cubicBezTo>
                  <a:cubicBezTo>
                    <a:pt x="213" y="634"/>
                    <a:pt x="263" y="602"/>
                    <a:pt x="263" y="540"/>
                  </a:cubicBezTo>
                  <a:cubicBezTo>
                    <a:pt x="238" y="389"/>
                    <a:pt x="238" y="239"/>
                    <a:pt x="213" y="114"/>
                  </a:cubicBezTo>
                  <a:cubicBezTo>
                    <a:pt x="213" y="38"/>
                    <a:pt x="157" y="1"/>
                    <a:pt x="1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32"/>
            <p:cNvSpPr/>
            <p:nvPr/>
          </p:nvSpPr>
          <p:spPr>
            <a:xfrm>
              <a:off x="2840250" y="1226900"/>
              <a:ext cx="8400" cy="13675"/>
            </a:xfrm>
            <a:custGeom>
              <a:avLst/>
              <a:gdLst/>
              <a:ahLst/>
              <a:cxnLst/>
              <a:rect l="l" t="t" r="r" b="b"/>
              <a:pathLst>
                <a:path w="336" h="547" extrusionOk="0">
                  <a:moveTo>
                    <a:pt x="134" y="1"/>
                  </a:moveTo>
                  <a:cubicBezTo>
                    <a:pt x="69" y="1"/>
                    <a:pt x="1" y="49"/>
                    <a:pt x="30" y="123"/>
                  </a:cubicBezTo>
                  <a:cubicBezTo>
                    <a:pt x="55" y="249"/>
                    <a:pt x="81" y="349"/>
                    <a:pt x="106" y="474"/>
                  </a:cubicBezTo>
                  <a:cubicBezTo>
                    <a:pt x="126" y="525"/>
                    <a:pt x="171" y="547"/>
                    <a:pt x="213" y="547"/>
                  </a:cubicBezTo>
                  <a:cubicBezTo>
                    <a:pt x="277" y="547"/>
                    <a:pt x="336" y="499"/>
                    <a:pt x="306" y="424"/>
                  </a:cubicBezTo>
                  <a:lnTo>
                    <a:pt x="231" y="73"/>
                  </a:lnTo>
                  <a:cubicBezTo>
                    <a:pt x="221" y="23"/>
                    <a:pt x="178" y="1"/>
                    <a:pt x="1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32"/>
            <p:cNvSpPr/>
            <p:nvPr/>
          </p:nvSpPr>
          <p:spPr>
            <a:xfrm>
              <a:off x="2925275" y="1037150"/>
              <a:ext cx="5975" cy="21625"/>
            </a:xfrm>
            <a:custGeom>
              <a:avLst/>
              <a:gdLst/>
              <a:ahLst/>
              <a:cxnLst/>
              <a:rect l="l" t="t" r="r" b="b"/>
              <a:pathLst>
                <a:path w="239" h="865" extrusionOk="0">
                  <a:moveTo>
                    <a:pt x="104" y="0"/>
                  </a:moveTo>
                  <a:cubicBezTo>
                    <a:pt x="50" y="0"/>
                    <a:pt x="0" y="32"/>
                    <a:pt x="13" y="94"/>
                  </a:cubicBezTo>
                  <a:cubicBezTo>
                    <a:pt x="38" y="320"/>
                    <a:pt x="38" y="545"/>
                    <a:pt x="13" y="771"/>
                  </a:cubicBezTo>
                  <a:cubicBezTo>
                    <a:pt x="13" y="834"/>
                    <a:pt x="69" y="865"/>
                    <a:pt x="126" y="865"/>
                  </a:cubicBezTo>
                  <a:cubicBezTo>
                    <a:pt x="182" y="865"/>
                    <a:pt x="238" y="834"/>
                    <a:pt x="238" y="771"/>
                  </a:cubicBezTo>
                  <a:cubicBezTo>
                    <a:pt x="238" y="545"/>
                    <a:pt x="238" y="320"/>
                    <a:pt x="213" y="94"/>
                  </a:cubicBezTo>
                  <a:cubicBezTo>
                    <a:pt x="213" y="32"/>
                    <a:pt x="157" y="0"/>
                    <a:pt x="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32"/>
            <p:cNvSpPr/>
            <p:nvPr/>
          </p:nvSpPr>
          <p:spPr>
            <a:xfrm>
              <a:off x="2939625" y="1038025"/>
              <a:ext cx="7300" cy="18725"/>
            </a:xfrm>
            <a:custGeom>
              <a:avLst/>
              <a:gdLst/>
              <a:ahLst/>
              <a:cxnLst/>
              <a:rect l="l" t="t" r="r" b="b"/>
              <a:pathLst>
                <a:path w="292" h="749" extrusionOk="0">
                  <a:moveTo>
                    <a:pt x="129" y="1"/>
                  </a:moveTo>
                  <a:cubicBezTo>
                    <a:pt x="68" y="1"/>
                    <a:pt x="0" y="59"/>
                    <a:pt x="15" y="135"/>
                  </a:cubicBezTo>
                  <a:cubicBezTo>
                    <a:pt x="40" y="310"/>
                    <a:pt x="65" y="460"/>
                    <a:pt x="65" y="636"/>
                  </a:cubicBezTo>
                  <a:cubicBezTo>
                    <a:pt x="78" y="711"/>
                    <a:pt x="134" y="749"/>
                    <a:pt x="188" y="749"/>
                  </a:cubicBezTo>
                  <a:cubicBezTo>
                    <a:pt x="241" y="749"/>
                    <a:pt x="291" y="711"/>
                    <a:pt x="291" y="636"/>
                  </a:cubicBezTo>
                  <a:cubicBezTo>
                    <a:pt x="266" y="460"/>
                    <a:pt x="266" y="260"/>
                    <a:pt x="216" y="84"/>
                  </a:cubicBezTo>
                  <a:cubicBezTo>
                    <a:pt x="206" y="25"/>
                    <a:pt x="169" y="1"/>
                    <a:pt x="1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32"/>
            <p:cNvSpPr/>
            <p:nvPr/>
          </p:nvSpPr>
          <p:spPr>
            <a:xfrm>
              <a:off x="2553400" y="886300"/>
              <a:ext cx="53275" cy="96825"/>
            </a:xfrm>
            <a:custGeom>
              <a:avLst/>
              <a:gdLst/>
              <a:ahLst/>
              <a:cxnLst/>
              <a:rect l="l" t="t" r="r" b="b"/>
              <a:pathLst>
                <a:path w="2131" h="3873" extrusionOk="0">
                  <a:moveTo>
                    <a:pt x="477" y="0"/>
                  </a:moveTo>
                  <a:cubicBezTo>
                    <a:pt x="414" y="0"/>
                    <a:pt x="351" y="38"/>
                    <a:pt x="351" y="113"/>
                  </a:cubicBezTo>
                  <a:cubicBezTo>
                    <a:pt x="226" y="1316"/>
                    <a:pt x="101" y="2544"/>
                    <a:pt x="1" y="3747"/>
                  </a:cubicBezTo>
                  <a:cubicBezTo>
                    <a:pt x="1" y="3823"/>
                    <a:pt x="51" y="3873"/>
                    <a:pt x="126" y="3873"/>
                  </a:cubicBezTo>
                  <a:lnTo>
                    <a:pt x="1955" y="3873"/>
                  </a:lnTo>
                  <a:cubicBezTo>
                    <a:pt x="2131" y="3873"/>
                    <a:pt x="2131" y="3622"/>
                    <a:pt x="1955" y="3622"/>
                  </a:cubicBezTo>
                  <a:lnTo>
                    <a:pt x="258" y="3622"/>
                  </a:lnTo>
                  <a:cubicBezTo>
                    <a:pt x="276" y="3459"/>
                    <a:pt x="279" y="3280"/>
                    <a:pt x="301" y="3121"/>
                  </a:cubicBezTo>
                  <a:cubicBezTo>
                    <a:pt x="402" y="2118"/>
                    <a:pt x="502" y="1116"/>
                    <a:pt x="602" y="113"/>
                  </a:cubicBezTo>
                  <a:cubicBezTo>
                    <a:pt x="602" y="38"/>
                    <a:pt x="539" y="0"/>
                    <a:pt x="47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32"/>
            <p:cNvSpPr/>
            <p:nvPr/>
          </p:nvSpPr>
          <p:spPr>
            <a:xfrm>
              <a:off x="2709425" y="816250"/>
              <a:ext cx="67675" cy="35925"/>
            </a:xfrm>
            <a:custGeom>
              <a:avLst/>
              <a:gdLst/>
              <a:ahLst/>
              <a:cxnLst/>
              <a:rect l="l" t="t" r="r" b="b"/>
              <a:pathLst>
                <a:path w="2707" h="1437" extrusionOk="0">
                  <a:moveTo>
                    <a:pt x="1111" y="1"/>
                  </a:moveTo>
                  <a:cubicBezTo>
                    <a:pt x="889" y="1"/>
                    <a:pt x="666" y="42"/>
                    <a:pt x="451" y="133"/>
                  </a:cubicBezTo>
                  <a:cubicBezTo>
                    <a:pt x="226" y="234"/>
                    <a:pt x="0" y="459"/>
                    <a:pt x="25" y="685"/>
                  </a:cubicBezTo>
                  <a:cubicBezTo>
                    <a:pt x="50" y="885"/>
                    <a:pt x="226" y="1036"/>
                    <a:pt x="401" y="1136"/>
                  </a:cubicBezTo>
                  <a:cubicBezTo>
                    <a:pt x="852" y="1361"/>
                    <a:pt x="1354" y="1437"/>
                    <a:pt x="1855" y="1437"/>
                  </a:cubicBezTo>
                  <a:cubicBezTo>
                    <a:pt x="2005" y="1437"/>
                    <a:pt x="2181" y="1437"/>
                    <a:pt x="2331" y="1361"/>
                  </a:cubicBezTo>
                  <a:cubicBezTo>
                    <a:pt x="2481" y="1311"/>
                    <a:pt x="2607" y="1186"/>
                    <a:pt x="2657" y="1036"/>
                  </a:cubicBezTo>
                  <a:cubicBezTo>
                    <a:pt x="2707" y="810"/>
                    <a:pt x="2557" y="584"/>
                    <a:pt x="2381" y="459"/>
                  </a:cubicBezTo>
                  <a:cubicBezTo>
                    <a:pt x="2012" y="174"/>
                    <a:pt x="1563" y="1"/>
                    <a:pt x="11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32"/>
            <p:cNvSpPr/>
            <p:nvPr/>
          </p:nvSpPr>
          <p:spPr>
            <a:xfrm>
              <a:off x="2455025" y="803275"/>
              <a:ext cx="55800" cy="31775"/>
            </a:xfrm>
            <a:custGeom>
              <a:avLst/>
              <a:gdLst/>
              <a:ahLst/>
              <a:cxnLst/>
              <a:rect l="l" t="t" r="r" b="b"/>
              <a:pathLst>
                <a:path w="2232" h="1271" extrusionOk="0">
                  <a:moveTo>
                    <a:pt x="1053" y="1"/>
                  </a:moveTo>
                  <a:cubicBezTo>
                    <a:pt x="552" y="1"/>
                    <a:pt x="1" y="402"/>
                    <a:pt x="1" y="928"/>
                  </a:cubicBezTo>
                  <a:cubicBezTo>
                    <a:pt x="1" y="978"/>
                    <a:pt x="1" y="1053"/>
                    <a:pt x="26" y="1103"/>
                  </a:cubicBezTo>
                  <a:cubicBezTo>
                    <a:pt x="76" y="1179"/>
                    <a:pt x="176" y="1204"/>
                    <a:pt x="276" y="1229"/>
                  </a:cubicBezTo>
                  <a:cubicBezTo>
                    <a:pt x="379" y="1254"/>
                    <a:pt x="546" y="1270"/>
                    <a:pt x="740" y="1270"/>
                  </a:cubicBezTo>
                  <a:cubicBezTo>
                    <a:pt x="1301" y="1270"/>
                    <a:pt x="2082" y="1137"/>
                    <a:pt x="2156" y="727"/>
                  </a:cubicBezTo>
                  <a:cubicBezTo>
                    <a:pt x="2231" y="201"/>
                    <a:pt x="1429" y="1"/>
                    <a:pt x="10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32"/>
            <p:cNvSpPr/>
            <p:nvPr/>
          </p:nvSpPr>
          <p:spPr>
            <a:xfrm>
              <a:off x="2680600" y="970575"/>
              <a:ext cx="48900" cy="48275"/>
            </a:xfrm>
            <a:custGeom>
              <a:avLst/>
              <a:gdLst/>
              <a:ahLst/>
              <a:cxnLst/>
              <a:rect l="l" t="t" r="r" b="b"/>
              <a:pathLst>
                <a:path w="1956" h="1931" extrusionOk="0">
                  <a:moveTo>
                    <a:pt x="978" y="0"/>
                  </a:moveTo>
                  <a:cubicBezTo>
                    <a:pt x="426" y="0"/>
                    <a:pt x="0" y="426"/>
                    <a:pt x="0" y="953"/>
                  </a:cubicBezTo>
                  <a:cubicBezTo>
                    <a:pt x="0" y="1479"/>
                    <a:pt x="426" y="1930"/>
                    <a:pt x="978" y="1930"/>
                  </a:cubicBezTo>
                  <a:cubicBezTo>
                    <a:pt x="1504" y="1930"/>
                    <a:pt x="1955" y="1479"/>
                    <a:pt x="1955" y="953"/>
                  </a:cubicBezTo>
                  <a:cubicBezTo>
                    <a:pt x="1955" y="426"/>
                    <a:pt x="1504" y="0"/>
                    <a:pt x="978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32"/>
            <p:cNvSpPr/>
            <p:nvPr/>
          </p:nvSpPr>
          <p:spPr>
            <a:xfrm>
              <a:off x="2455025" y="934850"/>
              <a:ext cx="48275" cy="47025"/>
            </a:xfrm>
            <a:custGeom>
              <a:avLst/>
              <a:gdLst/>
              <a:ahLst/>
              <a:cxnLst/>
              <a:rect l="l" t="t" r="r" b="b"/>
              <a:pathLst>
                <a:path w="1931" h="1881" extrusionOk="0">
                  <a:moveTo>
                    <a:pt x="953" y="1"/>
                  </a:moveTo>
                  <a:cubicBezTo>
                    <a:pt x="427" y="1"/>
                    <a:pt x="1" y="402"/>
                    <a:pt x="1" y="928"/>
                  </a:cubicBezTo>
                  <a:cubicBezTo>
                    <a:pt x="1" y="1454"/>
                    <a:pt x="427" y="1881"/>
                    <a:pt x="953" y="1881"/>
                  </a:cubicBezTo>
                  <a:cubicBezTo>
                    <a:pt x="1504" y="1881"/>
                    <a:pt x="1931" y="1454"/>
                    <a:pt x="1931" y="928"/>
                  </a:cubicBezTo>
                  <a:cubicBezTo>
                    <a:pt x="1931" y="402"/>
                    <a:pt x="1504" y="1"/>
                    <a:pt x="953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32"/>
            <p:cNvSpPr/>
            <p:nvPr/>
          </p:nvSpPr>
          <p:spPr>
            <a:xfrm>
              <a:off x="2684350" y="931050"/>
              <a:ext cx="20700" cy="28950"/>
            </a:xfrm>
            <a:custGeom>
              <a:avLst/>
              <a:gdLst/>
              <a:ahLst/>
              <a:cxnLst/>
              <a:rect l="l" t="t" r="r" b="b"/>
              <a:pathLst>
                <a:path w="828" h="1158" extrusionOk="0">
                  <a:moveTo>
                    <a:pt x="424" y="1"/>
                  </a:moveTo>
                  <a:cubicBezTo>
                    <a:pt x="233" y="1"/>
                    <a:pt x="50" y="243"/>
                    <a:pt x="26" y="554"/>
                  </a:cubicBezTo>
                  <a:cubicBezTo>
                    <a:pt x="1" y="880"/>
                    <a:pt x="151" y="1155"/>
                    <a:pt x="352" y="1155"/>
                  </a:cubicBezTo>
                  <a:cubicBezTo>
                    <a:pt x="361" y="1156"/>
                    <a:pt x="370" y="1157"/>
                    <a:pt x="379" y="1157"/>
                  </a:cubicBezTo>
                  <a:cubicBezTo>
                    <a:pt x="570" y="1157"/>
                    <a:pt x="754" y="915"/>
                    <a:pt x="778" y="604"/>
                  </a:cubicBezTo>
                  <a:cubicBezTo>
                    <a:pt x="828" y="278"/>
                    <a:pt x="677" y="2"/>
                    <a:pt x="452" y="2"/>
                  </a:cubicBezTo>
                  <a:cubicBezTo>
                    <a:pt x="443" y="1"/>
                    <a:pt x="433" y="1"/>
                    <a:pt x="424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32"/>
            <p:cNvSpPr/>
            <p:nvPr/>
          </p:nvSpPr>
          <p:spPr>
            <a:xfrm>
              <a:off x="2480725" y="906025"/>
              <a:ext cx="20075" cy="29525"/>
            </a:xfrm>
            <a:custGeom>
              <a:avLst/>
              <a:gdLst/>
              <a:ahLst/>
              <a:cxnLst/>
              <a:rect l="l" t="t" r="r" b="b"/>
              <a:pathLst>
                <a:path w="803" h="1181" extrusionOk="0">
                  <a:moveTo>
                    <a:pt x="451" y="1"/>
                  </a:moveTo>
                  <a:cubicBezTo>
                    <a:pt x="251" y="1"/>
                    <a:pt x="50" y="252"/>
                    <a:pt x="25" y="552"/>
                  </a:cubicBezTo>
                  <a:cubicBezTo>
                    <a:pt x="0" y="878"/>
                    <a:pt x="151" y="1154"/>
                    <a:pt x="351" y="1179"/>
                  </a:cubicBezTo>
                  <a:cubicBezTo>
                    <a:pt x="360" y="1180"/>
                    <a:pt x="370" y="1181"/>
                    <a:pt x="379" y="1181"/>
                  </a:cubicBezTo>
                  <a:cubicBezTo>
                    <a:pt x="570" y="1181"/>
                    <a:pt x="753" y="938"/>
                    <a:pt x="777" y="628"/>
                  </a:cubicBezTo>
                  <a:cubicBezTo>
                    <a:pt x="802" y="302"/>
                    <a:pt x="677" y="26"/>
                    <a:pt x="45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32"/>
            <p:cNvSpPr/>
            <p:nvPr/>
          </p:nvSpPr>
          <p:spPr>
            <a:xfrm>
              <a:off x="2540250" y="1003775"/>
              <a:ext cx="78350" cy="19050"/>
            </a:xfrm>
            <a:custGeom>
              <a:avLst/>
              <a:gdLst/>
              <a:ahLst/>
              <a:cxnLst/>
              <a:rect l="l" t="t" r="r" b="b"/>
              <a:pathLst>
                <a:path w="3134" h="762" extrusionOk="0">
                  <a:moveTo>
                    <a:pt x="0" y="1"/>
                  </a:moveTo>
                  <a:lnTo>
                    <a:pt x="0" y="1"/>
                  </a:lnTo>
                  <a:cubicBezTo>
                    <a:pt x="151" y="226"/>
                    <a:pt x="401" y="402"/>
                    <a:pt x="652" y="527"/>
                  </a:cubicBezTo>
                  <a:cubicBezTo>
                    <a:pt x="928" y="677"/>
                    <a:pt x="1203" y="753"/>
                    <a:pt x="1504" y="753"/>
                  </a:cubicBezTo>
                  <a:cubicBezTo>
                    <a:pt x="1575" y="759"/>
                    <a:pt x="1646" y="762"/>
                    <a:pt x="1717" y="762"/>
                  </a:cubicBezTo>
                  <a:cubicBezTo>
                    <a:pt x="1945" y="762"/>
                    <a:pt x="2171" y="729"/>
                    <a:pt x="2381" y="652"/>
                  </a:cubicBezTo>
                  <a:cubicBezTo>
                    <a:pt x="2532" y="602"/>
                    <a:pt x="2657" y="527"/>
                    <a:pt x="2782" y="477"/>
                  </a:cubicBezTo>
                  <a:cubicBezTo>
                    <a:pt x="2908" y="402"/>
                    <a:pt x="3033" y="327"/>
                    <a:pt x="3133" y="251"/>
                  </a:cubicBezTo>
                  <a:lnTo>
                    <a:pt x="3133" y="251"/>
                  </a:lnTo>
                  <a:cubicBezTo>
                    <a:pt x="2983" y="276"/>
                    <a:pt x="2857" y="327"/>
                    <a:pt x="2732" y="352"/>
                  </a:cubicBezTo>
                  <a:cubicBezTo>
                    <a:pt x="2582" y="377"/>
                    <a:pt x="2456" y="427"/>
                    <a:pt x="2331" y="427"/>
                  </a:cubicBezTo>
                  <a:cubicBezTo>
                    <a:pt x="2256" y="452"/>
                    <a:pt x="2181" y="452"/>
                    <a:pt x="2131" y="452"/>
                  </a:cubicBezTo>
                  <a:lnTo>
                    <a:pt x="1930" y="477"/>
                  </a:lnTo>
                  <a:lnTo>
                    <a:pt x="1529" y="477"/>
                  </a:lnTo>
                  <a:cubicBezTo>
                    <a:pt x="1253" y="477"/>
                    <a:pt x="1003" y="402"/>
                    <a:pt x="752" y="327"/>
                  </a:cubicBezTo>
                  <a:cubicBezTo>
                    <a:pt x="502" y="251"/>
                    <a:pt x="251" y="126"/>
                    <a:pt x="0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32"/>
            <p:cNvSpPr/>
            <p:nvPr/>
          </p:nvSpPr>
          <p:spPr>
            <a:xfrm>
              <a:off x="2394250" y="646625"/>
              <a:ext cx="90875" cy="156675"/>
            </a:xfrm>
            <a:custGeom>
              <a:avLst/>
              <a:gdLst/>
              <a:ahLst/>
              <a:cxnLst/>
              <a:rect l="l" t="t" r="r" b="b"/>
              <a:pathLst>
                <a:path w="3635" h="6267" extrusionOk="0">
                  <a:moveTo>
                    <a:pt x="3635" y="1"/>
                  </a:moveTo>
                  <a:lnTo>
                    <a:pt x="3635" y="1"/>
                  </a:lnTo>
                  <a:cubicBezTo>
                    <a:pt x="3635" y="1"/>
                    <a:pt x="627" y="477"/>
                    <a:pt x="1" y="6267"/>
                  </a:cubicBezTo>
                  <a:cubicBezTo>
                    <a:pt x="1" y="6267"/>
                    <a:pt x="3133" y="5039"/>
                    <a:pt x="36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32"/>
            <p:cNvSpPr/>
            <p:nvPr/>
          </p:nvSpPr>
          <p:spPr>
            <a:xfrm>
              <a:off x="1874200" y="1773450"/>
              <a:ext cx="796400" cy="403225"/>
            </a:xfrm>
            <a:custGeom>
              <a:avLst/>
              <a:gdLst/>
              <a:ahLst/>
              <a:cxnLst/>
              <a:rect l="l" t="t" r="r" b="b"/>
              <a:pathLst>
                <a:path w="31856" h="16129" extrusionOk="0">
                  <a:moveTo>
                    <a:pt x="1947" y="1"/>
                  </a:moveTo>
                  <a:cubicBezTo>
                    <a:pt x="1022" y="1"/>
                    <a:pt x="232" y="267"/>
                    <a:pt x="126" y="1144"/>
                  </a:cubicBezTo>
                  <a:cubicBezTo>
                    <a:pt x="1" y="1946"/>
                    <a:pt x="427" y="2848"/>
                    <a:pt x="702" y="3575"/>
                  </a:cubicBezTo>
                  <a:cubicBezTo>
                    <a:pt x="1103" y="4703"/>
                    <a:pt x="1529" y="5805"/>
                    <a:pt x="1980" y="6908"/>
                  </a:cubicBezTo>
                  <a:cubicBezTo>
                    <a:pt x="2231" y="7510"/>
                    <a:pt x="2482" y="8086"/>
                    <a:pt x="2883" y="8587"/>
                  </a:cubicBezTo>
                  <a:cubicBezTo>
                    <a:pt x="3309" y="9139"/>
                    <a:pt x="3885" y="9565"/>
                    <a:pt x="4412" y="10041"/>
                  </a:cubicBezTo>
                  <a:cubicBezTo>
                    <a:pt x="5189" y="10718"/>
                    <a:pt x="5865" y="11470"/>
                    <a:pt x="6617" y="12171"/>
                  </a:cubicBezTo>
                  <a:cubicBezTo>
                    <a:pt x="9098" y="14477"/>
                    <a:pt x="12407" y="15831"/>
                    <a:pt x="15765" y="16081"/>
                  </a:cubicBezTo>
                  <a:cubicBezTo>
                    <a:pt x="16204" y="16113"/>
                    <a:pt x="16642" y="16128"/>
                    <a:pt x="17079" y="16128"/>
                  </a:cubicBezTo>
                  <a:cubicBezTo>
                    <a:pt x="19365" y="16128"/>
                    <a:pt x="21634" y="15725"/>
                    <a:pt x="23885" y="15304"/>
                  </a:cubicBezTo>
                  <a:cubicBezTo>
                    <a:pt x="26091" y="14903"/>
                    <a:pt x="28321" y="14452"/>
                    <a:pt x="30276" y="13349"/>
                  </a:cubicBezTo>
                  <a:cubicBezTo>
                    <a:pt x="31053" y="12923"/>
                    <a:pt x="31855" y="12247"/>
                    <a:pt x="31830" y="11369"/>
                  </a:cubicBezTo>
                  <a:cubicBezTo>
                    <a:pt x="31805" y="10292"/>
                    <a:pt x="30577" y="9665"/>
                    <a:pt x="29524" y="9440"/>
                  </a:cubicBezTo>
                  <a:cubicBezTo>
                    <a:pt x="28462" y="9213"/>
                    <a:pt x="27382" y="9145"/>
                    <a:pt x="26293" y="9145"/>
                  </a:cubicBezTo>
                  <a:cubicBezTo>
                    <a:pt x="24603" y="9145"/>
                    <a:pt x="22894" y="9310"/>
                    <a:pt x="21206" y="9310"/>
                  </a:cubicBezTo>
                  <a:cubicBezTo>
                    <a:pt x="20003" y="9310"/>
                    <a:pt x="18812" y="9226"/>
                    <a:pt x="17645" y="8938"/>
                  </a:cubicBezTo>
                  <a:cubicBezTo>
                    <a:pt x="14687" y="8211"/>
                    <a:pt x="12181" y="6282"/>
                    <a:pt x="10026" y="4126"/>
                  </a:cubicBezTo>
                  <a:cubicBezTo>
                    <a:pt x="9299" y="3424"/>
                    <a:pt x="8622" y="2698"/>
                    <a:pt x="7820" y="2071"/>
                  </a:cubicBezTo>
                  <a:cubicBezTo>
                    <a:pt x="7820" y="1520"/>
                    <a:pt x="5214" y="642"/>
                    <a:pt x="4788" y="517"/>
                  </a:cubicBezTo>
                  <a:cubicBezTo>
                    <a:pt x="4180" y="332"/>
                    <a:pt x="2979" y="1"/>
                    <a:pt x="194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32"/>
            <p:cNvSpPr/>
            <p:nvPr/>
          </p:nvSpPr>
          <p:spPr>
            <a:xfrm>
              <a:off x="2327200" y="1892875"/>
              <a:ext cx="231250" cy="256925"/>
            </a:xfrm>
            <a:custGeom>
              <a:avLst/>
              <a:gdLst/>
              <a:ahLst/>
              <a:cxnLst/>
              <a:rect l="l" t="t" r="r" b="b"/>
              <a:pathLst>
                <a:path w="9250" h="10277" extrusionOk="0">
                  <a:moveTo>
                    <a:pt x="8798" y="1"/>
                  </a:moveTo>
                  <a:lnTo>
                    <a:pt x="1" y="1505"/>
                  </a:lnTo>
                  <a:lnTo>
                    <a:pt x="1956" y="9675"/>
                  </a:lnTo>
                  <a:lnTo>
                    <a:pt x="9249" y="10277"/>
                  </a:lnTo>
                  <a:lnTo>
                    <a:pt x="9249" y="10277"/>
                  </a:lnTo>
                  <a:lnTo>
                    <a:pt x="8798" y="1"/>
                  </a:lnTo>
                  <a:close/>
                </a:path>
              </a:pathLst>
            </a:custGeom>
            <a:solidFill>
              <a:srgbClr val="D84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32"/>
            <p:cNvSpPr/>
            <p:nvPr/>
          </p:nvSpPr>
          <p:spPr>
            <a:xfrm>
              <a:off x="2051525" y="1688000"/>
              <a:ext cx="290750" cy="416050"/>
            </a:xfrm>
            <a:custGeom>
              <a:avLst/>
              <a:gdLst/>
              <a:ahLst/>
              <a:cxnLst/>
              <a:rect l="l" t="t" r="r" b="b"/>
              <a:pathLst>
                <a:path w="11630" h="16642" extrusionOk="0">
                  <a:moveTo>
                    <a:pt x="802" y="0"/>
                  </a:moveTo>
                  <a:lnTo>
                    <a:pt x="0" y="12607"/>
                  </a:lnTo>
                  <a:lnTo>
                    <a:pt x="7544" y="16642"/>
                  </a:lnTo>
                  <a:lnTo>
                    <a:pt x="11629" y="3183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32"/>
            <p:cNvSpPr/>
            <p:nvPr/>
          </p:nvSpPr>
          <p:spPr>
            <a:xfrm>
              <a:off x="2109800" y="1659175"/>
              <a:ext cx="243125" cy="392250"/>
            </a:xfrm>
            <a:custGeom>
              <a:avLst/>
              <a:gdLst/>
              <a:ahLst/>
              <a:cxnLst/>
              <a:rect l="l" t="t" r="r" b="b"/>
              <a:pathLst>
                <a:path w="9725" h="15690" extrusionOk="0">
                  <a:moveTo>
                    <a:pt x="7669" y="2281"/>
                  </a:moveTo>
                  <a:cubicBezTo>
                    <a:pt x="7694" y="2331"/>
                    <a:pt x="7694" y="2381"/>
                    <a:pt x="7694" y="2406"/>
                  </a:cubicBezTo>
                  <a:cubicBezTo>
                    <a:pt x="7694" y="2457"/>
                    <a:pt x="7644" y="2507"/>
                    <a:pt x="7594" y="2532"/>
                  </a:cubicBezTo>
                  <a:cubicBezTo>
                    <a:pt x="7576" y="2549"/>
                    <a:pt x="7559" y="2567"/>
                    <a:pt x="7532" y="2567"/>
                  </a:cubicBezTo>
                  <a:cubicBezTo>
                    <a:pt x="7521" y="2567"/>
                    <a:pt x="7509" y="2564"/>
                    <a:pt x="7494" y="2557"/>
                  </a:cubicBezTo>
                  <a:cubicBezTo>
                    <a:pt x="7469" y="2557"/>
                    <a:pt x="7469" y="2557"/>
                    <a:pt x="7469" y="2507"/>
                  </a:cubicBezTo>
                  <a:cubicBezTo>
                    <a:pt x="7469" y="2457"/>
                    <a:pt x="7519" y="2381"/>
                    <a:pt x="7594" y="2331"/>
                  </a:cubicBezTo>
                  <a:cubicBezTo>
                    <a:pt x="7619" y="2306"/>
                    <a:pt x="7644" y="2306"/>
                    <a:pt x="7669" y="2281"/>
                  </a:cubicBezTo>
                  <a:close/>
                  <a:moveTo>
                    <a:pt x="3885" y="276"/>
                  </a:moveTo>
                  <a:cubicBezTo>
                    <a:pt x="3910" y="276"/>
                    <a:pt x="3910" y="301"/>
                    <a:pt x="3910" y="301"/>
                  </a:cubicBezTo>
                  <a:cubicBezTo>
                    <a:pt x="4161" y="426"/>
                    <a:pt x="4186" y="1529"/>
                    <a:pt x="4085" y="2607"/>
                  </a:cubicBezTo>
                  <a:cubicBezTo>
                    <a:pt x="3684" y="1880"/>
                    <a:pt x="3208" y="727"/>
                    <a:pt x="3760" y="351"/>
                  </a:cubicBezTo>
                  <a:cubicBezTo>
                    <a:pt x="3810" y="301"/>
                    <a:pt x="3860" y="276"/>
                    <a:pt x="3885" y="276"/>
                  </a:cubicBezTo>
                  <a:close/>
                  <a:moveTo>
                    <a:pt x="6166" y="426"/>
                  </a:moveTo>
                  <a:cubicBezTo>
                    <a:pt x="6241" y="426"/>
                    <a:pt x="6291" y="452"/>
                    <a:pt x="6366" y="477"/>
                  </a:cubicBezTo>
                  <a:cubicBezTo>
                    <a:pt x="6491" y="552"/>
                    <a:pt x="6542" y="627"/>
                    <a:pt x="6542" y="752"/>
                  </a:cubicBezTo>
                  <a:cubicBezTo>
                    <a:pt x="6567" y="1304"/>
                    <a:pt x="5439" y="2306"/>
                    <a:pt x="4712" y="2883"/>
                  </a:cubicBezTo>
                  <a:cubicBezTo>
                    <a:pt x="4963" y="2031"/>
                    <a:pt x="5464" y="677"/>
                    <a:pt x="6015" y="452"/>
                  </a:cubicBezTo>
                  <a:cubicBezTo>
                    <a:pt x="6065" y="426"/>
                    <a:pt x="6115" y="426"/>
                    <a:pt x="6166" y="426"/>
                  </a:cubicBezTo>
                  <a:close/>
                  <a:moveTo>
                    <a:pt x="2557" y="3359"/>
                  </a:moveTo>
                  <a:cubicBezTo>
                    <a:pt x="2582" y="3384"/>
                    <a:pt x="2607" y="3409"/>
                    <a:pt x="2632" y="3459"/>
                  </a:cubicBezTo>
                  <a:cubicBezTo>
                    <a:pt x="2632" y="3459"/>
                    <a:pt x="2632" y="3459"/>
                    <a:pt x="2582" y="3484"/>
                  </a:cubicBezTo>
                  <a:cubicBezTo>
                    <a:pt x="2557" y="3509"/>
                    <a:pt x="2531" y="3509"/>
                    <a:pt x="2481" y="3534"/>
                  </a:cubicBezTo>
                  <a:cubicBezTo>
                    <a:pt x="2481" y="3509"/>
                    <a:pt x="2481" y="3484"/>
                    <a:pt x="2481" y="3484"/>
                  </a:cubicBezTo>
                  <a:cubicBezTo>
                    <a:pt x="2456" y="3434"/>
                    <a:pt x="2481" y="3384"/>
                    <a:pt x="2506" y="3359"/>
                  </a:cubicBezTo>
                  <a:close/>
                  <a:moveTo>
                    <a:pt x="3882" y="0"/>
                  </a:moveTo>
                  <a:cubicBezTo>
                    <a:pt x="3803" y="0"/>
                    <a:pt x="3709" y="25"/>
                    <a:pt x="3609" y="101"/>
                  </a:cubicBezTo>
                  <a:cubicBezTo>
                    <a:pt x="2557" y="802"/>
                    <a:pt x="3985" y="3033"/>
                    <a:pt x="4060" y="3133"/>
                  </a:cubicBezTo>
                  <a:lnTo>
                    <a:pt x="4110" y="3208"/>
                  </a:lnTo>
                  <a:cubicBezTo>
                    <a:pt x="4085" y="3284"/>
                    <a:pt x="4010" y="3384"/>
                    <a:pt x="3935" y="3434"/>
                  </a:cubicBezTo>
                  <a:cubicBezTo>
                    <a:pt x="3810" y="3559"/>
                    <a:pt x="3609" y="3609"/>
                    <a:pt x="3409" y="3685"/>
                  </a:cubicBezTo>
                  <a:cubicBezTo>
                    <a:pt x="3245" y="3726"/>
                    <a:pt x="3081" y="3767"/>
                    <a:pt x="2931" y="3767"/>
                  </a:cubicBezTo>
                  <a:cubicBezTo>
                    <a:pt x="2897" y="3767"/>
                    <a:pt x="2864" y="3764"/>
                    <a:pt x="2832" y="3760"/>
                  </a:cubicBezTo>
                  <a:cubicBezTo>
                    <a:pt x="2782" y="3760"/>
                    <a:pt x="2757" y="3760"/>
                    <a:pt x="2732" y="3735"/>
                  </a:cubicBezTo>
                  <a:cubicBezTo>
                    <a:pt x="2832" y="3685"/>
                    <a:pt x="2907" y="3609"/>
                    <a:pt x="2907" y="3534"/>
                  </a:cubicBezTo>
                  <a:cubicBezTo>
                    <a:pt x="2932" y="3459"/>
                    <a:pt x="2932" y="3409"/>
                    <a:pt x="2907" y="3359"/>
                  </a:cubicBezTo>
                  <a:cubicBezTo>
                    <a:pt x="2857" y="3234"/>
                    <a:pt x="2757" y="3133"/>
                    <a:pt x="2657" y="3108"/>
                  </a:cubicBezTo>
                  <a:cubicBezTo>
                    <a:pt x="2607" y="3083"/>
                    <a:pt x="2557" y="3071"/>
                    <a:pt x="2510" y="3071"/>
                  </a:cubicBezTo>
                  <a:cubicBezTo>
                    <a:pt x="2463" y="3071"/>
                    <a:pt x="2419" y="3083"/>
                    <a:pt x="2381" y="3108"/>
                  </a:cubicBezTo>
                  <a:cubicBezTo>
                    <a:pt x="2231" y="3183"/>
                    <a:pt x="2156" y="3334"/>
                    <a:pt x="2181" y="3534"/>
                  </a:cubicBezTo>
                  <a:cubicBezTo>
                    <a:pt x="2206" y="3534"/>
                    <a:pt x="2206" y="3559"/>
                    <a:pt x="2206" y="3584"/>
                  </a:cubicBezTo>
                  <a:cubicBezTo>
                    <a:pt x="1930" y="3584"/>
                    <a:pt x="1629" y="3509"/>
                    <a:pt x="1404" y="3359"/>
                  </a:cubicBezTo>
                  <a:cubicBezTo>
                    <a:pt x="1053" y="3158"/>
                    <a:pt x="827" y="2757"/>
                    <a:pt x="802" y="2356"/>
                  </a:cubicBezTo>
                  <a:cubicBezTo>
                    <a:pt x="802" y="2256"/>
                    <a:pt x="802" y="2181"/>
                    <a:pt x="802" y="2081"/>
                  </a:cubicBezTo>
                  <a:cubicBezTo>
                    <a:pt x="827" y="1905"/>
                    <a:pt x="827" y="1705"/>
                    <a:pt x="777" y="1504"/>
                  </a:cubicBezTo>
                  <a:cubicBezTo>
                    <a:pt x="677" y="1178"/>
                    <a:pt x="376" y="928"/>
                    <a:pt x="50" y="878"/>
                  </a:cubicBezTo>
                  <a:lnTo>
                    <a:pt x="0" y="1178"/>
                  </a:lnTo>
                  <a:cubicBezTo>
                    <a:pt x="226" y="1203"/>
                    <a:pt x="426" y="1379"/>
                    <a:pt x="501" y="1604"/>
                  </a:cubicBezTo>
                  <a:cubicBezTo>
                    <a:pt x="552" y="1730"/>
                    <a:pt x="526" y="1905"/>
                    <a:pt x="526" y="2081"/>
                  </a:cubicBezTo>
                  <a:cubicBezTo>
                    <a:pt x="526" y="2156"/>
                    <a:pt x="526" y="2256"/>
                    <a:pt x="526" y="2356"/>
                  </a:cubicBezTo>
                  <a:cubicBezTo>
                    <a:pt x="552" y="2858"/>
                    <a:pt x="827" y="3334"/>
                    <a:pt x="1253" y="3609"/>
                  </a:cubicBezTo>
                  <a:cubicBezTo>
                    <a:pt x="1506" y="3765"/>
                    <a:pt x="1803" y="3860"/>
                    <a:pt x="2099" y="3860"/>
                  </a:cubicBezTo>
                  <a:cubicBezTo>
                    <a:pt x="2185" y="3860"/>
                    <a:pt x="2271" y="3852"/>
                    <a:pt x="2356" y="3835"/>
                  </a:cubicBezTo>
                  <a:cubicBezTo>
                    <a:pt x="2456" y="3960"/>
                    <a:pt x="2607" y="4036"/>
                    <a:pt x="2782" y="4061"/>
                  </a:cubicBezTo>
                  <a:lnTo>
                    <a:pt x="2932" y="4061"/>
                  </a:lnTo>
                  <a:cubicBezTo>
                    <a:pt x="3133" y="4061"/>
                    <a:pt x="3308" y="4010"/>
                    <a:pt x="3484" y="3960"/>
                  </a:cubicBezTo>
                  <a:cubicBezTo>
                    <a:pt x="3709" y="3885"/>
                    <a:pt x="3910" y="3810"/>
                    <a:pt x="4085" y="3685"/>
                  </a:cubicBezTo>
                  <a:lnTo>
                    <a:pt x="4085" y="3685"/>
                  </a:lnTo>
                  <a:lnTo>
                    <a:pt x="1028" y="15615"/>
                  </a:lnTo>
                  <a:lnTo>
                    <a:pt x="1328" y="15690"/>
                  </a:lnTo>
                  <a:lnTo>
                    <a:pt x="4461" y="3434"/>
                  </a:lnTo>
                  <a:lnTo>
                    <a:pt x="4562" y="3359"/>
                  </a:lnTo>
                  <a:cubicBezTo>
                    <a:pt x="4662" y="3284"/>
                    <a:pt x="5138" y="2933"/>
                    <a:pt x="5614" y="2482"/>
                  </a:cubicBezTo>
                  <a:cubicBezTo>
                    <a:pt x="5990" y="2281"/>
                    <a:pt x="6391" y="2106"/>
                    <a:pt x="6792" y="2031"/>
                  </a:cubicBezTo>
                  <a:cubicBezTo>
                    <a:pt x="6927" y="2008"/>
                    <a:pt x="7047" y="1996"/>
                    <a:pt x="7152" y="1996"/>
                  </a:cubicBezTo>
                  <a:cubicBezTo>
                    <a:pt x="7280" y="1996"/>
                    <a:pt x="7386" y="2014"/>
                    <a:pt x="7469" y="2056"/>
                  </a:cubicBezTo>
                  <a:cubicBezTo>
                    <a:pt x="7469" y="2081"/>
                    <a:pt x="7444" y="2081"/>
                    <a:pt x="7444" y="2106"/>
                  </a:cubicBezTo>
                  <a:cubicBezTo>
                    <a:pt x="7369" y="2131"/>
                    <a:pt x="7193" y="2281"/>
                    <a:pt x="7168" y="2482"/>
                  </a:cubicBezTo>
                  <a:cubicBezTo>
                    <a:pt x="7168" y="2557"/>
                    <a:pt x="7193" y="2632"/>
                    <a:pt x="7243" y="2707"/>
                  </a:cubicBezTo>
                  <a:cubicBezTo>
                    <a:pt x="7268" y="2757"/>
                    <a:pt x="7318" y="2807"/>
                    <a:pt x="7394" y="2833"/>
                  </a:cubicBezTo>
                  <a:cubicBezTo>
                    <a:pt x="7444" y="2833"/>
                    <a:pt x="7469" y="2858"/>
                    <a:pt x="7519" y="2858"/>
                  </a:cubicBezTo>
                  <a:cubicBezTo>
                    <a:pt x="7594" y="2858"/>
                    <a:pt x="7669" y="2833"/>
                    <a:pt x="7745" y="2782"/>
                  </a:cubicBezTo>
                  <a:cubicBezTo>
                    <a:pt x="7870" y="2707"/>
                    <a:pt x="7945" y="2607"/>
                    <a:pt x="7970" y="2457"/>
                  </a:cubicBezTo>
                  <a:cubicBezTo>
                    <a:pt x="7995" y="2356"/>
                    <a:pt x="7970" y="2231"/>
                    <a:pt x="7920" y="2131"/>
                  </a:cubicBezTo>
                  <a:cubicBezTo>
                    <a:pt x="8020" y="2081"/>
                    <a:pt x="8146" y="2031"/>
                    <a:pt x="8271" y="1980"/>
                  </a:cubicBezTo>
                  <a:cubicBezTo>
                    <a:pt x="8346" y="1955"/>
                    <a:pt x="8446" y="1930"/>
                    <a:pt x="8521" y="1905"/>
                  </a:cubicBezTo>
                  <a:cubicBezTo>
                    <a:pt x="8672" y="1855"/>
                    <a:pt x="8822" y="1805"/>
                    <a:pt x="8973" y="1755"/>
                  </a:cubicBezTo>
                  <a:cubicBezTo>
                    <a:pt x="9248" y="1604"/>
                    <a:pt x="9474" y="1429"/>
                    <a:pt x="9574" y="1203"/>
                  </a:cubicBezTo>
                  <a:cubicBezTo>
                    <a:pt x="9724" y="903"/>
                    <a:pt x="9699" y="552"/>
                    <a:pt x="9474" y="351"/>
                  </a:cubicBezTo>
                  <a:lnTo>
                    <a:pt x="9273" y="577"/>
                  </a:lnTo>
                  <a:cubicBezTo>
                    <a:pt x="9399" y="677"/>
                    <a:pt x="9424" y="903"/>
                    <a:pt x="9323" y="1078"/>
                  </a:cubicBezTo>
                  <a:cubicBezTo>
                    <a:pt x="9223" y="1279"/>
                    <a:pt x="9023" y="1404"/>
                    <a:pt x="8847" y="1479"/>
                  </a:cubicBezTo>
                  <a:cubicBezTo>
                    <a:pt x="8722" y="1529"/>
                    <a:pt x="8572" y="1579"/>
                    <a:pt x="8446" y="1629"/>
                  </a:cubicBezTo>
                  <a:cubicBezTo>
                    <a:pt x="8346" y="1655"/>
                    <a:pt x="8246" y="1680"/>
                    <a:pt x="8171" y="1730"/>
                  </a:cubicBezTo>
                  <a:cubicBezTo>
                    <a:pt x="8020" y="1780"/>
                    <a:pt x="7870" y="1830"/>
                    <a:pt x="7745" y="1905"/>
                  </a:cubicBezTo>
                  <a:cubicBezTo>
                    <a:pt x="7745" y="1880"/>
                    <a:pt x="7719" y="1880"/>
                    <a:pt x="7694" y="1855"/>
                  </a:cubicBezTo>
                  <a:cubicBezTo>
                    <a:pt x="7549" y="1758"/>
                    <a:pt x="7372" y="1703"/>
                    <a:pt x="7150" y="1703"/>
                  </a:cubicBezTo>
                  <a:cubicBezTo>
                    <a:pt x="7028" y="1703"/>
                    <a:pt x="6893" y="1719"/>
                    <a:pt x="6742" y="1755"/>
                  </a:cubicBezTo>
                  <a:cubicBezTo>
                    <a:pt x="6567" y="1780"/>
                    <a:pt x="6391" y="1830"/>
                    <a:pt x="6216" y="1905"/>
                  </a:cubicBezTo>
                  <a:cubicBezTo>
                    <a:pt x="6567" y="1504"/>
                    <a:pt x="6842" y="1078"/>
                    <a:pt x="6817" y="727"/>
                  </a:cubicBezTo>
                  <a:cubicBezTo>
                    <a:pt x="6817" y="527"/>
                    <a:pt x="6717" y="351"/>
                    <a:pt x="6516" y="226"/>
                  </a:cubicBezTo>
                  <a:cubicBezTo>
                    <a:pt x="6395" y="165"/>
                    <a:pt x="6274" y="132"/>
                    <a:pt x="6152" y="132"/>
                  </a:cubicBezTo>
                  <a:cubicBezTo>
                    <a:pt x="6073" y="132"/>
                    <a:pt x="5994" y="146"/>
                    <a:pt x="5915" y="176"/>
                  </a:cubicBezTo>
                  <a:cubicBezTo>
                    <a:pt x="5213" y="477"/>
                    <a:pt x="4662" y="2031"/>
                    <a:pt x="4436" y="2807"/>
                  </a:cubicBezTo>
                  <a:lnTo>
                    <a:pt x="4361" y="2782"/>
                  </a:lnTo>
                  <a:cubicBezTo>
                    <a:pt x="4436" y="1955"/>
                    <a:pt x="4536" y="351"/>
                    <a:pt x="4060" y="51"/>
                  </a:cubicBezTo>
                  <a:cubicBezTo>
                    <a:pt x="4023" y="25"/>
                    <a:pt x="3960" y="0"/>
                    <a:pt x="38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32"/>
            <p:cNvSpPr/>
            <p:nvPr/>
          </p:nvSpPr>
          <p:spPr>
            <a:xfrm>
              <a:off x="1671375" y="1775100"/>
              <a:ext cx="1225400" cy="1147175"/>
            </a:xfrm>
            <a:custGeom>
              <a:avLst/>
              <a:gdLst/>
              <a:ahLst/>
              <a:cxnLst/>
              <a:rect l="l" t="t" r="r" b="b"/>
              <a:pathLst>
                <a:path w="49016" h="45887" extrusionOk="0">
                  <a:moveTo>
                    <a:pt x="9367" y="0"/>
                  </a:moveTo>
                  <a:cubicBezTo>
                    <a:pt x="4780" y="877"/>
                    <a:pt x="12324" y="11604"/>
                    <a:pt x="12324" y="11604"/>
                  </a:cubicBezTo>
                  <a:cubicBezTo>
                    <a:pt x="12324" y="11604"/>
                    <a:pt x="3477" y="16441"/>
                    <a:pt x="1647" y="26040"/>
                  </a:cubicBezTo>
                  <a:cubicBezTo>
                    <a:pt x="1" y="34561"/>
                    <a:pt x="4477" y="45886"/>
                    <a:pt x="20649" y="45886"/>
                  </a:cubicBezTo>
                  <a:cubicBezTo>
                    <a:pt x="22696" y="45886"/>
                    <a:pt x="24929" y="45705"/>
                    <a:pt x="27362" y="45314"/>
                  </a:cubicBezTo>
                  <a:cubicBezTo>
                    <a:pt x="49016" y="41830"/>
                    <a:pt x="34856" y="17394"/>
                    <a:pt x="34856" y="17394"/>
                  </a:cubicBezTo>
                  <a:cubicBezTo>
                    <a:pt x="34856" y="17394"/>
                    <a:pt x="41673" y="14511"/>
                    <a:pt x="39918" y="11053"/>
                  </a:cubicBezTo>
                  <a:lnTo>
                    <a:pt x="39918" y="11053"/>
                  </a:lnTo>
                  <a:cubicBezTo>
                    <a:pt x="38815" y="12181"/>
                    <a:pt x="37988" y="12682"/>
                    <a:pt x="36535" y="13133"/>
                  </a:cubicBezTo>
                  <a:cubicBezTo>
                    <a:pt x="34550" y="13770"/>
                    <a:pt x="32433" y="14103"/>
                    <a:pt x="30319" y="14103"/>
                  </a:cubicBezTo>
                  <a:cubicBezTo>
                    <a:pt x="29523" y="14103"/>
                    <a:pt x="28727" y="14056"/>
                    <a:pt x="27938" y="13960"/>
                  </a:cubicBezTo>
                  <a:cubicBezTo>
                    <a:pt x="24981" y="13584"/>
                    <a:pt x="22399" y="12456"/>
                    <a:pt x="19718" y="11203"/>
                  </a:cubicBezTo>
                  <a:cubicBezTo>
                    <a:pt x="18665" y="10677"/>
                    <a:pt x="17687" y="10201"/>
                    <a:pt x="16760" y="9649"/>
                  </a:cubicBezTo>
                  <a:cubicBezTo>
                    <a:pt x="15833" y="9098"/>
                    <a:pt x="14956" y="8446"/>
                    <a:pt x="14104" y="7619"/>
                  </a:cubicBezTo>
                  <a:cubicBezTo>
                    <a:pt x="11923" y="5514"/>
                    <a:pt x="10169" y="2983"/>
                    <a:pt x="93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32"/>
            <p:cNvSpPr/>
            <p:nvPr/>
          </p:nvSpPr>
          <p:spPr>
            <a:xfrm>
              <a:off x="1971000" y="2061575"/>
              <a:ext cx="570025" cy="250500"/>
            </a:xfrm>
            <a:custGeom>
              <a:avLst/>
              <a:gdLst/>
              <a:ahLst/>
              <a:cxnLst/>
              <a:rect l="l" t="t" r="r" b="b"/>
              <a:pathLst>
                <a:path w="22801" h="10020" extrusionOk="0">
                  <a:moveTo>
                    <a:pt x="6429" y="4356"/>
                  </a:moveTo>
                  <a:lnTo>
                    <a:pt x="6429" y="4356"/>
                  </a:lnTo>
                  <a:cubicBezTo>
                    <a:pt x="5452" y="6135"/>
                    <a:pt x="3472" y="9418"/>
                    <a:pt x="2319" y="9619"/>
                  </a:cubicBezTo>
                  <a:cubicBezTo>
                    <a:pt x="2284" y="9625"/>
                    <a:pt x="2249" y="9628"/>
                    <a:pt x="2216" y="9628"/>
                  </a:cubicBezTo>
                  <a:cubicBezTo>
                    <a:pt x="2109" y="9628"/>
                    <a:pt x="2014" y="9595"/>
                    <a:pt x="1918" y="9519"/>
                  </a:cubicBezTo>
                  <a:cubicBezTo>
                    <a:pt x="1818" y="9418"/>
                    <a:pt x="1768" y="9293"/>
                    <a:pt x="1768" y="9143"/>
                  </a:cubicBezTo>
                  <a:cubicBezTo>
                    <a:pt x="1843" y="7965"/>
                    <a:pt x="4800" y="5559"/>
                    <a:pt x="6429" y="4356"/>
                  </a:cubicBezTo>
                  <a:close/>
                  <a:moveTo>
                    <a:pt x="7206" y="4481"/>
                  </a:moveTo>
                  <a:cubicBezTo>
                    <a:pt x="7582" y="6486"/>
                    <a:pt x="7933" y="9218"/>
                    <a:pt x="7432" y="9669"/>
                  </a:cubicBezTo>
                  <a:cubicBezTo>
                    <a:pt x="7395" y="9706"/>
                    <a:pt x="7358" y="9729"/>
                    <a:pt x="7312" y="9729"/>
                  </a:cubicBezTo>
                  <a:cubicBezTo>
                    <a:pt x="7295" y="9729"/>
                    <a:pt x="7277" y="9726"/>
                    <a:pt x="7256" y="9719"/>
                  </a:cubicBezTo>
                  <a:cubicBezTo>
                    <a:pt x="6429" y="9494"/>
                    <a:pt x="6755" y="6636"/>
                    <a:pt x="7206" y="4481"/>
                  </a:cubicBezTo>
                  <a:close/>
                  <a:moveTo>
                    <a:pt x="104" y="1"/>
                  </a:moveTo>
                  <a:cubicBezTo>
                    <a:pt x="51" y="1"/>
                    <a:pt x="1" y="32"/>
                    <a:pt x="13" y="95"/>
                  </a:cubicBezTo>
                  <a:cubicBezTo>
                    <a:pt x="38" y="696"/>
                    <a:pt x="790" y="947"/>
                    <a:pt x="1241" y="1223"/>
                  </a:cubicBezTo>
                  <a:cubicBezTo>
                    <a:pt x="2319" y="1899"/>
                    <a:pt x="3497" y="2401"/>
                    <a:pt x="4725" y="2752"/>
                  </a:cubicBezTo>
                  <a:cubicBezTo>
                    <a:pt x="5477" y="2977"/>
                    <a:pt x="6229" y="3153"/>
                    <a:pt x="6981" y="3353"/>
                  </a:cubicBezTo>
                  <a:cubicBezTo>
                    <a:pt x="5878" y="4205"/>
                    <a:pt x="1567" y="7639"/>
                    <a:pt x="1492" y="9118"/>
                  </a:cubicBezTo>
                  <a:cubicBezTo>
                    <a:pt x="1467" y="9368"/>
                    <a:pt x="1567" y="9569"/>
                    <a:pt x="1743" y="9744"/>
                  </a:cubicBezTo>
                  <a:cubicBezTo>
                    <a:pt x="1868" y="9869"/>
                    <a:pt x="2043" y="9920"/>
                    <a:pt x="2219" y="9920"/>
                  </a:cubicBezTo>
                  <a:cubicBezTo>
                    <a:pt x="2269" y="9920"/>
                    <a:pt x="2319" y="9920"/>
                    <a:pt x="2369" y="9895"/>
                  </a:cubicBezTo>
                  <a:cubicBezTo>
                    <a:pt x="4048" y="9594"/>
                    <a:pt x="6855" y="4180"/>
                    <a:pt x="6981" y="3955"/>
                  </a:cubicBezTo>
                  <a:lnTo>
                    <a:pt x="7081" y="3754"/>
                  </a:lnTo>
                  <a:lnTo>
                    <a:pt x="7081" y="3779"/>
                  </a:lnTo>
                  <a:cubicBezTo>
                    <a:pt x="6931" y="4356"/>
                    <a:pt x="5702" y="9619"/>
                    <a:pt x="7181" y="9995"/>
                  </a:cubicBezTo>
                  <a:cubicBezTo>
                    <a:pt x="7231" y="9995"/>
                    <a:pt x="7281" y="10020"/>
                    <a:pt x="7307" y="10020"/>
                  </a:cubicBezTo>
                  <a:cubicBezTo>
                    <a:pt x="7432" y="10020"/>
                    <a:pt x="7557" y="9970"/>
                    <a:pt x="7632" y="9869"/>
                  </a:cubicBezTo>
                  <a:cubicBezTo>
                    <a:pt x="8459" y="9093"/>
                    <a:pt x="7482" y="4306"/>
                    <a:pt x="7357" y="3779"/>
                  </a:cubicBezTo>
                  <a:lnTo>
                    <a:pt x="7281" y="3428"/>
                  </a:lnTo>
                  <a:lnTo>
                    <a:pt x="7281" y="3428"/>
                  </a:lnTo>
                  <a:cubicBezTo>
                    <a:pt x="7908" y="3629"/>
                    <a:pt x="8535" y="3854"/>
                    <a:pt x="9111" y="4180"/>
                  </a:cubicBezTo>
                  <a:cubicBezTo>
                    <a:pt x="10364" y="4857"/>
                    <a:pt x="11317" y="5935"/>
                    <a:pt x="12369" y="6837"/>
                  </a:cubicBezTo>
                  <a:cubicBezTo>
                    <a:pt x="13820" y="8069"/>
                    <a:pt x="16092" y="8953"/>
                    <a:pt x="18179" y="8953"/>
                  </a:cubicBezTo>
                  <a:cubicBezTo>
                    <a:pt x="20168" y="8953"/>
                    <a:pt x="21988" y="8151"/>
                    <a:pt x="22770" y="6085"/>
                  </a:cubicBezTo>
                  <a:cubicBezTo>
                    <a:pt x="22800" y="6010"/>
                    <a:pt x="22741" y="5962"/>
                    <a:pt x="22678" y="5962"/>
                  </a:cubicBezTo>
                  <a:cubicBezTo>
                    <a:pt x="22635" y="5962"/>
                    <a:pt x="22590" y="5984"/>
                    <a:pt x="22570" y="6035"/>
                  </a:cubicBezTo>
                  <a:cubicBezTo>
                    <a:pt x="21918" y="7689"/>
                    <a:pt x="20790" y="8441"/>
                    <a:pt x="19036" y="8616"/>
                  </a:cubicBezTo>
                  <a:cubicBezTo>
                    <a:pt x="18698" y="8640"/>
                    <a:pt x="18355" y="8654"/>
                    <a:pt x="18011" y="8654"/>
                  </a:cubicBezTo>
                  <a:cubicBezTo>
                    <a:pt x="17258" y="8654"/>
                    <a:pt x="16500" y="8588"/>
                    <a:pt x="15778" y="8416"/>
                  </a:cubicBezTo>
                  <a:cubicBezTo>
                    <a:pt x="13597" y="7915"/>
                    <a:pt x="12269" y="6336"/>
                    <a:pt x="10615" y="4982"/>
                  </a:cubicBezTo>
                  <a:cubicBezTo>
                    <a:pt x="9587" y="4130"/>
                    <a:pt x="8484" y="3604"/>
                    <a:pt x="7231" y="3203"/>
                  </a:cubicBezTo>
                  <a:lnTo>
                    <a:pt x="7231" y="3153"/>
                  </a:lnTo>
                  <a:cubicBezTo>
                    <a:pt x="7231" y="3153"/>
                    <a:pt x="7206" y="3178"/>
                    <a:pt x="7181" y="3203"/>
                  </a:cubicBezTo>
                  <a:cubicBezTo>
                    <a:pt x="6931" y="3128"/>
                    <a:pt x="6705" y="3052"/>
                    <a:pt x="6454" y="2977"/>
                  </a:cubicBezTo>
                  <a:cubicBezTo>
                    <a:pt x="5502" y="2727"/>
                    <a:pt x="4575" y="2526"/>
                    <a:pt x="3647" y="2175"/>
                  </a:cubicBezTo>
                  <a:cubicBezTo>
                    <a:pt x="3096" y="1975"/>
                    <a:pt x="264" y="897"/>
                    <a:pt x="214" y="95"/>
                  </a:cubicBezTo>
                  <a:cubicBezTo>
                    <a:pt x="214" y="32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32"/>
            <p:cNvSpPr/>
            <p:nvPr/>
          </p:nvSpPr>
          <p:spPr>
            <a:xfrm>
              <a:off x="1753900" y="2462500"/>
              <a:ext cx="23850" cy="73450"/>
            </a:xfrm>
            <a:custGeom>
              <a:avLst/>
              <a:gdLst/>
              <a:ahLst/>
              <a:cxnLst/>
              <a:rect l="l" t="t" r="r" b="b"/>
              <a:pathLst>
                <a:path w="954" h="2938" extrusionOk="0">
                  <a:moveTo>
                    <a:pt x="273" y="1"/>
                  </a:moveTo>
                  <a:cubicBezTo>
                    <a:pt x="229" y="1"/>
                    <a:pt x="186" y="23"/>
                    <a:pt x="176" y="73"/>
                  </a:cubicBezTo>
                  <a:cubicBezTo>
                    <a:pt x="0" y="1076"/>
                    <a:pt x="176" y="2028"/>
                    <a:pt x="727" y="2880"/>
                  </a:cubicBezTo>
                  <a:cubicBezTo>
                    <a:pt x="752" y="2921"/>
                    <a:pt x="787" y="2938"/>
                    <a:pt x="820" y="2938"/>
                  </a:cubicBezTo>
                  <a:cubicBezTo>
                    <a:pt x="890" y="2938"/>
                    <a:pt x="953" y="2865"/>
                    <a:pt x="903" y="2780"/>
                  </a:cubicBezTo>
                  <a:cubicBezTo>
                    <a:pt x="401" y="1978"/>
                    <a:pt x="226" y="1076"/>
                    <a:pt x="376" y="123"/>
                  </a:cubicBezTo>
                  <a:cubicBezTo>
                    <a:pt x="406" y="49"/>
                    <a:pt x="338" y="1"/>
                    <a:pt x="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32"/>
            <p:cNvSpPr/>
            <p:nvPr/>
          </p:nvSpPr>
          <p:spPr>
            <a:xfrm>
              <a:off x="1788350" y="2484325"/>
              <a:ext cx="37625" cy="96400"/>
            </a:xfrm>
            <a:custGeom>
              <a:avLst/>
              <a:gdLst/>
              <a:ahLst/>
              <a:cxnLst/>
              <a:rect l="l" t="t" r="r" b="b"/>
              <a:pathLst>
                <a:path w="1505" h="3856" extrusionOk="0">
                  <a:moveTo>
                    <a:pt x="335" y="0"/>
                  </a:moveTo>
                  <a:cubicBezTo>
                    <a:pt x="304" y="0"/>
                    <a:pt x="274" y="16"/>
                    <a:pt x="252" y="52"/>
                  </a:cubicBezTo>
                  <a:cubicBezTo>
                    <a:pt x="76" y="478"/>
                    <a:pt x="26" y="929"/>
                    <a:pt x="226" y="1356"/>
                  </a:cubicBezTo>
                  <a:cubicBezTo>
                    <a:pt x="352" y="1631"/>
                    <a:pt x="577" y="1857"/>
                    <a:pt x="778" y="2107"/>
                  </a:cubicBezTo>
                  <a:cubicBezTo>
                    <a:pt x="1154" y="2609"/>
                    <a:pt x="1304" y="3135"/>
                    <a:pt x="1279" y="3762"/>
                  </a:cubicBezTo>
                  <a:cubicBezTo>
                    <a:pt x="1267" y="3824"/>
                    <a:pt x="1317" y="3856"/>
                    <a:pt x="1370" y="3856"/>
                  </a:cubicBezTo>
                  <a:cubicBezTo>
                    <a:pt x="1423" y="3856"/>
                    <a:pt x="1480" y="3824"/>
                    <a:pt x="1480" y="3762"/>
                  </a:cubicBezTo>
                  <a:cubicBezTo>
                    <a:pt x="1505" y="3260"/>
                    <a:pt x="1455" y="2809"/>
                    <a:pt x="1229" y="2383"/>
                  </a:cubicBezTo>
                  <a:cubicBezTo>
                    <a:pt x="803" y="1606"/>
                    <a:pt x="1" y="1180"/>
                    <a:pt x="452" y="178"/>
                  </a:cubicBezTo>
                  <a:cubicBezTo>
                    <a:pt x="487" y="89"/>
                    <a:pt x="410" y="0"/>
                    <a:pt x="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32"/>
            <p:cNvSpPr/>
            <p:nvPr/>
          </p:nvSpPr>
          <p:spPr>
            <a:xfrm>
              <a:off x="2210050" y="2710950"/>
              <a:ext cx="91750" cy="26575"/>
            </a:xfrm>
            <a:custGeom>
              <a:avLst/>
              <a:gdLst/>
              <a:ahLst/>
              <a:cxnLst/>
              <a:rect l="l" t="t" r="r" b="b"/>
              <a:pathLst>
                <a:path w="3670" h="1063" extrusionOk="0">
                  <a:moveTo>
                    <a:pt x="3479" y="1"/>
                  </a:moveTo>
                  <a:cubicBezTo>
                    <a:pt x="3464" y="1"/>
                    <a:pt x="3449" y="4"/>
                    <a:pt x="3434" y="10"/>
                  </a:cubicBezTo>
                  <a:cubicBezTo>
                    <a:pt x="2381" y="461"/>
                    <a:pt x="1278" y="737"/>
                    <a:pt x="125" y="837"/>
                  </a:cubicBezTo>
                  <a:cubicBezTo>
                    <a:pt x="0" y="862"/>
                    <a:pt x="0" y="1062"/>
                    <a:pt x="125" y="1062"/>
                  </a:cubicBezTo>
                  <a:cubicBezTo>
                    <a:pt x="1328" y="962"/>
                    <a:pt x="2456" y="687"/>
                    <a:pt x="3559" y="210"/>
                  </a:cubicBezTo>
                  <a:cubicBezTo>
                    <a:pt x="3669" y="144"/>
                    <a:pt x="3586" y="1"/>
                    <a:pt x="34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32"/>
            <p:cNvSpPr/>
            <p:nvPr/>
          </p:nvSpPr>
          <p:spPr>
            <a:xfrm>
              <a:off x="2279600" y="2714425"/>
              <a:ext cx="62200" cy="28750"/>
            </a:xfrm>
            <a:custGeom>
              <a:avLst/>
              <a:gdLst/>
              <a:ahLst/>
              <a:cxnLst/>
              <a:rect l="l" t="t" r="r" b="b"/>
              <a:pathLst>
                <a:path w="2488" h="1150" extrusionOk="0">
                  <a:moveTo>
                    <a:pt x="2317" y="1"/>
                  </a:moveTo>
                  <a:cubicBezTo>
                    <a:pt x="2296" y="1"/>
                    <a:pt x="2275" y="7"/>
                    <a:pt x="2256" y="21"/>
                  </a:cubicBezTo>
                  <a:cubicBezTo>
                    <a:pt x="1654" y="548"/>
                    <a:pt x="927" y="848"/>
                    <a:pt x="125" y="923"/>
                  </a:cubicBezTo>
                  <a:cubicBezTo>
                    <a:pt x="0" y="923"/>
                    <a:pt x="0" y="1149"/>
                    <a:pt x="125" y="1149"/>
                  </a:cubicBezTo>
                  <a:cubicBezTo>
                    <a:pt x="978" y="1049"/>
                    <a:pt x="1755" y="748"/>
                    <a:pt x="2406" y="172"/>
                  </a:cubicBezTo>
                  <a:cubicBezTo>
                    <a:pt x="2487" y="111"/>
                    <a:pt x="2404" y="1"/>
                    <a:pt x="2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32"/>
            <p:cNvSpPr/>
            <p:nvPr/>
          </p:nvSpPr>
          <p:spPr>
            <a:xfrm>
              <a:off x="2471000" y="2479500"/>
              <a:ext cx="7875" cy="60500"/>
            </a:xfrm>
            <a:custGeom>
              <a:avLst/>
              <a:gdLst/>
              <a:ahLst/>
              <a:cxnLst/>
              <a:rect l="l" t="t" r="r" b="b"/>
              <a:pathLst>
                <a:path w="315" h="2420" extrusionOk="0">
                  <a:moveTo>
                    <a:pt x="104" y="1"/>
                  </a:moveTo>
                  <a:cubicBezTo>
                    <a:pt x="51" y="1"/>
                    <a:pt x="1" y="32"/>
                    <a:pt x="13" y="95"/>
                  </a:cubicBezTo>
                  <a:cubicBezTo>
                    <a:pt x="63" y="847"/>
                    <a:pt x="89" y="1574"/>
                    <a:pt x="89" y="2325"/>
                  </a:cubicBezTo>
                  <a:cubicBezTo>
                    <a:pt x="89" y="2388"/>
                    <a:pt x="145" y="2419"/>
                    <a:pt x="201" y="2419"/>
                  </a:cubicBezTo>
                  <a:cubicBezTo>
                    <a:pt x="258" y="2419"/>
                    <a:pt x="314" y="2388"/>
                    <a:pt x="314" y="2325"/>
                  </a:cubicBezTo>
                  <a:cubicBezTo>
                    <a:pt x="314" y="1574"/>
                    <a:pt x="264" y="847"/>
                    <a:pt x="214" y="95"/>
                  </a:cubicBezTo>
                  <a:cubicBezTo>
                    <a:pt x="214" y="32"/>
                    <a:pt x="157" y="1"/>
                    <a:pt x="1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32"/>
            <p:cNvSpPr/>
            <p:nvPr/>
          </p:nvSpPr>
          <p:spPr>
            <a:xfrm>
              <a:off x="2496175" y="2493875"/>
              <a:ext cx="16525" cy="65900"/>
            </a:xfrm>
            <a:custGeom>
              <a:avLst/>
              <a:gdLst/>
              <a:ahLst/>
              <a:cxnLst/>
              <a:rect l="l" t="t" r="r" b="b"/>
              <a:pathLst>
                <a:path w="661" h="2636" extrusionOk="0">
                  <a:moveTo>
                    <a:pt x="423" y="0"/>
                  </a:moveTo>
                  <a:cubicBezTo>
                    <a:pt x="359" y="0"/>
                    <a:pt x="285" y="55"/>
                    <a:pt x="285" y="146"/>
                  </a:cubicBezTo>
                  <a:cubicBezTo>
                    <a:pt x="435" y="923"/>
                    <a:pt x="360" y="1725"/>
                    <a:pt x="34" y="2477"/>
                  </a:cubicBezTo>
                  <a:cubicBezTo>
                    <a:pt x="0" y="2562"/>
                    <a:pt x="69" y="2635"/>
                    <a:pt x="133" y="2635"/>
                  </a:cubicBezTo>
                  <a:cubicBezTo>
                    <a:pt x="164" y="2635"/>
                    <a:pt x="193" y="2618"/>
                    <a:pt x="209" y="2578"/>
                  </a:cubicBezTo>
                  <a:cubicBezTo>
                    <a:pt x="560" y="1776"/>
                    <a:pt x="660" y="948"/>
                    <a:pt x="510" y="71"/>
                  </a:cubicBezTo>
                  <a:cubicBezTo>
                    <a:pt x="500" y="22"/>
                    <a:pt x="464" y="0"/>
                    <a:pt x="4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32"/>
            <p:cNvSpPr/>
            <p:nvPr/>
          </p:nvSpPr>
          <p:spPr>
            <a:xfrm>
              <a:off x="2599775" y="1729000"/>
              <a:ext cx="120950" cy="208850"/>
            </a:xfrm>
            <a:custGeom>
              <a:avLst/>
              <a:gdLst/>
              <a:ahLst/>
              <a:cxnLst/>
              <a:rect l="l" t="t" r="r" b="b"/>
              <a:pathLst>
                <a:path w="4838" h="8354" extrusionOk="0">
                  <a:moveTo>
                    <a:pt x="1888" y="0"/>
                  </a:moveTo>
                  <a:cubicBezTo>
                    <a:pt x="1678" y="0"/>
                    <a:pt x="1465" y="62"/>
                    <a:pt x="1278" y="190"/>
                  </a:cubicBezTo>
                  <a:lnTo>
                    <a:pt x="0" y="1042"/>
                  </a:lnTo>
                  <a:lnTo>
                    <a:pt x="376" y="6556"/>
                  </a:lnTo>
                  <a:lnTo>
                    <a:pt x="1329" y="7759"/>
                  </a:lnTo>
                  <a:cubicBezTo>
                    <a:pt x="1645" y="8158"/>
                    <a:pt x="2105" y="8354"/>
                    <a:pt x="2561" y="8354"/>
                  </a:cubicBezTo>
                  <a:cubicBezTo>
                    <a:pt x="3079" y="8354"/>
                    <a:pt x="3592" y="8101"/>
                    <a:pt x="3885" y="7608"/>
                  </a:cubicBezTo>
                  <a:cubicBezTo>
                    <a:pt x="4186" y="7132"/>
                    <a:pt x="4461" y="6456"/>
                    <a:pt x="4562" y="5603"/>
                  </a:cubicBezTo>
                  <a:cubicBezTo>
                    <a:pt x="4837" y="3649"/>
                    <a:pt x="3559" y="1568"/>
                    <a:pt x="2732" y="441"/>
                  </a:cubicBezTo>
                  <a:cubicBezTo>
                    <a:pt x="2534" y="151"/>
                    <a:pt x="2215" y="0"/>
                    <a:pt x="1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32"/>
            <p:cNvSpPr/>
            <p:nvPr/>
          </p:nvSpPr>
          <p:spPr>
            <a:xfrm>
              <a:off x="2330050" y="1719800"/>
              <a:ext cx="349325" cy="220325"/>
            </a:xfrm>
            <a:custGeom>
              <a:avLst/>
              <a:gdLst/>
              <a:ahLst/>
              <a:cxnLst/>
              <a:rect l="l" t="t" r="r" b="b"/>
              <a:pathLst>
                <a:path w="13973" h="8813" extrusionOk="0">
                  <a:moveTo>
                    <a:pt x="6919" y="0"/>
                  </a:moveTo>
                  <a:cubicBezTo>
                    <a:pt x="4637" y="0"/>
                    <a:pt x="2187" y="1026"/>
                    <a:pt x="965" y="4869"/>
                  </a:cubicBezTo>
                  <a:cubicBezTo>
                    <a:pt x="1" y="7860"/>
                    <a:pt x="623" y="8813"/>
                    <a:pt x="1808" y="8813"/>
                  </a:cubicBezTo>
                  <a:cubicBezTo>
                    <a:pt x="3890" y="8813"/>
                    <a:pt x="7706" y="5871"/>
                    <a:pt x="7706" y="5871"/>
                  </a:cubicBezTo>
                  <a:cubicBezTo>
                    <a:pt x="7706" y="5871"/>
                    <a:pt x="9600" y="7707"/>
                    <a:pt x="11630" y="7707"/>
                  </a:cubicBezTo>
                  <a:cubicBezTo>
                    <a:pt x="11900" y="7707"/>
                    <a:pt x="12173" y="7674"/>
                    <a:pt x="12443" y="7601"/>
                  </a:cubicBezTo>
                  <a:cubicBezTo>
                    <a:pt x="13972" y="7200"/>
                    <a:pt x="13270" y="4568"/>
                    <a:pt x="12619" y="2839"/>
                  </a:cubicBezTo>
                  <a:cubicBezTo>
                    <a:pt x="12243" y="1836"/>
                    <a:pt x="11441" y="1059"/>
                    <a:pt x="10438" y="683"/>
                  </a:cubicBezTo>
                  <a:cubicBezTo>
                    <a:pt x="9502" y="343"/>
                    <a:pt x="8238" y="0"/>
                    <a:pt x="6919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32"/>
            <p:cNvSpPr/>
            <p:nvPr/>
          </p:nvSpPr>
          <p:spPr>
            <a:xfrm>
              <a:off x="2381100" y="1823750"/>
              <a:ext cx="58950" cy="112325"/>
            </a:xfrm>
            <a:custGeom>
              <a:avLst/>
              <a:gdLst/>
              <a:ahLst/>
              <a:cxnLst/>
              <a:rect l="l" t="t" r="r" b="b"/>
              <a:pathLst>
                <a:path w="2358" h="4493" extrusionOk="0">
                  <a:moveTo>
                    <a:pt x="2205" y="1"/>
                  </a:moveTo>
                  <a:cubicBezTo>
                    <a:pt x="2180" y="1"/>
                    <a:pt x="2154" y="11"/>
                    <a:pt x="2131" y="34"/>
                  </a:cubicBezTo>
                  <a:cubicBezTo>
                    <a:pt x="1504" y="711"/>
                    <a:pt x="1053" y="1513"/>
                    <a:pt x="677" y="2365"/>
                  </a:cubicBezTo>
                  <a:cubicBezTo>
                    <a:pt x="401" y="3016"/>
                    <a:pt x="0" y="3693"/>
                    <a:pt x="126" y="4420"/>
                  </a:cubicBezTo>
                  <a:cubicBezTo>
                    <a:pt x="136" y="4471"/>
                    <a:pt x="174" y="4493"/>
                    <a:pt x="215" y="4493"/>
                  </a:cubicBezTo>
                  <a:cubicBezTo>
                    <a:pt x="276" y="4493"/>
                    <a:pt x="341" y="4445"/>
                    <a:pt x="326" y="4370"/>
                  </a:cubicBezTo>
                  <a:cubicBezTo>
                    <a:pt x="201" y="3593"/>
                    <a:pt x="777" y="2590"/>
                    <a:pt x="1103" y="1939"/>
                  </a:cubicBezTo>
                  <a:cubicBezTo>
                    <a:pt x="1429" y="1287"/>
                    <a:pt x="1805" y="711"/>
                    <a:pt x="2281" y="184"/>
                  </a:cubicBezTo>
                  <a:cubicBezTo>
                    <a:pt x="2358" y="107"/>
                    <a:pt x="2287" y="1"/>
                    <a:pt x="2205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32"/>
            <p:cNvSpPr/>
            <p:nvPr/>
          </p:nvSpPr>
          <p:spPr>
            <a:xfrm>
              <a:off x="2337850" y="1801625"/>
              <a:ext cx="71075" cy="108675"/>
            </a:xfrm>
            <a:custGeom>
              <a:avLst/>
              <a:gdLst/>
              <a:ahLst/>
              <a:cxnLst/>
              <a:rect l="l" t="t" r="r" b="b"/>
              <a:pathLst>
                <a:path w="2843" h="4347" extrusionOk="0">
                  <a:moveTo>
                    <a:pt x="2688" y="0"/>
                  </a:moveTo>
                  <a:cubicBezTo>
                    <a:pt x="2670" y="0"/>
                    <a:pt x="2652" y="5"/>
                    <a:pt x="2633" y="17"/>
                  </a:cubicBezTo>
                  <a:cubicBezTo>
                    <a:pt x="1906" y="443"/>
                    <a:pt x="1379" y="1069"/>
                    <a:pt x="953" y="1821"/>
                  </a:cubicBezTo>
                  <a:cubicBezTo>
                    <a:pt x="552" y="2523"/>
                    <a:pt x="1" y="3400"/>
                    <a:pt x="101" y="4252"/>
                  </a:cubicBezTo>
                  <a:cubicBezTo>
                    <a:pt x="114" y="4315"/>
                    <a:pt x="170" y="4346"/>
                    <a:pt x="223" y="4346"/>
                  </a:cubicBezTo>
                  <a:cubicBezTo>
                    <a:pt x="277" y="4346"/>
                    <a:pt x="327" y="4315"/>
                    <a:pt x="327" y="4252"/>
                  </a:cubicBezTo>
                  <a:cubicBezTo>
                    <a:pt x="227" y="3475"/>
                    <a:pt x="753" y="2598"/>
                    <a:pt x="1129" y="1922"/>
                  </a:cubicBezTo>
                  <a:cubicBezTo>
                    <a:pt x="1530" y="1220"/>
                    <a:pt x="2031" y="618"/>
                    <a:pt x="2758" y="217"/>
                  </a:cubicBezTo>
                  <a:cubicBezTo>
                    <a:pt x="2843" y="154"/>
                    <a:pt x="2784" y="0"/>
                    <a:pt x="268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32"/>
            <p:cNvSpPr/>
            <p:nvPr/>
          </p:nvSpPr>
          <p:spPr>
            <a:xfrm>
              <a:off x="2429975" y="1784475"/>
              <a:ext cx="6900" cy="5050"/>
            </a:xfrm>
            <a:custGeom>
              <a:avLst/>
              <a:gdLst/>
              <a:ahLst/>
              <a:cxnLst/>
              <a:rect l="l" t="t" r="r" b="b"/>
              <a:pathLst>
                <a:path w="276" h="202" extrusionOk="0">
                  <a:moveTo>
                    <a:pt x="151" y="1"/>
                  </a:moveTo>
                  <a:cubicBezTo>
                    <a:pt x="0" y="1"/>
                    <a:pt x="0" y="201"/>
                    <a:pt x="151" y="201"/>
                  </a:cubicBezTo>
                  <a:cubicBezTo>
                    <a:pt x="276" y="201"/>
                    <a:pt x="276" y="1"/>
                    <a:pt x="151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32"/>
            <p:cNvSpPr/>
            <p:nvPr/>
          </p:nvSpPr>
          <p:spPr>
            <a:xfrm>
              <a:off x="2446875" y="1803275"/>
              <a:ext cx="6925" cy="5050"/>
            </a:xfrm>
            <a:custGeom>
              <a:avLst/>
              <a:gdLst/>
              <a:ahLst/>
              <a:cxnLst/>
              <a:rect l="l" t="t" r="r" b="b"/>
              <a:pathLst>
                <a:path w="277" h="202" extrusionOk="0">
                  <a:moveTo>
                    <a:pt x="126" y="1"/>
                  </a:moveTo>
                  <a:cubicBezTo>
                    <a:pt x="1" y="1"/>
                    <a:pt x="1" y="201"/>
                    <a:pt x="126" y="201"/>
                  </a:cubicBezTo>
                  <a:cubicBezTo>
                    <a:pt x="277" y="201"/>
                    <a:pt x="277" y="1"/>
                    <a:pt x="126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5" name="Google Shape;3775;p32"/>
          <p:cNvGrpSpPr/>
          <p:nvPr/>
        </p:nvGrpSpPr>
        <p:grpSpPr>
          <a:xfrm>
            <a:off x="277366" y="298982"/>
            <a:ext cx="885597" cy="792571"/>
            <a:chOff x="277366" y="299012"/>
            <a:chExt cx="703301" cy="629424"/>
          </a:xfrm>
        </p:grpSpPr>
        <p:sp>
          <p:nvSpPr>
            <p:cNvPr id="3776" name="Google Shape;3776;p32"/>
            <p:cNvSpPr/>
            <p:nvPr/>
          </p:nvSpPr>
          <p:spPr>
            <a:xfrm rot="1649405">
              <a:off x="618986" y="526398"/>
              <a:ext cx="56401" cy="96501"/>
            </a:xfrm>
            <a:custGeom>
              <a:avLst/>
              <a:gdLst/>
              <a:ahLst/>
              <a:cxnLst/>
              <a:rect l="l" t="t" r="r" b="b"/>
              <a:pathLst>
                <a:path w="2256" h="3860" fill="none" extrusionOk="0">
                  <a:moveTo>
                    <a:pt x="2256" y="3860"/>
                  </a:moveTo>
                  <a:lnTo>
                    <a:pt x="0" y="0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32"/>
            <p:cNvSpPr/>
            <p:nvPr/>
          </p:nvSpPr>
          <p:spPr>
            <a:xfrm>
              <a:off x="830737" y="814662"/>
              <a:ext cx="91991" cy="86350"/>
            </a:xfrm>
            <a:custGeom>
              <a:avLst/>
              <a:gdLst/>
              <a:ahLst/>
              <a:cxnLst/>
              <a:rect l="l" t="t" r="r" b="b"/>
              <a:pathLst>
                <a:path w="2707" h="2541" extrusionOk="0">
                  <a:moveTo>
                    <a:pt x="1367" y="1"/>
                  </a:moveTo>
                  <a:cubicBezTo>
                    <a:pt x="740" y="1"/>
                    <a:pt x="192" y="453"/>
                    <a:pt x="100" y="1092"/>
                  </a:cubicBezTo>
                  <a:cubicBezTo>
                    <a:pt x="0" y="1769"/>
                    <a:pt x="451" y="2420"/>
                    <a:pt x="1153" y="2520"/>
                  </a:cubicBezTo>
                  <a:cubicBezTo>
                    <a:pt x="1229" y="2534"/>
                    <a:pt x="1304" y="2540"/>
                    <a:pt x="1378" y="2540"/>
                  </a:cubicBezTo>
                  <a:cubicBezTo>
                    <a:pt x="1989" y="2540"/>
                    <a:pt x="2517" y="2094"/>
                    <a:pt x="2607" y="1468"/>
                  </a:cubicBezTo>
                  <a:cubicBezTo>
                    <a:pt x="2707" y="766"/>
                    <a:pt x="2231" y="114"/>
                    <a:pt x="1554" y="14"/>
                  </a:cubicBezTo>
                  <a:cubicBezTo>
                    <a:pt x="1491" y="5"/>
                    <a:pt x="1429" y="1"/>
                    <a:pt x="1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32"/>
            <p:cNvSpPr/>
            <p:nvPr/>
          </p:nvSpPr>
          <p:spPr>
            <a:xfrm>
              <a:off x="888643" y="720973"/>
              <a:ext cx="92025" cy="86961"/>
            </a:xfrm>
            <a:custGeom>
              <a:avLst/>
              <a:gdLst/>
              <a:ahLst/>
              <a:cxnLst/>
              <a:rect l="l" t="t" r="r" b="b"/>
              <a:pathLst>
                <a:path w="2708" h="2559" extrusionOk="0">
                  <a:moveTo>
                    <a:pt x="1368" y="1"/>
                  </a:moveTo>
                  <a:cubicBezTo>
                    <a:pt x="741" y="1"/>
                    <a:pt x="192" y="453"/>
                    <a:pt x="101" y="1092"/>
                  </a:cubicBezTo>
                  <a:cubicBezTo>
                    <a:pt x="0" y="1769"/>
                    <a:pt x="477" y="2420"/>
                    <a:pt x="1153" y="2546"/>
                  </a:cubicBezTo>
                  <a:cubicBezTo>
                    <a:pt x="1216" y="2555"/>
                    <a:pt x="1278" y="2559"/>
                    <a:pt x="1340" y="2559"/>
                  </a:cubicBezTo>
                  <a:cubicBezTo>
                    <a:pt x="1967" y="2559"/>
                    <a:pt x="2516" y="2107"/>
                    <a:pt x="2607" y="1468"/>
                  </a:cubicBezTo>
                  <a:cubicBezTo>
                    <a:pt x="2707" y="791"/>
                    <a:pt x="2231" y="140"/>
                    <a:pt x="1554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605874" y="299012"/>
              <a:ext cx="329630" cy="398615"/>
            </a:xfrm>
            <a:custGeom>
              <a:avLst/>
              <a:gdLst/>
              <a:ahLst/>
              <a:cxnLst/>
              <a:rect l="l" t="t" r="r" b="b"/>
              <a:pathLst>
                <a:path w="9700" h="11730" extrusionOk="0">
                  <a:moveTo>
                    <a:pt x="1053" y="0"/>
                  </a:moveTo>
                  <a:cubicBezTo>
                    <a:pt x="1053" y="0"/>
                    <a:pt x="2231" y="3283"/>
                    <a:pt x="1" y="6742"/>
                  </a:cubicBezTo>
                  <a:cubicBezTo>
                    <a:pt x="1" y="6742"/>
                    <a:pt x="3484" y="7845"/>
                    <a:pt x="3008" y="11730"/>
                  </a:cubicBezTo>
                  <a:cubicBezTo>
                    <a:pt x="3008" y="11730"/>
                    <a:pt x="5497" y="10944"/>
                    <a:pt x="7605" y="10944"/>
                  </a:cubicBezTo>
                  <a:cubicBezTo>
                    <a:pt x="8413" y="10944"/>
                    <a:pt x="9165" y="11059"/>
                    <a:pt x="9700" y="11379"/>
                  </a:cubicBezTo>
                  <a:cubicBezTo>
                    <a:pt x="9700" y="11379"/>
                    <a:pt x="7670" y="6391"/>
                    <a:pt x="9474" y="5263"/>
                  </a:cubicBezTo>
                  <a:cubicBezTo>
                    <a:pt x="9474" y="5263"/>
                    <a:pt x="5790" y="3985"/>
                    <a:pt x="6241" y="251"/>
                  </a:cubicBezTo>
                  <a:lnTo>
                    <a:pt x="6241" y="251"/>
                  </a:lnTo>
                  <a:cubicBezTo>
                    <a:pt x="6241" y="251"/>
                    <a:pt x="4983" y="961"/>
                    <a:pt x="3531" y="961"/>
                  </a:cubicBezTo>
                  <a:cubicBezTo>
                    <a:pt x="2702" y="961"/>
                    <a:pt x="1810" y="729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280526" y="626060"/>
              <a:ext cx="482110" cy="302376"/>
            </a:xfrm>
            <a:custGeom>
              <a:avLst/>
              <a:gdLst/>
              <a:ahLst/>
              <a:cxnLst/>
              <a:rect l="l" t="t" r="r" b="b"/>
              <a:pathLst>
                <a:path w="14187" h="8898" extrusionOk="0">
                  <a:moveTo>
                    <a:pt x="8798" y="0"/>
                  </a:moveTo>
                  <a:cubicBezTo>
                    <a:pt x="8798" y="0"/>
                    <a:pt x="7391" y="1192"/>
                    <a:pt x="5531" y="1192"/>
                  </a:cubicBezTo>
                  <a:cubicBezTo>
                    <a:pt x="4695" y="1192"/>
                    <a:pt x="3766" y="951"/>
                    <a:pt x="2833" y="251"/>
                  </a:cubicBezTo>
                  <a:cubicBezTo>
                    <a:pt x="2833" y="251"/>
                    <a:pt x="2783" y="3810"/>
                    <a:pt x="1" y="4587"/>
                  </a:cubicBezTo>
                  <a:cubicBezTo>
                    <a:pt x="1" y="4587"/>
                    <a:pt x="3434" y="5238"/>
                    <a:pt x="5264" y="8898"/>
                  </a:cubicBezTo>
                  <a:cubicBezTo>
                    <a:pt x="5264" y="8898"/>
                    <a:pt x="6503" y="7794"/>
                    <a:pt x="8262" y="7794"/>
                  </a:cubicBezTo>
                  <a:cubicBezTo>
                    <a:pt x="9115" y="7794"/>
                    <a:pt x="10089" y="8053"/>
                    <a:pt x="11103" y="8822"/>
                  </a:cubicBezTo>
                  <a:cubicBezTo>
                    <a:pt x="11103" y="8822"/>
                    <a:pt x="12206" y="3960"/>
                    <a:pt x="14186" y="2882"/>
                  </a:cubicBezTo>
                  <a:cubicBezTo>
                    <a:pt x="14186" y="2882"/>
                    <a:pt x="8848" y="2131"/>
                    <a:pt x="8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404868" y="741022"/>
              <a:ext cx="301561" cy="57091"/>
            </a:xfrm>
            <a:custGeom>
              <a:avLst/>
              <a:gdLst/>
              <a:ahLst/>
              <a:cxnLst/>
              <a:rect l="l" t="t" r="r" b="b"/>
              <a:pathLst>
                <a:path w="8874" h="1680" fill="none" extrusionOk="0">
                  <a:moveTo>
                    <a:pt x="8873" y="1"/>
                  </a:moveTo>
                  <a:cubicBezTo>
                    <a:pt x="8873" y="1"/>
                    <a:pt x="4663" y="1680"/>
                    <a:pt x="1" y="95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691884" y="376492"/>
              <a:ext cx="188263" cy="258947"/>
            </a:xfrm>
            <a:custGeom>
              <a:avLst/>
              <a:gdLst/>
              <a:ahLst/>
              <a:cxnLst/>
              <a:rect l="l" t="t" r="r" b="b"/>
              <a:pathLst>
                <a:path w="5540" h="7620" fill="none" extrusionOk="0">
                  <a:moveTo>
                    <a:pt x="5540" y="762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32"/>
            <p:cNvSpPr/>
            <p:nvPr/>
          </p:nvSpPr>
          <p:spPr>
            <a:xfrm rot="1649405">
              <a:off x="360454" y="578828"/>
              <a:ext cx="535131" cy="101526"/>
            </a:xfrm>
            <a:custGeom>
              <a:avLst/>
              <a:gdLst/>
              <a:ahLst/>
              <a:cxnLst/>
              <a:rect l="l" t="t" r="r" b="b"/>
              <a:pathLst>
                <a:path w="21405" h="4061" fill="none" extrusionOk="0">
                  <a:moveTo>
                    <a:pt x="21404" y="4060"/>
                  </a:moveTo>
                  <a:cubicBezTo>
                    <a:pt x="21404" y="4060"/>
                    <a:pt x="10502" y="0"/>
                    <a:pt x="0" y="1178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32"/>
            <p:cNvSpPr/>
            <p:nvPr/>
          </p:nvSpPr>
          <p:spPr>
            <a:xfrm rot="1649405">
              <a:off x="786105" y="654162"/>
              <a:ext cx="31975" cy="94001"/>
            </a:xfrm>
            <a:custGeom>
              <a:avLst/>
              <a:gdLst/>
              <a:ahLst/>
              <a:cxnLst/>
              <a:rect l="l" t="t" r="r" b="b"/>
              <a:pathLst>
                <a:path w="1279" h="3760" fill="none" extrusionOk="0">
                  <a:moveTo>
                    <a:pt x="401" y="0"/>
                  </a:moveTo>
                  <a:cubicBezTo>
                    <a:pt x="401" y="0"/>
                    <a:pt x="0" y="2281"/>
                    <a:pt x="1278" y="3760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32"/>
            <p:cNvSpPr/>
            <p:nvPr/>
          </p:nvSpPr>
          <p:spPr>
            <a:xfrm rot="1649405">
              <a:off x="606747" y="649270"/>
              <a:ext cx="93376" cy="67051"/>
            </a:xfrm>
            <a:custGeom>
              <a:avLst/>
              <a:gdLst/>
              <a:ahLst/>
              <a:cxnLst/>
              <a:rect l="l" t="t" r="r" b="b"/>
              <a:pathLst>
                <a:path w="3735" h="2682" fill="none" extrusionOk="0">
                  <a:moveTo>
                    <a:pt x="3734" y="0"/>
                  </a:moveTo>
                  <a:cubicBezTo>
                    <a:pt x="3559" y="25"/>
                    <a:pt x="0" y="2682"/>
                    <a:pt x="0" y="2682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32"/>
            <p:cNvSpPr/>
            <p:nvPr/>
          </p:nvSpPr>
          <p:spPr>
            <a:xfrm rot="1649405">
              <a:off x="540841" y="584623"/>
              <a:ext cx="62051" cy="40125"/>
            </a:xfrm>
            <a:custGeom>
              <a:avLst/>
              <a:gdLst/>
              <a:ahLst/>
              <a:cxnLst/>
              <a:rect l="l" t="t" r="r" b="b"/>
              <a:pathLst>
                <a:path w="2482" h="1605" fill="none" extrusionOk="0">
                  <a:moveTo>
                    <a:pt x="2482" y="25"/>
                  </a:moveTo>
                  <a:cubicBezTo>
                    <a:pt x="2357" y="0"/>
                    <a:pt x="1" y="1604"/>
                    <a:pt x="1" y="1604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32"/>
            <p:cNvSpPr/>
            <p:nvPr/>
          </p:nvSpPr>
          <p:spPr>
            <a:xfrm rot="1649405">
              <a:off x="472673" y="399358"/>
              <a:ext cx="107151" cy="143502"/>
            </a:xfrm>
            <a:custGeom>
              <a:avLst/>
              <a:gdLst/>
              <a:ahLst/>
              <a:cxnLst/>
              <a:rect l="l" t="t" r="r" b="b"/>
              <a:pathLst>
                <a:path w="4286" h="5740" fill="none" extrusionOk="0">
                  <a:moveTo>
                    <a:pt x="4286" y="5740"/>
                  </a:moveTo>
                  <a:lnTo>
                    <a:pt x="0" y="0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32"/>
            <p:cNvSpPr/>
            <p:nvPr/>
          </p:nvSpPr>
          <p:spPr>
            <a:xfrm rot="1649405">
              <a:off x="341642" y="501167"/>
              <a:ext cx="148527" cy="70826"/>
            </a:xfrm>
            <a:custGeom>
              <a:avLst/>
              <a:gdLst/>
              <a:ahLst/>
              <a:cxnLst/>
              <a:rect l="l" t="t" r="r" b="b"/>
              <a:pathLst>
                <a:path w="5941" h="2833" fill="none" extrusionOk="0">
                  <a:moveTo>
                    <a:pt x="5940" y="1"/>
                  </a:moveTo>
                  <a:lnTo>
                    <a:pt x="0" y="2833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32"/>
            <p:cNvSpPr/>
            <p:nvPr/>
          </p:nvSpPr>
          <p:spPr>
            <a:xfrm rot="1649405">
              <a:off x="800089" y="614851"/>
              <a:ext cx="57051" cy="51676"/>
            </a:xfrm>
            <a:custGeom>
              <a:avLst/>
              <a:gdLst/>
              <a:ahLst/>
              <a:cxnLst/>
              <a:rect l="l" t="t" r="r" b="b"/>
              <a:pathLst>
                <a:path w="2282" h="2067" extrusionOk="0">
                  <a:moveTo>
                    <a:pt x="1120" y="0"/>
                  </a:moveTo>
                  <a:cubicBezTo>
                    <a:pt x="664" y="0"/>
                    <a:pt x="253" y="322"/>
                    <a:pt x="126" y="787"/>
                  </a:cubicBezTo>
                  <a:cubicBezTo>
                    <a:pt x="0" y="1338"/>
                    <a:pt x="326" y="1890"/>
                    <a:pt x="878" y="2040"/>
                  </a:cubicBezTo>
                  <a:cubicBezTo>
                    <a:pt x="957" y="2058"/>
                    <a:pt x="1037" y="2067"/>
                    <a:pt x="1115" y="2067"/>
                  </a:cubicBezTo>
                  <a:cubicBezTo>
                    <a:pt x="1580" y="2067"/>
                    <a:pt x="2002" y="1760"/>
                    <a:pt x="2131" y="1288"/>
                  </a:cubicBezTo>
                  <a:cubicBezTo>
                    <a:pt x="2281" y="737"/>
                    <a:pt x="1930" y="185"/>
                    <a:pt x="1379" y="35"/>
                  </a:cubicBezTo>
                  <a:cubicBezTo>
                    <a:pt x="1292" y="11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32"/>
            <p:cNvSpPr/>
            <p:nvPr/>
          </p:nvSpPr>
          <p:spPr>
            <a:xfrm rot="1649405">
              <a:off x="490253" y="584509"/>
              <a:ext cx="57051" cy="51701"/>
            </a:xfrm>
            <a:custGeom>
              <a:avLst/>
              <a:gdLst/>
              <a:ahLst/>
              <a:cxnLst/>
              <a:rect l="l" t="t" r="r" b="b"/>
              <a:pathLst>
                <a:path w="2282" h="2068" extrusionOk="0">
                  <a:moveTo>
                    <a:pt x="1142" y="1"/>
                  </a:moveTo>
                  <a:cubicBezTo>
                    <a:pt x="677" y="1"/>
                    <a:pt x="255" y="308"/>
                    <a:pt x="126" y="780"/>
                  </a:cubicBezTo>
                  <a:cubicBezTo>
                    <a:pt x="1" y="1331"/>
                    <a:pt x="326" y="1907"/>
                    <a:pt x="878" y="2033"/>
                  </a:cubicBezTo>
                  <a:cubicBezTo>
                    <a:pt x="965" y="2056"/>
                    <a:pt x="1051" y="2068"/>
                    <a:pt x="1137" y="2068"/>
                  </a:cubicBezTo>
                  <a:cubicBezTo>
                    <a:pt x="1593" y="2068"/>
                    <a:pt x="2004" y="1745"/>
                    <a:pt x="2131" y="1281"/>
                  </a:cubicBezTo>
                  <a:cubicBezTo>
                    <a:pt x="2281" y="729"/>
                    <a:pt x="1930" y="178"/>
                    <a:pt x="1379" y="28"/>
                  </a:cubicBezTo>
                  <a:cubicBezTo>
                    <a:pt x="1300" y="10"/>
                    <a:pt x="1220" y="1"/>
                    <a:pt x="1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32"/>
            <p:cNvSpPr/>
            <p:nvPr/>
          </p:nvSpPr>
          <p:spPr>
            <a:xfrm rot="1649405">
              <a:off x="375953" y="459370"/>
              <a:ext cx="57051" cy="51726"/>
            </a:xfrm>
            <a:custGeom>
              <a:avLst/>
              <a:gdLst/>
              <a:ahLst/>
              <a:cxnLst/>
              <a:rect l="l" t="t" r="r" b="b"/>
              <a:pathLst>
                <a:path w="2282" h="2069" extrusionOk="0">
                  <a:moveTo>
                    <a:pt x="1166" y="0"/>
                  </a:moveTo>
                  <a:cubicBezTo>
                    <a:pt x="696" y="0"/>
                    <a:pt x="258" y="307"/>
                    <a:pt x="151" y="779"/>
                  </a:cubicBezTo>
                  <a:cubicBezTo>
                    <a:pt x="1" y="1330"/>
                    <a:pt x="326" y="1907"/>
                    <a:pt x="878" y="2032"/>
                  </a:cubicBezTo>
                  <a:cubicBezTo>
                    <a:pt x="969" y="2057"/>
                    <a:pt x="1061" y="2069"/>
                    <a:pt x="1151" y="2069"/>
                  </a:cubicBezTo>
                  <a:cubicBezTo>
                    <a:pt x="1608" y="2069"/>
                    <a:pt x="2030" y="1765"/>
                    <a:pt x="2156" y="1305"/>
                  </a:cubicBezTo>
                  <a:cubicBezTo>
                    <a:pt x="2281" y="754"/>
                    <a:pt x="1955" y="177"/>
                    <a:pt x="1404" y="27"/>
                  </a:cubicBezTo>
                  <a:cubicBezTo>
                    <a:pt x="1325" y="9"/>
                    <a:pt x="1245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32"/>
            <p:cNvSpPr/>
            <p:nvPr/>
          </p:nvSpPr>
          <p:spPr>
            <a:xfrm rot="1649405">
              <a:off x="285997" y="506187"/>
              <a:ext cx="57051" cy="51351"/>
            </a:xfrm>
            <a:custGeom>
              <a:avLst/>
              <a:gdLst/>
              <a:ahLst/>
              <a:cxnLst/>
              <a:rect l="l" t="t" r="r" b="b"/>
              <a:pathLst>
                <a:path w="2282" h="2054" extrusionOk="0">
                  <a:moveTo>
                    <a:pt x="1108" y="1"/>
                  </a:moveTo>
                  <a:cubicBezTo>
                    <a:pt x="657" y="1"/>
                    <a:pt x="252" y="304"/>
                    <a:pt x="126" y="764"/>
                  </a:cubicBezTo>
                  <a:cubicBezTo>
                    <a:pt x="1" y="1315"/>
                    <a:pt x="327" y="1892"/>
                    <a:pt x="878" y="2017"/>
                  </a:cubicBezTo>
                  <a:cubicBezTo>
                    <a:pt x="969" y="2042"/>
                    <a:pt x="1061" y="2054"/>
                    <a:pt x="1151" y="2054"/>
                  </a:cubicBezTo>
                  <a:cubicBezTo>
                    <a:pt x="1607" y="2054"/>
                    <a:pt x="2026" y="1751"/>
                    <a:pt x="2131" y="1290"/>
                  </a:cubicBezTo>
                  <a:cubicBezTo>
                    <a:pt x="2281" y="739"/>
                    <a:pt x="1931" y="162"/>
                    <a:pt x="1379" y="37"/>
                  </a:cubicBezTo>
                  <a:cubicBezTo>
                    <a:pt x="1288" y="12"/>
                    <a:pt x="1197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32"/>
            <p:cNvSpPr/>
            <p:nvPr/>
          </p:nvSpPr>
          <p:spPr>
            <a:xfrm rot="1649405">
              <a:off x="488639" y="371793"/>
              <a:ext cx="57051" cy="51676"/>
            </a:xfrm>
            <a:custGeom>
              <a:avLst/>
              <a:gdLst/>
              <a:ahLst/>
              <a:cxnLst/>
              <a:rect l="l" t="t" r="r" b="b"/>
              <a:pathLst>
                <a:path w="2282" h="2067" extrusionOk="0">
                  <a:moveTo>
                    <a:pt x="1166" y="0"/>
                  </a:moveTo>
                  <a:cubicBezTo>
                    <a:pt x="696" y="0"/>
                    <a:pt x="258" y="307"/>
                    <a:pt x="151" y="779"/>
                  </a:cubicBezTo>
                  <a:cubicBezTo>
                    <a:pt x="1" y="1330"/>
                    <a:pt x="351" y="1881"/>
                    <a:pt x="903" y="2032"/>
                  </a:cubicBezTo>
                  <a:cubicBezTo>
                    <a:pt x="990" y="2056"/>
                    <a:pt x="1076" y="2067"/>
                    <a:pt x="1162" y="2067"/>
                  </a:cubicBezTo>
                  <a:cubicBezTo>
                    <a:pt x="1618" y="2067"/>
                    <a:pt x="2029" y="1745"/>
                    <a:pt x="2156" y="1280"/>
                  </a:cubicBezTo>
                  <a:cubicBezTo>
                    <a:pt x="2281" y="729"/>
                    <a:pt x="1955" y="177"/>
                    <a:pt x="1404" y="27"/>
                  </a:cubicBezTo>
                  <a:cubicBezTo>
                    <a:pt x="1325" y="9"/>
                    <a:pt x="1245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32"/>
            <p:cNvSpPr/>
            <p:nvPr/>
          </p:nvSpPr>
          <p:spPr>
            <a:xfrm rot="1649405">
              <a:off x="545871" y="669025"/>
              <a:ext cx="57051" cy="51701"/>
            </a:xfrm>
            <a:custGeom>
              <a:avLst/>
              <a:gdLst/>
              <a:ahLst/>
              <a:cxnLst/>
              <a:rect l="l" t="t" r="r" b="b"/>
              <a:pathLst>
                <a:path w="2282" h="2068" extrusionOk="0">
                  <a:moveTo>
                    <a:pt x="1145" y="1"/>
                  </a:moveTo>
                  <a:cubicBezTo>
                    <a:pt x="689" y="1"/>
                    <a:pt x="277" y="323"/>
                    <a:pt x="151" y="788"/>
                  </a:cubicBezTo>
                  <a:cubicBezTo>
                    <a:pt x="0" y="1339"/>
                    <a:pt x="351" y="1890"/>
                    <a:pt x="903" y="2041"/>
                  </a:cubicBezTo>
                  <a:cubicBezTo>
                    <a:pt x="982" y="2059"/>
                    <a:pt x="1062" y="2067"/>
                    <a:pt x="1140" y="2067"/>
                  </a:cubicBezTo>
                  <a:cubicBezTo>
                    <a:pt x="1605" y="2067"/>
                    <a:pt x="2027" y="1761"/>
                    <a:pt x="2156" y="1289"/>
                  </a:cubicBezTo>
                  <a:cubicBezTo>
                    <a:pt x="2281" y="737"/>
                    <a:pt x="1955" y="161"/>
                    <a:pt x="1404" y="36"/>
                  </a:cubicBezTo>
                  <a:cubicBezTo>
                    <a:pt x="1317" y="12"/>
                    <a:pt x="1230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32"/>
            <p:cNvSpPr/>
            <p:nvPr/>
          </p:nvSpPr>
          <p:spPr>
            <a:xfrm>
              <a:off x="782176" y="720123"/>
              <a:ext cx="92025" cy="86112"/>
            </a:xfrm>
            <a:custGeom>
              <a:avLst/>
              <a:gdLst/>
              <a:ahLst/>
              <a:cxnLst/>
              <a:rect l="l" t="t" r="r" b="b"/>
              <a:pathLst>
                <a:path w="2708" h="2534" extrusionOk="0">
                  <a:moveTo>
                    <a:pt x="1368" y="1"/>
                  </a:moveTo>
                  <a:cubicBezTo>
                    <a:pt x="740" y="1"/>
                    <a:pt x="192" y="451"/>
                    <a:pt x="101" y="1067"/>
                  </a:cubicBezTo>
                  <a:cubicBezTo>
                    <a:pt x="1" y="1769"/>
                    <a:pt x="477" y="2420"/>
                    <a:pt x="1154" y="2520"/>
                  </a:cubicBezTo>
                  <a:cubicBezTo>
                    <a:pt x="1216" y="2529"/>
                    <a:pt x="1279" y="2534"/>
                    <a:pt x="1341" y="2534"/>
                  </a:cubicBezTo>
                  <a:cubicBezTo>
                    <a:pt x="1968" y="2534"/>
                    <a:pt x="2516" y="2084"/>
                    <a:pt x="2607" y="1468"/>
                  </a:cubicBezTo>
                  <a:cubicBezTo>
                    <a:pt x="2707" y="766"/>
                    <a:pt x="2256" y="114"/>
                    <a:pt x="1555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4" name="Google Shape;4744;p38"/>
          <p:cNvGrpSpPr/>
          <p:nvPr/>
        </p:nvGrpSpPr>
        <p:grpSpPr>
          <a:xfrm>
            <a:off x="7269463" y="2125657"/>
            <a:ext cx="1356784" cy="3005240"/>
            <a:chOff x="6443764" y="2125577"/>
            <a:chExt cx="1338712" cy="2965209"/>
          </a:xfrm>
        </p:grpSpPr>
        <p:grpSp>
          <p:nvGrpSpPr>
            <p:cNvPr id="4745" name="Google Shape;4745;p38"/>
            <p:cNvGrpSpPr/>
            <p:nvPr/>
          </p:nvGrpSpPr>
          <p:grpSpPr>
            <a:xfrm>
              <a:off x="6443764" y="2125577"/>
              <a:ext cx="1338712" cy="2965209"/>
              <a:chOff x="4618575" y="506100"/>
              <a:chExt cx="988125" cy="2188669"/>
            </a:xfrm>
          </p:grpSpPr>
          <p:sp>
            <p:nvSpPr>
              <p:cNvPr id="4746" name="Google Shape;4746;p38"/>
              <p:cNvSpPr/>
              <p:nvPr/>
            </p:nvSpPr>
            <p:spPr>
              <a:xfrm>
                <a:off x="4618575" y="2430969"/>
                <a:ext cx="988125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39525" h="10552" extrusionOk="0">
                    <a:moveTo>
                      <a:pt x="19775" y="0"/>
                    </a:moveTo>
                    <a:cubicBezTo>
                      <a:pt x="8848" y="0"/>
                      <a:pt x="1" y="2356"/>
                      <a:pt x="1" y="5288"/>
                    </a:cubicBezTo>
                    <a:cubicBezTo>
                      <a:pt x="1" y="8196"/>
                      <a:pt x="8848" y="10552"/>
                      <a:pt x="19775" y="10552"/>
                    </a:cubicBezTo>
                    <a:cubicBezTo>
                      <a:pt x="30677" y="10552"/>
                      <a:pt x="39525" y="8196"/>
                      <a:pt x="39525" y="5288"/>
                    </a:cubicBezTo>
                    <a:cubicBezTo>
                      <a:pt x="39525" y="2356"/>
                      <a:pt x="30677" y="0"/>
                      <a:pt x="197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8"/>
              <p:cNvSpPr/>
              <p:nvPr/>
            </p:nvSpPr>
            <p:spPr>
              <a:xfrm>
                <a:off x="5175600" y="2467450"/>
                <a:ext cx="1466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680" extrusionOk="0">
                    <a:moveTo>
                      <a:pt x="3008" y="0"/>
                    </a:moveTo>
                    <a:lnTo>
                      <a:pt x="25" y="301"/>
                    </a:lnTo>
                    <a:lnTo>
                      <a:pt x="0" y="1680"/>
                    </a:lnTo>
                    <a:lnTo>
                      <a:pt x="5614" y="1504"/>
                    </a:lnTo>
                    <a:cubicBezTo>
                      <a:pt x="5865" y="0"/>
                      <a:pt x="3008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8"/>
              <p:cNvSpPr/>
              <p:nvPr/>
            </p:nvSpPr>
            <p:spPr>
              <a:xfrm>
                <a:off x="4866700" y="2490625"/>
                <a:ext cx="1464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1680" extrusionOk="0">
                    <a:moveTo>
                      <a:pt x="3016" y="1"/>
                    </a:moveTo>
                    <a:cubicBezTo>
                      <a:pt x="3011" y="1"/>
                      <a:pt x="3008" y="1"/>
                      <a:pt x="3008" y="1"/>
                    </a:cubicBezTo>
                    <a:lnTo>
                      <a:pt x="25" y="301"/>
                    </a:lnTo>
                    <a:lnTo>
                      <a:pt x="0" y="1680"/>
                    </a:lnTo>
                    <a:lnTo>
                      <a:pt x="0" y="1680"/>
                    </a:lnTo>
                    <a:lnTo>
                      <a:pt x="5614" y="1505"/>
                    </a:lnTo>
                    <a:cubicBezTo>
                      <a:pt x="5857" y="24"/>
                      <a:pt x="3186" y="1"/>
                      <a:pt x="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8"/>
              <p:cNvSpPr/>
              <p:nvPr/>
            </p:nvSpPr>
            <p:spPr>
              <a:xfrm>
                <a:off x="4864200" y="2314575"/>
                <a:ext cx="1510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880" extrusionOk="0">
                    <a:moveTo>
                      <a:pt x="0" y="0"/>
                    </a:moveTo>
                    <a:lnTo>
                      <a:pt x="25" y="1579"/>
                    </a:lnTo>
                    <a:lnTo>
                      <a:pt x="5664" y="1880"/>
                    </a:lnTo>
                    <a:lnTo>
                      <a:pt x="6040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8"/>
              <p:cNvSpPr/>
              <p:nvPr/>
            </p:nvSpPr>
            <p:spPr>
              <a:xfrm>
                <a:off x="5154925" y="2323975"/>
                <a:ext cx="13597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880" extrusionOk="0">
                    <a:moveTo>
                      <a:pt x="5439" y="0"/>
                    </a:moveTo>
                    <a:lnTo>
                      <a:pt x="0" y="326"/>
                    </a:lnTo>
                    <a:lnTo>
                      <a:pt x="226" y="1880"/>
                    </a:lnTo>
                    <a:lnTo>
                      <a:pt x="5138" y="1604"/>
                    </a:lnTo>
                    <a:cubicBezTo>
                      <a:pt x="5238" y="1078"/>
                      <a:pt x="5339" y="551"/>
                      <a:pt x="5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8"/>
              <p:cNvSpPr/>
              <p:nvPr/>
            </p:nvSpPr>
            <p:spPr>
              <a:xfrm>
                <a:off x="4862950" y="2263175"/>
                <a:ext cx="1641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906" extrusionOk="0">
                    <a:moveTo>
                      <a:pt x="0" y="1"/>
                    </a:moveTo>
                    <a:lnTo>
                      <a:pt x="25" y="1580"/>
                    </a:lnTo>
                    <a:lnTo>
                      <a:pt x="6191" y="1906"/>
                    </a:lnTo>
                    <a:lnTo>
                      <a:pt x="6566" y="3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8"/>
              <p:cNvSpPr/>
              <p:nvPr/>
            </p:nvSpPr>
            <p:spPr>
              <a:xfrm>
                <a:off x="4864825" y="2365950"/>
                <a:ext cx="13850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830" extrusionOk="0">
                    <a:moveTo>
                      <a:pt x="0" y="0"/>
                    </a:moveTo>
                    <a:lnTo>
                      <a:pt x="25" y="1579"/>
                    </a:lnTo>
                    <a:lnTo>
                      <a:pt x="5163" y="1830"/>
                    </a:lnTo>
                    <a:lnTo>
                      <a:pt x="5539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8"/>
              <p:cNvSpPr/>
              <p:nvPr/>
            </p:nvSpPr>
            <p:spPr>
              <a:xfrm>
                <a:off x="5114825" y="2065200"/>
                <a:ext cx="21305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056" extrusionOk="0">
                    <a:moveTo>
                      <a:pt x="8522" y="0"/>
                    </a:moveTo>
                    <a:lnTo>
                      <a:pt x="0" y="501"/>
                    </a:lnTo>
                    <a:lnTo>
                      <a:pt x="251" y="2055"/>
                    </a:lnTo>
                    <a:lnTo>
                      <a:pt x="8321" y="1579"/>
                    </a:lnTo>
                    <a:cubicBezTo>
                      <a:pt x="8396" y="1053"/>
                      <a:pt x="8471" y="526"/>
                      <a:pt x="8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8"/>
              <p:cNvSpPr/>
              <p:nvPr/>
            </p:nvSpPr>
            <p:spPr>
              <a:xfrm>
                <a:off x="4857300" y="1948025"/>
                <a:ext cx="4837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2407" extrusionOk="0">
                    <a:moveTo>
                      <a:pt x="19349" y="0"/>
                    </a:moveTo>
                    <a:lnTo>
                      <a:pt x="0" y="677"/>
                    </a:lnTo>
                    <a:lnTo>
                      <a:pt x="26" y="1855"/>
                    </a:lnTo>
                    <a:lnTo>
                      <a:pt x="9274" y="2331"/>
                    </a:lnTo>
                    <a:lnTo>
                      <a:pt x="9625" y="852"/>
                    </a:lnTo>
                    <a:lnTo>
                      <a:pt x="9875" y="2381"/>
                    </a:lnTo>
                    <a:lnTo>
                      <a:pt x="9975" y="2381"/>
                    </a:lnTo>
                    <a:lnTo>
                      <a:pt x="9975" y="2406"/>
                    </a:lnTo>
                    <a:lnTo>
                      <a:pt x="19148" y="1855"/>
                    </a:lnTo>
                    <a:cubicBezTo>
                      <a:pt x="19224" y="1203"/>
                      <a:pt x="19274" y="577"/>
                      <a:pt x="19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8"/>
              <p:cNvSpPr/>
              <p:nvPr/>
            </p:nvSpPr>
            <p:spPr>
              <a:xfrm>
                <a:off x="4858550" y="2006300"/>
                <a:ext cx="2281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2031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8748" y="2030"/>
                    </a:lnTo>
                    <a:lnTo>
                      <a:pt x="9123" y="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8"/>
              <p:cNvSpPr/>
              <p:nvPr/>
            </p:nvSpPr>
            <p:spPr>
              <a:xfrm>
                <a:off x="5106050" y="2006925"/>
                <a:ext cx="2287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357" extrusionOk="0">
                    <a:moveTo>
                      <a:pt x="9148" y="0"/>
                    </a:moveTo>
                    <a:lnTo>
                      <a:pt x="0" y="527"/>
                    </a:lnTo>
                    <a:lnTo>
                      <a:pt x="276" y="2356"/>
                    </a:lnTo>
                    <a:lnTo>
                      <a:pt x="8923" y="1855"/>
                    </a:lnTo>
                    <a:cubicBezTo>
                      <a:pt x="8998" y="1203"/>
                      <a:pt x="9073" y="602"/>
                      <a:pt x="9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8"/>
              <p:cNvSpPr/>
              <p:nvPr/>
            </p:nvSpPr>
            <p:spPr>
              <a:xfrm>
                <a:off x="4860425" y="2109050"/>
                <a:ext cx="2024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981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7720" y="1980"/>
                    </a:lnTo>
                    <a:lnTo>
                      <a:pt x="8096" y="4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8"/>
              <p:cNvSpPr/>
              <p:nvPr/>
            </p:nvSpPr>
            <p:spPr>
              <a:xfrm>
                <a:off x="4859175" y="2057675"/>
                <a:ext cx="2155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2006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8246" y="2005"/>
                    </a:lnTo>
                    <a:lnTo>
                      <a:pt x="8622" y="4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8"/>
              <p:cNvSpPr/>
              <p:nvPr/>
            </p:nvSpPr>
            <p:spPr>
              <a:xfrm>
                <a:off x="4861050" y="2160425"/>
                <a:ext cx="18987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956" extrusionOk="0">
                    <a:moveTo>
                      <a:pt x="1" y="1"/>
                    </a:moveTo>
                    <a:lnTo>
                      <a:pt x="26" y="1580"/>
                    </a:lnTo>
                    <a:lnTo>
                      <a:pt x="7219" y="1956"/>
                    </a:lnTo>
                    <a:lnTo>
                      <a:pt x="7595" y="4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8"/>
              <p:cNvSpPr/>
              <p:nvPr/>
            </p:nvSpPr>
            <p:spPr>
              <a:xfrm>
                <a:off x="4856675" y="1839625"/>
                <a:ext cx="4943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775" h="4537" extrusionOk="0">
                    <a:moveTo>
                      <a:pt x="19775" y="0"/>
                    </a:moveTo>
                    <a:lnTo>
                      <a:pt x="0" y="3234"/>
                    </a:lnTo>
                    <a:lnTo>
                      <a:pt x="25" y="4537"/>
                    </a:lnTo>
                    <a:lnTo>
                      <a:pt x="19424" y="3860"/>
                    </a:lnTo>
                    <a:cubicBezTo>
                      <a:pt x="19650" y="1529"/>
                      <a:pt x="19775" y="1"/>
                      <a:pt x="19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8"/>
              <p:cNvSpPr/>
              <p:nvPr/>
            </p:nvSpPr>
            <p:spPr>
              <a:xfrm>
                <a:off x="4862300" y="2211800"/>
                <a:ext cx="1767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1931" extrusionOk="0">
                    <a:moveTo>
                      <a:pt x="1" y="1"/>
                    </a:moveTo>
                    <a:lnTo>
                      <a:pt x="26" y="1580"/>
                    </a:lnTo>
                    <a:lnTo>
                      <a:pt x="6693" y="1931"/>
                    </a:lnTo>
                    <a:lnTo>
                      <a:pt x="7069" y="3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8"/>
              <p:cNvSpPr/>
              <p:nvPr/>
            </p:nvSpPr>
            <p:spPr>
              <a:xfrm>
                <a:off x="5122975" y="2116575"/>
                <a:ext cx="1986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2031" extrusionOk="0">
                    <a:moveTo>
                      <a:pt x="7945" y="0"/>
                    </a:moveTo>
                    <a:lnTo>
                      <a:pt x="0" y="476"/>
                    </a:lnTo>
                    <a:lnTo>
                      <a:pt x="251" y="2030"/>
                    </a:lnTo>
                    <a:lnTo>
                      <a:pt x="7744" y="1604"/>
                    </a:lnTo>
                    <a:cubicBezTo>
                      <a:pt x="7820" y="1078"/>
                      <a:pt x="7870" y="527"/>
                      <a:pt x="79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8"/>
              <p:cNvSpPr/>
              <p:nvPr/>
            </p:nvSpPr>
            <p:spPr>
              <a:xfrm>
                <a:off x="4866700" y="2468700"/>
                <a:ext cx="1128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304" extrusionOk="0">
                    <a:moveTo>
                      <a:pt x="0" y="1"/>
                    </a:moveTo>
                    <a:lnTo>
                      <a:pt x="25" y="1304"/>
                    </a:lnTo>
                    <a:lnTo>
                      <a:pt x="4236" y="1304"/>
                    </a:lnTo>
                    <a:lnTo>
                      <a:pt x="4512" y="2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8"/>
              <p:cNvSpPr/>
              <p:nvPr/>
            </p:nvSpPr>
            <p:spPr>
              <a:xfrm>
                <a:off x="5138625" y="2220575"/>
                <a:ext cx="1692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956" extrusionOk="0">
                    <a:moveTo>
                      <a:pt x="6768" y="1"/>
                    </a:moveTo>
                    <a:lnTo>
                      <a:pt x="1" y="377"/>
                    </a:lnTo>
                    <a:lnTo>
                      <a:pt x="251" y="1956"/>
                    </a:lnTo>
                    <a:lnTo>
                      <a:pt x="6517" y="1580"/>
                    </a:lnTo>
                    <a:cubicBezTo>
                      <a:pt x="6592" y="1053"/>
                      <a:pt x="6692" y="527"/>
                      <a:pt x="67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8"/>
              <p:cNvSpPr/>
              <p:nvPr/>
            </p:nvSpPr>
            <p:spPr>
              <a:xfrm>
                <a:off x="5162450" y="2375975"/>
                <a:ext cx="11780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30" extrusionOk="0">
                    <a:moveTo>
                      <a:pt x="4712" y="0"/>
                    </a:moveTo>
                    <a:lnTo>
                      <a:pt x="0" y="276"/>
                    </a:lnTo>
                    <a:lnTo>
                      <a:pt x="251" y="1830"/>
                    </a:lnTo>
                    <a:lnTo>
                      <a:pt x="4361" y="1604"/>
                    </a:lnTo>
                    <a:cubicBezTo>
                      <a:pt x="4486" y="1103"/>
                      <a:pt x="4612" y="577"/>
                      <a:pt x="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8"/>
              <p:cNvSpPr/>
              <p:nvPr/>
            </p:nvSpPr>
            <p:spPr>
              <a:xfrm>
                <a:off x="5146775" y="2271950"/>
                <a:ext cx="1529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931" extrusionOk="0">
                    <a:moveTo>
                      <a:pt x="6116" y="1"/>
                    </a:moveTo>
                    <a:lnTo>
                      <a:pt x="0" y="377"/>
                    </a:lnTo>
                    <a:lnTo>
                      <a:pt x="251" y="1931"/>
                    </a:lnTo>
                    <a:lnTo>
                      <a:pt x="5840" y="1605"/>
                    </a:lnTo>
                    <a:cubicBezTo>
                      <a:pt x="5940" y="1079"/>
                      <a:pt x="6016" y="552"/>
                      <a:pt x="61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8"/>
              <p:cNvSpPr/>
              <p:nvPr/>
            </p:nvSpPr>
            <p:spPr>
              <a:xfrm>
                <a:off x="4866075" y="2417325"/>
                <a:ext cx="1253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805" extrusionOk="0">
                    <a:moveTo>
                      <a:pt x="0" y="0"/>
                    </a:moveTo>
                    <a:lnTo>
                      <a:pt x="25" y="1554"/>
                    </a:lnTo>
                    <a:lnTo>
                      <a:pt x="4637" y="1805"/>
                    </a:lnTo>
                    <a:lnTo>
                      <a:pt x="5013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8"/>
              <p:cNvSpPr/>
              <p:nvPr/>
            </p:nvSpPr>
            <p:spPr>
              <a:xfrm>
                <a:off x="5131100" y="2168575"/>
                <a:ext cx="1836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2006" extrusionOk="0">
                    <a:moveTo>
                      <a:pt x="7344" y="0"/>
                    </a:moveTo>
                    <a:lnTo>
                      <a:pt x="1" y="427"/>
                    </a:lnTo>
                    <a:lnTo>
                      <a:pt x="226" y="2005"/>
                    </a:lnTo>
                    <a:lnTo>
                      <a:pt x="7119" y="1579"/>
                    </a:lnTo>
                    <a:cubicBezTo>
                      <a:pt x="7194" y="1053"/>
                      <a:pt x="7269" y="527"/>
                      <a:pt x="7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8"/>
              <p:cNvSpPr/>
              <p:nvPr/>
            </p:nvSpPr>
            <p:spPr>
              <a:xfrm>
                <a:off x="5170575" y="2427975"/>
                <a:ext cx="9777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2131" extrusionOk="0">
                    <a:moveTo>
                      <a:pt x="3911" y="0"/>
                    </a:moveTo>
                    <a:lnTo>
                      <a:pt x="1" y="226"/>
                    </a:lnTo>
                    <a:lnTo>
                      <a:pt x="302" y="2131"/>
                    </a:lnTo>
                    <a:lnTo>
                      <a:pt x="3359" y="1655"/>
                    </a:lnTo>
                    <a:cubicBezTo>
                      <a:pt x="3560" y="1178"/>
                      <a:pt x="3735" y="627"/>
                      <a:pt x="3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8"/>
              <p:cNvSpPr/>
              <p:nvPr/>
            </p:nvSpPr>
            <p:spPr>
              <a:xfrm>
                <a:off x="4866700" y="2456175"/>
                <a:ext cx="1153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28" extrusionOk="0">
                    <a:moveTo>
                      <a:pt x="0" y="0"/>
                    </a:moveTo>
                    <a:lnTo>
                      <a:pt x="0" y="502"/>
                    </a:lnTo>
                    <a:lnTo>
                      <a:pt x="4512" y="727"/>
                    </a:lnTo>
                    <a:lnTo>
                      <a:pt x="4612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8"/>
              <p:cNvSpPr/>
              <p:nvPr/>
            </p:nvSpPr>
            <p:spPr>
              <a:xfrm>
                <a:off x="4865450" y="2405425"/>
                <a:ext cx="1284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728" extrusionOk="0">
                    <a:moveTo>
                      <a:pt x="0" y="0"/>
                    </a:moveTo>
                    <a:lnTo>
                      <a:pt x="25" y="476"/>
                    </a:lnTo>
                    <a:lnTo>
                      <a:pt x="5038" y="727"/>
                    </a:lnTo>
                    <a:lnTo>
                      <a:pt x="5138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8"/>
              <p:cNvSpPr/>
              <p:nvPr/>
            </p:nvSpPr>
            <p:spPr>
              <a:xfrm>
                <a:off x="4864825" y="2354050"/>
                <a:ext cx="1410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752" extrusionOk="0">
                    <a:moveTo>
                      <a:pt x="0" y="0"/>
                    </a:moveTo>
                    <a:lnTo>
                      <a:pt x="0" y="476"/>
                    </a:lnTo>
                    <a:lnTo>
                      <a:pt x="5539" y="752"/>
                    </a:lnTo>
                    <a:lnTo>
                      <a:pt x="5639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8"/>
              <p:cNvSpPr/>
              <p:nvPr/>
            </p:nvSpPr>
            <p:spPr>
              <a:xfrm>
                <a:off x="4863575" y="2302650"/>
                <a:ext cx="1541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78" extrusionOk="0">
                    <a:moveTo>
                      <a:pt x="0" y="1"/>
                    </a:moveTo>
                    <a:lnTo>
                      <a:pt x="25" y="477"/>
                    </a:lnTo>
                    <a:lnTo>
                      <a:pt x="6065" y="778"/>
                    </a:lnTo>
                    <a:lnTo>
                      <a:pt x="6166" y="3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8"/>
              <p:cNvSpPr/>
              <p:nvPr/>
            </p:nvSpPr>
            <p:spPr>
              <a:xfrm>
                <a:off x="4862950" y="2251275"/>
                <a:ext cx="1666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828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6566" y="828"/>
                    </a:lnTo>
                    <a:lnTo>
                      <a:pt x="6667" y="3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8"/>
              <p:cNvSpPr/>
              <p:nvPr/>
            </p:nvSpPr>
            <p:spPr>
              <a:xfrm>
                <a:off x="4861675" y="2199900"/>
                <a:ext cx="1798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853" extrusionOk="0">
                    <a:moveTo>
                      <a:pt x="1" y="1"/>
                    </a:moveTo>
                    <a:lnTo>
                      <a:pt x="26" y="477"/>
                    </a:lnTo>
                    <a:lnTo>
                      <a:pt x="7094" y="853"/>
                    </a:lnTo>
                    <a:lnTo>
                      <a:pt x="7194" y="3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8"/>
              <p:cNvSpPr/>
              <p:nvPr/>
            </p:nvSpPr>
            <p:spPr>
              <a:xfrm>
                <a:off x="4861050" y="2148525"/>
                <a:ext cx="192400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878" extrusionOk="0">
                    <a:moveTo>
                      <a:pt x="1" y="0"/>
                    </a:moveTo>
                    <a:lnTo>
                      <a:pt x="1" y="477"/>
                    </a:lnTo>
                    <a:lnTo>
                      <a:pt x="7595" y="878"/>
                    </a:lnTo>
                    <a:lnTo>
                      <a:pt x="7695" y="4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8"/>
              <p:cNvSpPr/>
              <p:nvPr/>
            </p:nvSpPr>
            <p:spPr>
              <a:xfrm>
                <a:off x="4859800" y="2097150"/>
                <a:ext cx="2055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903" extrusionOk="0">
                    <a:moveTo>
                      <a:pt x="1" y="0"/>
                    </a:moveTo>
                    <a:lnTo>
                      <a:pt x="26" y="476"/>
                    </a:lnTo>
                    <a:lnTo>
                      <a:pt x="8121" y="903"/>
                    </a:lnTo>
                    <a:lnTo>
                      <a:pt x="8221" y="4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8"/>
              <p:cNvSpPr/>
              <p:nvPr/>
            </p:nvSpPr>
            <p:spPr>
              <a:xfrm>
                <a:off x="4859175" y="2045775"/>
                <a:ext cx="2180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928" extrusionOk="0">
                    <a:moveTo>
                      <a:pt x="1" y="0"/>
                    </a:moveTo>
                    <a:lnTo>
                      <a:pt x="1" y="476"/>
                    </a:lnTo>
                    <a:lnTo>
                      <a:pt x="8622" y="927"/>
                    </a:lnTo>
                    <a:lnTo>
                      <a:pt x="8723" y="4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8"/>
              <p:cNvSpPr/>
              <p:nvPr/>
            </p:nvSpPr>
            <p:spPr>
              <a:xfrm>
                <a:off x="5104175" y="2007550"/>
                <a:ext cx="2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6" extrusionOk="0">
                    <a:moveTo>
                      <a:pt x="0" y="0"/>
                    </a:moveTo>
                    <a:lnTo>
                      <a:pt x="0" y="25"/>
                    </a:lnTo>
                    <a:lnTo>
                      <a:pt x="100" y="2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9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8"/>
              <p:cNvSpPr/>
              <p:nvPr/>
            </p:nvSpPr>
            <p:spPr>
              <a:xfrm>
                <a:off x="4857925" y="1994400"/>
                <a:ext cx="231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53" extrusionOk="0">
                    <a:moveTo>
                      <a:pt x="1" y="0"/>
                    </a:moveTo>
                    <a:lnTo>
                      <a:pt x="26" y="476"/>
                    </a:lnTo>
                    <a:lnTo>
                      <a:pt x="9148" y="952"/>
                    </a:lnTo>
                    <a:lnTo>
                      <a:pt x="9249" y="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8"/>
              <p:cNvSpPr/>
              <p:nvPr/>
            </p:nvSpPr>
            <p:spPr>
              <a:xfrm>
                <a:off x="5168700" y="2416075"/>
                <a:ext cx="1027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703" extrusionOk="0">
                    <a:moveTo>
                      <a:pt x="4111" y="0"/>
                    </a:moveTo>
                    <a:lnTo>
                      <a:pt x="1" y="226"/>
                    </a:lnTo>
                    <a:lnTo>
                      <a:pt x="76" y="702"/>
                    </a:lnTo>
                    <a:lnTo>
                      <a:pt x="3986" y="476"/>
                    </a:lnTo>
                    <a:cubicBezTo>
                      <a:pt x="4011" y="326"/>
                      <a:pt x="4061" y="151"/>
                      <a:pt x="4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8"/>
              <p:cNvSpPr/>
              <p:nvPr/>
            </p:nvSpPr>
            <p:spPr>
              <a:xfrm>
                <a:off x="5160550" y="2364075"/>
                <a:ext cx="12285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752" extrusionOk="0">
                    <a:moveTo>
                      <a:pt x="4913" y="0"/>
                    </a:moveTo>
                    <a:lnTo>
                      <a:pt x="1" y="276"/>
                    </a:lnTo>
                    <a:lnTo>
                      <a:pt x="76" y="752"/>
                    </a:lnTo>
                    <a:lnTo>
                      <a:pt x="4788" y="476"/>
                    </a:lnTo>
                    <a:cubicBezTo>
                      <a:pt x="4838" y="326"/>
                      <a:pt x="4863" y="150"/>
                      <a:pt x="4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8"/>
              <p:cNvSpPr/>
              <p:nvPr/>
            </p:nvSpPr>
            <p:spPr>
              <a:xfrm>
                <a:off x="5153050" y="2312050"/>
                <a:ext cx="1397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803" extrusionOk="0">
                    <a:moveTo>
                      <a:pt x="5589" y="1"/>
                    </a:moveTo>
                    <a:lnTo>
                      <a:pt x="0" y="327"/>
                    </a:lnTo>
                    <a:lnTo>
                      <a:pt x="75" y="803"/>
                    </a:lnTo>
                    <a:lnTo>
                      <a:pt x="5514" y="477"/>
                    </a:lnTo>
                    <a:cubicBezTo>
                      <a:pt x="5539" y="327"/>
                      <a:pt x="5564" y="151"/>
                      <a:pt x="5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8"/>
              <p:cNvSpPr/>
              <p:nvPr/>
            </p:nvSpPr>
            <p:spPr>
              <a:xfrm>
                <a:off x="5144900" y="2260050"/>
                <a:ext cx="1566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853" extrusionOk="0">
                    <a:moveTo>
                      <a:pt x="6266" y="1"/>
                    </a:moveTo>
                    <a:lnTo>
                      <a:pt x="0" y="377"/>
                    </a:lnTo>
                    <a:lnTo>
                      <a:pt x="75" y="853"/>
                    </a:lnTo>
                    <a:lnTo>
                      <a:pt x="6191" y="477"/>
                    </a:lnTo>
                    <a:cubicBezTo>
                      <a:pt x="6216" y="326"/>
                      <a:pt x="6241" y="151"/>
                      <a:pt x="6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8"/>
              <p:cNvSpPr/>
              <p:nvPr/>
            </p:nvSpPr>
            <p:spPr>
              <a:xfrm>
                <a:off x="5136750" y="2208050"/>
                <a:ext cx="1723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878" extrusionOk="0">
                    <a:moveTo>
                      <a:pt x="6893" y="0"/>
                    </a:moveTo>
                    <a:lnTo>
                      <a:pt x="0" y="426"/>
                    </a:lnTo>
                    <a:lnTo>
                      <a:pt x="76" y="878"/>
                    </a:lnTo>
                    <a:lnTo>
                      <a:pt x="6843" y="502"/>
                    </a:lnTo>
                    <a:cubicBezTo>
                      <a:pt x="6868" y="326"/>
                      <a:pt x="6893" y="176"/>
                      <a:pt x="6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8"/>
              <p:cNvSpPr/>
              <p:nvPr/>
            </p:nvSpPr>
            <p:spPr>
              <a:xfrm>
                <a:off x="5129225" y="2156675"/>
                <a:ext cx="18737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903" extrusionOk="0">
                    <a:moveTo>
                      <a:pt x="7494" y="0"/>
                    </a:moveTo>
                    <a:lnTo>
                      <a:pt x="1" y="426"/>
                    </a:lnTo>
                    <a:lnTo>
                      <a:pt x="76" y="903"/>
                    </a:lnTo>
                    <a:lnTo>
                      <a:pt x="7419" y="476"/>
                    </a:lnTo>
                    <a:cubicBezTo>
                      <a:pt x="7444" y="326"/>
                      <a:pt x="7469" y="151"/>
                      <a:pt x="74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8"/>
              <p:cNvSpPr/>
              <p:nvPr/>
            </p:nvSpPr>
            <p:spPr>
              <a:xfrm>
                <a:off x="5121075" y="2104675"/>
                <a:ext cx="201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953" extrusionOk="0">
                    <a:moveTo>
                      <a:pt x="8071" y="0"/>
                    </a:moveTo>
                    <a:lnTo>
                      <a:pt x="1" y="476"/>
                    </a:lnTo>
                    <a:lnTo>
                      <a:pt x="76" y="952"/>
                    </a:lnTo>
                    <a:lnTo>
                      <a:pt x="8021" y="476"/>
                    </a:lnTo>
                    <a:cubicBezTo>
                      <a:pt x="8046" y="326"/>
                      <a:pt x="8071" y="175"/>
                      <a:pt x="8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8"/>
              <p:cNvSpPr/>
              <p:nvPr/>
            </p:nvSpPr>
            <p:spPr>
              <a:xfrm>
                <a:off x="5112950" y="2053275"/>
                <a:ext cx="2161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979" extrusionOk="0">
                    <a:moveTo>
                      <a:pt x="8647" y="1"/>
                    </a:moveTo>
                    <a:lnTo>
                      <a:pt x="0" y="502"/>
                    </a:lnTo>
                    <a:lnTo>
                      <a:pt x="75" y="978"/>
                    </a:lnTo>
                    <a:lnTo>
                      <a:pt x="8597" y="477"/>
                    </a:lnTo>
                    <a:cubicBezTo>
                      <a:pt x="8622" y="327"/>
                      <a:pt x="8647" y="151"/>
                      <a:pt x="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8"/>
              <p:cNvSpPr/>
              <p:nvPr/>
            </p:nvSpPr>
            <p:spPr>
              <a:xfrm>
                <a:off x="5104175" y="1994400"/>
                <a:ext cx="2318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1028" extrusionOk="0">
                    <a:moveTo>
                      <a:pt x="9273" y="0"/>
                    </a:moveTo>
                    <a:lnTo>
                      <a:pt x="100" y="551"/>
                    </a:lnTo>
                    <a:lnTo>
                      <a:pt x="0" y="551"/>
                    </a:lnTo>
                    <a:lnTo>
                      <a:pt x="75" y="1028"/>
                    </a:lnTo>
                    <a:lnTo>
                      <a:pt x="9223" y="501"/>
                    </a:lnTo>
                    <a:cubicBezTo>
                      <a:pt x="9223" y="326"/>
                      <a:pt x="9248" y="175"/>
                      <a:pt x="92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8"/>
              <p:cNvSpPr/>
              <p:nvPr/>
            </p:nvSpPr>
            <p:spPr>
              <a:xfrm>
                <a:off x="4857300" y="1936125"/>
                <a:ext cx="4850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1154" extrusionOk="0">
                    <a:moveTo>
                      <a:pt x="19399" y="0"/>
                    </a:moveTo>
                    <a:lnTo>
                      <a:pt x="0" y="677"/>
                    </a:lnTo>
                    <a:lnTo>
                      <a:pt x="0" y="1153"/>
                    </a:lnTo>
                    <a:lnTo>
                      <a:pt x="19349" y="476"/>
                    </a:lnTo>
                    <a:cubicBezTo>
                      <a:pt x="19349" y="301"/>
                      <a:pt x="19374" y="151"/>
                      <a:pt x="19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8"/>
              <p:cNvSpPr/>
              <p:nvPr/>
            </p:nvSpPr>
            <p:spPr>
              <a:xfrm>
                <a:off x="4805300" y="1158550"/>
                <a:ext cx="586500" cy="773200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30928" extrusionOk="0">
                    <a:moveTo>
                      <a:pt x="5539" y="0"/>
                    </a:moveTo>
                    <a:cubicBezTo>
                      <a:pt x="5539" y="0"/>
                      <a:pt x="0" y="15514"/>
                      <a:pt x="476" y="30928"/>
                    </a:cubicBezTo>
                    <a:lnTo>
                      <a:pt x="23459" y="29725"/>
                    </a:lnTo>
                    <a:cubicBezTo>
                      <a:pt x="23459" y="29725"/>
                      <a:pt x="21780" y="4361"/>
                      <a:pt x="18772" y="126"/>
                    </a:cubicBez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8"/>
              <p:cNvSpPr/>
              <p:nvPr/>
            </p:nvSpPr>
            <p:spPr>
              <a:xfrm>
                <a:off x="4927475" y="1379100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extrusionOk="0">
                    <a:moveTo>
                      <a:pt x="1955" y="777"/>
                    </a:moveTo>
                    <a:cubicBezTo>
                      <a:pt x="1955" y="802"/>
                      <a:pt x="1980" y="827"/>
                      <a:pt x="1980" y="852"/>
                    </a:cubicBezTo>
                    <a:cubicBezTo>
                      <a:pt x="1980" y="903"/>
                      <a:pt x="2006" y="953"/>
                      <a:pt x="2006" y="1003"/>
                    </a:cubicBezTo>
                    <a:cubicBezTo>
                      <a:pt x="2031" y="1053"/>
                      <a:pt x="2031" y="1103"/>
                      <a:pt x="2056" y="1153"/>
                    </a:cubicBezTo>
                    <a:cubicBezTo>
                      <a:pt x="2056" y="1178"/>
                      <a:pt x="2056" y="1203"/>
                      <a:pt x="2056" y="1228"/>
                    </a:cubicBezTo>
                    <a:cubicBezTo>
                      <a:pt x="2031" y="1253"/>
                      <a:pt x="2006" y="1279"/>
                      <a:pt x="1980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80" y="1529"/>
                    </a:cubicBezTo>
                    <a:cubicBezTo>
                      <a:pt x="1655" y="1554"/>
                      <a:pt x="1630" y="1579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78"/>
                    </a:cubicBezTo>
                    <a:cubicBezTo>
                      <a:pt x="1479" y="1178"/>
                      <a:pt x="1504" y="1153"/>
                      <a:pt x="1504" y="1153"/>
                    </a:cubicBezTo>
                    <a:cubicBezTo>
                      <a:pt x="1529" y="1153"/>
                      <a:pt x="1554" y="1128"/>
                      <a:pt x="1579" y="1103"/>
                    </a:cubicBezTo>
                    <a:cubicBezTo>
                      <a:pt x="1630" y="1078"/>
                      <a:pt x="1655" y="1053"/>
                      <a:pt x="1680" y="1028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2"/>
                      <a:pt x="1905" y="827"/>
                      <a:pt x="1955" y="802"/>
                    </a:cubicBezTo>
                    <a:cubicBezTo>
                      <a:pt x="1955" y="802"/>
                      <a:pt x="1955" y="802"/>
                      <a:pt x="1955" y="777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1003" y="1028"/>
                      <a:pt x="1028" y="1028"/>
                      <a:pt x="1053" y="1053"/>
                    </a:cubicBez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4" y="1103"/>
                      <a:pt x="1254" y="1103"/>
                      <a:pt x="1329" y="1128"/>
                    </a:cubicBezTo>
                    <a:lnTo>
                      <a:pt x="1354" y="1128"/>
                    </a:lnTo>
                    <a:cubicBezTo>
                      <a:pt x="1379" y="1153"/>
                      <a:pt x="1379" y="1203"/>
                      <a:pt x="1379" y="1228"/>
                    </a:cubicBez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504" y="1654"/>
                      <a:pt x="1504" y="1654"/>
                    </a:cubicBezTo>
                    <a:cubicBezTo>
                      <a:pt x="1454" y="1654"/>
                      <a:pt x="1429" y="1654"/>
                      <a:pt x="1404" y="1629"/>
                    </a:cubicBezTo>
                    <a:cubicBezTo>
                      <a:pt x="1304" y="1604"/>
                      <a:pt x="1204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79"/>
                      <a:pt x="1053" y="1454"/>
                      <a:pt x="1053" y="1429"/>
                    </a:cubicBezTo>
                    <a:cubicBezTo>
                      <a:pt x="1028" y="1379"/>
                      <a:pt x="1003" y="1329"/>
                      <a:pt x="978" y="1279"/>
                    </a:cubicBezTo>
                    <a:cubicBezTo>
                      <a:pt x="953" y="1228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31" y="1329"/>
                      <a:pt x="2156" y="1354"/>
                      <a:pt x="2206" y="1354"/>
                    </a:cubicBezTo>
                    <a:cubicBezTo>
                      <a:pt x="2256" y="1404"/>
                      <a:pt x="2331" y="1429"/>
                      <a:pt x="2381" y="1454"/>
                    </a:cubicBezTo>
                    <a:cubicBezTo>
                      <a:pt x="2482" y="1504"/>
                      <a:pt x="2582" y="1529"/>
                      <a:pt x="2682" y="1579"/>
                    </a:cubicBezTo>
                    <a:cubicBezTo>
                      <a:pt x="2657" y="1579"/>
                      <a:pt x="2657" y="1604"/>
                      <a:pt x="2632" y="1604"/>
                    </a:cubicBezTo>
                    <a:cubicBezTo>
                      <a:pt x="2607" y="1629"/>
                      <a:pt x="2557" y="1654"/>
                      <a:pt x="2507" y="1680"/>
                    </a:cubicBezTo>
                    <a:cubicBezTo>
                      <a:pt x="2457" y="1705"/>
                      <a:pt x="2407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55"/>
                      <a:pt x="2181" y="1855"/>
                      <a:pt x="2181" y="1855"/>
                    </a:cubicBezTo>
                    <a:lnTo>
                      <a:pt x="2156" y="1855"/>
                    </a:lnTo>
                    <a:cubicBezTo>
                      <a:pt x="2081" y="1830"/>
                      <a:pt x="2006" y="1805"/>
                      <a:pt x="1955" y="1805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4"/>
                      <a:pt x="1705" y="1629"/>
                      <a:pt x="1730" y="1604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6" y="1354"/>
                    </a:cubicBezTo>
                    <a:cubicBezTo>
                      <a:pt x="2031" y="1329"/>
                      <a:pt x="2056" y="1329"/>
                      <a:pt x="2081" y="1304"/>
                    </a:cubicBezTo>
                    <a:close/>
                    <a:moveTo>
                      <a:pt x="1053" y="1629"/>
                    </a:moveTo>
                    <a:cubicBezTo>
                      <a:pt x="1103" y="1654"/>
                      <a:pt x="1153" y="1680"/>
                      <a:pt x="1229" y="1705"/>
                    </a:cubicBezTo>
                    <a:cubicBezTo>
                      <a:pt x="1279" y="1730"/>
                      <a:pt x="1329" y="1755"/>
                      <a:pt x="1404" y="1780"/>
                    </a:cubicBezTo>
                    <a:lnTo>
                      <a:pt x="1379" y="1780"/>
                    </a:lnTo>
                    <a:cubicBezTo>
                      <a:pt x="1354" y="1830"/>
                      <a:pt x="1304" y="1855"/>
                      <a:pt x="1254" y="1905"/>
                    </a:cubicBezTo>
                    <a:cubicBezTo>
                      <a:pt x="1204" y="1955"/>
                      <a:pt x="1153" y="1980"/>
                      <a:pt x="1103" y="2030"/>
                    </a:cubicBezTo>
                    <a:cubicBezTo>
                      <a:pt x="1103" y="2030"/>
                      <a:pt x="1078" y="2055"/>
                      <a:pt x="1078" y="2055"/>
                    </a:cubicBezTo>
                    <a:lnTo>
                      <a:pt x="1003" y="2055"/>
                    </a:lnTo>
                    <a:cubicBezTo>
                      <a:pt x="928" y="2030"/>
                      <a:pt x="878" y="2005"/>
                      <a:pt x="828" y="2005"/>
                    </a:cubicBezTo>
                    <a:cubicBezTo>
                      <a:pt x="777" y="1980"/>
                      <a:pt x="727" y="1955"/>
                      <a:pt x="677" y="1955"/>
                    </a:cubicBezTo>
                    <a:cubicBezTo>
                      <a:pt x="652" y="1955"/>
                      <a:pt x="652" y="1930"/>
                      <a:pt x="627" y="1930"/>
                    </a:cubicBezTo>
                    <a:cubicBezTo>
                      <a:pt x="652" y="1930"/>
                      <a:pt x="677" y="1905"/>
                      <a:pt x="677" y="1905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80"/>
                      <a:pt x="1028" y="1654"/>
                      <a:pt x="1053" y="1629"/>
                    </a:cubicBezTo>
                    <a:close/>
                    <a:moveTo>
                      <a:pt x="1655" y="1855"/>
                    </a:moveTo>
                    <a:lnTo>
                      <a:pt x="1655" y="1855"/>
                    </a:lnTo>
                    <a:cubicBezTo>
                      <a:pt x="1805" y="1905"/>
                      <a:pt x="1980" y="1955"/>
                      <a:pt x="2131" y="2030"/>
                    </a:cubicBezTo>
                    <a:lnTo>
                      <a:pt x="2156" y="2030"/>
                    </a:lnTo>
                    <a:cubicBezTo>
                      <a:pt x="2156" y="2055"/>
                      <a:pt x="2156" y="2081"/>
                      <a:pt x="2181" y="2081"/>
                    </a:cubicBezTo>
                    <a:cubicBezTo>
                      <a:pt x="2181" y="2131"/>
                      <a:pt x="2181" y="2181"/>
                      <a:pt x="2206" y="2231"/>
                    </a:cubicBezTo>
                    <a:cubicBezTo>
                      <a:pt x="2206" y="2281"/>
                      <a:pt x="2231" y="2356"/>
                      <a:pt x="2256" y="2406"/>
                    </a:cubicBezTo>
                    <a:cubicBezTo>
                      <a:pt x="2256" y="2456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6"/>
                    </a:cubicBezTo>
                    <a:lnTo>
                      <a:pt x="1980" y="2456"/>
                    </a:lnTo>
                    <a:cubicBezTo>
                      <a:pt x="1955" y="2456"/>
                      <a:pt x="1930" y="2431"/>
                      <a:pt x="1930" y="2431"/>
                    </a:cubicBezTo>
                    <a:cubicBezTo>
                      <a:pt x="1880" y="2431"/>
                      <a:pt x="1855" y="2431"/>
                      <a:pt x="1830" y="2406"/>
                    </a:cubicBezTo>
                    <a:lnTo>
                      <a:pt x="1755" y="2406"/>
                    </a:ln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80" y="1980"/>
                    </a:cubicBezTo>
                    <a:cubicBezTo>
                      <a:pt x="1655" y="1930"/>
                      <a:pt x="1655" y="1905"/>
                      <a:pt x="1655" y="1855"/>
                    </a:cubicBezTo>
                    <a:close/>
                    <a:moveTo>
                      <a:pt x="1529" y="1805"/>
                    </a:moveTo>
                    <a:cubicBezTo>
                      <a:pt x="1554" y="1880"/>
                      <a:pt x="1554" y="1930"/>
                      <a:pt x="1579" y="1980"/>
                    </a:cubicBezTo>
                    <a:cubicBezTo>
                      <a:pt x="1605" y="2106"/>
                      <a:pt x="1630" y="2231"/>
                      <a:pt x="1655" y="2356"/>
                    </a:cubicBezTo>
                    <a:cubicBezTo>
                      <a:pt x="1630" y="2356"/>
                      <a:pt x="1630" y="2381"/>
                      <a:pt x="1605" y="2381"/>
                    </a:cubicBezTo>
                    <a:cubicBezTo>
                      <a:pt x="1605" y="2406"/>
                      <a:pt x="1579" y="2431"/>
                      <a:pt x="1554" y="2431"/>
                    </a:cubicBezTo>
                    <a:cubicBezTo>
                      <a:pt x="1554" y="2456"/>
                      <a:pt x="1554" y="2456"/>
                      <a:pt x="1529" y="2456"/>
                    </a:cubicBezTo>
                    <a:cubicBezTo>
                      <a:pt x="1529" y="2482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82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32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6"/>
                    </a:cubicBezTo>
                    <a:cubicBezTo>
                      <a:pt x="1254" y="2431"/>
                      <a:pt x="1254" y="2406"/>
                      <a:pt x="1229" y="2381"/>
                    </a:cubicBezTo>
                    <a:cubicBezTo>
                      <a:pt x="1229" y="2356"/>
                      <a:pt x="1229" y="2331"/>
                      <a:pt x="1204" y="2306"/>
                    </a:cubicBezTo>
                    <a:cubicBezTo>
                      <a:pt x="1204" y="2281"/>
                      <a:pt x="1204" y="2256"/>
                      <a:pt x="1178" y="2231"/>
                    </a:cubicBezTo>
                    <a:cubicBezTo>
                      <a:pt x="1178" y="2206"/>
                      <a:pt x="1153" y="2156"/>
                      <a:pt x="1153" y="2131"/>
                    </a:cubicBezTo>
                    <a:cubicBezTo>
                      <a:pt x="1153" y="2106"/>
                      <a:pt x="1153" y="2106"/>
                      <a:pt x="1153" y="2106"/>
                    </a:cubicBezTo>
                    <a:cubicBezTo>
                      <a:pt x="1153" y="2106"/>
                      <a:pt x="1153" y="2106"/>
                      <a:pt x="1178" y="2081"/>
                    </a:cubicBezTo>
                    <a:cubicBezTo>
                      <a:pt x="1229" y="2055"/>
                      <a:pt x="1279" y="2005"/>
                      <a:pt x="1329" y="1980"/>
                    </a:cubicBezTo>
                    <a:cubicBezTo>
                      <a:pt x="1354" y="1930"/>
                      <a:pt x="1404" y="1905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30" y="0"/>
                    </a:moveTo>
                    <a:cubicBezTo>
                      <a:pt x="1605" y="25"/>
                      <a:pt x="1605" y="25"/>
                      <a:pt x="1605" y="50"/>
                    </a:cubicBezTo>
                    <a:cubicBezTo>
                      <a:pt x="1529" y="176"/>
                      <a:pt x="1479" y="301"/>
                      <a:pt x="1429" y="451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76"/>
                      <a:pt x="1329" y="301"/>
                    </a:cubicBezTo>
                    <a:cubicBezTo>
                      <a:pt x="1304" y="251"/>
                      <a:pt x="1279" y="176"/>
                      <a:pt x="1279" y="126"/>
                    </a:cubicBezTo>
                    <a:cubicBezTo>
                      <a:pt x="1279" y="76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8" y="76"/>
                      <a:pt x="1153" y="101"/>
                      <a:pt x="1153" y="151"/>
                    </a:cubicBezTo>
                    <a:cubicBezTo>
                      <a:pt x="1178" y="201"/>
                      <a:pt x="1178" y="251"/>
                      <a:pt x="1204" y="326"/>
                    </a:cubicBezTo>
                    <a:cubicBezTo>
                      <a:pt x="1204" y="376"/>
                      <a:pt x="1229" y="426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8" y="552"/>
                      <a:pt x="1153" y="527"/>
                    </a:cubicBezTo>
                    <a:cubicBezTo>
                      <a:pt x="1103" y="502"/>
                      <a:pt x="1078" y="477"/>
                      <a:pt x="1028" y="477"/>
                    </a:cubicBezTo>
                    <a:cubicBezTo>
                      <a:pt x="978" y="451"/>
                      <a:pt x="928" y="426"/>
                      <a:pt x="903" y="401"/>
                    </a:cubicBezTo>
                    <a:cubicBezTo>
                      <a:pt x="878" y="376"/>
                      <a:pt x="878" y="376"/>
                      <a:pt x="853" y="376"/>
                    </a:cubicBezTo>
                    <a:cubicBezTo>
                      <a:pt x="853" y="376"/>
                      <a:pt x="828" y="401"/>
                      <a:pt x="803" y="401"/>
                    </a:cubicBezTo>
                    <a:cubicBezTo>
                      <a:pt x="777" y="426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52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9" y="702"/>
                      <a:pt x="1254" y="727"/>
                      <a:pt x="1279" y="752"/>
                    </a:cubicBezTo>
                    <a:cubicBezTo>
                      <a:pt x="1279" y="777"/>
                      <a:pt x="1304" y="827"/>
                      <a:pt x="1304" y="852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3"/>
                      <a:pt x="1354" y="1053"/>
                      <a:pt x="1354" y="1053"/>
                    </a:cubicBezTo>
                    <a:cubicBezTo>
                      <a:pt x="1279" y="1053"/>
                      <a:pt x="1229" y="1028"/>
                      <a:pt x="1178" y="1003"/>
                    </a:cubicBezTo>
                    <a:cubicBezTo>
                      <a:pt x="1128" y="1003"/>
                      <a:pt x="1103" y="1003"/>
                      <a:pt x="1078" y="978"/>
                    </a:cubicBezTo>
                    <a:cubicBezTo>
                      <a:pt x="1053" y="978"/>
                      <a:pt x="1028" y="978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28"/>
                      <a:pt x="828" y="903"/>
                      <a:pt x="803" y="903"/>
                    </a:cubicBezTo>
                    <a:cubicBezTo>
                      <a:pt x="777" y="928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53"/>
                    </a:cubicBezTo>
                    <a:cubicBezTo>
                      <a:pt x="777" y="1078"/>
                      <a:pt x="777" y="1103"/>
                      <a:pt x="803" y="1103"/>
                    </a:cubicBezTo>
                    <a:cubicBezTo>
                      <a:pt x="828" y="1153"/>
                      <a:pt x="853" y="1203"/>
                      <a:pt x="878" y="1253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504"/>
                    </a:cubicBezTo>
                    <a:cubicBezTo>
                      <a:pt x="953" y="1479"/>
                      <a:pt x="903" y="1454"/>
                      <a:pt x="853" y="1454"/>
                    </a:cubicBezTo>
                    <a:cubicBezTo>
                      <a:pt x="803" y="1429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3"/>
                      <a:pt x="527" y="1178"/>
                    </a:cubicBezTo>
                    <a:cubicBezTo>
                      <a:pt x="527" y="1153"/>
                      <a:pt x="502" y="1128"/>
                      <a:pt x="477" y="1103"/>
                    </a:cubicBezTo>
                    <a:cubicBezTo>
                      <a:pt x="452" y="1053"/>
                      <a:pt x="427" y="1003"/>
                      <a:pt x="402" y="978"/>
                    </a:cubicBezTo>
                    <a:cubicBezTo>
                      <a:pt x="402" y="953"/>
                      <a:pt x="376" y="953"/>
                      <a:pt x="351" y="928"/>
                    </a:cubicBezTo>
                    <a:cubicBezTo>
                      <a:pt x="351" y="928"/>
                      <a:pt x="351" y="953"/>
                      <a:pt x="326" y="953"/>
                    </a:cubicBezTo>
                    <a:cubicBezTo>
                      <a:pt x="326" y="953"/>
                      <a:pt x="301" y="978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2" y="1253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6" y="1279"/>
                      <a:pt x="326" y="1279"/>
                    </a:cubicBezTo>
                    <a:cubicBezTo>
                      <a:pt x="276" y="1253"/>
                      <a:pt x="201" y="1253"/>
                      <a:pt x="151" y="1228"/>
                    </a:cubicBezTo>
                    <a:cubicBezTo>
                      <a:pt x="126" y="1203"/>
                      <a:pt x="101" y="1203"/>
                      <a:pt x="76" y="1178"/>
                    </a:cubicBezTo>
                    <a:lnTo>
                      <a:pt x="51" y="1178"/>
                    </a:lnTo>
                    <a:cubicBezTo>
                      <a:pt x="26" y="1178"/>
                      <a:pt x="26" y="1178"/>
                      <a:pt x="0" y="1203"/>
                    </a:cubicBezTo>
                    <a:cubicBezTo>
                      <a:pt x="0" y="1228"/>
                      <a:pt x="0" y="1253"/>
                      <a:pt x="26" y="1253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1" y="1379"/>
                      <a:pt x="326" y="1404"/>
                    </a:cubicBezTo>
                    <a:cubicBezTo>
                      <a:pt x="351" y="1404"/>
                      <a:pt x="402" y="1404"/>
                      <a:pt x="427" y="1429"/>
                    </a:cubicBezTo>
                    <a:cubicBezTo>
                      <a:pt x="402" y="1429"/>
                      <a:pt x="376" y="1454"/>
                      <a:pt x="376" y="1479"/>
                    </a:cubicBezTo>
                    <a:cubicBezTo>
                      <a:pt x="301" y="1529"/>
                      <a:pt x="251" y="1554"/>
                      <a:pt x="176" y="1604"/>
                    </a:cubicBezTo>
                    <a:cubicBezTo>
                      <a:pt x="151" y="1629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7" y="1629"/>
                      <a:pt x="502" y="1554"/>
                    </a:cubicBezTo>
                    <a:cubicBezTo>
                      <a:pt x="527" y="1529"/>
                      <a:pt x="552" y="1529"/>
                      <a:pt x="602" y="1504"/>
                    </a:cubicBezTo>
                    <a:cubicBezTo>
                      <a:pt x="602" y="1504"/>
                      <a:pt x="602" y="1504"/>
                      <a:pt x="602" y="1479"/>
                    </a:cubicBezTo>
                    <a:cubicBezTo>
                      <a:pt x="627" y="1504"/>
                      <a:pt x="652" y="1504"/>
                      <a:pt x="677" y="1504"/>
                    </a:cubicBezTo>
                    <a:cubicBezTo>
                      <a:pt x="727" y="1529"/>
                      <a:pt x="803" y="1554"/>
                      <a:pt x="853" y="1579"/>
                    </a:cubicBezTo>
                    <a:cubicBezTo>
                      <a:pt x="878" y="1579"/>
                      <a:pt x="928" y="1579"/>
                      <a:pt x="953" y="1604"/>
                    </a:cubicBezTo>
                    <a:cubicBezTo>
                      <a:pt x="928" y="1629"/>
                      <a:pt x="903" y="1629"/>
                      <a:pt x="878" y="1654"/>
                    </a:cubicBezTo>
                    <a:cubicBezTo>
                      <a:pt x="853" y="1680"/>
                      <a:pt x="828" y="1705"/>
                      <a:pt x="803" y="1705"/>
                    </a:cubicBezTo>
                    <a:cubicBezTo>
                      <a:pt x="777" y="1730"/>
                      <a:pt x="752" y="1755"/>
                      <a:pt x="727" y="1780"/>
                    </a:cubicBezTo>
                    <a:cubicBezTo>
                      <a:pt x="677" y="1830"/>
                      <a:pt x="627" y="1855"/>
                      <a:pt x="552" y="1905"/>
                    </a:cubicBezTo>
                    <a:cubicBezTo>
                      <a:pt x="527" y="1930"/>
                      <a:pt x="527" y="1930"/>
                      <a:pt x="527" y="1955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2005"/>
                      <a:pt x="577" y="2005"/>
                      <a:pt x="602" y="2005"/>
                    </a:cubicBezTo>
                    <a:cubicBezTo>
                      <a:pt x="602" y="2005"/>
                      <a:pt x="627" y="2030"/>
                      <a:pt x="652" y="2030"/>
                    </a:cubicBezTo>
                    <a:cubicBezTo>
                      <a:pt x="702" y="2030"/>
                      <a:pt x="752" y="2055"/>
                      <a:pt x="828" y="2055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06"/>
                      <a:pt x="1003" y="2131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1"/>
                      <a:pt x="828" y="2281"/>
                    </a:cubicBezTo>
                    <a:cubicBezTo>
                      <a:pt x="828" y="2306"/>
                      <a:pt x="803" y="2331"/>
                      <a:pt x="777" y="2331"/>
                    </a:cubicBezTo>
                    <a:lnTo>
                      <a:pt x="752" y="2331"/>
                    </a:ln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7" y="2281"/>
                      <a:pt x="402" y="2281"/>
                      <a:pt x="351" y="2256"/>
                    </a:cubicBezTo>
                    <a:lnTo>
                      <a:pt x="226" y="2256"/>
                    </a:lnTo>
                    <a:cubicBezTo>
                      <a:pt x="201" y="2256"/>
                      <a:pt x="176" y="2281"/>
                      <a:pt x="176" y="2306"/>
                    </a:cubicBezTo>
                    <a:cubicBezTo>
                      <a:pt x="176" y="2331"/>
                      <a:pt x="201" y="2381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cubicBezTo>
                      <a:pt x="427" y="2431"/>
                      <a:pt x="477" y="2431"/>
                      <a:pt x="502" y="2456"/>
                    </a:cubicBezTo>
                    <a:cubicBezTo>
                      <a:pt x="552" y="2456"/>
                      <a:pt x="602" y="2456"/>
                      <a:pt x="627" y="2482"/>
                    </a:cubicBezTo>
                    <a:cubicBezTo>
                      <a:pt x="602" y="2507"/>
                      <a:pt x="577" y="2532"/>
                      <a:pt x="552" y="2532"/>
                    </a:cubicBezTo>
                    <a:cubicBezTo>
                      <a:pt x="527" y="2582"/>
                      <a:pt x="477" y="2632"/>
                      <a:pt x="427" y="2657"/>
                    </a:cubicBezTo>
                    <a:cubicBezTo>
                      <a:pt x="376" y="2707"/>
                      <a:pt x="351" y="2732"/>
                      <a:pt x="301" y="2782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26" y="2832"/>
                      <a:pt x="326" y="2832"/>
                      <a:pt x="351" y="2832"/>
                    </a:cubicBezTo>
                    <a:cubicBezTo>
                      <a:pt x="402" y="2782"/>
                      <a:pt x="427" y="2732"/>
                      <a:pt x="477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77" y="2532"/>
                      <a:pt x="702" y="2507"/>
                    </a:cubicBezTo>
                    <a:cubicBezTo>
                      <a:pt x="702" y="2557"/>
                      <a:pt x="702" y="2632"/>
                      <a:pt x="702" y="2682"/>
                    </a:cubicBezTo>
                    <a:cubicBezTo>
                      <a:pt x="702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807"/>
                      <a:pt x="803" y="2632"/>
                      <a:pt x="777" y="2456"/>
                    </a:cubicBezTo>
                    <a:cubicBezTo>
                      <a:pt x="803" y="2456"/>
                      <a:pt x="803" y="2456"/>
                      <a:pt x="803" y="2431"/>
                    </a:cubicBezTo>
                    <a:cubicBezTo>
                      <a:pt x="803" y="2431"/>
                      <a:pt x="803" y="2406"/>
                      <a:pt x="803" y="2406"/>
                    </a:cubicBezTo>
                    <a:cubicBezTo>
                      <a:pt x="828" y="2381"/>
                      <a:pt x="853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lnTo>
                      <a:pt x="1053" y="2206"/>
                    </a:ln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306"/>
                      <a:pt x="1078" y="2331"/>
                      <a:pt x="1103" y="2356"/>
                    </a:cubicBezTo>
                    <a:cubicBezTo>
                      <a:pt x="1103" y="2381"/>
                      <a:pt x="1128" y="2406"/>
                      <a:pt x="1128" y="2431"/>
                    </a:cubicBezTo>
                    <a:cubicBezTo>
                      <a:pt x="1153" y="2456"/>
                      <a:pt x="1153" y="2482"/>
                      <a:pt x="1153" y="2507"/>
                    </a:cubicBezTo>
                    <a:cubicBezTo>
                      <a:pt x="1178" y="2532"/>
                      <a:pt x="1178" y="2557"/>
                      <a:pt x="1204" y="2582"/>
                    </a:cubicBezTo>
                    <a:cubicBezTo>
                      <a:pt x="1204" y="2582"/>
                      <a:pt x="1204" y="2607"/>
                      <a:pt x="1229" y="2632"/>
                    </a:cubicBezTo>
                    <a:cubicBezTo>
                      <a:pt x="1229" y="2657"/>
                      <a:pt x="1229" y="2682"/>
                      <a:pt x="1254" y="2682"/>
                    </a:cubicBezTo>
                    <a:cubicBezTo>
                      <a:pt x="1254" y="2682"/>
                      <a:pt x="1254" y="2682"/>
                      <a:pt x="1254" y="2707"/>
                    </a:cubicBezTo>
                    <a:cubicBezTo>
                      <a:pt x="1254" y="2707"/>
                      <a:pt x="1254" y="2732"/>
                      <a:pt x="1254" y="2732"/>
                    </a:cubicBezTo>
                    <a:lnTo>
                      <a:pt x="1304" y="2732"/>
                    </a:lnTo>
                    <a:cubicBezTo>
                      <a:pt x="1329" y="2732"/>
                      <a:pt x="1329" y="2707"/>
                      <a:pt x="1354" y="2707"/>
                    </a:cubicBezTo>
                    <a:cubicBezTo>
                      <a:pt x="1354" y="2682"/>
                      <a:pt x="1379" y="2682"/>
                      <a:pt x="1404" y="2657"/>
                    </a:cubicBezTo>
                    <a:cubicBezTo>
                      <a:pt x="1404" y="2657"/>
                      <a:pt x="1429" y="2632"/>
                      <a:pt x="1454" y="2607"/>
                    </a:cubicBezTo>
                    <a:cubicBezTo>
                      <a:pt x="1479" y="2607"/>
                      <a:pt x="1479" y="2582"/>
                      <a:pt x="1504" y="2582"/>
                    </a:cubicBezTo>
                    <a:cubicBezTo>
                      <a:pt x="1529" y="2557"/>
                      <a:pt x="1529" y="2557"/>
                      <a:pt x="1554" y="2532"/>
                    </a:cubicBezTo>
                    <a:cubicBezTo>
                      <a:pt x="1579" y="2532"/>
                      <a:pt x="1579" y="2507"/>
                      <a:pt x="1605" y="2482"/>
                    </a:cubicBezTo>
                    <a:cubicBezTo>
                      <a:pt x="1630" y="2482"/>
                      <a:pt x="1655" y="2456"/>
                      <a:pt x="1655" y="2431"/>
                    </a:cubicBezTo>
                    <a:lnTo>
                      <a:pt x="1655" y="2456"/>
                    </a:lnTo>
                    <a:cubicBezTo>
                      <a:pt x="1680" y="2482"/>
                      <a:pt x="1680" y="2507"/>
                      <a:pt x="1680" y="2557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55" y="2757"/>
                    </a:cubicBezTo>
                    <a:cubicBezTo>
                      <a:pt x="1730" y="2782"/>
                      <a:pt x="1730" y="2782"/>
                      <a:pt x="1730" y="2782"/>
                    </a:cubicBezTo>
                    <a:cubicBezTo>
                      <a:pt x="1705" y="2807"/>
                      <a:pt x="1705" y="2832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33"/>
                      <a:pt x="1579" y="3058"/>
                      <a:pt x="1554" y="3083"/>
                    </a:cubicBezTo>
                    <a:cubicBezTo>
                      <a:pt x="1529" y="3133"/>
                      <a:pt x="1529" y="3183"/>
                      <a:pt x="1504" y="3208"/>
                    </a:cubicBezTo>
                    <a:cubicBezTo>
                      <a:pt x="1479" y="3233"/>
                      <a:pt x="1479" y="3259"/>
                      <a:pt x="1479" y="3259"/>
                    </a:cubicBezTo>
                    <a:cubicBezTo>
                      <a:pt x="1479" y="3284"/>
                      <a:pt x="1504" y="3309"/>
                      <a:pt x="1504" y="3309"/>
                    </a:cubicBezTo>
                    <a:cubicBezTo>
                      <a:pt x="1519" y="3316"/>
                      <a:pt x="1531" y="3319"/>
                      <a:pt x="1542" y="3319"/>
                    </a:cubicBezTo>
                    <a:cubicBezTo>
                      <a:pt x="1569" y="3319"/>
                      <a:pt x="1587" y="3301"/>
                      <a:pt x="1605" y="3284"/>
                    </a:cubicBezTo>
                    <a:cubicBezTo>
                      <a:pt x="1630" y="3259"/>
                      <a:pt x="1655" y="3233"/>
                      <a:pt x="1655" y="3183"/>
                    </a:cubicBezTo>
                    <a:cubicBezTo>
                      <a:pt x="1680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58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208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84"/>
                      <a:pt x="1905" y="3509"/>
                    </a:cubicBezTo>
                    <a:cubicBezTo>
                      <a:pt x="1905" y="3534"/>
                      <a:pt x="1930" y="3534"/>
                      <a:pt x="1955" y="3534"/>
                    </a:cubicBezTo>
                    <a:cubicBezTo>
                      <a:pt x="1980" y="3534"/>
                      <a:pt x="2006" y="3509"/>
                      <a:pt x="2006" y="3484"/>
                    </a:cubicBezTo>
                    <a:cubicBezTo>
                      <a:pt x="2006" y="3434"/>
                      <a:pt x="1980" y="3384"/>
                      <a:pt x="1980" y="3309"/>
                    </a:cubicBezTo>
                    <a:cubicBezTo>
                      <a:pt x="1955" y="3259"/>
                      <a:pt x="1955" y="3183"/>
                      <a:pt x="1930" y="3133"/>
                    </a:cubicBezTo>
                    <a:cubicBezTo>
                      <a:pt x="1930" y="3058"/>
                      <a:pt x="1905" y="2983"/>
                      <a:pt x="1880" y="2908"/>
                    </a:cubicBezTo>
                    <a:lnTo>
                      <a:pt x="1880" y="2908"/>
                    </a:lnTo>
                    <a:cubicBezTo>
                      <a:pt x="1930" y="2933"/>
                      <a:pt x="2006" y="2958"/>
                      <a:pt x="2056" y="3008"/>
                    </a:cubicBezTo>
                    <a:cubicBezTo>
                      <a:pt x="2131" y="3058"/>
                      <a:pt x="2206" y="3083"/>
                      <a:pt x="2306" y="3133"/>
                    </a:cubicBezTo>
                    <a:cubicBezTo>
                      <a:pt x="2319" y="3146"/>
                      <a:pt x="2331" y="3152"/>
                      <a:pt x="2344" y="3152"/>
                    </a:cubicBezTo>
                    <a:cubicBezTo>
                      <a:pt x="2356" y="3152"/>
                      <a:pt x="2369" y="3146"/>
                      <a:pt x="2381" y="3133"/>
                    </a:cubicBezTo>
                    <a:cubicBezTo>
                      <a:pt x="2381" y="3108"/>
                      <a:pt x="2381" y="3058"/>
                      <a:pt x="2356" y="3058"/>
                    </a:cubicBezTo>
                    <a:cubicBezTo>
                      <a:pt x="2281" y="2983"/>
                      <a:pt x="2181" y="2933"/>
                      <a:pt x="2106" y="2883"/>
                    </a:cubicBezTo>
                    <a:cubicBezTo>
                      <a:pt x="2031" y="2832"/>
                      <a:pt x="1930" y="2782"/>
                      <a:pt x="1855" y="2757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30" y="2657"/>
                      <a:pt x="1805" y="2557"/>
                      <a:pt x="1780" y="2482"/>
                    </a:cubicBezTo>
                    <a:lnTo>
                      <a:pt x="1855" y="2482"/>
                    </a:lnTo>
                    <a:cubicBezTo>
                      <a:pt x="1905" y="2507"/>
                      <a:pt x="1955" y="2507"/>
                      <a:pt x="2006" y="2532"/>
                    </a:cubicBezTo>
                    <a:cubicBezTo>
                      <a:pt x="2031" y="2532"/>
                      <a:pt x="2081" y="2557"/>
                      <a:pt x="2106" y="2557"/>
                    </a:cubicBezTo>
                    <a:lnTo>
                      <a:pt x="2156" y="2582"/>
                    </a:lnTo>
                    <a:cubicBezTo>
                      <a:pt x="2181" y="2582"/>
                      <a:pt x="2206" y="2582"/>
                      <a:pt x="2231" y="2607"/>
                    </a:cubicBezTo>
                    <a:lnTo>
                      <a:pt x="2331" y="2607"/>
                    </a:ln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57"/>
                      <a:pt x="2356" y="2532"/>
                    </a:cubicBezTo>
                    <a:cubicBezTo>
                      <a:pt x="2331" y="2431"/>
                      <a:pt x="2331" y="2331"/>
                      <a:pt x="2281" y="2231"/>
                    </a:cubicBezTo>
                    <a:cubicBezTo>
                      <a:pt x="2281" y="2181"/>
                      <a:pt x="2281" y="2131"/>
                      <a:pt x="2256" y="2106"/>
                    </a:cubicBezTo>
                    <a:cubicBezTo>
                      <a:pt x="2256" y="2081"/>
                      <a:pt x="2256" y="2081"/>
                      <a:pt x="2256" y="2055"/>
                    </a:cubicBezTo>
                    <a:cubicBezTo>
                      <a:pt x="2331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1"/>
                      <a:pt x="2707" y="2356"/>
                      <a:pt x="2757" y="2431"/>
                    </a:cubicBezTo>
                    <a:cubicBezTo>
                      <a:pt x="2782" y="2482"/>
                      <a:pt x="2808" y="2507"/>
                      <a:pt x="2833" y="2557"/>
                    </a:cubicBezTo>
                    <a:cubicBezTo>
                      <a:pt x="2858" y="2607"/>
                      <a:pt x="2883" y="2657"/>
                      <a:pt x="2933" y="2707"/>
                    </a:cubicBezTo>
                    <a:cubicBezTo>
                      <a:pt x="2933" y="2707"/>
                      <a:pt x="2944" y="2718"/>
                      <a:pt x="2951" y="2718"/>
                    </a:cubicBezTo>
                    <a:cubicBezTo>
                      <a:pt x="2955" y="2718"/>
                      <a:pt x="2958" y="2715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3" y="2406"/>
                    </a:cubicBezTo>
                    <a:cubicBezTo>
                      <a:pt x="2808" y="2331"/>
                      <a:pt x="2757" y="2281"/>
                      <a:pt x="2732" y="2206"/>
                    </a:cubicBezTo>
                    <a:lnTo>
                      <a:pt x="2732" y="2206"/>
                    </a:lnTo>
                    <a:cubicBezTo>
                      <a:pt x="2782" y="2231"/>
                      <a:pt x="2833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9" y="2356"/>
                    </a:cubicBezTo>
                    <a:cubicBezTo>
                      <a:pt x="3234" y="2356"/>
                      <a:pt x="3284" y="2356"/>
                      <a:pt x="3284" y="2331"/>
                    </a:cubicBezTo>
                    <a:cubicBezTo>
                      <a:pt x="3309" y="2306"/>
                      <a:pt x="3309" y="2256"/>
                      <a:pt x="3284" y="2231"/>
                    </a:cubicBezTo>
                    <a:cubicBezTo>
                      <a:pt x="3209" y="2206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106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5"/>
                      <a:pt x="2958" y="2055"/>
                      <a:pt x="3008" y="2030"/>
                    </a:cubicBezTo>
                    <a:cubicBezTo>
                      <a:pt x="3133" y="1980"/>
                      <a:pt x="3234" y="1955"/>
                      <a:pt x="3359" y="1905"/>
                    </a:cubicBezTo>
                    <a:cubicBezTo>
                      <a:pt x="3384" y="1880"/>
                      <a:pt x="3384" y="1830"/>
                      <a:pt x="3384" y="1805"/>
                    </a:cubicBezTo>
                    <a:cubicBezTo>
                      <a:pt x="3384" y="1780"/>
                      <a:pt x="3384" y="1780"/>
                      <a:pt x="3359" y="1755"/>
                    </a:cubicBezTo>
                    <a:lnTo>
                      <a:pt x="3284" y="1755"/>
                    </a:ln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8" y="1905"/>
                      <a:pt x="2757" y="1955"/>
                      <a:pt x="2632" y="1980"/>
                    </a:cubicBezTo>
                    <a:cubicBezTo>
                      <a:pt x="2632" y="1980"/>
                      <a:pt x="2632" y="1980"/>
                      <a:pt x="2607" y="2005"/>
                    </a:cubicBezTo>
                    <a:cubicBezTo>
                      <a:pt x="2582" y="1980"/>
                      <a:pt x="2557" y="1980"/>
                      <a:pt x="2532" y="1980"/>
                    </a:cubicBezTo>
                    <a:cubicBezTo>
                      <a:pt x="2457" y="1955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2" y="1830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4"/>
                    </a:cubicBezTo>
                    <a:cubicBezTo>
                      <a:pt x="2757" y="1654"/>
                      <a:pt x="2782" y="1629"/>
                      <a:pt x="2782" y="1629"/>
                    </a:cubicBezTo>
                    <a:cubicBezTo>
                      <a:pt x="2808" y="1604"/>
                      <a:pt x="2833" y="1579"/>
                      <a:pt x="2808" y="1554"/>
                    </a:cubicBezTo>
                    <a:cubicBezTo>
                      <a:pt x="2782" y="1529"/>
                      <a:pt x="2757" y="1504"/>
                      <a:pt x="2732" y="1504"/>
                    </a:cubicBezTo>
                    <a:cubicBezTo>
                      <a:pt x="2707" y="1479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7" y="1404"/>
                    </a:cubicBezTo>
                    <a:cubicBezTo>
                      <a:pt x="2432" y="1379"/>
                      <a:pt x="2381" y="1354"/>
                      <a:pt x="2331" y="1329"/>
                    </a:cubicBezTo>
                    <a:lnTo>
                      <a:pt x="2356" y="1329"/>
                    </a:lnTo>
                    <a:cubicBezTo>
                      <a:pt x="2306" y="1329"/>
                      <a:pt x="2256" y="1304"/>
                      <a:pt x="2231" y="1279"/>
                    </a:cubicBezTo>
                    <a:cubicBezTo>
                      <a:pt x="2206" y="1279"/>
                      <a:pt x="2181" y="1253"/>
                      <a:pt x="2131" y="1253"/>
                    </a:cubicBezTo>
                    <a:cubicBezTo>
                      <a:pt x="2156" y="1228"/>
                      <a:pt x="2156" y="1228"/>
                      <a:pt x="2181" y="1228"/>
                    </a:cubicBezTo>
                    <a:cubicBezTo>
                      <a:pt x="2206" y="1178"/>
                      <a:pt x="2256" y="1153"/>
                      <a:pt x="2306" y="1103"/>
                    </a:cubicBezTo>
                    <a:cubicBezTo>
                      <a:pt x="2331" y="1078"/>
                      <a:pt x="2381" y="1053"/>
                      <a:pt x="2407" y="1028"/>
                    </a:cubicBezTo>
                    <a:cubicBezTo>
                      <a:pt x="2407" y="1028"/>
                      <a:pt x="2432" y="1053"/>
                      <a:pt x="2432" y="1053"/>
                    </a:cubicBezTo>
                    <a:cubicBezTo>
                      <a:pt x="2507" y="1078"/>
                      <a:pt x="2607" y="1103"/>
                      <a:pt x="2682" y="1128"/>
                    </a:cubicBezTo>
                    <a:cubicBezTo>
                      <a:pt x="2757" y="1153"/>
                      <a:pt x="2858" y="1178"/>
                      <a:pt x="2933" y="1178"/>
                    </a:cubicBezTo>
                    <a:cubicBezTo>
                      <a:pt x="2948" y="1186"/>
                      <a:pt x="2960" y="1189"/>
                      <a:pt x="2971" y="1189"/>
                    </a:cubicBezTo>
                    <a:cubicBezTo>
                      <a:pt x="2998" y="1189"/>
                      <a:pt x="3015" y="1171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8" y="1003"/>
                      <a:pt x="2732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2"/>
                      <a:pt x="2632" y="827"/>
                      <a:pt x="2657" y="827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8" y="702"/>
                      <a:pt x="2858" y="652"/>
                    </a:cubicBezTo>
                    <a:cubicBezTo>
                      <a:pt x="2883" y="652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602"/>
                      <a:pt x="2808" y="602"/>
                    </a:cubicBezTo>
                    <a:cubicBezTo>
                      <a:pt x="2757" y="627"/>
                      <a:pt x="2707" y="677"/>
                      <a:pt x="2682" y="702"/>
                    </a:cubicBezTo>
                    <a:cubicBezTo>
                      <a:pt x="2632" y="752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2"/>
                    </a:cubicBezTo>
                    <a:cubicBezTo>
                      <a:pt x="2507" y="802"/>
                      <a:pt x="2507" y="777"/>
                      <a:pt x="2507" y="727"/>
                    </a:cubicBezTo>
                    <a:cubicBezTo>
                      <a:pt x="2507" y="627"/>
                      <a:pt x="2507" y="552"/>
                      <a:pt x="2507" y="451"/>
                    </a:cubicBezTo>
                    <a:cubicBezTo>
                      <a:pt x="2507" y="401"/>
                      <a:pt x="2482" y="376"/>
                      <a:pt x="2457" y="376"/>
                    </a:cubicBezTo>
                    <a:cubicBezTo>
                      <a:pt x="2407" y="376"/>
                      <a:pt x="2381" y="401"/>
                      <a:pt x="2381" y="451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802"/>
                      <a:pt x="2356" y="878"/>
                      <a:pt x="2356" y="953"/>
                    </a:cubicBezTo>
                    <a:cubicBezTo>
                      <a:pt x="2356" y="953"/>
                      <a:pt x="2356" y="953"/>
                      <a:pt x="2381" y="978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31" y="1103"/>
                      <a:pt x="2181" y="1128"/>
                      <a:pt x="2131" y="1178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7"/>
                    </a:cubicBezTo>
                    <a:cubicBezTo>
                      <a:pt x="2056" y="802"/>
                      <a:pt x="2056" y="777"/>
                      <a:pt x="2056" y="752"/>
                    </a:cubicBezTo>
                    <a:cubicBezTo>
                      <a:pt x="2056" y="752"/>
                      <a:pt x="2056" y="727"/>
                      <a:pt x="2031" y="702"/>
                    </a:cubicBezTo>
                    <a:cubicBezTo>
                      <a:pt x="2031" y="702"/>
                      <a:pt x="2031" y="702"/>
                      <a:pt x="2031" y="677"/>
                    </a:cubicBezTo>
                    <a:cubicBezTo>
                      <a:pt x="2031" y="677"/>
                      <a:pt x="2006" y="652"/>
                      <a:pt x="1980" y="652"/>
                    </a:cubicBezTo>
                    <a:lnTo>
                      <a:pt x="1955" y="652"/>
                    </a:lnTo>
                    <a:cubicBezTo>
                      <a:pt x="1930" y="677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77"/>
                    </a:cubicBezTo>
                    <a:cubicBezTo>
                      <a:pt x="1780" y="802"/>
                      <a:pt x="1755" y="827"/>
                      <a:pt x="1730" y="827"/>
                    </a:cubicBezTo>
                    <a:cubicBezTo>
                      <a:pt x="1705" y="852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78"/>
                    </a:cubicBezTo>
                    <a:cubicBezTo>
                      <a:pt x="1579" y="978"/>
                      <a:pt x="1554" y="1003"/>
                      <a:pt x="1554" y="1028"/>
                    </a:cubicBezTo>
                    <a:cubicBezTo>
                      <a:pt x="1529" y="1053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2"/>
                    </a:cubicBezTo>
                    <a:cubicBezTo>
                      <a:pt x="1404" y="827"/>
                      <a:pt x="1404" y="802"/>
                      <a:pt x="1404" y="777"/>
                    </a:cubicBezTo>
                    <a:cubicBezTo>
                      <a:pt x="1404" y="752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52"/>
                      <a:pt x="1554" y="477"/>
                      <a:pt x="1579" y="426"/>
                    </a:cubicBezTo>
                    <a:cubicBezTo>
                      <a:pt x="1605" y="376"/>
                      <a:pt x="1605" y="326"/>
                      <a:pt x="1630" y="251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0"/>
                      <a:pt x="1705" y="25"/>
                      <a:pt x="1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8"/>
              <p:cNvSpPr/>
              <p:nvPr/>
            </p:nvSpPr>
            <p:spPr>
              <a:xfrm>
                <a:off x="5048400" y="1250650"/>
                <a:ext cx="846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535" extrusionOk="0">
                    <a:moveTo>
                      <a:pt x="2331" y="1329"/>
                    </a:moveTo>
                    <a:lnTo>
                      <a:pt x="2331" y="1329"/>
                    </a:lnTo>
                    <a:cubicBezTo>
                      <a:pt x="2339" y="1332"/>
                      <a:pt x="2346" y="1336"/>
                      <a:pt x="2353" y="1339"/>
                    </a:cubicBezTo>
                    <a:lnTo>
                      <a:pt x="2353" y="1339"/>
                    </a:lnTo>
                    <a:cubicBezTo>
                      <a:pt x="2346" y="1329"/>
                      <a:pt x="2331" y="1329"/>
                      <a:pt x="2331" y="1329"/>
                    </a:cubicBezTo>
                    <a:close/>
                    <a:moveTo>
                      <a:pt x="1956" y="802"/>
                    </a:moveTo>
                    <a:cubicBezTo>
                      <a:pt x="1956" y="802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3"/>
                      <a:pt x="2031" y="1103"/>
                      <a:pt x="2056" y="1153"/>
                    </a:cubicBezTo>
                    <a:cubicBezTo>
                      <a:pt x="2056" y="1178"/>
                      <a:pt x="2056" y="1203"/>
                      <a:pt x="2056" y="1229"/>
                    </a:cubicBezTo>
                    <a:cubicBezTo>
                      <a:pt x="2031" y="1254"/>
                      <a:pt x="2006" y="1279"/>
                      <a:pt x="1956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504"/>
                      <a:pt x="1680" y="1529"/>
                    </a:cubicBezTo>
                    <a:cubicBezTo>
                      <a:pt x="1655" y="1554"/>
                      <a:pt x="1630" y="1579"/>
                      <a:pt x="1580" y="1604"/>
                    </a:cubicBezTo>
                    <a:cubicBezTo>
                      <a:pt x="1555" y="1479"/>
                      <a:pt x="1529" y="1354"/>
                      <a:pt x="1504" y="1229"/>
                    </a:cubicBezTo>
                    <a:cubicBezTo>
                      <a:pt x="1479" y="1203"/>
                      <a:pt x="1479" y="1178"/>
                      <a:pt x="1479" y="1178"/>
                    </a:cubicBezTo>
                    <a:cubicBezTo>
                      <a:pt x="1479" y="1178"/>
                      <a:pt x="1479" y="1178"/>
                      <a:pt x="1504" y="1153"/>
                    </a:cubicBezTo>
                    <a:cubicBezTo>
                      <a:pt x="1529" y="1153"/>
                      <a:pt x="1555" y="1128"/>
                      <a:pt x="1580" y="1103"/>
                    </a:cubicBezTo>
                    <a:cubicBezTo>
                      <a:pt x="1630" y="1078"/>
                      <a:pt x="1655" y="1053"/>
                      <a:pt x="1680" y="1028"/>
                    </a:cubicBezTo>
                    <a:cubicBezTo>
                      <a:pt x="1705" y="1003"/>
                      <a:pt x="1730" y="978"/>
                      <a:pt x="1755" y="978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78"/>
                      <a:pt x="1905" y="828"/>
                      <a:pt x="1956" y="802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28"/>
                      <a:pt x="953" y="1028"/>
                    </a:cubicBezTo>
                    <a:cubicBezTo>
                      <a:pt x="978" y="1028"/>
                      <a:pt x="1028" y="1028"/>
                      <a:pt x="1053" y="1053"/>
                    </a:cubicBezTo>
                    <a:cubicBezTo>
                      <a:pt x="1078" y="1053"/>
                      <a:pt x="1103" y="1053"/>
                      <a:pt x="1154" y="1078"/>
                    </a:cubicBezTo>
                    <a:cubicBezTo>
                      <a:pt x="1204" y="1103"/>
                      <a:pt x="1254" y="1103"/>
                      <a:pt x="1329" y="1128"/>
                    </a:cubicBezTo>
                    <a:lnTo>
                      <a:pt x="1354" y="1128"/>
                    </a:lnTo>
                    <a:lnTo>
                      <a:pt x="1379" y="1229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30"/>
                      <a:pt x="1479" y="1655"/>
                      <a:pt x="1504" y="1655"/>
                    </a:cubicBezTo>
                    <a:cubicBezTo>
                      <a:pt x="1454" y="1655"/>
                      <a:pt x="1429" y="1655"/>
                      <a:pt x="1404" y="1630"/>
                    </a:cubicBezTo>
                    <a:cubicBezTo>
                      <a:pt x="1304" y="1604"/>
                      <a:pt x="1204" y="1579"/>
                      <a:pt x="1078" y="1529"/>
                    </a:cubicBezTo>
                    <a:cubicBezTo>
                      <a:pt x="1078" y="1529"/>
                      <a:pt x="1078" y="1504"/>
                      <a:pt x="1078" y="1504"/>
                    </a:cubicBezTo>
                    <a:cubicBezTo>
                      <a:pt x="1053" y="1479"/>
                      <a:pt x="1053" y="1454"/>
                      <a:pt x="1053" y="1429"/>
                    </a:cubicBezTo>
                    <a:cubicBezTo>
                      <a:pt x="1028" y="1379"/>
                      <a:pt x="1003" y="1329"/>
                      <a:pt x="978" y="1279"/>
                    </a:cubicBezTo>
                    <a:cubicBezTo>
                      <a:pt x="953" y="1229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06" y="1329"/>
                      <a:pt x="2156" y="1354"/>
                      <a:pt x="2206" y="1379"/>
                    </a:cubicBezTo>
                    <a:cubicBezTo>
                      <a:pt x="2256" y="1404"/>
                      <a:pt x="2331" y="1429"/>
                      <a:pt x="2382" y="1454"/>
                    </a:cubicBezTo>
                    <a:cubicBezTo>
                      <a:pt x="2482" y="1504"/>
                      <a:pt x="2582" y="1529"/>
                      <a:pt x="2682" y="1579"/>
                    </a:cubicBezTo>
                    <a:cubicBezTo>
                      <a:pt x="2657" y="1579"/>
                      <a:pt x="2657" y="1604"/>
                      <a:pt x="2632" y="1604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57" y="1755"/>
                    </a:cubicBezTo>
                    <a:cubicBezTo>
                      <a:pt x="2331" y="1780"/>
                      <a:pt x="2281" y="1805"/>
                      <a:pt x="2256" y="1830"/>
                    </a:cubicBezTo>
                    <a:cubicBezTo>
                      <a:pt x="2231" y="1830"/>
                      <a:pt x="2231" y="1830"/>
                      <a:pt x="2206" y="1855"/>
                    </a:cubicBezTo>
                    <a:lnTo>
                      <a:pt x="2156" y="1855"/>
                    </a:lnTo>
                    <a:cubicBezTo>
                      <a:pt x="2081" y="1830"/>
                      <a:pt x="2006" y="1830"/>
                      <a:pt x="1956" y="1805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80"/>
                      <a:pt x="1705" y="1630"/>
                      <a:pt x="1730" y="1604"/>
                    </a:cubicBezTo>
                    <a:cubicBezTo>
                      <a:pt x="1780" y="1554"/>
                      <a:pt x="1830" y="1504"/>
                      <a:pt x="1880" y="1479"/>
                    </a:cubicBezTo>
                    <a:cubicBezTo>
                      <a:pt x="1930" y="1429"/>
                      <a:pt x="1981" y="1404"/>
                      <a:pt x="2006" y="1354"/>
                    </a:cubicBezTo>
                    <a:cubicBezTo>
                      <a:pt x="2031" y="1329"/>
                      <a:pt x="2056" y="1329"/>
                      <a:pt x="2081" y="1304"/>
                    </a:cubicBezTo>
                    <a:close/>
                    <a:moveTo>
                      <a:pt x="1053" y="1655"/>
                    </a:moveTo>
                    <a:cubicBezTo>
                      <a:pt x="1103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80"/>
                    </a:cubicBezTo>
                    <a:lnTo>
                      <a:pt x="1379" y="1780"/>
                    </a:lnTo>
                    <a:cubicBezTo>
                      <a:pt x="1354" y="1830"/>
                      <a:pt x="1304" y="1855"/>
                      <a:pt x="1254" y="1905"/>
                    </a:cubicBezTo>
                    <a:cubicBezTo>
                      <a:pt x="1204" y="1955"/>
                      <a:pt x="1154" y="1980"/>
                      <a:pt x="1103" y="2031"/>
                    </a:cubicBezTo>
                    <a:cubicBezTo>
                      <a:pt x="1103" y="2031"/>
                      <a:pt x="1078" y="2056"/>
                      <a:pt x="1078" y="2081"/>
                    </a:cubicBezTo>
                    <a:cubicBezTo>
                      <a:pt x="1053" y="2056"/>
                      <a:pt x="1028" y="2056"/>
                      <a:pt x="1003" y="2056"/>
                    </a:cubicBezTo>
                    <a:cubicBezTo>
                      <a:pt x="928" y="2031"/>
                      <a:pt x="878" y="2005"/>
                      <a:pt x="828" y="2005"/>
                    </a:cubicBezTo>
                    <a:cubicBezTo>
                      <a:pt x="778" y="1980"/>
                      <a:pt x="727" y="1955"/>
                      <a:pt x="677" y="1955"/>
                    </a:cubicBezTo>
                    <a:cubicBezTo>
                      <a:pt x="652" y="1955"/>
                      <a:pt x="652" y="1930"/>
                      <a:pt x="627" y="1930"/>
                    </a:cubicBezTo>
                    <a:cubicBezTo>
                      <a:pt x="652" y="1930"/>
                      <a:pt x="652" y="1905"/>
                      <a:pt x="677" y="1905"/>
                    </a:cubicBezTo>
                    <a:cubicBezTo>
                      <a:pt x="702" y="1880"/>
                      <a:pt x="727" y="1880"/>
                      <a:pt x="727" y="1855"/>
                    </a:cubicBezTo>
                    <a:cubicBezTo>
                      <a:pt x="752" y="1830"/>
                      <a:pt x="778" y="1805"/>
                      <a:pt x="803" y="1805"/>
                    </a:cubicBezTo>
                    <a:cubicBezTo>
                      <a:pt x="853" y="1780"/>
                      <a:pt x="903" y="1730"/>
                      <a:pt x="928" y="1705"/>
                    </a:cubicBezTo>
                    <a:cubicBezTo>
                      <a:pt x="953" y="1705"/>
                      <a:pt x="978" y="1705"/>
                      <a:pt x="1003" y="1680"/>
                    </a:cubicBezTo>
                    <a:cubicBezTo>
                      <a:pt x="1003" y="1680"/>
                      <a:pt x="1028" y="1655"/>
                      <a:pt x="1053" y="1655"/>
                    </a:cubicBezTo>
                    <a:close/>
                    <a:moveTo>
                      <a:pt x="1655" y="1855"/>
                    </a:moveTo>
                    <a:lnTo>
                      <a:pt x="1655" y="1855"/>
                    </a:lnTo>
                    <a:cubicBezTo>
                      <a:pt x="1805" y="1905"/>
                      <a:pt x="1981" y="1980"/>
                      <a:pt x="2131" y="2031"/>
                    </a:cubicBezTo>
                    <a:lnTo>
                      <a:pt x="2156" y="2031"/>
                    </a:lnTo>
                    <a:cubicBezTo>
                      <a:pt x="2156" y="2056"/>
                      <a:pt x="2156" y="2081"/>
                      <a:pt x="2181" y="2106"/>
                    </a:cubicBezTo>
                    <a:cubicBezTo>
                      <a:pt x="2181" y="2131"/>
                      <a:pt x="2181" y="2181"/>
                      <a:pt x="2206" y="2231"/>
                    </a:cubicBezTo>
                    <a:cubicBezTo>
                      <a:pt x="2206" y="2281"/>
                      <a:pt x="2231" y="2356"/>
                      <a:pt x="2256" y="2407"/>
                    </a:cubicBezTo>
                    <a:cubicBezTo>
                      <a:pt x="2256" y="2457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507"/>
                      <a:pt x="2156" y="2507"/>
                      <a:pt x="2131" y="2482"/>
                    </a:cubicBezTo>
                    <a:lnTo>
                      <a:pt x="2031" y="2482"/>
                    </a:lnTo>
                    <a:cubicBezTo>
                      <a:pt x="2006" y="2457"/>
                      <a:pt x="2006" y="2457"/>
                      <a:pt x="1981" y="2457"/>
                    </a:cubicBezTo>
                    <a:cubicBezTo>
                      <a:pt x="1956" y="2457"/>
                      <a:pt x="1930" y="2457"/>
                      <a:pt x="1930" y="2432"/>
                    </a:cubicBezTo>
                    <a:cubicBezTo>
                      <a:pt x="1880" y="2432"/>
                      <a:pt x="1855" y="2432"/>
                      <a:pt x="1830" y="2407"/>
                    </a:cubicBezTo>
                    <a:lnTo>
                      <a:pt x="1755" y="2407"/>
                    </a:ln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80" y="1980"/>
                    </a:cubicBezTo>
                    <a:cubicBezTo>
                      <a:pt x="1655" y="1930"/>
                      <a:pt x="1655" y="1905"/>
                      <a:pt x="1655" y="1855"/>
                    </a:cubicBezTo>
                    <a:close/>
                    <a:moveTo>
                      <a:pt x="1504" y="1805"/>
                    </a:moveTo>
                    <a:cubicBezTo>
                      <a:pt x="1504" y="1805"/>
                      <a:pt x="1529" y="1805"/>
                      <a:pt x="1529" y="1830"/>
                    </a:cubicBezTo>
                    <a:cubicBezTo>
                      <a:pt x="1555" y="1880"/>
                      <a:pt x="1555" y="1930"/>
                      <a:pt x="1580" y="1980"/>
                    </a:cubicBezTo>
                    <a:cubicBezTo>
                      <a:pt x="1605" y="2106"/>
                      <a:pt x="1630" y="2231"/>
                      <a:pt x="1655" y="2356"/>
                    </a:cubicBezTo>
                    <a:cubicBezTo>
                      <a:pt x="1630" y="2356"/>
                      <a:pt x="1630" y="2381"/>
                      <a:pt x="1605" y="2381"/>
                    </a:cubicBezTo>
                    <a:cubicBezTo>
                      <a:pt x="1605" y="2407"/>
                      <a:pt x="1580" y="2432"/>
                      <a:pt x="1555" y="2432"/>
                    </a:cubicBezTo>
                    <a:cubicBezTo>
                      <a:pt x="1555" y="2457"/>
                      <a:pt x="1555" y="2457"/>
                      <a:pt x="1529" y="2457"/>
                    </a:cubicBezTo>
                    <a:cubicBezTo>
                      <a:pt x="1529" y="2482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82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32"/>
                      <a:pt x="1329" y="2632"/>
                      <a:pt x="1304" y="2657"/>
                    </a:cubicBezTo>
                    <a:cubicBezTo>
                      <a:pt x="1304" y="2632"/>
                      <a:pt x="1304" y="2632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82"/>
                    </a:cubicBezTo>
                    <a:cubicBezTo>
                      <a:pt x="1254" y="2432"/>
                      <a:pt x="1254" y="2407"/>
                      <a:pt x="1229" y="2381"/>
                    </a:cubicBezTo>
                    <a:cubicBezTo>
                      <a:pt x="1229" y="2356"/>
                      <a:pt x="1229" y="2331"/>
                      <a:pt x="1204" y="2306"/>
                    </a:cubicBezTo>
                    <a:cubicBezTo>
                      <a:pt x="1204" y="2281"/>
                      <a:pt x="1204" y="2256"/>
                      <a:pt x="1179" y="2231"/>
                    </a:cubicBezTo>
                    <a:cubicBezTo>
                      <a:pt x="1179" y="2206"/>
                      <a:pt x="1154" y="2156"/>
                      <a:pt x="1154" y="2131"/>
                    </a:cubicBezTo>
                    <a:cubicBezTo>
                      <a:pt x="1154" y="2131"/>
                      <a:pt x="1154" y="2106"/>
                      <a:pt x="1154" y="2106"/>
                    </a:cubicBezTo>
                    <a:lnTo>
                      <a:pt x="1179" y="2106"/>
                    </a:lnTo>
                    <a:cubicBezTo>
                      <a:pt x="1229" y="2056"/>
                      <a:pt x="1279" y="2005"/>
                      <a:pt x="1329" y="1980"/>
                    </a:cubicBezTo>
                    <a:cubicBezTo>
                      <a:pt x="1354" y="1930"/>
                      <a:pt x="1404" y="1905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55" y="0"/>
                    </a:moveTo>
                    <a:cubicBezTo>
                      <a:pt x="1630" y="0"/>
                      <a:pt x="1630" y="0"/>
                      <a:pt x="1630" y="26"/>
                    </a:cubicBez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29" y="176"/>
                      <a:pt x="1479" y="326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76"/>
                      <a:pt x="1329" y="301"/>
                    </a:cubicBezTo>
                    <a:cubicBezTo>
                      <a:pt x="1304" y="251"/>
                      <a:pt x="1279" y="176"/>
                      <a:pt x="1279" y="126"/>
                    </a:cubicBezTo>
                    <a:cubicBezTo>
                      <a:pt x="1279" y="101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1"/>
                      <a:pt x="1204" y="326"/>
                    </a:cubicBezTo>
                    <a:cubicBezTo>
                      <a:pt x="1204" y="376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52"/>
                      <a:pt x="1154" y="527"/>
                    </a:cubicBezTo>
                    <a:cubicBezTo>
                      <a:pt x="1103" y="502"/>
                      <a:pt x="1078" y="477"/>
                      <a:pt x="1028" y="477"/>
                    </a:cubicBezTo>
                    <a:cubicBezTo>
                      <a:pt x="978" y="452"/>
                      <a:pt x="928" y="427"/>
                      <a:pt x="903" y="401"/>
                    </a:cubicBezTo>
                    <a:cubicBezTo>
                      <a:pt x="878" y="376"/>
                      <a:pt x="878" y="376"/>
                      <a:pt x="853" y="376"/>
                    </a:cubicBezTo>
                    <a:cubicBezTo>
                      <a:pt x="828" y="376"/>
                      <a:pt x="828" y="401"/>
                      <a:pt x="803" y="401"/>
                    </a:cubicBezTo>
                    <a:cubicBezTo>
                      <a:pt x="778" y="452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52"/>
                    </a:cubicBezTo>
                    <a:cubicBezTo>
                      <a:pt x="1103" y="652"/>
                      <a:pt x="1154" y="677"/>
                      <a:pt x="1179" y="702"/>
                    </a:cubicBezTo>
                    <a:cubicBezTo>
                      <a:pt x="1229" y="727"/>
                      <a:pt x="1254" y="727"/>
                      <a:pt x="1279" y="752"/>
                    </a:cubicBezTo>
                    <a:cubicBezTo>
                      <a:pt x="1279" y="777"/>
                      <a:pt x="1304" y="828"/>
                      <a:pt x="1304" y="853"/>
                    </a:cubicBezTo>
                    <a:cubicBezTo>
                      <a:pt x="1304" y="928"/>
                      <a:pt x="1329" y="978"/>
                      <a:pt x="1329" y="1028"/>
                    </a:cubicBezTo>
                    <a:cubicBezTo>
                      <a:pt x="1329" y="1053"/>
                      <a:pt x="1354" y="1053"/>
                      <a:pt x="1354" y="1053"/>
                    </a:cubicBezTo>
                    <a:cubicBezTo>
                      <a:pt x="1279" y="1053"/>
                      <a:pt x="1229" y="1028"/>
                      <a:pt x="1154" y="1003"/>
                    </a:cubicBezTo>
                    <a:cubicBezTo>
                      <a:pt x="1128" y="1003"/>
                      <a:pt x="1103" y="1003"/>
                      <a:pt x="1078" y="978"/>
                    </a:cubicBezTo>
                    <a:cubicBezTo>
                      <a:pt x="1053" y="978"/>
                      <a:pt x="1003" y="978"/>
                      <a:pt x="978" y="953"/>
                    </a:cubicBezTo>
                    <a:cubicBezTo>
                      <a:pt x="928" y="953"/>
                      <a:pt x="903" y="953"/>
                      <a:pt x="853" y="928"/>
                    </a:cubicBezTo>
                    <a:cubicBezTo>
                      <a:pt x="828" y="928"/>
                      <a:pt x="828" y="903"/>
                      <a:pt x="803" y="903"/>
                    </a:cubicBezTo>
                    <a:cubicBezTo>
                      <a:pt x="778" y="928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8" y="1053"/>
                    </a:cubicBezTo>
                    <a:cubicBezTo>
                      <a:pt x="778" y="1078"/>
                      <a:pt x="778" y="1103"/>
                      <a:pt x="803" y="1103"/>
                    </a:cubicBezTo>
                    <a:cubicBezTo>
                      <a:pt x="828" y="1178"/>
                      <a:pt x="853" y="1229"/>
                      <a:pt x="878" y="1279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504"/>
                    </a:cubicBezTo>
                    <a:cubicBezTo>
                      <a:pt x="953" y="1479"/>
                      <a:pt x="903" y="1454"/>
                      <a:pt x="853" y="1454"/>
                    </a:cubicBezTo>
                    <a:cubicBezTo>
                      <a:pt x="778" y="1429"/>
                      <a:pt x="727" y="1404"/>
                      <a:pt x="652" y="1379"/>
                    </a:cubicBezTo>
                    <a:cubicBezTo>
                      <a:pt x="652" y="1379"/>
                      <a:pt x="652" y="1379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4"/>
                      <a:pt x="527" y="1203"/>
                    </a:cubicBezTo>
                    <a:cubicBezTo>
                      <a:pt x="527" y="1153"/>
                      <a:pt x="502" y="1128"/>
                      <a:pt x="477" y="1103"/>
                    </a:cubicBezTo>
                    <a:cubicBezTo>
                      <a:pt x="452" y="1053"/>
                      <a:pt x="427" y="1028"/>
                      <a:pt x="402" y="978"/>
                    </a:cubicBezTo>
                    <a:cubicBezTo>
                      <a:pt x="402" y="953"/>
                      <a:pt x="377" y="953"/>
                      <a:pt x="351" y="953"/>
                    </a:cubicBezTo>
                    <a:lnTo>
                      <a:pt x="326" y="953"/>
                    </a:lnTo>
                    <a:cubicBezTo>
                      <a:pt x="326" y="953"/>
                      <a:pt x="301" y="978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7" y="1178"/>
                      <a:pt x="402" y="1254"/>
                    </a:cubicBezTo>
                    <a:cubicBezTo>
                      <a:pt x="427" y="1279"/>
                      <a:pt x="427" y="1304"/>
                      <a:pt x="452" y="1329"/>
                    </a:cubicBezTo>
                    <a:cubicBezTo>
                      <a:pt x="402" y="1304"/>
                      <a:pt x="377" y="1304"/>
                      <a:pt x="326" y="1279"/>
                    </a:cubicBezTo>
                    <a:cubicBezTo>
                      <a:pt x="276" y="1254"/>
                      <a:pt x="201" y="1254"/>
                      <a:pt x="151" y="1229"/>
                    </a:cubicBezTo>
                    <a:cubicBezTo>
                      <a:pt x="126" y="1203"/>
                      <a:pt x="101" y="1203"/>
                      <a:pt x="76" y="1178"/>
                    </a:cubicBezTo>
                    <a:lnTo>
                      <a:pt x="51" y="1178"/>
                    </a:lnTo>
                    <a:cubicBezTo>
                      <a:pt x="26" y="1178"/>
                      <a:pt x="26" y="1178"/>
                      <a:pt x="1" y="1203"/>
                    </a:cubicBezTo>
                    <a:cubicBezTo>
                      <a:pt x="1" y="1229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54"/>
                      <a:pt x="201" y="1354"/>
                      <a:pt x="226" y="1354"/>
                    </a:cubicBezTo>
                    <a:cubicBezTo>
                      <a:pt x="276" y="1379"/>
                      <a:pt x="301" y="1379"/>
                      <a:pt x="326" y="1404"/>
                    </a:cubicBezTo>
                    <a:cubicBezTo>
                      <a:pt x="351" y="1404"/>
                      <a:pt x="402" y="1429"/>
                      <a:pt x="427" y="1429"/>
                    </a:cubicBezTo>
                    <a:cubicBezTo>
                      <a:pt x="402" y="1454"/>
                      <a:pt x="377" y="1454"/>
                      <a:pt x="377" y="1479"/>
                    </a:cubicBezTo>
                    <a:cubicBezTo>
                      <a:pt x="301" y="1529"/>
                      <a:pt x="251" y="1579"/>
                      <a:pt x="176" y="1604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7" y="1630"/>
                      <a:pt x="502" y="1554"/>
                    </a:cubicBezTo>
                    <a:cubicBezTo>
                      <a:pt x="527" y="1554"/>
                      <a:pt x="552" y="1529"/>
                      <a:pt x="602" y="1504"/>
                    </a:cubicBezTo>
                    <a:lnTo>
                      <a:pt x="677" y="1504"/>
                    </a:lnTo>
                    <a:cubicBezTo>
                      <a:pt x="727" y="1529"/>
                      <a:pt x="803" y="1554"/>
                      <a:pt x="853" y="1579"/>
                    </a:cubicBezTo>
                    <a:cubicBezTo>
                      <a:pt x="878" y="1579"/>
                      <a:pt x="903" y="1604"/>
                      <a:pt x="953" y="1604"/>
                    </a:cubicBezTo>
                    <a:cubicBezTo>
                      <a:pt x="928" y="1630"/>
                      <a:pt x="903" y="1630"/>
                      <a:pt x="878" y="1655"/>
                    </a:cubicBezTo>
                    <a:cubicBezTo>
                      <a:pt x="853" y="1680"/>
                      <a:pt x="828" y="1705"/>
                      <a:pt x="803" y="1705"/>
                    </a:cubicBezTo>
                    <a:cubicBezTo>
                      <a:pt x="778" y="1730"/>
                      <a:pt x="752" y="1755"/>
                      <a:pt x="727" y="1780"/>
                    </a:cubicBezTo>
                    <a:cubicBezTo>
                      <a:pt x="677" y="1830"/>
                      <a:pt x="602" y="1855"/>
                      <a:pt x="552" y="1905"/>
                    </a:cubicBezTo>
                    <a:cubicBezTo>
                      <a:pt x="552" y="1905"/>
                      <a:pt x="552" y="1905"/>
                      <a:pt x="552" y="1930"/>
                    </a:cubicBezTo>
                    <a:cubicBezTo>
                      <a:pt x="527" y="1930"/>
                      <a:pt x="527" y="1930"/>
                      <a:pt x="527" y="1955"/>
                    </a:cubicBezTo>
                    <a:cubicBezTo>
                      <a:pt x="502" y="1955"/>
                      <a:pt x="527" y="1980"/>
                      <a:pt x="552" y="2005"/>
                    </a:cubicBezTo>
                    <a:lnTo>
                      <a:pt x="602" y="2005"/>
                    </a:lnTo>
                    <a:cubicBezTo>
                      <a:pt x="602" y="2005"/>
                      <a:pt x="627" y="2031"/>
                      <a:pt x="652" y="2031"/>
                    </a:cubicBezTo>
                    <a:cubicBezTo>
                      <a:pt x="702" y="2031"/>
                      <a:pt x="752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31"/>
                      <a:pt x="1003" y="2131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1"/>
                      <a:pt x="828" y="2281"/>
                    </a:cubicBezTo>
                    <a:cubicBezTo>
                      <a:pt x="828" y="2306"/>
                      <a:pt x="803" y="2331"/>
                      <a:pt x="778" y="2356"/>
                    </a:cubicBezTo>
                    <a:cubicBezTo>
                      <a:pt x="752" y="2331"/>
                      <a:pt x="752" y="2331"/>
                      <a:pt x="752" y="2331"/>
                    </a:cubicBezTo>
                    <a:cubicBezTo>
                      <a:pt x="677" y="2331"/>
                      <a:pt x="627" y="2306"/>
                      <a:pt x="552" y="2281"/>
                    </a:cubicBezTo>
                    <a:cubicBezTo>
                      <a:pt x="477" y="2281"/>
                      <a:pt x="402" y="2281"/>
                      <a:pt x="351" y="2256"/>
                    </a:cubicBezTo>
                    <a:lnTo>
                      <a:pt x="226" y="2256"/>
                    </a:lnTo>
                    <a:cubicBezTo>
                      <a:pt x="201" y="2256"/>
                      <a:pt x="176" y="2281"/>
                      <a:pt x="176" y="2306"/>
                    </a:cubicBezTo>
                    <a:cubicBezTo>
                      <a:pt x="176" y="2331"/>
                      <a:pt x="201" y="2381"/>
                      <a:pt x="226" y="2381"/>
                    </a:cubicBezTo>
                    <a:cubicBezTo>
                      <a:pt x="276" y="2407"/>
                      <a:pt x="326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32"/>
                      <a:pt x="552" y="2557"/>
                    </a:cubicBezTo>
                    <a:cubicBezTo>
                      <a:pt x="527" y="2582"/>
                      <a:pt x="477" y="2632"/>
                      <a:pt x="427" y="2657"/>
                    </a:cubicBezTo>
                    <a:cubicBezTo>
                      <a:pt x="377" y="2707"/>
                      <a:pt x="351" y="2732"/>
                      <a:pt x="301" y="2782"/>
                    </a:cubicBezTo>
                    <a:cubicBezTo>
                      <a:pt x="301" y="2782"/>
                      <a:pt x="301" y="2808"/>
                      <a:pt x="301" y="2833"/>
                    </a:cubicBezTo>
                    <a:lnTo>
                      <a:pt x="351" y="2833"/>
                    </a:lnTo>
                    <a:cubicBezTo>
                      <a:pt x="402" y="2782"/>
                      <a:pt x="427" y="2757"/>
                      <a:pt x="477" y="2707"/>
                    </a:cubicBezTo>
                    <a:cubicBezTo>
                      <a:pt x="527" y="2682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32"/>
                      <a:pt x="702" y="2682"/>
                    </a:cubicBezTo>
                    <a:cubicBezTo>
                      <a:pt x="677" y="2782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8" y="2983"/>
                      <a:pt x="778" y="2958"/>
                    </a:cubicBezTo>
                    <a:cubicBezTo>
                      <a:pt x="778" y="2808"/>
                      <a:pt x="778" y="2632"/>
                      <a:pt x="778" y="2482"/>
                    </a:cubicBezTo>
                    <a:cubicBezTo>
                      <a:pt x="803" y="2457"/>
                      <a:pt x="803" y="2457"/>
                      <a:pt x="803" y="2432"/>
                    </a:cubicBezTo>
                    <a:cubicBezTo>
                      <a:pt x="803" y="2432"/>
                      <a:pt x="803" y="2432"/>
                      <a:pt x="803" y="2407"/>
                    </a:cubicBezTo>
                    <a:cubicBezTo>
                      <a:pt x="828" y="2381"/>
                      <a:pt x="853" y="2356"/>
                      <a:pt x="903" y="2331"/>
                    </a:cubicBezTo>
                    <a:cubicBezTo>
                      <a:pt x="928" y="2306"/>
                      <a:pt x="978" y="2256"/>
                      <a:pt x="1028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306"/>
                      <a:pt x="1078" y="2331"/>
                      <a:pt x="1103" y="2356"/>
                    </a:cubicBezTo>
                    <a:cubicBezTo>
                      <a:pt x="1103" y="2381"/>
                      <a:pt x="1128" y="2407"/>
                      <a:pt x="1128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607"/>
                      <a:pt x="1204" y="2607"/>
                      <a:pt x="1229" y="2632"/>
                    </a:cubicBezTo>
                    <a:cubicBezTo>
                      <a:pt x="1229" y="2657"/>
                      <a:pt x="1229" y="2682"/>
                      <a:pt x="1254" y="2682"/>
                    </a:cubicBezTo>
                    <a:cubicBezTo>
                      <a:pt x="1254" y="2707"/>
                      <a:pt x="1254" y="2707"/>
                      <a:pt x="1254" y="2707"/>
                    </a:cubicBezTo>
                    <a:cubicBezTo>
                      <a:pt x="1254" y="2707"/>
                      <a:pt x="1254" y="2732"/>
                      <a:pt x="1254" y="2732"/>
                    </a:cubicBezTo>
                    <a:cubicBezTo>
                      <a:pt x="1266" y="2745"/>
                      <a:pt x="1279" y="2751"/>
                      <a:pt x="1288" y="2751"/>
                    </a:cubicBezTo>
                    <a:cubicBezTo>
                      <a:pt x="1298" y="2751"/>
                      <a:pt x="1304" y="2745"/>
                      <a:pt x="1304" y="2732"/>
                    </a:cubicBezTo>
                    <a:cubicBezTo>
                      <a:pt x="1329" y="2732"/>
                      <a:pt x="1329" y="2707"/>
                      <a:pt x="1354" y="2707"/>
                    </a:cubicBezTo>
                    <a:cubicBezTo>
                      <a:pt x="1354" y="2682"/>
                      <a:pt x="1379" y="2682"/>
                      <a:pt x="1404" y="2657"/>
                    </a:cubicBezTo>
                    <a:cubicBezTo>
                      <a:pt x="1404" y="2657"/>
                      <a:pt x="1429" y="2632"/>
                      <a:pt x="1454" y="2632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57"/>
                      <a:pt x="1555" y="2532"/>
                    </a:cubicBezTo>
                    <a:cubicBezTo>
                      <a:pt x="1580" y="2532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57"/>
                    </a:cubicBezTo>
                    <a:cubicBezTo>
                      <a:pt x="1680" y="2482"/>
                      <a:pt x="1680" y="2507"/>
                      <a:pt x="1680" y="2557"/>
                    </a:cubicBezTo>
                    <a:cubicBezTo>
                      <a:pt x="1705" y="2607"/>
                      <a:pt x="1730" y="2682"/>
                      <a:pt x="1730" y="2757"/>
                    </a:cubicBezTo>
                    <a:lnTo>
                      <a:pt x="1730" y="2782"/>
                    </a:ln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58"/>
                      <a:pt x="1630" y="2983"/>
                    </a:cubicBezTo>
                    <a:cubicBezTo>
                      <a:pt x="1605" y="3033"/>
                      <a:pt x="1580" y="3058"/>
                      <a:pt x="1555" y="3083"/>
                    </a:cubicBezTo>
                    <a:cubicBezTo>
                      <a:pt x="1529" y="3133"/>
                      <a:pt x="1504" y="3183"/>
                      <a:pt x="1504" y="3234"/>
                    </a:cubicBezTo>
                    <a:cubicBezTo>
                      <a:pt x="1479" y="3234"/>
                      <a:pt x="1479" y="3259"/>
                      <a:pt x="1479" y="3259"/>
                    </a:cubicBezTo>
                    <a:cubicBezTo>
                      <a:pt x="1479" y="3284"/>
                      <a:pt x="1504" y="3309"/>
                      <a:pt x="1504" y="3309"/>
                    </a:cubicBezTo>
                    <a:cubicBezTo>
                      <a:pt x="1519" y="3316"/>
                      <a:pt x="1532" y="3319"/>
                      <a:pt x="1543" y="3319"/>
                    </a:cubicBezTo>
                    <a:cubicBezTo>
                      <a:pt x="1569" y="3319"/>
                      <a:pt x="1587" y="3301"/>
                      <a:pt x="1605" y="3284"/>
                    </a:cubicBezTo>
                    <a:cubicBezTo>
                      <a:pt x="1630" y="3259"/>
                      <a:pt x="1655" y="3234"/>
                      <a:pt x="1655" y="3209"/>
                    </a:cubicBezTo>
                    <a:cubicBezTo>
                      <a:pt x="1680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58"/>
                    </a:cubicBezTo>
                    <a:cubicBezTo>
                      <a:pt x="1805" y="3008"/>
                      <a:pt x="1805" y="3083"/>
                      <a:pt x="1830" y="3133"/>
                    </a:cubicBezTo>
                    <a:cubicBezTo>
                      <a:pt x="1830" y="3209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59"/>
                      <a:pt x="1905" y="3484"/>
                      <a:pt x="1905" y="3509"/>
                    </a:cubicBezTo>
                    <a:cubicBezTo>
                      <a:pt x="1905" y="3534"/>
                      <a:pt x="1930" y="3534"/>
                      <a:pt x="1956" y="3534"/>
                    </a:cubicBezTo>
                    <a:cubicBezTo>
                      <a:pt x="1981" y="3534"/>
                      <a:pt x="2006" y="3509"/>
                      <a:pt x="2006" y="3484"/>
                    </a:cubicBezTo>
                    <a:cubicBezTo>
                      <a:pt x="1981" y="3434"/>
                      <a:pt x="1981" y="3384"/>
                      <a:pt x="1981" y="3309"/>
                    </a:cubicBezTo>
                    <a:cubicBezTo>
                      <a:pt x="1956" y="3259"/>
                      <a:pt x="1956" y="3183"/>
                      <a:pt x="1930" y="3133"/>
                    </a:cubicBezTo>
                    <a:cubicBezTo>
                      <a:pt x="1930" y="3058"/>
                      <a:pt x="1905" y="2983"/>
                      <a:pt x="1880" y="2908"/>
                    </a:cubicBezTo>
                    <a:lnTo>
                      <a:pt x="1880" y="2908"/>
                    </a:lnTo>
                    <a:cubicBezTo>
                      <a:pt x="1930" y="2933"/>
                      <a:pt x="2006" y="2958"/>
                      <a:pt x="2056" y="3008"/>
                    </a:cubicBezTo>
                    <a:cubicBezTo>
                      <a:pt x="2131" y="3058"/>
                      <a:pt x="2206" y="3108"/>
                      <a:pt x="2306" y="3133"/>
                    </a:cubicBezTo>
                    <a:cubicBezTo>
                      <a:pt x="2319" y="3146"/>
                      <a:pt x="2331" y="3152"/>
                      <a:pt x="2344" y="3152"/>
                    </a:cubicBezTo>
                    <a:cubicBezTo>
                      <a:pt x="2357" y="3152"/>
                      <a:pt x="2369" y="3146"/>
                      <a:pt x="2382" y="3133"/>
                    </a:cubicBezTo>
                    <a:cubicBezTo>
                      <a:pt x="2382" y="3108"/>
                      <a:pt x="2382" y="3058"/>
                      <a:pt x="2357" y="3058"/>
                    </a:cubicBezTo>
                    <a:cubicBezTo>
                      <a:pt x="2281" y="3008"/>
                      <a:pt x="2181" y="2933"/>
                      <a:pt x="2081" y="2883"/>
                    </a:cubicBezTo>
                    <a:cubicBezTo>
                      <a:pt x="2006" y="2833"/>
                      <a:pt x="1930" y="2782"/>
                      <a:pt x="1855" y="2757"/>
                    </a:cubicBezTo>
                    <a:cubicBezTo>
                      <a:pt x="1855" y="2757"/>
                      <a:pt x="1855" y="2732"/>
                      <a:pt x="1855" y="2732"/>
                    </a:cubicBezTo>
                    <a:cubicBezTo>
                      <a:pt x="1830" y="2657"/>
                      <a:pt x="1805" y="2557"/>
                      <a:pt x="1780" y="2482"/>
                    </a:cubicBezTo>
                    <a:lnTo>
                      <a:pt x="1855" y="2482"/>
                    </a:lnTo>
                    <a:cubicBezTo>
                      <a:pt x="1905" y="2507"/>
                      <a:pt x="1956" y="2507"/>
                      <a:pt x="2006" y="2532"/>
                    </a:cubicBezTo>
                    <a:cubicBezTo>
                      <a:pt x="2031" y="2532"/>
                      <a:pt x="2081" y="2557"/>
                      <a:pt x="2106" y="2557"/>
                    </a:cubicBezTo>
                    <a:cubicBezTo>
                      <a:pt x="2131" y="2557"/>
                      <a:pt x="2131" y="2582"/>
                      <a:pt x="2156" y="2582"/>
                    </a:cubicBezTo>
                    <a:cubicBezTo>
                      <a:pt x="2181" y="2582"/>
                      <a:pt x="2206" y="2582"/>
                      <a:pt x="2231" y="2607"/>
                    </a:cubicBezTo>
                    <a:lnTo>
                      <a:pt x="2331" y="2607"/>
                    </a:lnTo>
                    <a:cubicBezTo>
                      <a:pt x="2357" y="2607"/>
                      <a:pt x="2357" y="2582"/>
                      <a:pt x="2357" y="2557"/>
                    </a:cubicBezTo>
                    <a:cubicBezTo>
                      <a:pt x="2357" y="2557"/>
                      <a:pt x="2357" y="2557"/>
                      <a:pt x="2357" y="2532"/>
                    </a:cubicBezTo>
                    <a:cubicBezTo>
                      <a:pt x="2331" y="2432"/>
                      <a:pt x="2306" y="2331"/>
                      <a:pt x="2281" y="2231"/>
                    </a:cubicBezTo>
                    <a:cubicBezTo>
                      <a:pt x="2281" y="2181"/>
                      <a:pt x="2281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1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1"/>
                      <a:pt x="2707" y="2356"/>
                      <a:pt x="2758" y="2457"/>
                    </a:cubicBezTo>
                    <a:cubicBezTo>
                      <a:pt x="2783" y="2482"/>
                      <a:pt x="2808" y="2532"/>
                      <a:pt x="2833" y="2557"/>
                    </a:cubicBezTo>
                    <a:cubicBezTo>
                      <a:pt x="2858" y="2607"/>
                      <a:pt x="2883" y="2657"/>
                      <a:pt x="2908" y="2707"/>
                    </a:cubicBezTo>
                    <a:cubicBezTo>
                      <a:pt x="2925" y="2707"/>
                      <a:pt x="2941" y="2718"/>
                      <a:pt x="2951" y="2718"/>
                    </a:cubicBezTo>
                    <a:cubicBezTo>
                      <a:pt x="2955" y="2718"/>
                      <a:pt x="2958" y="2716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1"/>
                      <a:pt x="2758" y="2281"/>
                      <a:pt x="2732" y="2206"/>
                    </a:cubicBezTo>
                    <a:lnTo>
                      <a:pt x="2732" y="2206"/>
                    </a:lnTo>
                    <a:cubicBezTo>
                      <a:pt x="2783" y="2231"/>
                      <a:pt x="2833" y="2231"/>
                      <a:pt x="2883" y="2256"/>
                    </a:cubicBezTo>
                    <a:cubicBezTo>
                      <a:pt x="2933" y="2281"/>
                      <a:pt x="3008" y="2306"/>
                      <a:pt x="3058" y="2306"/>
                    </a:cubicBezTo>
                    <a:cubicBezTo>
                      <a:pt x="3108" y="2331"/>
                      <a:pt x="3159" y="2356"/>
                      <a:pt x="3209" y="2356"/>
                    </a:cubicBezTo>
                    <a:cubicBezTo>
                      <a:pt x="3234" y="2356"/>
                      <a:pt x="3284" y="2356"/>
                      <a:pt x="3284" y="2331"/>
                    </a:cubicBezTo>
                    <a:cubicBezTo>
                      <a:pt x="3309" y="2306"/>
                      <a:pt x="3309" y="2256"/>
                      <a:pt x="3284" y="2231"/>
                    </a:cubicBezTo>
                    <a:cubicBezTo>
                      <a:pt x="3209" y="2206"/>
                      <a:pt x="3159" y="2181"/>
                      <a:pt x="3083" y="2156"/>
                    </a:cubicBezTo>
                    <a:cubicBezTo>
                      <a:pt x="3033" y="2131"/>
                      <a:pt x="2958" y="2106"/>
                      <a:pt x="2908" y="2106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08" y="1980"/>
                      <a:pt x="3234" y="1955"/>
                      <a:pt x="3359" y="1905"/>
                    </a:cubicBezTo>
                    <a:cubicBezTo>
                      <a:pt x="3384" y="1880"/>
                      <a:pt x="3384" y="1855"/>
                      <a:pt x="3384" y="1805"/>
                    </a:cubicBezTo>
                    <a:cubicBezTo>
                      <a:pt x="3384" y="1780"/>
                      <a:pt x="3359" y="1780"/>
                      <a:pt x="3359" y="1755"/>
                    </a:cubicBezTo>
                    <a:lnTo>
                      <a:pt x="3284" y="1755"/>
                    </a:lnTo>
                    <a:cubicBezTo>
                      <a:pt x="3184" y="1780"/>
                      <a:pt x="3083" y="1830"/>
                      <a:pt x="2958" y="1880"/>
                    </a:cubicBezTo>
                    <a:cubicBezTo>
                      <a:pt x="2858" y="1905"/>
                      <a:pt x="2758" y="1955"/>
                      <a:pt x="2632" y="1980"/>
                    </a:cubicBezTo>
                    <a:cubicBezTo>
                      <a:pt x="2632" y="1980"/>
                      <a:pt x="2607" y="2005"/>
                      <a:pt x="2607" y="2005"/>
                    </a:cubicBezTo>
                    <a:cubicBezTo>
                      <a:pt x="2582" y="1980"/>
                      <a:pt x="2557" y="1980"/>
                      <a:pt x="2532" y="1980"/>
                    </a:cubicBezTo>
                    <a:cubicBezTo>
                      <a:pt x="2457" y="1955"/>
                      <a:pt x="2382" y="1930"/>
                      <a:pt x="2306" y="1905"/>
                    </a:cubicBezTo>
                    <a:cubicBezTo>
                      <a:pt x="2331" y="1880"/>
                      <a:pt x="2357" y="1880"/>
                      <a:pt x="2382" y="1855"/>
                    </a:cubicBezTo>
                    <a:cubicBezTo>
                      <a:pt x="2432" y="1830"/>
                      <a:pt x="2457" y="1830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8" y="1655"/>
                    </a:cubicBezTo>
                    <a:cubicBezTo>
                      <a:pt x="2758" y="1655"/>
                      <a:pt x="2783" y="1630"/>
                      <a:pt x="2783" y="1630"/>
                    </a:cubicBezTo>
                    <a:cubicBezTo>
                      <a:pt x="2808" y="1604"/>
                      <a:pt x="2833" y="1579"/>
                      <a:pt x="2808" y="1554"/>
                    </a:cubicBezTo>
                    <a:cubicBezTo>
                      <a:pt x="2783" y="1529"/>
                      <a:pt x="2758" y="1504"/>
                      <a:pt x="2732" y="1504"/>
                    </a:cubicBezTo>
                    <a:cubicBezTo>
                      <a:pt x="2707" y="1479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7" y="1404"/>
                    </a:cubicBezTo>
                    <a:cubicBezTo>
                      <a:pt x="2435" y="1382"/>
                      <a:pt x="2395" y="1361"/>
                      <a:pt x="2353" y="1339"/>
                    </a:cubicBezTo>
                    <a:lnTo>
                      <a:pt x="2353" y="1339"/>
                    </a:lnTo>
                    <a:cubicBezTo>
                      <a:pt x="2355" y="1343"/>
                      <a:pt x="2357" y="1348"/>
                      <a:pt x="2357" y="1354"/>
                    </a:cubicBezTo>
                    <a:cubicBezTo>
                      <a:pt x="2306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lnTo>
                      <a:pt x="2181" y="1229"/>
                    </a:lnTo>
                    <a:cubicBezTo>
                      <a:pt x="2206" y="1178"/>
                      <a:pt x="2256" y="1153"/>
                      <a:pt x="2306" y="1103"/>
                    </a:cubicBezTo>
                    <a:cubicBezTo>
                      <a:pt x="2331" y="1078"/>
                      <a:pt x="2382" y="1053"/>
                      <a:pt x="2407" y="1028"/>
                    </a:cubicBezTo>
                    <a:cubicBezTo>
                      <a:pt x="2407" y="1053"/>
                      <a:pt x="2432" y="1053"/>
                      <a:pt x="2432" y="1053"/>
                    </a:cubicBezTo>
                    <a:cubicBezTo>
                      <a:pt x="2507" y="1078"/>
                      <a:pt x="2582" y="1103"/>
                      <a:pt x="2682" y="1128"/>
                    </a:cubicBezTo>
                    <a:cubicBezTo>
                      <a:pt x="2758" y="1153"/>
                      <a:pt x="2858" y="1178"/>
                      <a:pt x="2933" y="1203"/>
                    </a:cubicBezTo>
                    <a:cubicBezTo>
                      <a:pt x="2983" y="1203"/>
                      <a:pt x="3008" y="1178"/>
                      <a:pt x="3033" y="1153"/>
                    </a:cubicBezTo>
                    <a:cubicBezTo>
                      <a:pt x="3033" y="1103"/>
                      <a:pt x="3008" y="1078"/>
                      <a:pt x="2983" y="1078"/>
                    </a:cubicBezTo>
                    <a:cubicBezTo>
                      <a:pt x="2908" y="1028"/>
                      <a:pt x="2808" y="1003"/>
                      <a:pt x="2707" y="978"/>
                    </a:cubicBezTo>
                    <a:cubicBezTo>
                      <a:pt x="2657" y="978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53"/>
                      <a:pt x="2657" y="828"/>
                    </a:cubicBezTo>
                    <a:cubicBezTo>
                      <a:pt x="2682" y="802"/>
                      <a:pt x="2707" y="777"/>
                      <a:pt x="2732" y="777"/>
                    </a:cubicBezTo>
                    <a:cubicBezTo>
                      <a:pt x="2783" y="727"/>
                      <a:pt x="2808" y="702"/>
                      <a:pt x="2858" y="652"/>
                    </a:cubicBezTo>
                    <a:cubicBezTo>
                      <a:pt x="2883" y="652"/>
                      <a:pt x="2883" y="627"/>
                      <a:pt x="2858" y="602"/>
                    </a:cubicBezTo>
                    <a:lnTo>
                      <a:pt x="2808" y="602"/>
                    </a:lnTo>
                    <a:cubicBezTo>
                      <a:pt x="2758" y="627"/>
                      <a:pt x="2707" y="677"/>
                      <a:pt x="2682" y="702"/>
                    </a:cubicBezTo>
                    <a:cubicBezTo>
                      <a:pt x="2632" y="752"/>
                      <a:pt x="2582" y="777"/>
                      <a:pt x="2532" y="828"/>
                    </a:cubicBezTo>
                    <a:cubicBezTo>
                      <a:pt x="2532" y="828"/>
                      <a:pt x="2532" y="853"/>
                      <a:pt x="2507" y="853"/>
                    </a:cubicBezTo>
                    <a:cubicBezTo>
                      <a:pt x="2507" y="802"/>
                      <a:pt x="2507" y="777"/>
                      <a:pt x="2507" y="727"/>
                    </a:cubicBezTo>
                    <a:cubicBezTo>
                      <a:pt x="2507" y="627"/>
                      <a:pt x="2507" y="552"/>
                      <a:pt x="2507" y="452"/>
                    </a:cubicBezTo>
                    <a:cubicBezTo>
                      <a:pt x="2507" y="427"/>
                      <a:pt x="2482" y="376"/>
                      <a:pt x="2457" y="376"/>
                    </a:cubicBezTo>
                    <a:cubicBezTo>
                      <a:pt x="2407" y="376"/>
                      <a:pt x="2382" y="401"/>
                      <a:pt x="2382" y="452"/>
                    </a:cubicBezTo>
                    <a:cubicBezTo>
                      <a:pt x="2382" y="527"/>
                      <a:pt x="2382" y="627"/>
                      <a:pt x="2382" y="702"/>
                    </a:cubicBezTo>
                    <a:cubicBezTo>
                      <a:pt x="2382" y="802"/>
                      <a:pt x="2357" y="878"/>
                      <a:pt x="2357" y="953"/>
                    </a:cubicBezTo>
                    <a:cubicBezTo>
                      <a:pt x="2357" y="953"/>
                      <a:pt x="2357" y="978"/>
                      <a:pt x="2357" y="978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103"/>
                      <a:pt x="2181" y="1128"/>
                      <a:pt x="2131" y="1178"/>
                    </a:cubicBezTo>
                    <a:cubicBezTo>
                      <a:pt x="2131" y="1153"/>
                      <a:pt x="2131" y="1153"/>
                      <a:pt x="2131" y="1153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2"/>
                      <a:pt x="2056" y="777"/>
                      <a:pt x="2056" y="777"/>
                    </a:cubicBezTo>
                    <a:cubicBezTo>
                      <a:pt x="2056" y="752"/>
                      <a:pt x="2031" y="727"/>
                      <a:pt x="2031" y="702"/>
                    </a:cubicBezTo>
                    <a:cubicBezTo>
                      <a:pt x="2031" y="677"/>
                      <a:pt x="2031" y="677"/>
                      <a:pt x="2031" y="677"/>
                    </a:cubicBezTo>
                    <a:cubicBezTo>
                      <a:pt x="2031" y="677"/>
                      <a:pt x="2006" y="652"/>
                      <a:pt x="1981" y="652"/>
                    </a:cubicBezTo>
                    <a:lnTo>
                      <a:pt x="1956" y="652"/>
                    </a:lnTo>
                    <a:cubicBezTo>
                      <a:pt x="1930" y="677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77"/>
                    </a:cubicBezTo>
                    <a:cubicBezTo>
                      <a:pt x="1780" y="802"/>
                      <a:pt x="1755" y="828"/>
                      <a:pt x="1730" y="853"/>
                    </a:cubicBezTo>
                    <a:cubicBezTo>
                      <a:pt x="1705" y="878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78"/>
                    </a:cubicBezTo>
                    <a:cubicBezTo>
                      <a:pt x="1580" y="978"/>
                      <a:pt x="1555" y="1003"/>
                      <a:pt x="1555" y="1028"/>
                    </a:cubicBezTo>
                    <a:cubicBezTo>
                      <a:pt x="1504" y="1053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2"/>
                      <a:pt x="1404" y="777"/>
                    </a:cubicBezTo>
                    <a:cubicBezTo>
                      <a:pt x="1404" y="777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52"/>
                      <a:pt x="1555" y="477"/>
                      <a:pt x="1580" y="427"/>
                    </a:cubicBezTo>
                    <a:cubicBezTo>
                      <a:pt x="1605" y="376"/>
                      <a:pt x="1605" y="326"/>
                      <a:pt x="1630" y="276"/>
                    </a:cubicBezTo>
                    <a:cubicBezTo>
                      <a:pt x="1655" y="201"/>
                      <a:pt x="1680" y="151"/>
                      <a:pt x="1705" y="76"/>
                    </a:cubicBezTo>
                    <a:cubicBezTo>
                      <a:pt x="1705" y="51"/>
                      <a:pt x="1680" y="26"/>
                      <a:pt x="1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8"/>
              <p:cNvSpPr/>
              <p:nvPr/>
            </p:nvSpPr>
            <p:spPr>
              <a:xfrm>
                <a:off x="5190000" y="1161050"/>
                <a:ext cx="9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01" extrusionOk="0">
                    <a:moveTo>
                      <a:pt x="126" y="0"/>
                    </a:moveTo>
                    <a:cubicBezTo>
                      <a:pt x="101" y="26"/>
                      <a:pt x="51" y="51"/>
                      <a:pt x="26" y="76"/>
                    </a:cubicBezTo>
                    <a:cubicBezTo>
                      <a:pt x="1" y="76"/>
                      <a:pt x="1" y="126"/>
                      <a:pt x="1" y="151"/>
                    </a:cubicBezTo>
                    <a:cubicBezTo>
                      <a:pt x="26" y="176"/>
                      <a:pt x="26" y="176"/>
                      <a:pt x="51" y="201"/>
                    </a:cubicBezTo>
                    <a:cubicBezTo>
                      <a:pt x="51" y="201"/>
                      <a:pt x="76" y="201"/>
                      <a:pt x="101" y="176"/>
                    </a:cubicBezTo>
                    <a:cubicBezTo>
                      <a:pt x="176" y="126"/>
                      <a:pt x="251" y="76"/>
                      <a:pt x="327" y="26"/>
                    </a:cubicBezTo>
                    <a:cubicBezTo>
                      <a:pt x="352" y="0"/>
                      <a:pt x="352" y="0"/>
                      <a:pt x="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8"/>
              <p:cNvSpPr/>
              <p:nvPr/>
            </p:nvSpPr>
            <p:spPr>
              <a:xfrm>
                <a:off x="5190000" y="1161050"/>
                <a:ext cx="808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006" extrusionOk="0">
                    <a:moveTo>
                      <a:pt x="878" y="101"/>
                    </a:moveTo>
                    <a:cubicBezTo>
                      <a:pt x="953" y="126"/>
                      <a:pt x="1003" y="151"/>
                      <a:pt x="1053" y="176"/>
                    </a:cubicBezTo>
                    <a:cubicBezTo>
                      <a:pt x="1104" y="176"/>
                      <a:pt x="1179" y="201"/>
                      <a:pt x="1229" y="226"/>
                    </a:cubicBezTo>
                    <a:cubicBezTo>
                      <a:pt x="1229" y="226"/>
                      <a:pt x="1229" y="226"/>
                      <a:pt x="1229" y="251"/>
                    </a:cubicBezTo>
                    <a:cubicBezTo>
                      <a:pt x="1179" y="276"/>
                      <a:pt x="1129" y="326"/>
                      <a:pt x="1079" y="351"/>
                    </a:cubicBezTo>
                    <a:cubicBezTo>
                      <a:pt x="1053" y="401"/>
                      <a:pt x="1003" y="452"/>
                      <a:pt x="953" y="477"/>
                    </a:cubicBezTo>
                    <a:cubicBezTo>
                      <a:pt x="928" y="502"/>
                      <a:pt x="928" y="502"/>
                      <a:pt x="903" y="527"/>
                    </a:cubicBezTo>
                    <a:cubicBezTo>
                      <a:pt x="878" y="527"/>
                      <a:pt x="853" y="502"/>
                      <a:pt x="828" y="502"/>
                    </a:cubicBezTo>
                    <a:cubicBezTo>
                      <a:pt x="778" y="477"/>
                      <a:pt x="728" y="477"/>
                      <a:pt x="678" y="452"/>
                    </a:cubicBezTo>
                    <a:cubicBezTo>
                      <a:pt x="602" y="427"/>
                      <a:pt x="552" y="427"/>
                      <a:pt x="502" y="401"/>
                    </a:cubicBezTo>
                    <a:lnTo>
                      <a:pt x="477" y="401"/>
                    </a:lnTo>
                    <a:cubicBezTo>
                      <a:pt x="477" y="376"/>
                      <a:pt x="502" y="376"/>
                      <a:pt x="527" y="351"/>
                    </a:cubicBezTo>
                    <a:cubicBezTo>
                      <a:pt x="527" y="326"/>
                      <a:pt x="552" y="326"/>
                      <a:pt x="577" y="301"/>
                    </a:cubicBezTo>
                    <a:cubicBezTo>
                      <a:pt x="602" y="301"/>
                      <a:pt x="627" y="276"/>
                      <a:pt x="652" y="251"/>
                    </a:cubicBezTo>
                    <a:cubicBezTo>
                      <a:pt x="678" y="226"/>
                      <a:pt x="728" y="201"/>
                      <a:pt x="778" y="176"/>
                    </a:cubicBezTo>
                    <a:cubicBezTo>
                      <a:pt x="803" y="151"/>
                      <a:pt x="803" y="151"/>
                      <a:pt x="828" y="126"/>
                    </a:cubicBezTo>
                    <a:cubicBezTo>
                      <a:pt x="853" y="126"/>
                      <a:pt x="878" y="101"/>
                      <a:pt x="878" y="101"/>
                    </a:cubicBezTo>
                    <a:close/>
                    <a:moveTo>
                      <a:pt x="1480" y="301"/>
                    </a:moveTo>
                    <a:lnTo>
                      <a:pt x="1480" y="301"/>
                    </a:lnTo>
                    <a:cubicBezTo>
                      <a:pt x="1655" y="376"/>
                      <a:pt x="1805" y="427"/>
                      <a:pt x="1981" y="477"/>
                    </a:cubicBezTo>
                    <a:lnTo>
                      <a:pt x="2006" y="477"/>
                    </a:lnTo>
                    <a:cubicBezTo>
                      <a:pt x="2006" y="502"/>
                      <a:pt x="2006" y="527"/>
                      <a:pt x="2006" y="552"/>
                    </a:cubicBezTo>
                    <a:cubicBezTo>
                      <a:pt x="2006" y="602"/>
                      <a:pt x="2031" y="627"/>
                      <a:pt x="2031" y="677"/>
                    </a:cubicBezTo>
                    <a:cubicBezTo>
                      <a:pt x="2056" y="752"/>
                      <a:pt x="2056" y="803"/>
                      <a:pt x="2081" y="878"/>
                    </a:cubicBezTo>
                    <a:cubicBezTo>
                      <a:pt x="2081" y="903"/>
                      <a:pt x="2106" y="928"/>
                      <a:pt x="2106" y="953"/>
                    </a:cubicBezTo>
                    <a:lnTo>
                      <a:pt x="1981" y="953"/>
                    </a:lnTo>
                    <a:cubicBezTo>
                      <a:pt x="1931" y="928"/>
                      <a:pt x="1906" y="928"/>
                      <a:pt x="1881" y="928"/>
                    </a:cubicBezTo>
                    <a:cubicBezTo>
                      <a:pt x="1855" y="928"/>
                      <a:pt x="1830" y="928"/>
                      <a:pt x="1805" y="903"/>
                    </a:cubicBezTo>
                    <a:lnTo>
                      <a:pt x="1755" y="903"/>
                    </a:lnTo>
                    <a:cubicBezTo>
                      <a:pt x="1730" y="878"/>
                      <a:pt x="1705" y="878"/>
                      <a:pt x="1680" y="878"/>
                    </a:cubicBezTo>
                    <a:cubicBezTo>
                      <a:pt x="1655" y="878"/>
                      <a:pt x="1655" y="878"/>
                      <a:pt x="1630" y="853"/>
                    </a:cubicBezTo>
                    <a:lnTo>
                      <a:pt x="1605" y="853"/>
                    </a:lnTo>
                    <a:cubicBezTo>
                      <a:pt x="1605" y="828"/>
                      <a:pt x="1605" y="828"/>
                      <a:pt x="1580" y="803"/>
                    </a:cubicBezTo>
                    <a:cubicBezTo>
                      <a:pt x="1555" y="677"/>
                      <a:pt x="1530" y="552"/>
                      <a:pt x="1505" y="452"/>
                    </a:cubicBezTo>
                    <a:cubicBezTo>
                      <a:pt x="1505" y="401"/>
                      <a:pt x="1480" y="351"/>
                      <a:pt x="1480" y="301"/>
                    </a:cubicBezTo>
                    <a:close/>
                    <a:moveTo>
                      <a:pt x="1379" y="276"/>
                    </a:moveTo>
                    <a:cubicBezTo>
                      <a:pt x="1379" y="326"/>
                      <a:pt x="1404" y="376"/>
                      <a:pt x="1404" y="427"/>
                    </a:cubicBezTo>
                    <a:cubicBezTo>
                      <a:pt x="1429" y="552"/>
                      <a:pt x="1454" y="677"/>
                      <a:pt x="1480" y="803"/>
                    </a:cubicBezTo>
                    <a:cubicBezTo>
                      <a:pt x="1480" y="828"/>
                      <a:pt x="1454" y="828"/>
                      <a:pt x="1454" y="853"/>
                    </a:cubicBezTo>
                    <a:cubicBezTo>
                      <a:pt x="1429" y="853"/>
                      <a:pt x="1429" y="878"/>
                      <a:pt x="1404" y="903"/>
                    </a:cubicBezTo>
                    <a:cubicBezTo>
                      <a:pt x="1404" y="903"/>
                      <a:pt x="1379" y="903"/>
                      <a:pt x="1379" y="928"/>
                    </a:cubicBezTo>
                    <a:cubicBezTo>
                      <a:pt x="1379" y="928"/>
                      <a:pt x="1354" y="928"/>
                      <a:pt x="1354" y="953"/>
                    </a:cubicBezTo>
                    <a:cubicBezTo>
                      <a:pt x="1329" y="953"/>
                      <a:pt x="1304" y="978"/>
                      <a:pt x="1304" y="978"/>
                    </a:cubicBezTo>
                    <a:cubicBezTo>
                      <a:pt x="1279" y="1003"/>
                      <a:pt x="1254" y="1003"/>
                      <a:pt x="1229" y="1028"/>
                    </a:cubicBezTo>
                    <a:cubicBezTo>
                      <a:pt x="1229" y="1028"/>
                      <a:pt x="1204" y="1053"/>
                      <a:pt x="1179" y="1078"/>
                    </a:cubicBezTo>
                    <a:cubicBezTo>
                      <a:pt x="1179" y="1078"/>
                      <a:pt x="1154" y="1078"/>
                      <a:pt x="1154" y="1103"/>
                    </a:cubicBezTo>
                    <a:cubicBezTo>
                      <a:pt x="1154" y="1078"/>
                      <a:pt x="1129" y="1078"/>
                      <a:pt x="1129" y="1053"/>
                    </a:cubicBezTo>
                    <a:cubicBezTo>
                      <a:pt x="1129" y="1028"/>
                      <a:pt x="1129" y="1028"/>
                      <a:pt x="1129" y="1003"/>
                    </a:cubicBezTo>
                    <a:cubicBezTo>
                      <a:pt x="1104" y="978"/>
                      <a:pt x="1104" y="953"/>
                      <a:pt x="1104" y="928"/>
                    </a:cubicBezTo>
                    <a:cubicBezTo>
                      <a:pt x="1079" y="903"/>
                      <a:pt x="1079" y="878"/>
                      <a:pt x="1079" y="853"/>
                    </a:cubicBezTo>
                    <a:cubicBezTo>
                      <a:pt x="1053" y="828"/>
                      <a:pt x="1053" y="803"/>
                      <a:pt x="1053" y="777"/>
                    </a:cubicBezTo>
                    <a:cubicBezTo>
                      <a:pt x="1028" y="752"/>
                      <a:pt x="1028" y="727"/>
                      <a:pt x="1028" y="702"/>
                    </a:cubicBezTo>
                    <a:cubicBezTo>
                      <a:pt x="1003" y="652"/>
                      <a:pt x="1003" y="602"/>
                      <a:pt x="978" y="577"/>
                    </a:cubicBezTo>
                    <a:cubicBezTo>
                      <a:pt x="978" y="552"/>
                      <a:pt x="1003" y="552"/>
                      <a:pt x="1003" y="552"/>
                    </a:cubicBezTo>
                    <a:cubicBezTo>
                      <a:pt x="1053" y="502"/>
                      <a:pt x="1104" y="477"/>
                      <a:pt x="1154" y="427"/>
                    </a:cubicBezTo>
                    <a:cubicBezTo>
                      <a:pt x="1204" y="401"/>
                      <a:pt x="1254" y="351"/>
                      <a:pt x="1304" y="301"/>
                    </a:cubicBezTo>
                    <a:cubicBezTo>
                      <a:pt x="1304" y="301"/>
                      <a:pt x="1329" y="276"/>
                      <a:pt x="1354" y="276"/>
                    </a:cubicBezTo>
                    <a:close/>
                    <a:moveTo>
                      <a:pt x="577" y="0"/>
                    </a:moveTo>
                    <a:cubicBezTo>
                      <a:pt x="627" y="0"/>
                      <a:pt x="652" y="26"/>
                      <a:pt x="703" y="26"/>
                    </a:cubicBezTo>
                    <a:cubicBezTo>
                      <a:pt x="728" y="26"/>
                      <a:pt x="753" y="51"/>
                      <a:pt x="778" y="51"/>
                    </a:cubicBezTo>
                    <a:cubicBezTo>
                      <a:pt x="753" y="76"/>
                      <a:pt x="728" y="101"/>
                      <a:pt x="703" y="101"/>
                    </a:cubicBezTo>
                    <a:cubicBezTo>
                      <a:pt x="678" y="126"/>
                      <a:pt x="652" y="151"/>
                      <a:pt x="627" y="176"/>
                    </a:cubicBezTo>
                    <a:cubicBezTo>
                      <a:pt x="627" y="201"/>
                      <a:pt x="602" y="201"/>
                      <a:pt x="577" y="226"/>
                    </a:cubicBezTo>
                    <a:cubicBezTo>
                      <a:pt x="502" y="276"/>
                      <a:pt x="452" y="326"/>
                      <a:pt x="402" y="376"/>
                    </a:cubicBezTo>
                    <a:cubicBezTo>
                      <a:pt x="377" y="376"/>
                      <a:pt x="352" y="376"/>
                      <a:pt x="352" y="401"/>
                    </a:cubicBezTo>
                    <a:cubicBezTo>
                      <a:pt x="352" y="427"/>
                      <a:pt x="352" y="452"/>
                      <a:pt x="377" y="452"/>
                    </a:cubicBezTo>
                    <a:cubicBezTo>
                      <a:pt x="402" y="452"/>
                      <a:pt x="402" y="452"/>
                      <a:pt x="427" y="477"/>
                    </a:cubicBezTo>
                    <a:lnTo>
                      <a:pt x="477" y="477"/>
                    </a:lnTo>
                    <a:cubicBezTo>
                      <a:pt x="552" y="502"/>
                      <a:pt x="602" y="502"/>
                      <a:pt x="652" y="527"/>
                    </a:cubicBezTo>
                    <a:cubicBezTo>
                      <a:pt x="703" y="527"/>
                      <a:pt x="778" y="552"/>
                      <a:pt x="828" y="577"/>
                    </a:cubicBezTo>
                    <a:lnTo>
                      <a:pt x="853" y="577"/>
                    </a:lnTo>
                    <a:cubicBezTo>
                      <a:pt x="828" y="577"/>
                      <a:pt x="828" y="602"/>
                      <a:pt x="803" y="602"/>
                    </a:cubicBezTo>
                    <a:cubicBezTo>
                      <a:pt x="778" y="652"/>
                      <a:pt x="728" y="702"/>
                      <a:pt x="678" y="727"/>
                    </a:cubicBezTo>
                    <a:lnTo>
                      <a:pt x="602" y="803"/>
                    </a:lnTo>
                    <a:lnTo>
                      <a:pt x="577" y="803"/>
                    </a:lnTo>
                    <a:cubicBezTo>
                      <a:pt x="527" y="777"/>
                      <a:pt x="452" y="752"/>
                      <a:pt x="402" y="752"/>
                    </a:cubicBezTo>
                    <a:cubicBezTo>
                      <a:pt x="327" y="727"/>
                      <a:pt x="251" y="727"/>
                      <a:pt x="176" y="727"/>
                    </a:cubicBezTo>
                    <a:cubicBezTo>
                      <a:pt x="151" y="727"/>
                      <a:pt x="126" y="702"/>
                      <a:pt x="101" y="702"/>
                    </a:cubicBezTo>
                    <a:lnTo>
                      <a:pt x="51" y="702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1" y="777"/>
                      <a:pt x="26" y="828"/>
                      <a:pt x="76" y="853"/>
                    </a:cubicBezTo>
                    <a:cubicBezTo>
                      <a:pt x="126" y="853"/>
                      <a:pt x="176" y="878"/>
                      <a:pt x="226" y="878"/>
                    </a:cubicBezTo>
                    <a:cubicBezTo>
                      <a:pt x="251" y="903"/>
                      <a:pt x="302" y="903"/>
                      <a:pt x="352" y="903"/>
                    </a:cubicBezTo>
                    <a:cubicBezTo>
                      <a:pt x="377" y="903"/>
                      <a:pt x="427" y="928"/>
                      <a:pt x="477" y="928"/>
                    </a:cubicBezTo>
                    <a:cubicBezTo>
                      <a:pt x="452" y="953"/>
                      <a:pt x="427" y="978"/>
                      <a:pt x="402" y="1003"/>
                    </a:cubicBezTo>
                    <a:cubicBezTo>
                      <a:pt x="352" y="1053"/>
                      <a:pt x="302" y="1078"/>
                      <a:pt x="276" y="1128"/>
                    </a:cubicBezTo>
                    <a:cubicBezTo>
                      <a:pt x="226" y="1153"/>
                      <a:pt x="176" y="1204"/>
                      <a:pt x="151" y="1229"/>
                    </a:cubicBezTo>
                    <a:cubicBezTo>
                      <a:pt x="126" y="1254"/>
                      <a:pt x="126" y="1254"/>
                      <a:pt x="151" y="1279"/>
                    </a:cubicBezTo>
                    <a:lnTo>
                      <a:pt x="176" y="1279"/>
                    </a:lnTo>
                    <a:cubicBezTo>
                      <a:pt x="226" y="1229"/>
                      <a:pt x="276" y="1204"/>
                      <a:pt x="302" y="1153"/>
                    </a:cubicBezTo>
                    <a:cubicBezTo>
                      <a:pt x="352" y="1128"/>
                      <a:pt x="402" y="1078"/>
                      <a:pt x="452" y="1053"/>
                    </a:cubicBezTo>
                    <a:cubicBezTo>
                      <a:pt x="477" y="1028"/>
                      <a:pt x="502" y="1003"/>
                      <a:pt x="527" y="978"/>
                    </a:cubicBezTo>
                    <a:cubicBezTo>
                      <a:pt x="527" y="1028"/>
                      <a:pt x="527" y="1078"/>
                      <a:pt x="527" y="1128"/>
                    </a:cubicBezTo>
                    <a:cubicBezTo>
                      <a:pt x="527" y="1229"/>
                      <a:pt x="527" y="1329"/>
                      <a:pt x="527" y="1404"/>
                    </a:cubicBezTo>
                    <a:cubicBezTo>
                      <a:pt x="527" y="1429"/>
                      <a:pt x="552" y="1454"/>
                      <a:pt x="552" y="1454"/>
                    </a:cubicBezTo>
                    <a:cubicBezTo>
                      <a:pt x="577" y="1454"/>
                      <a:pt x="602" y="1429"/>
                      <a:pt x="602" y="1429"/>
                    </a:cubicBezTo>
                    <a:cubicBezTo>
                      <a:pt x="627" y="1254"/>
                      <a:pt x="627" y="1078"/>
                      <a:pt x="627" y="928"/>
                    </a:cubicBezTo>
                    <a:cubicBezTo>
                      <a:pt x="627" y="903"/>
                      <a:pt x="627" y="903"/>
                      <a:pt x="652" y="903"/>
                    </a:cubicBezTo>
                    <a:cubicBezTo>
                      <a:pt x="652" y="878"/>
                      <a:pt x="652" y="878"/>
                      <a:pt x="652" y="878"/>
                    </a:cubicBezTo>
                    <a:cubicBezTo>
                      <a:pt x="678" y="853"/>
                      <a:pt x="703" y="828"/>
                      <a:pt x="728" y="803"/>
                    </a:cubicBezTo>
                    <a:cubicBezTo>
                      <a:pt x="778" y="752"/>
                      <a:pt x="828" y="702"/>
                      <a:pt x="878" y="677"/>
                    </a:cubicBezTo>
                    <a:cubicBezTo>
                      <a:pt x="878" y="677"/>
                      <a:pt x="878" y="652"/>
                      <a:pt x="878" y="652"/>
                    </a:cubicBezTo>
                    <a:cubicBezTo>
                      <a:pt x="878" y="677"/>
                      <a:pt x="903" y="702"/>
                      <a:pt x="903" y="727"/>
                    </a:cubicBezTo>
                    <a:cubicBezTo>
                      <a:pt x="903" y="752"/>
                      <a:pt x="928" y="777"/>
                      <a:pt x="928" y="803"/>
                    </a:cubicBezTo>
                    <a:cubicBezTo>
                      <a:pt x="953" y="828"/>
                      <a:pt x="953" y="853"/>
                      <a:pt x="978" y="878"/>
                    </a:cubicBezTo>
                    <a:cubicBezTo>
                      <a:pt x="978" y="903"/>
                      <a:pt x="978" y="928"/>
                      <a:pt x="1003" y="953"/>
                    </a:cubicBezTo>
                    <a:cubicBezTo>
                      <a:pt x="1003" y="978"/>
                      <a:pt x="1028" y="1003"/>
                      <a:pt x="1028" y="1028"/>
                    </a:cubicBezTo>
                    <a:cubicBezTo>
                      <a:pt x="1028" y="1053"/>
                      <a:pt x="1053" y="1078"/>
                      <a:pt x="1053" y="1103"/>
                    </a:cubicBezTo>
                    <a:cubicBezTo>
                      <a:pt x="1053" y="1103"/>
                      <a:pt x="1079" y="1128"/>
                      <a:pt x="1079" y="1153"/>
                    </a:cubicBezTo>
                    <a:lnTo>
                      <a:pt x="1104" y="1153"/>
                    </a:lnTo>
                    <a:cubicBezTo>
                      <a:pt x="1079" y="1153"/>
                      <a:pt x="1079" y="1178"/>
                      <a:pt x="1104" y="1178"/>
                    </a:cubicBezTo>
                    <a:cubicBezTo>
                      <a:pt x="1104" y="1191"/>
                      <a:pt x="1110" y="1197"/>
                      <a:pt x="1119" y="1197"/>
                    </a:cubicBezTo>
                    <a:cubicBezTo>
                      <a:pt x="1129" y="1197"/>
                      <a:pt x="1141" y="1191"/>
                      <a:pt x="1154" y="1178"/>
                    </a:cubicBezTo>
                    <a:cubicBezTo>
                      <a:pt x="1154" y="1178"/>
                      <a:pt x="1179" y="1153"/>
                      <a:pt x="1179" y="1153"/>
                    </a:cubicBezTo>
                    <a:cubicBezTo>
                      <a:pt x="1204" y="1153"/>
                      <a:pt x="1204" y="1128"/>
                      <a:pt x="1229" y="1128"/>
                    </a:cubicBezTo>
                    <a:cubicBezTo>
                      <a:pt x="1254" y="1103"/>
                      <a:pt x="1254" y="1078"/>
                      <a:pt x="1279" y="1078"/>
                    </a:cubicBezTo>
                    <a:cubicBezTo>
                      <a:pt x="1304" y="1053"/>
                      <a:pt x="1329" y="1053"/>
                      <a:pt x="1354" y="1028"/>
                    </a:cubicBezTo>
                    <a:cubicBezTo>
                      <a:pt x="1354" y="1028"/>
                      <a:pt x="1379" y="1003"/>
                      <a:pt x="1404" y="1003"/>
                    </a:cubicBezTo>
                    <a:cubicBezTo>
                      <a:pt x="1404" y="978"/>
                      <a:pt x="1429" y="953"/>
                      <a:pt x="1454" y="953"/>
                    </a:cubicBezTo>
                    <a:cubicBezTo>
                      <a:pt x="1454" y="928"/>
                      <a:pt x="1480" y="928"/>
                      <a:pt x="1505" y="903"/>
                    </a:cubicBezTo>
                    <a:cubicBezTo>
                      <a:pt x="1505" y="928"/>
                      <a:pt x="1505" y="978"/>
                      <a:pt x="1530" y="1003"/>
                    </a:cubicBezTo>
                    <a:cubicBezTo>
                      <a:pt x="1530" y="1078"/>
                      <a:pt x="1555" y="1128"/>
                      <a:pt x="1580" y="1204"/>
                    </a:cubicBezTo>
                    <a:cubicBezTo>
                      <a:pt x="1580" y="1204"/>
                      <a:pt x="1580" y="1229"/>
                      <a:pt x="1580" y="1229"/>
                    </a:cubicBezTo>
                    <a:lnTo>
                      <a:pt x="1555" y="1229"/>
                    </a:lnTo>
                    <a:cubicBezTo>
                      <a:pt x="1555" y="1254"/>
                      <a:pt x="1530" y="1304"/>
                      <a:pt x="1505" y="1329"/>
                    </a:cubicBezTo>
                    <a:cubicBezTo>
                      <a:pt x="1505" y="1354"/>
                      <a:pt x="1480" y="1404"/>
                      <a:pt x="1454" y="1454"/>
                    </a:cubicBezTo>
                    <a:cubicBezTo>
                      <a:pt x="1429" y="1479"/>
                      <a:pt x="1429" y="1504"/>
                      <a:pt x="1404" y="1554"/>
                    </a:cubicBezTo>
                    <a:cubicBezTo>
                      <a:pt x="1379" y="1605"/>
                      <a:pt x="1354" y="1630"/>
                      <a:pt x="1329" y="1680"/>
                    </a:cubicBezTo>
                    <a:cubicBezTo>
                      <a:pt x="1329" y="1705"/>
                      <a:pt x="1329" y="1705"/>
                      <a:pt x="1329" y="1730"/>
                    </a:cubicBezTo>
                    <a:cubicBezTo>
                      <a:pt x="1329" y="1730"/>
                      <a:pt x="1329" y="1755"/>
                      <a:pt x="1354" y="1755"/>
                    </a:cubicBezTo>
                    <a:cubicBezTo>
                      <a:pt x="1367" y="1767"/>
                      <a:pt x="1379" y="1774"/>
                      <a:pt x="1392" y="1774"/>
                    </a:cubicBezTo>
                    <a:cubicBezTo>
                      <a:pt x="1404" y="1774"/>
                      <a:pt x="1417" y="1767"/>
                      <a:pt x="1429" y="1755"/>
                    </a:cubicBezTo>
                    <a:cubicBezTo>
                      <a:pt x="1454" y="1705"/>
                      <a:pt x="1480" y="1680"/>
                      <a:pt x="1505" y="1655"/>
                    </a:cubicBezTo>
                    <a:cubicBezTo>
                      <a:pt x="1505" y="1630"/>
                      <a:pt x="1530" y="1605"/>
                      <a:pt x="1555" y="1579"/>
                    </a:cubicBezTo>
                    <a:cubicBezTo>
                      <a:pt x="1580" y="1504"/>
                      <a:pt x="1605" y="1454"/>
                      <a:pt x="1630" y="1404"/>
                    </a:cubicBezTo>
                    <a:cubicBezTo>
                      <a:pt x="1630" y="1479"/>
                      <a:pt x="1655" y="1529"/>
                      <a:pt x="1655" y="1579"/>
                    </a:cubicBezTo>
                    <a:cubicBezTo>
                      <a:pt x="1680" y="1655"/>
                      <a:pt x="1680" y="1730"/>
                      <a:pt x="1705" y="1780"/>
                    </a:cubicBezTo>
                    <a:cubicBezTo>
                      <a:pt x="1705" y="1805"/>
                      <a:pt x="1705" y="1855"/>
                      <a:pt x="1730" y="1880"/>
                    </a:cubicBezTo>
                    <a:cubicBezTo>
                      <a:pt x="1730" y="1905"/>
                      <a:pt x="1730" y="1930"/>
                      <a:pt x="1730" y="1955"/>
                    </a:cubicBezTo>
                    <a:cubicBezTo>
                      <a:pt x="1730" y="1980"/>
                      <a:pt x="1755" y="2006"/>
                      <a:pt x="1780" y="2006"/>
                    </a:cubicBezTo>
                    <a:cubicBezTo>
                      <a:pt x="1805" y="2006"/>
                      <a:pt x="1830" y="1980"/>
                      <a:pt x="1830" y="1955"/>
                    </a:cubicBezTo>
                    <a:cubicBezTo>
                      <a:pt x="1830" y="1880"/>
                      <a:pt x="1830" y="1830"/>
                      <a:pt x="1805" y="1780"/>
                    </a:cubicBezTo>
                    <a:cubicBezTo>
                      <a:pt x="1805" y="1705"/>
                      <a:pt x="1780" y="1655"/>
                      <a:pt x="1780" y="1579"/>
                    </a:cubicBezTo>
                    <a:cubicBezTo>
                      <a:pt x="1755" y="1504"/>
                      <a:pt x="1730" y="1429"/>
                      <a:pt x="1730" y="1354"/>
                    </a:cubicBezTo>
                    <a:lnTo>
                      <a:pt x="1730" y="1354"/>
                    </a:lnTo>
                    <a:cubicBezTo>
                      <a:pt x="1780" y="1379"/>
                      <a:pt x="1830" y="1429"/>
                      <a:pt x="1881" y="1454"/>
                    </a:cubicBezTo>
                    <a:cubicBezTo>
                      <a:pt x="1956" y="1504"/>
                      <a:pt x="2056" y="1554"/>
                      <a:pt x="2131" y="1605"/>
                    </a:cubicBezTo>
                    <a:cubicBezTo>
                      <a:pt x="2156" y="1605"/>
                      <a:pt x="2206" y="1605"/>
                      <a:pt x="2206" y="1579"/>
                    </a:cubicBezTo>
                    <a:cubicBezTo>
                      <a:pt x="2231" y="1554"/>
                      <a:pt x="2231" y="1529"/>
                      <a:pt x="2206" y="1504"/>
                    </a:cubicBezTo>
                    <a:cubicBezTo>
                      <a:pt x="2106" y="1454"/>
                      <a:pt x="2006" y="1404"/>
                      <a:pt x="1931" y="1329"/>
                    </a:cubicBezTo>
                    <a:cubicBezTo>
                      <a:pt x="1855" y="1279"/>
                      <a:pt x="1780" y="1229"/>
                      <a:pt x="1680" y="1204"/>
                    </a:cubicBezTo>
                    <a:cubicBezTo>
                      <a:pt x="1655" y="1103"/>
                      <a:pt x="1630" y="1003"/>
                      <a:pt x="1630" y="928"/>
                    </a:cubicBezTo>
                    <a:cubicBezTo>
                      <a:pt x="1655" y="928"/>
                      <a:pt x="1680" y="953"/>
                      <a:pt x="1705" y="953"/>
                    </a:cubicBezTo>
                    <a:cubicBezTo>
                      <a:pt x="1755" y="953"/>
                      <a:pt x="1805" y="978"/>
                      <a:pt x="1855" y="978"/>
                    </a:cubicBezTo>
                    <a:cubicBezTo>
                      <a:pt x="1881" y="1003"/>
                      <a:pt x="1906" y="1003"/>
                      <a:pt x="1931" y="1003"/>
                    </a:cubicBezTo>
                    <a:lnTo>
                      <a:pt x="2006" y="1028"/>
                    </a:lnTo>
                    <a:cubicBezTo>
                      <a:pt x="2031" y="1053"/>
                      <a:pt x="2056" y="1053"/>
                      <a:pt x="2081" y="1053"/>
                    </a:cubicBezTo>
                    <a:lnTo>
                      <a:pt x="2156" y="1053"/>
                    </a:lnTo>
                    <a:cubicBezTo>
                      <a:pt x="2164" y="1060"/>
                      <a:pt x="2171" y="1064"/>
                      <a:pt x="2178" y="1064"/>
                    </a:cubicBezTo>
                    <a:cubicBezTo>
                      <a:pt x="2194" y="1064"/>
                      <a:pt x="2206" y="1046"/>
                      <a:pt x="2206" y="1028"/>
                    </a:cubicBezTo>
                    <a:cubicBezTo>
                      <a:pt x="2206" y="1003"/>
                      <a:pt x="2206" y="1003"/>
                      <a:pt x="2206" y="1003"/>
                    </a:cubicBezTo>
                    <a:cubicBezTo>
                      <a:pt x="2181" y="878"/>
                      <a:pt x="2156" y="777"/>
                      <a:pt x="2131" y="677"/>
                    </a:cubicBezTo>
                    <a:cubicBezTo>
                      <a:pt x="2106" y="627"/>
                      <a:pt x="2106" y="602"/>
                      <a:pt x="2106" y="552"/>
                    </a:cubicBezTo>
                    <a:cubicBezTo>
                      <a:pt x="2106" y="552"/>
                      <a:pt x="2081" y="527"/>
                      <a:pt x="2081" y="527"/>
                    </a:cubicBezTo>
                    <a:lnTo>
                      <a:pt x="2081" y="527"/>
                    </a:lnTo>
                    <a:cubicBezTo>
                      <a:pt x="2181" y="552"/>
                      <a:pt x="2256" y="577"/>
                      <a:pt x="2357" y="602"/>
                    </a:cubicBezTo>
                    <a:cubicBezTo>
                      <a:pt x="2382" y="602"/>
                      <a:pt x="2407" y="627"/>
                      <a:pt x="2457" y="627"/>
                    </a:cubicBezTo>
                    <a:cubicBezTo>
                      <a:pt x="2457" y="627"/>
                      <a:pt x="2457" y="627"/>
                      <a:pt x="2457" y="652"/>
                    </a:cubicBezTo>
                    <a:cubicBezTo>
                      <a:pt x="2507" y="727"/>
                      <a:pt x="2557" y="828"/>
                      <a:pt x="2607" y="903"/>
                    </a:cubicBezTo>
                    <a:cubicBezTo>
                      <a:pt x="2607" y="928"/>
                      <a:pt x="2632" y="978"/>
                      <a:pt x="2657" y="1003"/>
                    </a:cubicBezTo>
                    <a:cubicBezTo>
                      <a:pt x="2708" y="1053"/>
                      <a:pt x="2733" y="1103"/>
                      <a:pt x="2758" y="1153"/>
                    </a:cubicBezTo>
                    <a:cubicBezTo>
                      <a:pt x="2758" y="1178"/>
                      <a:pt x="2783" y="1178"/>
                      <a:pt x="2808" y="1178"/>
                    </a:cubicBezTo>
                    <a:cubicBezTo>
                      <a:pt x="2833" y="1153"/>
                      <a:pt x="2833" y="1128"/>
                      <a:pt x="2808" y="1128"/>
                    </a:cubicBezTo>
                    <a:cubicBezTo>
                      <a:pt x="2758" y="1028"/>
                      <a:pt x="2708" y="953"/>
                      <a:pt x="2657" y="853"/>
                    </a:cubicBezTo>
                    <a:cubicBezTo>
                      <a:pt x="2632" y="803"/>
                      <a:pt x="2607" y="727"/>
                      <a:pt x="2557" y="652"/>
                    </a:cubicBezTo>
                    <a:lnTo>
                      <a:pt x="2557" y="652"/>
                    </a:lnTo>
                    <a:cubicBezTo>
                      <a:pt x="2607" y="677"/>
                      <a:pt x="2683" y="702"/>
                      <a:pt x="2733" y="702"/>
                    </a:cubicBezTo>
                    <a:cubicBezTo>
                      <a:pt x="2783" y="727"/>
                      <a:pt x="2833" y="752"/>
                      <a:pt x="2908" y="777"/>
                    </a:cubicBezTo>
                    <a:cubicBezTo>
                      <a:pt x="2958" y="777"/>
                      <a:pt x="3008" y="803"/>
                      <a:pt x="3058" y="803"/>
                    </a:cubicBezTo>
                    <a:cubicBezTo>
                      <a:pt x="3066" y="810"/>
                      <a:pt x="3073" y="813"/>
                      <a:pt x="3080" y="813"/>
                    </a:cubicBezTo>
                    <a:cubicBezTo>
                      <a:pt x="3098" y="813"/>
                      <a:pt x="3116" y="795"/>
                      <a:pt x="3134" y="777"/>
                    </a:cubicBezTo>
                    <a:cubicBezTo>
                      <a:pt x="3159" y="752"/>
                      <a:pt x="3134" y="702"/>
                      <a:pt x="3109" y="677"/>
                    </a:cubicBezTo>
                    <a:cubicBezTo>
                      <a:pt x="3058" y="652"/>
                      <a:pt x="2983" y="627"/>
                      <a:pt x="2933" y="602"/>
                    </a:cubicBezTo>
                    <a:cubicBezTo>
                      <a:pt x="2858" y="602"/>
                      <a:pt x="2808" y="577"/>
                      <a:pt x="2733" y="552"/>
                    </a:cubicBezTo>
                    <a:cubicBezTo>
                      <a:pt x="2733" y="552"/>
                      <a:pt x="2708" y="552"/>
                      <a:pt x="2708" y="527"/>
                    </a:cubicBezTo>
                    <a:cubicBezTo>
                      <a:pt x="2758" y="527"/>
                      <a:pt x="2783" y="502"/>
                      <a:pt x="2833" y="477"/>
                    </a:cubicBezTo>
                    <a:cubicBezTo>
                      <a:pt x="2958" y="452"/>
                      <a:pt x="3084" y="401"/>
                      <a:pt x="3184" y="351"/>
                    </a:cubicBezTo>
                    <a:cubicBezTo>
                      <a:pt x="3209" y="351"/>
                      <a:pt x="3234" y="301"/>
                      <a:pt x="3234" y="276"/>
                    </a:cubicBezTo>
                    <a:cubicBezTo>
                      <a:pt x="3209" y="251"/>
                      <a:pt x="3209" y="226"/>
                      <a:pt x="3184" y="226"/>
                    </a:cubicBezTo>
                    <a:cubicBezTo>
                      <a:pt x="3184" y="201"/>
                      <a:pt x="3159" y="201"/>
                      <a:pt x="3159" y="201"/>
                    </a:cubicBezTo>
                    <a:lnTo>
                      <a:pt x="3134" y="201"/>
                    </a:lnTo>
                    <a:cubicBezTo>
                      <a:pt x="3008" y="251"/>
                      <a:pt x="2908" y="276"/>
                      <a:pt x="2808" y="326"/>
                    </a:cubicBezTo>
                    <a:cubicBezTo>
                      <a:pt x="2683" y="351"/>
                      <a:pt x="2582" y="401"/>
                      <a:pt x="2482" y="452"/>
                    </a:cubicBezTo>
                    <a:lnTo>
                      <a:pt x="2457" y="452"/>
                    </a:lnTo>
                    <a:cubicBezTo>
                      <a:pt x="2407" y="452"/>
                      <a:pt x="2382" y="427"/>
                      <a:pt x="2357" y="427"/>
                    </a:cubicBezTo>
                    <a:cubicBezTo>
                      <a:pt x="2282" y="401"/>
                      <a:pt x="2206" y="376"/>
                      <a:pt x="2156" y="351"/>
                    </a:cubicBezTo>
                    <a:cubicBezTo>
                      <a:pt x="2181" y="351"/>
                      <a:pt x="2206" y="326"/>
                      <a:pt x="2231" y="326"/>
                    </a:cubicBezTo>
                    <a:cubicBezTo>
                      <a:pt x="2256" y="301"/>
                      <a:pt x="2307" y="276"/>
                      <a:pt x="2357" y="251"/>
                    </a:cubicBezTo>
                    <a:cubicBezTo>
                      <a:pt x="2382" y="226"/>
                      <a:pt x="2432" y="201"/>
                      <a:pt x="2482" y="176"/>
                    </a:cubicBezTo>
                    <a:cubicBezTo>
                      <a:pt x="2507" y="151"/>
                      <a:pt x="2557" y="126"/>
                      <a:pt x="2582" y="101"/>
                    </a:cubicBezTo>
                    <a:cubicBezTo>
                      <a:pt x="2607" y="101"/>
                      <a:pt x="2607" y="101"/>
                      <a:pt x="2632" y="76"/>
                    </a:cubicBezTo>
                    <a:cubicBezTo>
                      <a:pt x="2632" y="76"/>
                      <a:pt x="2657" y="26"/>
                      <a:pt x="2657" y="26"/>
                    </a:cubicBezTo>
                    <a:lnTo>
                      <a:pt x="2457" y="0"/>
                    </a:lnTo>
                    <a:lnTo>
                      <a:pt x="2457" y="0"/>
                    </a:lnTo>
                    <a:cubicBezTo>
                      <a:pt x="2482" y="26"/>
                      <a:pt x="2507" y="26"/>
                      <a:pt x="2507" y="26"/>
                    </a:cubicBezTo>
                    <a:cubicBezTo>
                      <a:pt x="2507" y="51"/>
                      <a:pt x="2482" y="51"/>
                      <a:pt x="2482" y="51"/>
                    </a:cubicBezTo>
                    <a:cubicBezTo>
                      <a:pt x="2432" y="101"/>
                      <a:pt x="2382" y="126"/>
                      <a:pt x="2332" y="151"/>
                    </a:cubicBezTo>
                    <a:cubicBezTo>
                      <a:pt x="2307" y="176"/>
                      <a:pt x="2256" y="201"/>
                      <a:pt x="2206" y="226"/>
                    </a:cubicBezTo>
                    <a:cubicBezTo>
                      <a:pt x="2156" y="226"/>
                      <a:pt x="2131" y="251"/>
                      <a:pt x="2081" y="276"/>
                    </a:cubicBezTo>
                    <a:cubicBezTo>
                      <a:pt x="2081" y="276"/>
                      <a:pt x="2056" y="301"/>
                      <a:pt x="2031" y="301"/>
                    </a:cubicBezTo>
                    <a:cubicBezTo>
                      <a:pt x="2031" y="301"/>
                      <a:pt x="2031" y="301"/>
                      <a:pt x="2006" y="326"/>
                    </a:cubicBezTo>
                    <a:cubicBezTo>
                      <a:pt x="2006" y="326"/>
                      <a:pt x="1981" y="326"/>
                      <a:pt x="1981" y="301"/>
                    </a:cubicBezTo>
                    <a:cubicBezTo>
                      <a:pt x="1906" y="301"/>
                      <a:pt x="1855" y="276"/>
                      <a:pt x="1780" y="251"/>
                    </a:cubicBezTo>
                    <a:cubicBezTo>
                      <a:pt x="1730" y="226"/>
                      <a:pt x="1655" y="226"/>
                      <a:pt x="1605" y="201"/>
                    </a:cubicBezTo>
                    <a:cubicBezTo>
                      <a:pt x="1555" y="176"/>
                      <a:pt x="1505" y="176"/>
                      <a:pt x="1454" y="151"/>
                    </a:cubicBezTo>
                    <a:cubicBezTo>
                      <a:pt x="1505" y="126"/>
                      <a:pt x="1530" y="76"/>
                      <a:pt x="1580" y="51"/>
                    </a:cubicBezTo>
                    <a:cubicBezTo>
                      <a:pt x="1605" y="26"/>
                      <a:pt x="1605" y="26"/>
                      <a:pt x="1630" y="0"/>
                    </a:cubicBezTo>
                    <a:lnTo>
                      <a:pt x="1505" y="0"/>
                    </a:lnTo>
                    <a:cubicBezTo>
                      <a:pt x="1480" y="26"/>
                      <a:pt x="1454" y="51"/>
                      <a:pt x="1429" y="76"/>
                    </a:cubicBezTo>
                    <a:cubicBezTo>
                      <a:pt x="1429" y="76"/>
                      <a:pt x="1429" y="51"/>
                      <a:pt x="1429" y="51"/>
                    </a:cubicBezTo>
                    <a:cubicBezTo>
                      <a:pt x="1429" y="51"/>
                      <a:pt x="1404" y="26"/>
                      <a:pt x="1404" y="0"/>
                    </a:cubicBezTo>
                    <a:lnTo>
                      <a:pt x="1304" y="0"/>
                    </a:lnTo>
                    <a:cubicBezTo>
                      <a:pt x="1304" y="26"/>
                      <a:pt x="1304" y="51"/>
                      <a:pt x="1329" y="76"/>
                    </a:cubicBezTo>
                    <a:cubicBezTo>
                      <a:pt x="1329" y="76"/>
                      <a:pt x="1329" y="101"/>
                      <a:pt x="1329" y="126"/>
                    </a:cubicBezTo>
                    <a:cubicBezTo>
                      <a:pt x="1304" y="101"/>
                      <a:pt x="1279" y="101"/>
                      <a:pt x="1229" y="101"/>
                    </a:cubicBezTo>
                    <a:cubicBezTo>
                      <a:pt x="1154" y="76"/>
                      <a:pt x="1053" y="26"/>
                      <a:pt x="9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8"/>
              <p:cNvSpPr/>
              <p:nvPr/>
            </p:nvSpPr>
            <p:spPr>
              <a:xfrm>
                <a:off x="4941875" y="1158550"/>
                <a:ext cx="80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106" extrusionOk="0">
                    <a:moveTo>
                      <a:pt x="878" y="201"/>
                    </a:moveTo>
                    <a:cubicBezTo>
                      <a:pt x="953" y="226"/>
                      <a:pt x="1003" y="251"/>
                      <a:pt x="1054" y="276"/>
                    </a:cubicBezTo>
                    <a:cubicBezTo>
                      <a:pt x="1104" y="301"/>
                      <a:pt x="1179" y="326"/>
                      <a:pt x="1229" y="326"/>
                    </a:cubicBezTo>
                    <a:cubicBezTo>
                      <a:pt x="1229" y="351"/>
                      <a:pt x="1229" y="351"/>
                      <a:pt x="1229" y="351"/>
                    </a:cubicBezTo>
                    <a:cubicBezTo>
                      <a:pt x="1179" y="401"/>
                      <a:pt x="1129" y="426"/>
                      <a:pt x="1079" y="476"/>
                    </a:cubicBezTo>
                    <a:cubicBezTo>
                      <a:pt x="1054" y="501"/>
                      <a:pt x="1003" y="552"/>
                      <a:pt x="953" y="602"/>
                    </a:cubicBezTo>
                    <a:cubicBezTo>
                      <a:pt x="928" y="602"/>
                      <a:pt x="928" y="627"/>
                      <a:pt x="903" y="627"/>
                    </a:cubicBezTo>
                    <a:lnTo>
                      <a:pt x="828" y="627"/>
                    </a:lnTo>
                    <a:cubicBezTo>
                      <a:pt x="778" y="602"/>
                      <a:pt x="728" y="577"/>
                      <a:pt x="653" y="577"/>
                    </a:cubicBezTo>
                    <a:cubicBezTo>
                      <a:pt x="602" y="552"/>
                      <a:pt x="552" y="527"/>
                      <a:pt x="502" y="527"/>
                    </a:cubicBezTo>
                    <a:cubicBezTo>
                      <a:pt x="502" y="501"/>
                      <a:pt x="477" y="501"/>
                      <a:pt x="477" y="501"/>
                    </a:cubicBezTo>
                    <a:cubicBezTo>
                      <a:pt x="477" y="501"/>
                      <a:pt x="502" y="476"/>
                      <a:pt x="527" y="451"/>
                    </a:cubicBezTo>
                    <a:cubicBezTo>
                      <a:pt x="527" y="451"/>
                      <a:pt x="552" y="426"/>
                      <a:pt x="577" y="426"/>
                    </a:cubicBezTo>
                    <a:cubicBezTo>
                      <a:pt x="602" y="401"/>
                      <a:pt x="628" y="376"/>
                      <a:pt x="653" y="376"/>
                    </a:cubicBezTo>
                    <a:cubicBezTo>
                      <a:pt x="678" y="326"/>
                      <a:pt x="728" y="301"/>
                      <a:pt x="778" y="276"/>
                    </a:cubicBezTo>
                    <a:cubicBezTo>
                      <a:pt x="803" y="276"/>
                      <a:pt x="803" y="251"/>
                      <a:pt x="828" y="251"/>
                    </a:cubicBezTo>
                    <a:cubicBezTo>
                      <a:pt x="853" y="226"/>
                      <a:pt x="878" y="226"/>
                      <a:pt x="878" y="201"/>
                    </a:cubicBezTo>
                    <a:close/>
                    <a:moveTo>
                      <a:pt x="1480" y="426"/>
                    </a:moveTo>
                    <a:lnTo>
                      <a:pt x="1480" y="426"/>
                    </a:lnTo>
                    <a:cubicBezTo>
                      <a:pt x="1655" y="476"/>
                      <a:pt x="1805" y="527"/>
                      <a:pt x="1981" y="602"/>
                    </a:cubicBezTo>
                    <a:lnTo>
                      <a:pt x="2006" y="602"/>
                    </a:lnTo>
                    <a:cubicBezTo>
                      <a:pt x="2006" y="627"/>
                      <a:pt x="2006" y="652"/>
                      <a:pt x="2006" y="652"/>
                    </a:cubicBezTo>
                    <a:cubicBezTo>
                      <a:pt x="2006" y="702"/>
                      <a:pt x="2031" y="752"/>
                      <a:pt x="2031" y="802"/>
                    </a:cubicBezTo>
                    <a:cubicBezTo>
                      <a:pt x="2056" y="852"/>
                      <a:pt x="2056" y="928"/>
                      <a:pt x="2081" y="978"/>
                    </a:cubicBezTo>
                    <a:cubicBezTo>
                      <a:pt x="2081" y="1003"/>
                      <a:pt x="2106" y="1053"/>
                      <a:pt x="2106" y="1078"/>
                    </a:cubicBezTo>
                    <a:lnTo>
                      <a:pt x="2056" y="1078"/>
                    </a:lnTo>
                    <a:cubicBezTo>
                      <a:pt x="2031" y="1078"/>
                      <a:pt x="2006" y="1053"/>
                      <a:pt x="1981" y="1053"/>
                    </a:cubicBezTo>
                    <a:cubicBezTo>
                      <a:pt x="1931" y="1053"/>
                      <a:pt x="1906" y="1053"/>
                      <a:pt x="1881" y="1028"/>
                    </a:cubicBezTo>
                    <a:lnTo>
                      <a:pt x="1805" y="1028"/>
                    </a:lnTo>
                    <a:cubicBezTo>
                      <a:pt x="1805" y="1028"/>
                      <a:pt x="1780" y="1003"/>
                      <a:pt x="1755" y="1003"/>
                    </a:cubicBezTo>
                    <a:cubicBezTo>
                      <a:pt x="1730" y="1003"/>
                      <a:pt x="1705" y="1003"/>
                      <a:pt x="1655" y="978"/>
                    </a:cubicBezTo>
                    <a:lnTo>
                      <a:pt x="1630" y="978"/>
                    </a:lnTo>
                    <a:cubicBezTo>
                      <a:pt x="1630" y="978"/>
                      <a:pt x="1605" y="978"/>
                      <a:pt x="1605" y="953"/>
                    </a:cubicBezTo>
                    <a:cubicBezTo>
                      <a:pt x="1605" y="953"/>
                      <a:pt x="1605" y="928"/>
                      <a:pt x="1580" y="928"/>
                    </a:cubicBezTo>
                    <a:cubicBezTo>
                      <a:pt x="1555" y="802"/>
                      <a:pt x="1530" y="677"/>
                      <a:pt x="1505" y="552"/>
                    </a:cubicBezTo>
                    <a:cubicBezTo>
                      <a:pt x="1505" y="501"/>
                      <a:pt x="1480" y="476"/>
                      <a:pt x="1480" y="426"/>
                    </a:cubicBezTo>
                    <a:close/>
                    <a:moveTo>
                      <a:pt x="1354" y="376"/>
                    </a:moveTo>
                    <a:cubicBezTo>
                      <a:pt x="1379" y="451"/>
                      <a:pt x="1404" y="501"/>
                      <a:pt x="1404" y="552"/>
                    </a:cubicBezTo>
                    <a:cubicBezTo>
                      <a:pt x="1430" y="677"/>
                      <a:pt x="1455" y="802"/>
                      <a:pt x="1480" y="928"/>
                    </a:cubicBezTo>
                    <a:cubicBezTo>
                      <a:pt x="1480" y="928"/>
                      <a:pt x="1455" y="953"/>
                      <a:pt x="1455" y="953"/>
                    </a:cubicBezTo>
                    <a:cubicBezTo>
                      <a:pt x="1430" y="978"/>
                      <a:pt x="1404" y="978"/>
                      <a:pt x="1404" y="1003"/>
                    </a:cubicBezTo>
                    <a:cubicBezTo>
                      <a:pt x="1404" y="1028"/>
                      <a:pt x="1379" y="1028"/>
                      <a:pt x="1379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29" y="1078"/>
                      <a:pt x="1304" y="1078"/>
                      <a:pt x="1304" y="1103"/>
                    </a:cubicBezTo>
                    <a:cubicBezTo>
                      <a:pt x="1279" y="1103"/>
                      <a:pt x="1254" y="1128"/>
                      <a:pt x="1229" y="1128"/>
                    </a:cubicBezTo>
                    <a:cubicBezTo>
                      <a:pt x="1229" y="1153"/>
                      <a:pt x="1204" y="1178"/>
                      <a:pt x="1179" y="1178"/>
                    </a:cubicBezTo>
                    <a:cubicBezTo>
                      <a:pt x="1179" y="1203"/>
                      <a:pt x="1154" y="1203"/>
                      <a:pt x="1154" y="1203"/>
                    </a:cubicBezTo>
                    <a:cubicBezTo>
                      <a:pt x="1154" y="1203"/>
                      <a:pt x="1129" y="1178"/>
                      <a:pt x="1129" y="1178"/>
                    </a:cubicBezTo>
                    <a:cubicBezTo>
                      <a:pt x="1129" y="1153"/>
                      <a:pt x="1129" y="1128"/>
                      <a:pt x="1129" y="1103"/>
                    </a:cubicBezTo>
                    <a:cubicBezTo>
                      <a:pt x="1104" y="1078"/>
                      <a:pt x="1104" y="1053"/>
                      <a:pt x="1104" y="1028"/>
                    </a:cubicBezTo>
                    <a:cubicBezTo>
                      <a:pt x="1079" y="1003"/>
                      <a:pt x="1079" y="978"/>
                      <a:pt x="1079" y="953"/>
                    </a:cubicBezTo>
                    <a:cubicBezTo>
                      <a:pt x="1054" y="928"/>
                      <a:pt x="1054" y="903"/>
                      <a:pt x="1054" y="877"/>
                    </a:cubicBezTo>
                    <a:cubicBezTo>
                      <a:pt x="1029" y="852"/>
                      <a:pt x="1029" y="827"/>
                      <a:pt x="1029" y="802"/>
                    </a:cubicBezTo>
                    <a:cubicBezTo>
                      <a:pt x="1003" y="752"/>
                      <a:pt x="1003" y="727"/>
                      <a:pt x="978" y="677"/>
                    </a:cubicBezTo>
                    <a:cubicBezTo>
                      <a:pt x="978" y="677"/>
                      <a:pt x="1003" y="677"/>
                      <a:pt x="1003" y="652"/>
                    </a:cubicBezTo>
                    <a:cubicBezTo>
                      <a:pt x="1054" y="627"/>
                      <a:pt x="1104" y="577"/>
                      <a:pt x="1154" y="552"/>
                    </a:cubicBezTo>
                    <a:cubicBezTo>
                      <a:pt x="1204" y="501"/>
                      <a:pt x="1254" y="451"/>
                      <a:pt x="1279" y="426"/>
                    </a:cubicBezTo>
                    <a:cubicBezTo>
                      <a:pt x="1304" y="401"/>
                      <a:pt x="1329" y="401"/>
                      <a:pt x="1354" y="376"/>
                    </a:cubicBezTo>
                    <a:close/>
                    <a:moveTo>
                      <a:pt x="252" y="0"/>
                    </a:moveTo>
                    <a:cubicBezTo>
                      <a:pt x="252" y="0"/>
                      <a:pt x="227" y="25"/>
                      <a:pt x="201" y="50"/>
                    </a:cubicBezTo>
                    <a:cubicBezTo>
                      <a:pt x="151" y="75"/>
                      <a:pt x="76" y="126"/>
                      <a:pt x="26" y="176"/>
                    </a:cubicBezTo>
                    <a:cubicBezTo>
                      <a:pt x="1" y="176"/>
                      <a:pt x="1" y="201"/>
                      <a:pt x="1" y="201"/>
                    </a:cubicBezTo>
                    <a:cubicBezTo>
                      <a:pt x="1" y="201"/>
                      <a:pt x="1" y="226"/>
                      <a:pt x="1" y="226"/>
                    </a:cubicBezTo>
                    <a:cubicBezTo>
                      <a:pt x="1" y="251"/>
                      <a:pt x="1" y="251"/>
                      <a:pt x="1" y="276"/>
                    </a:cubicBezTo>
                    <a:cubicBezTo>
                      <a:pt x="1" y="276"/>
                      <a:pt x="26" y="301"/>
                      <a:pt x="51" y="301"/>
                    </a:cubicBezTo>
                    <a:lnTo>
                      <a:pt x="101" y="301"/>
                    </a:lnTo>
                    <a:cubicBezTo>
                      <a:pt x="176" y="251"/>
                      <a:pt x="252" y="176"/>
                      <a:pt x="327" y="126"/>
                    </a:cubicBezTo>
                    <a:cubicBezTo>
                      <a:pt x="352" y="100"/>
                      <a:pt x="402" y="75"/>
                      <a:pt x="427" y="75"/>
                    </a:cubicBezTo>
                    <a:cubicBezTo>
                      <a:pt x="427" y="75"/>
                      <a:pt x="452" y="50"/>
                      <a:pt x="452" y="50"/>
                    </a:cubicBezTo>
                    <a:cubicBezTo>
                      <a:pt x="477" y="75"/>
                      <a:pt x="477" y="75"/>
                      <a:pt x="502" y="75"/>
                    </a:cubicBezTo>
                    <a:cubicBezTo>
                      <a:pt x="577" y="100"/>
                      <a:pt x="628" y="126"/>
                      <a:pt x="703" y="151"/>
                    </a:cubicBezTo>
                    <a:cubicBezTo>
                      <a:pt x="728" y="151"/>
                      <a:pt x="753" y="151"/>
                      <a:pt x="778" y="176"/>
                    </a:cubicBezTo>
                    <a:cubicBezTo>
                      <a:pt x="753" y="176"/>
                      <a:pt x="728" y="201"/>
                      <a:pt x="703" y="226"/>
                    </a:cubicBezTo>
                    <a:cubicBezTo>
                      <a:pt x="678" y="251"/>
                      <a:pt x="653" y="251"/>
                      <a:pt x="628" y="276"/>
                    </a:cubicBezTo>
                    <a:cubicBezTo>
                      <a:pt x="602" y="301"/>
                      <a:pt x="602" y="326"/>
                      <a:pt x="577" y="351"/>
                    </a:cubicBezTo>
                    <a:cubicBezTo>
                      <a:pt x="502" y="376"/>
                      <a:pt x="452" y="426"/>
                      <a:pt x="402" y="476"/>
                    </a:cubicBezTo>
                    <a:lnTo>
                      <a:pt x="377" y="476"/>
                    </a:lnTo>
                    <a:cubicBezTo>
                      <a:pt x="377" y="476"/>
                      <a:pt x="352" y="501"/>
                      <a:pt x="352" y="501"/>
                    </a:cubicBezTo>
                    <a:cubicBezTo>
                      <a:pt x="352" y="527"/>
                      <a:pt x="352" y="552"/>
                      <a:pt x="377" y="552"/>
                    </a:cubicBezTo>
                    <a:cubicBezTo>
                      <a:pt x="402" y="577"/>
                      <a:pt x="402" y="577"/>
                      <a:pt x="427" y="577"/>
                    </a:cubicBezTo>
                    <a:cubicBezTo>
                      <a:pt x="452" y="577"/>
                      <a:pt x="477" y="577"/>
                      <a:pt x="477" y="602"/>
                    </a:cubicBezTo>
                    <a:cubicBezTo>
                      <a:pt x="552" y="602"/>
                      <a:pt x="602" y="627"/>
                      <a:pt x="653" y="627"/>
                    </a:cubicBezTo>
                    <a:cubicBezTo>
                      <a:pt x="703" y="652"/>
                      <a:pt x="778" y="677"/>
                      <a:pt x="828" y="677"/>
                    </a:cubicBezTo>
                    <a:lnTo>
                      <a:pt x="853" y="677"/>
                    </a:lnTo>
                    <a:cubicBezTo>
                      <a:pt x="828" y="702"/>
                      <a:pt x="828" y="702"/>
                      <a:pt x="803" y="727"/>
                    </a:cubicBezTo>
                    <a:cubicBezTo>
                      <a:pt x="778" y="752"/>
                      <a:pt x="728" y="802"/>
                      <a:pt x="678" y="852"/>
                    </a:cubicBezTo>
                    <a:cubicBezTo>
                      <a:pt x="653" y="877"/>
                      <a:pt x="628" y="877"/>
                      <a:pt x="602" y="903"/>
                    </a:cubicBezTo>
                    <a:lnTo>
                      <a:pt x="577" y="903"/>
                    </a:lnTo>
                    <a:cubicBezTo>
                      <a:pt x="527" y="877"/>
                      <a:pt x="452" y="877"/>
                      <a:pt x="402" y="852"/>
                    </a:cubicBezTo>
                    <a:cubicBezTo>
                      <a:pt x="327" y="852"/>
                      <a:pt x="252" y="852"/>
                      <a:pt x="176" y="827"/>
                    </a:cubicBezTo>
                    <a:lnTo>
                      <a:pt x="101" y="827"/>
                    </a:lnTo>
                    <a:cubicBezTo>
                      <a:pt x="101" y="827"/>
                      <a:pt x="101" y="802"/>
                      <a:pt x="76" y="802"/>
                    </a:cubicBezTo>
                    <a:cubicBezTo>
                      <a:pt x="76" y="802"/>
                      <a:pt x="51" y="827"/>
                      <a:pt x="51" y="827"/>
                    </a:cubicBezTo>
                    <a:cubicBezTo>
                      <a:pt x="26" y="827"/>
                      <a:pt x="26" y="852"/>
                      <a:pt x="26" y="852"/>
                    </a:cubicBezTo>
                    <a:cubicBezTo>
                      <a:pt x="1" y="903"/>
                      <a:pt x="26" y="953"/>
                      <a:pt x="76" y="953"/>
                    </a:cubicBezTo>
                    <a:cubicBezTo>
                      <a:pt x="126" y="978"/>
                      <a:pt x="176" y="978"/>
                      <a:pt x="227" y="1003"/>
                    </a:cubicBezTo>
                    <a:cubicBezTo>
                      <a:pt x="252" y="1003"/>
                      <a:pt x="302" y="1003"/>
                      <a:pt x="352" y="1028"/>
                    </a:cubicBezTo>
                    <a:cubicBezTo>
                      <a:pt x="377" y="1028"/>
                      <a:pt x="427" y="1028"/>
                      <a:pt x="477" y="1053"/>
                    </a:cubicBezTo>
                    <a:cubicBezTo>
                      <a:pt x="452" y="1078"/>
                      <a:pt x="427" y="1078"/>
                      <a:pt x="402" y="1103"/>
                    </a:cubicBezTo>
                    <a:cubicBezTo>
                      <a:pt x="352" y="1153"/>
                      <a:pt x="302" y="1178"/>
                      <a:pt x="252" y="1228"/>
                    </a:cubicBezTo>
                    <a:cubicBezTo>
                      <a:pt x="227" y="1253"/>
                      <a:pt x="176" y="1304"/>
                      <a:pt x="151" y="1354"/>
                    </a:cubicBezTo>
                    <a:cubicBezTo>
                      <a:pt x="126" y="1354"/>
                      <a:pt x="126" y="1379"/>
                      <a:pt x="151" y="1379"/>
                    </a:cubicBezTo>
                    <a:cubicBezTo>
                      <a:pt x="151" y="1391"/>
                      <a:pt x="158" y="1397"/>
                      <a:pt x="164" y="1397"/>
                    </a:cubicBezTo>
                    <a:cubicBezTo>
                      <a:pt x="170" y="1397"/>
                      <a:pt x="176" y="1391"/>
                      <a:pt x="176" y="1379"/>
                    </a:cubicBezTo>
                    <a:cubicBezTo>
                      <a:pt x="227" y="1354"/>
                      <a:pt x="277" y="1304"/>
                      <a:pt x="302" y="1278"/>
                    </a:cubicBezTo>
                    <a:cubicBezTo>
                      <a:pt x="352" y="1228"/>
                      <a:pt x="402" y="1203"/>
                      <a:pt x="452" y="1153"/>
                    </a:cubicBezTo>
                    <a:cubicBezTo>
                      <a:pt x="477" y="1128"/>
                      <a:pt x="502" y="1103"/>
                      <a:pt x="527" y="1078"/>
                    </a:cubicBezTo>
                    <a:cubicBezTo>
                      <a:pt x="527" y="1128"/>
                      <a:pt x="527" y="1178"/>
                      <a:pt x="527" y="1253"/>
                    </a:cubicBezTo>
                    <a:cubicBezTo>
                      <a:pt x="527" y="1329"/>
                      <a:pt x="527" y="1429"/>
                      <a:pt x="527" y="1529"/>
                    </a:cubicBezTo>
                    <a:cubicBezTo>
                      <a:pt x="527" y="1554"/>
                      <a:pt x="552" y="1579"/>
                      <a:pt x="552" y="1579"/>
                    </a:cubicBezTo>
                    <a:cubicBezTo>
                      <a:pt x="577" y="1579"/>
                      <a:pt x="602" y="1554"/>
                      <a:pt x="602" y="1529"/>
                    </a:cubicBezTo>
                    <a:cubicBezTo>
                      <a:pt x="628" y="1354"/>
                      <a:pt x="628" y="1203"/>
                      <a:pt x="628" y="1028"/>
                    </a:cubicBezTo>
                    <a:cubicBezTo>
                      <a:pt x="628" y="1028"/>
                      <a:pt x="628" y="1028"/>
                      <a:pt x="653" y="1003"/>
                    </a:cubicBezTo>
                    <a:cubicBezTo>
                      <a:pt x="653" y="1003"/>
                      <a:pt x="653" y="978"/>
                      <a:pt x="653" y="978"/>
                    </a:cubicBezTo>
                    <a:cubicBezTo>
                      <a:pt x="678" y="953"/>
                      <a:pt x="703" y="928"/>
                      <a:pt x="728" y="903"/>
                    </a:cubicBezTo>
                    <a:cubicBezTo>
                      <a:pt x="778" y="852"/>
                      <a:pt x="828" y="827"/>
                      <a:pt x="878" y="777"/>
                    </a:cubicBezTo>
                    <a:cubicBezTo>
                      <a:pt x="878" y="802"/>
                      <a:pt x="903" y="827"/>
                      <a:pt x="903" y="852"/>
                    </a:cubicBezTo>
                    <a:cubicBezTo>
                      <a:pt x="903" y="877"/>
                      <a:pt x="928" y="903"/>
                      <a:pt x="928" y="928"/>
                    </a:cubicBezTo>
                    <a:cubicBezTo>
                      <a:pt x="953" y="953"/>
                      <a:pt x="953" y="978"/>
                      <a:pt x="978" y="1003"/>
                    </a:cubicBezTo>
                    <a:cubicBezTo>
                      <a:pt x="978" y="1028"/>
                      <a:pt x="978" y="1053"/>
                      <a:pt x="1003" y="1078"/>
                    </a:cubicBezTo>
                    <a:cubicBezTo>
                      <a:pt x="1003" y="1103"/>
                      <a:pt x="1029" y="1128"/>
                      <a:pt x="1029" y="1153"/>
                    </a:cubicBezTo>
                    <a:cubicBezTo>
                      <a:pt x="1029" y="1153"/>
                      <a:pt x="1054" y="1178"/>
                      <a:pt x="1054" y="1203"/>
                    </a:cubicBezTo>
                    <a:cubicBezTo>
                      <a:pt x="1054" y="1228"/>
                      <a:pt x="1079" y="1253"/>
                      <a:pt x="1079" y="1253"/>
                    </a:cubicBezTo>
                    <a:lnTo>
                      <a:pt x="1104" y="1253"/>
                    </a:lnTo>
                    <a:cubicBezTo>
                      <a:pt x="1079" y="1278"/>
                      <a:pt x="1079" y="1278"/>
                      <a:pt x="1104" y="1304"/>
                    </a:cubicBezTo>
                    <a:lnTo>
                      <a:pt x="1154" y="1304"/>
                    </a:lnTo>
                    <a:cubicBezTo>
                      <a:pt x="1154" y="1278"/>
                      <a:pt x="1179" y="1278"/>
                      <a:pt x="1179" y="1253"/>
                    </a:cubicBezTo>
                    <a:cubicBezTo>
                      <a:pt x="1204" y="1253"/>
                      <a:pt x="1204" y="1228"/>
                      <a:pt x="1229" y="1228"/>
                    </a:cubicBezTo>
                    <a:cubicBezTo>
                      <a:pt x="1254" y="1203"/>
                      <a:pt x="1254" y="1203"/>
                      <a:pt x="1279" y="1178"/>
                    </a:cubicBezTo>
                    <a:cubicBezTo>
                      <a:pt x="1304" y="1178"/>
                      <a:pt x="1329" y="1153"/>
                      <a:pt x="1329" y="1153"/>
                    </a:cubicBezTo>
                    <a:cubicBezTo>
                      <a:pt x="1354" y="1128"/>
                      <a:pt x="1379" y="1128"/>
                      <a:pt x="1379" y="1103"/>
                    </a:cubicBezTo>
                    <a:cubicBezTo>
                      <a:pt x="1404" y="1078"/>
                      <a:pt x="1430" y="1078"/>
                      <a:pt x="1455" y="1053"/>
                    </a:cubicBezTo>
                    <a:cubicBezTo>
                      <a:pt x="1455" y="1053"/>
                      <a:pt x="1480" y="1028"/>
                      <a:pt x="1505" y="1003"/>
                    </a:cubicBezTo>
                    <a:cubicBezTo>
                      <a:pt x="1505" y="1053"/>
                      <a:pt x="1505" y="1078"/>
                      <a:pt x="1530" y="1103"/>
                    </a:cubicBezTo>
                    <a:cubicBezTo>
                      <a:pt x="1530" y="1178"/>
                      <a:pt x="1555" y="1253"/>
                      <a:pt x="1580" y="1304"/>
                    </a:cubicBezTo>
                    <a:cubicBezTo>
                      <a:pt x="1580" y="1329"/>
                      <a:pt x="1580" y="1329"/>
                      <a:pt x="1580" y="1329"/>
                    </a:cubicBezTo>
                    <a:cubicBezTo>
                      <a:pt x="1580" y="1329"/>
                      <a:pt x="1580" y="1354"/>
                      <a:pt x="1555" y="1354"/>
                    </a:cubicBezTo>
                    <a:cubicBezTo>
                      <a:pt x="1555" y="1379"/>
                      <a:pt x="1530" y="1404"/>
                      <a:pt x="1505" y="1429"/>
                    </a:cubicBezTo>
                    <a:cubicBezTo>
                      <a:pt x="1505" y="1479"/>
                      <a:pt x="1480" y="1504"/>
                      <a:pt x="1455" y="1554"/>
                    </a:cubicBezTo>
                    <a:cubicBezTo>
                      <a:pt x="1430" y="1579"/>
                      <a:pt x="1430" y="1629"/>
                      <a:pt x="1404" y="1654"/>
                    </a:cubicBezTo>
                    <a:cubicBezTo>
                      <a:pt x="1379" y="1705"/>
                      <a:pt x="1354" y="1755"/>
                      <a:pt x="1329" y="1780"/>
                    </a:cubicBezTo>
                    <a:cubicBezTo>
                      <a:pt x="1329" y="1805"/>
                      <a:pt x="1329" y="1830"/>
                      <a:pt x="1329" y="1830"/>
                    </a:cubicBezTo>
                    <a:cubicBezTo>
                      <a:pt x="1329" y="1855"/>
                      <a:pt x="1329" y="1855"/>
                      <a:pt x="1354" y="1880"/>
                    </a:cubicBezTo>
                    <a:cubicBezTo>
                      <a:pt x="1362" y="1887"/>
                      <a:pt x="1369" y="1890"/>
                      <a:pt x="1376" y="1890"/>
                    </a:cubicBezTo>
                    <a:cubicBezTo>
                      <a:pt x="1394" y="1890"/>
                      <a:pt x="1412" y="1873"/>
                      <a:pt x="1430" y="1855"/>
                    </a:cubicBezTo>
                    <a:cubicBezTo>
                      <a:pt x="1455" y="1830"/>
                      <a:pt x="1480" y="1805"/>
                      <a:pt x="1505" y="1755"/>
                    </a:cubicBezTo>
                    <a:cubicBezTo>
                      <a:pt x="1505" y="1730"/>
                      <a:pt x="1530" y="1705"/>
                      <a:pt x="1555" y="1679"/>
                    </a:cubicBezTo>
                    <a:cubicBezTo>
                      <a:pt x="1580" y="1629"/>
                      <a:pt x="1605" y="1579"/>
                      <a:pt x="1630" y="1529"/>
                    </a:cubicBezTo>
                    <a:cubicBezTo>
                      <a:pt x="1630" y="1579"/>
                      <a:pt x="1655" y="1629"/>
                      <a:pt x="1655" y="1705"/>
                    </a:cubicBezTo>
                    <a:cubicBezTo>
                      <a:pt x="1680" y="1755"/>
                      <a:pt x="1680" y="1830"/>
                      <a:pt x="1705" y="1905"/>
                    </a:cubicBezTo>
                    <a:cubicBezTo>
                      <a:pt x="1705" y="1930"/>
                      <a:pt x="1705" y="1955"/>
                      <a:pt x="1705" y="1980"/>
                    </a:cubicBezTo>
                    <a:cubicBezTo>
                      <a:pt x="1730" y="2005"/>
                      <a:pt x="1730" y="2030"/>
                      <a:pt x="1730" y="2080"/>
                    </a:cubicBezTo>
                    <a:cubicBezTo>
                      <a:pt x="1730" y="2080"/>
                      <a:pt x="1755" y="2106"/>
                      <a:pt x="1780" y="2106"/>
                    </a:cubicBezTo>
                    <a:cubicBezTo>
                      <a:pt x="1805" y="2106"/>
                      <a:pt x="1831" y="2080"/>
                      <a:pt x="1831" y="2055"/>
                    </a:cubicBezTo>
                    <a:cubicBezTo>
                      <a:pt x="1831" y="2005"/>
                      <a:pt x="1831" y="1955"/>
                      <a:pt x="1805" y="1880"/>
                    </a:cubicBezTo>
                    <a:cubicBezTo>
                      <a:pt x="1805" y="1830"/>
                      <a:pt x="1780" y="1755"/>
                      <a:pt x="1780" y="1679"/>
                    </a:cubicBezTo>
                    <a:cubicBezTo>
                      <a:pt x="1755" y="1604"/>
                      <a:pt x="1730" y="1554"/>
                      <a:pt x="1730" y="1479"/>
                    </a:cubicBezTo>
                    <a:lnTo>
                      <a:pt x="1730" y="1479"/>
                    </a:lnTo>
                    <a:cubicBezTo>
                      <a:pt x="1780" y="1504"/>
                      <a:pt x="1831" y="1529"/>
                      <a:pt x="1881" y="1554"/>
                    </a:cubicBezTo>
                    <a:cubicBezTo>
                      <a:pt x="1956" y="1629"/>
                      <a:pt x="2056" y="1654"/>
                      <a:pt x="2131" y="1705"/>
                    </a:cubicBezTo>
                    <a:cubicBezTo>
                      <a:pt x="2144" y="1717"/>
                      <a:pt x="2163" y="1723"/>
                      <a:pt x="2178" y="1723"/>
                    </a:cubicBezTo>
                    <a:cubicBezTo>
                      <a:pt x="2194" y="1723"/>
                      <a:pt x="2206" y="1717"/>
                      <a:pt x="2206" y="1705"/>
                    </a:cubicBezTo>
                    <a:cubicBezTo>
                      <a:pt x="2232" y="1679"/>
                      <a:pt x="2232" y="1629"/>
                      <a:pt x="2206" y="1629"/>
                    </a:cubicBezTo>
                    <a:cubicBezTo>
                      <a:pt x="2106" y="1554"/>
                      <a:pt x="2006" y="1504"/>
                      <a:pt x="1931" y="1454"/>
                    </a:cubicBezTo>
                    <a:cubicBezTo>
                      <a:pt x="1856" y="1404"/>
                      <a:pt x="1780" y="1354"/>
                      <a:pt x="1680" y="1329"/>
                    </a:cubicBezTo>
                    <a:cubicBezTo>
                      <a:pt x="1680" y="1304"/>
                      <a:pt x="1680" y="1304"/>
                      <a:pt x="1680" y="1304"/>
                    </a:cubicBezTo>
                    <a:cubicBezTo>
                      <a:pt x="1655" y="1203"/>
                      <a:pt x="1630" y="1128"/>
                      <a:pt x="1630" y="1028"/>
                    </a:cubicBezTo>
                    <a:lnTo>
                      <a:pt x="1630" y="1028"/>
                    </a:lnTo>
                    <a:cubicBezTo>
                      <a:pt x="1655" y="1053"/>
                      <a:pt x="1680" y="1053"/>
                      <a:pt x="1680" y="1053"/>
                    </a:cubicBezTo>
                    <a:cubicBezTo>
                      <a:pt x="1755" y="1078"/>
                      <a:pt x="1805" y="1078"/>
                      <a:pt x="1856" y="1103"/>
                    </a:cubicBezTo>
                    <a:cubicBezTo>
                      <a:pt x="1881" y="1103"/>
                      <a:pt x="1906" y="1103"/>
                      <a:pt x="1931" y="1128"/>
                    </a:cubicBezTo>
                    <a:lnTo>
                      <a:pt x="2006" y="1153"/>
                    </a:lnTo>
                    <a:lnTo>
                      <a:pt x="2081" y="1153"/>
                    </a:lnTo>
                    <a:cubicBezTo>
                      <a:pt x="2106" y="1178"/>
                      <a:pt x="2131" y="1178"/>
                      <a:pt x="2156" y="1178"/>
                    </a:cubicBezTo>
                    <a:cubicBezTo>
                      <a:pt x="2181" y="1178"/>
                      <a:pt x="2206" y="1153"/>
                      <a:pt x="2206" y="1128"/>
                    </a:cubicBezTo>
                    <a:cubicBezTo>
                      <a:pt x="2206" y="1128"/>
                      <a:pt x="2206" y="1103"/>
                      <a:pt x="2206" y="1103"/>
                    </a:cubicBezTo>
                    <a:cubicBezTo>
                      <a:pt x="2181" y="1003"/>
                      <a:pt x="2156" y="903"/>
                      <a:pt x="2131" y="802"/>
                    </a:cubicBezTo>
                    <a:cubicBezTo>
                      <a:pt x="2106" y="752"/>
                      <a:pt x="2106" y="702"/>
                      <a:pt x="2106" y="677"/>
                    </a:cubicBezTo>
                    <a:cubicBezTo>
                      <a:pt x="2106" y="652"/>
                      <a:pt x="2081" y="652"/>
                      <a:pt x="2081" y="627"/>
                    </a:cubicBezTo>
                    <a:lnTo>
                      <a:pt x="2081" y="627"/>
                    </a:lnTo>
                    <a:cubicBezTo>
                      <a:pt x="2181" y="652"/>
                      <a:pt x="2257" y="677"/>
                      <a:pt x="2357" y="702"/>
                    </a:cubicBezTo>
                    <a:cubicBezTo>
                      <a:pt x="2382" y="727"/>
                      <a:pt x="2407" y="727"/>
                      <a:pt x="2457" y="752"/>
                    </a:cubicBezTo>
                    <a:cubicBezTo>
                      <a:pt x="2507" y="852"/>
                      <a:pt x="2557" y="928"/>
                      <a:pt x="2607" y="1003"/>
                    </a:cubicBezTo>
                    <a:cubicBezTo>
                      <a:pt x="2607" y="1053"/>
                      <a:pt x="2633" y="1078"/>
                      <a:pt x="2658" y="1128"/>
                    </a:cubicBezTo>
                    <a:cubicBezTo>
                      <a:pt x="2708" y="1178"/>
                      <a:pt x="2733" y="1228"/>
                      <a:pt x="2758" y="1253"/>
                    </a:cubicBezTo>
                    <a:cubicBezTo>
                      <a:pt x="2758" y="1278"/>
                      <a:pt x="2783" y="1278"/>
                      <a:pt x="2808" y="1278"/>
                    </a:cubicBezTo>
                    <a:cubicBezTo>
                      <a:pt x="2833" y="1278"/>
                      <a:pt x="2833" y="1253"/>
                      <a:pt x="2808" y="1228"/>
                    </a:cubicBezTo>
                    <a:cubicBezTo>
                      <a:pt x="2758" y="1153"/>
                      <a:pt x="2708" y="1053"/>
                      <a:pt x="2658" y="978"/>
                    </a:cubicBezTo>
                    <a:cubicBezTo>
                      <a:pt x="2633" y="903"/>
                      <a:pt x="2607" y="852"/>
                      <a:pt x="2557" y="777"/>
                    </a:cubicBezTo>
                    <a:lnTo>
                      <a:pt x="2557" y="777"/>
                    </a:lnTo>
                    <a:cubicBezTo>
                      <a:pt x="2607" y="802"/>
                      <a:pt x="2658" y="802"/>
                      <a:pt x="2733" y="827"/>
                    </a:cubicBezTo>
                    <a:cubicBezTo>
                      <a:pt x="2783" y="852"/>
                      <a:pt x="2833" y="852"/>
                      <a:pt x="2883" y="877"/>
                    </a:cubicBezTo>
                    <a:cubicBezTo>
                      <a:pt x="2958" y="903"/>
                      <a:pt x="3008" y="903"/>
                      <a:pt x="3059" y="928"/>
                    </a:cubicBezTo>
                    <a:cubicBezTo>
                      <a:pt x="3084" y="928"/>
                      <a:pt x="3109" y="928"/>
                      <a:pt x="3134" y="903"/>
                    </a:cubicBezTo>
                    <a:cubicBezTo>
                      <a:pt x="3159" y="852"/>
                      <a:pt x="3134" y="827"/>
                      <a:pt x="3109" y="802"/>
                    </a:cubicBezTo>
                    <a:cubicBezTo>
                      <a:pt x="3059" y="777"/>
                      <a:pt x="2983" y="752"/>
                      <a:pt x="2933" y="727"/>
                    </a:cubicBezTo>
                    <a:cubicBezTo>
                      <a:pt x="2858" y="702"/>
                      <a:pt x="2808" y="677"/>
                      <a:pt x="2733" y="652"/>
                    </a:cubicBezTo>
                    <a:lnTo>
                      <a:pt x="2708" y="652"/>
                    </a:lnTo>
                    <a:cubicBezTo>
                      <a:pt x="2758" y="627"/>
                      <a:pt x="2783" y="627"/>
                      <a:pt x="2833" y="602"/>
                    </a:cubicBezTo>
                    <a:cubicBezTo>
                      <a:pt x="2958" y="552"/>
                      <a:pt x="3059" y="501"/>
                      <a:pt x="3184" y="476"/>
                    </a:cubicBezTo>
                    <a:cubicBezTo>
                      <a:pt x="3209" y="451"/>
                      <a:pt x="3234" y="401"/>
                      <a:pt x="3234" y="376"/>
                    </a:cubicBezTo>
                    <a:cubicBezTo>
                      <a:pt x="3209" y="351"/>
                      <a:pt x="3209" y="351"/>
                      <a:pt x="3184" y="326"/>
                    </a:cubicBezTo>
                    <a:lnTo>
                      <a:pt x="3134" y="326"/>
                    </a:lnTo>
                    <a:cubicBezTo>
                      <a:pt x="3008" y="351"/>
                      <a:pt x="2908" y="401"/>
                      <a:pt x="2808" y="426"/>
                    </a:cubicBezTo>
                    <a:cubicBezTo>
                      <a:pt x="2683" y="476"/>
                      <a:pt x="2582" y="527"/>
                      <a:pt x="2482" y="552"/>
                    </a:cubicBezTo>
                    <a:cubicBezTo>
                      <a:pt x="2457" y="552"/>
                      <a:pt x="2457" y="552"/>
                      <a:pt x="2457" y="577"/>
                    </a:cubicBezTo>
                    <a:cubicBezTo>
                      <a:pt x="2407" y="552"/>
                      <a:pt x="2382" y="552"/>
                      <a:pt x="2357" y="527"/>
                    </a:cubicBezTo>
                    <a:cubicBezTo>
                      <a:pt x="2282" y="527"/>
                      <a:pt x="2206" y="501"/>
                      <a:pt x="2156" y="476"/>
                    </a:cubicBezTo>
                    <a:cubicBezTo>
                      <a:pt x="2181" y="451"/>
                      <a:pt x="2206" y="451"/>
                      <a:pt x="2232" y="426"/>
                    </a:cubicBezTo>
                    <a:cubicBezTo>
                      <a:pt x="2257" y="401"/>
                      <a:pt x="2307" y="376"/>
                      <a:pt x="2332" y="376"/>
                    </a:cubicBezTo>
                    <a:cubicBezTo>
                      <a:pt x="2382" y="351"/>
                      <a:pt x="2432" y="326"/>
                      <a:pt x="2482" y="301"/>
                    </a:cubicBezTo>
                    <a:cubicBezTo>
                      <a:pt x="2507" y="276"/>
                      <a:pt x="2557" y="251"/>
                      <a:pt x="2582" y="226"/>
                    </a:cubicBezTo>
                    <a:cubicBezTo>
                      <a:pt x="2607" y="201"/>
                      <a:pt x="2607" y="201"/>
                      <a:pt x="2633" y="201"/>
                    </a:cubicBezTo>
                    <a:cubicBezTo>
                      <a:pt x="2658" y="176"/>
                      <a:pt x="2658" y="151"/>
                      <a:pt x="2633" y="100"/>
                    </a:cubicBezTo>
                    <a:cubicBezTo>
                      <a:pt x="2633" y="75"/>
                      <a:pt x="2607" y="75"/>
                      <a:pt x="2582" y="50"/>
                    </a:cubicBezTo>
                    <a:cubicBezTo>
                      <a:pt x="2532" y="50"/>
                      <a:pt x="2482" y="25"/>
                      <a:pt x="2457" y="0"/>
                    </a:cubicBezTo>
                    <a:lnTo>
                      <a:pt x="2206" y="0"/>
                    </a:lnTo>
                    <a:cubicBezTo>
                      <a:pt x="2206" y="25"/>
                      <a:pt x="2206" y="25"/>
                      <a:pt x="2232" y="25"/>
                    </a:cubicBezTo>
                    <a:cubicBezTo>
                      <a:pt x="2307" y="75"/>
                      <a:pt x="2407" y="100"/>
                      <a:pt x="2507" y="151"/>
                    </a:cubicBezTo>
                    <a:cubicBezTo>
                      <a:pt x="2507" y="151"/>
                      <a:pt x="2482" y="151"/>
                      <a:pt x="2482" y="176"/>
                    </a:cubicBezTo>
                    <a:cubicBezTo>
                      <a:pt x="2432" y="201"/>
                      <a:pt x="2382" y="226"/>
                      <a:pt x="2332" y="251"/>
                    </a:cubicBezTo>
                    <a:cubicBezTo>
                      <a:pt x="2307" y="276"/>
                      <a:pt x="2257" y="301"/>
                      <a:pt x="2206" y="326"/>
                    </a:cubicBezTo>
                    <a:cubicBezTo>
                      <a:pt x="2156" y="351"/>
                      <a:pt x="2131" y="376"/>
                      <a:pt x="2081" y="376"/>
                    </a:cubicBezTo>
                    <a:cubicBezTo>
                      <a:pt x="2081" y="401"/>
                      <a:pt x="2056" y="401"/>
                      <a:pt x="2031" y="401"/>
                    </a:cubicBezTo>
                    <a:cubicBezTo>
                      <a:pt x="2031" y="426"/>
                      <a:pt x="2031" y="426"/>
                      <a:pt x="2006" y="426"/>
                    </a:cubicBezTo>
                    <a:lnTo>
                      <a:pt x="1981" y="426"/>
                    </a:lnTo>
                    <a:cubicBezTo>
                      <a:pt x="1906" y="401"/>
                      <a:pt x="1856" y="376"/>
                      <a:pt x="1780" y="376"/>
                    </a:cubicBezTo>
                    <a:cubicBezTo>
                      <a:pt x="1730" y="351"/>
                      <a:pt x="1655" y="326"/>
                      <a:pt x="1605" y="301"/>
                    </a:cubicBezTo>
                    <a:cubicBezTo>
                      <a:pt x="1555" y="301"/>
                      <a:pt x="1505" y="276"/>
                      <a:pt x="1455" y="276"/>
                    </a:cubicBezTo>
                    <a:cubicBezTo>
                      <a:pt x="1505" y="226"/>
                      <a:pt x="1530" y="201"/>
                      <a:pt x="1580" y="176"/>
                    </a:cubicBezTo>
                    <a:cubicBezTo>
                      <a:pt x="1630" y="126"/>
                      <a:pt x="1680" y="75"/>
                      <a:pt x="1730" y="25"/>
                    </a:cubicBezTo>
                    <a:cubicBezTo>
                      <a:pt x="1730" y="25"/>
                      <a:pt x="1730" y="25"/>
                      <a:pt x="1755" y="0"/>
                    </a:cubicBezTo>
                    <a:lnTo>
                      <a:pt x="1630" y="0"/>
                    </a:lnTo>
                    <a:cubicBezTo>
                      <a:pt x="1605" y="25"/>
                      <a:pt x="1555" y="75"/>
                      <a:pt x="1505" y="100"/>
                    </a:cubicBezTo>
                    <a:cubicBezTo>
                      <a:pt x="1480" y="126"/>
                      <a:pt x="1455" y="151"/>
                      <a:pt x="1430" y="176"/>
                    </a:cubicBezTo>
                    <a:cubicBezTo>
                      <a:pt x="1404" y="126"/>
                      <a:pt x="1404" y="50"/>
                      <a:pt x="1379" y="0"/>
                    </a:cubicBezTo>
                    <a:lnTo>
                      <a:pt x="1279" y="0"/>
                    </a:lnTo>
                    <a:cubicBezTo>
                      <a:pt x="1279" y="50"/>
                      <a:pt x="1304" y="126"/>
                      <a:pt x="1329" y="176"/>
                    </a:cubicBezTo>
                    <a:cubicBezTo>
                      <a:pt x="1329" y="201"/>
                      <a:pt x="1329" y="226"/>
                      <a:pt x="1329" y="226"/>
                    </a:cubicBezTo>
                    <a:cubicBezTo>
                      <a:pt x="1304" y="226"/>
                      <a:pt x="1279" y="201"/>
                      <a:pt x="1229" y="201"/>
                    </a:cubicBezTo>
                    <a:cubicBezTo>
                      <a:pt x="1129" y="176"/>
                      <a:pt x="1029" y="126"/>
                      <a:pt x="928" y="100"/>
                    </a:cubicBezTo>
                    <a:cubicBezTo>
                      <a:pt x="928" y="75"/>
                      <a:pt x="903" y="75"/>
                      <a:pt x="903" y="50"/>
                    </a:cubicBezTo>
                    <a:cubicBezTo>
                      <a:pt x="903" y="25"/>
                      <a:pt x="878" y="25"/>
                      <a:pt x="878" y="0"/>
                    </a:cubicBezTo>
                    <a:lnTo>
                      <a:pt x="803" y="0"/>
                    </a:lnTo>
                    <a:cubicBezTo>
                      <a:pt x="803" y="25"/>
                      <a:pt x="828" y="50"/>
                      <a:pt x="828" y="75"/>
                    </a:cubicBezTo>
                    <a:cubicBezTo>
                      <a:pt x="778" y="50"/>
                      <a:pt x="728" y="25"/>
                      <a:pt x="678" y="25"/>
                    </a:cubicBezTo>
                    <a:cubicBezTo>
                      <a:pt x="653" y="0"/>
                      <a:pt x="653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8"/>
              <p:cNvSpPr/>
              <p:nvPr/>
            </p:nvSpPr>
            <p:spPr>
              <a:xfrm>
                <a:off x="5187500" y="1376600"/>
                <a:ext cx="85250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4" extrusionOk="0">
                    <a:moveTo>
                      <a:pt x="1981" y="777"/>
                    </a:moveTo>
                    <a:cubicBezTo>
                      <a:pt x="1981" y="802"/>
                      <a:pt x="1981" y="827"/>
                      <a:pt x="1981" y="827"/>
                    </a:cubicBezTo>
                    <a:cubicBezTo>
                      <a:pt x="2006" y="877"/>
                      <a:pt x="2006" y="927"/>
                      <a:pt x="2031" y="978"/>
                    </a:cubicBezTo>
                    <a:cubicBezTo>
                      <a:pt x="2031" y="1028"/>
                      <a:pt x="2056" y="1078"/>
                      <a:pt x="2056" y="1153"/>
                    </a:cubicBezTo>
                    <a:cubicBezTo>
                      <a:pt x="2056" y="1153"/>
                      <a:pt x="2081" y="1178"/>
                      <a:pt x="2081" y="1203"/>
                    </a:cubicBezTo>
                    <a:cubicBezTo>
                      <a:pt x="2056" y="1228"/>
                      <a:pt x="2006" y="1253"/>
                      <a:pt x="1981" y="1303"/>
                    </a:cubicBezTo>
                    <a:cubicBezTo>
                      <a:pt x="1930" y="1328"/>
                      <a:pt x="1880" y="1353"/>
                      <a:pt x="1855" y="1404"/>
                    </a:cubicBezTo>
                    <a:cubicBezTo>
                      <a:pt x="1805" y="1429"/>
                      <a:pt x="1755" y="1479"/>
                      <a:pt x="1705" y="1529"/>
                    </a:cubicBezTo>
                    <a:cubicBezTo>
                      <a:pt x="1655" y="1554"/>
                      <a:pt x="1630" y="1579"/>
                      <a:pt x="1605" y="1604"/>
                    </a:cubicBezTo>
                    <a:cubicBezTo>
                      <a:pt x="1605" y="1604"/>
                      <a:pt x="1605" y="1604"/>
                      <a:pt x="1605" y="1579"/>
                    </a:cubicBezTo>
                    <a:cubicBezTo>
                      <a:pt x="1580" y="1479"/>
                      <a:pt x="1529" y="1353"/>
                      <a:pt x="1504" y="1203"/>
                    </a:cubicBezTo>
                    <a:cubicBezTo>
                      <a:pt x="1504" y="1203"/>
                      <a:pt x="1504" y="1178"/>
                      <a:pt x="1504" y="1153"/>
                    </a:cubicBezTo>
                    <a:cubicBezTo>
                      <a:pt x="1554" y="1128"/>
                      <a:pt x="1580" y="1103"/>
                      <a:pt x="1605" y="1078"/>
                    </a:cubicBezTo>
                    <a:cubicBezTo>
                      <a:pt x="1630" y="1053"/>
                      <a:pt x="1680" y="1028"/>
                      <a:pt x="1705" y="1003"/>
                    </a:cubicBezTo>
                    <a:cubicBezTo>
                      <a:pt x="1730" y="978"/>
                      <a:pt x="1730" y="978"/>
                      <a:pt x="1755" y="952"/>
                    </a:cubicBezTo>
                    <a:cubicBezTo>
                      <a:pt x="1780" y="927"/>
                      <a:pt x="1805" y="902"/>
                      <a:pt x="1830" y="877"/>
                    </a:cubicBezTo>
                    <a:cubicBezTo>
                      <a:pt x="1880" y="852"/>
                      <a:pt x="1905" y="827"/>
                      <a:pt x="1955" y="777"/>
                    </a:cubicBezTo>
                    <a:close/>
                    <a:moveTo>
                      <a:pt x="978" y="1003"/>
                    </a:moveTo>
                    <a:cubicBezTo>
                      <a:pt x="1003" y="1028"/>
                      <a:pt x="1028" y="1028"/>
                      <a:pt x="1053" y="1028"/>
                    </a:cubicBezTo>
                    <a:cubicBezTo>
                      <a:pt x="1103" y="1053"/>
                      <a:pt x="1128" y="1053"/>
                      <a:pt x="1153" y="1053"/>
                    </a:cubicBezTo>
                    <a:cubicBezTo>
                      <a:pt x="1229" y="1078"/>
                      <a:pt x="1279" y="1103"/>
                      <a:pt x="1329" y="1103"/>
                    </a:cubicBezTo>
                    <a:cubicBezTo>
                      <a:pt x="1354" y="1128"/>
                      <a:pt x="1354" y="1128"/>
                      <a:pt x="1379" y="1128"/>
                    </a:cubicBezTo>
                    <a:cubicBezTo>
                      <a:pt x="1379" y="1153"/>
                      <a:pt x="1404" y="1178"/>
                      <a:pt x="1404" y="1228"/>
                    </a:cubicBezTo>
                    <a:cubicBezTo>
                      <a:pt x="1429" y="1353"/>
                      <a:pt x="1454" y="1479"/>
                      <a:pt x="1504" y="1604"/>
                    </a:cubicBezTo>
                    <a:cubicBezTo>
                      <a:pt x="1504" y="1629"/>
                      <a:pt x="1504" y="1629"/>
                      <a:pt x="1504" y="1654"/>
                    </a:cubicBezTo>
                    <a:cubicBezTo>
                      <a:pt x="1479" y="1654"/>
                      <a:pt x="1454" y="1629"/>
                      <a:pt x="1404" y="1629"/>
                    </a:cubicBezTo>
                    <a:cubicBezTo>
                      <a:pt x="1304" y="1604"/>
                      <a:pt x="1204" y="1554"/>
                      <a:pt x="1103" y="1529"/>
                    </a:cubicBezTo>
                    <a:cubicBezTo>
                      <a:pt x="1103" y="1504"/>
                      <a:pt x="1078" y="1504"/>
                      <a:pt x="1078" y="1479"/>
                    </a:cubicBezTo>
                    <a:cubicBezTo>
                      <a:pt x="1078" y="1454"/>
                      <a:pt x="1053" y="1429"/>
                      <a:pt x="1053" y="1404"/>
                    </a:cubicBezTo>
                    <a:cubicBezTo>
                      <a:pt x="1028" y="1353"/>
                      <a:pt x="1003" y="1303"/>
                      <a:pt x="1003" y="1253"/>
                    </a:cubicBezTo>
                    <a:cubicBezTo>
                      <a:pt x="978" y="1203"/>
                      <a:pt x="953" y="1153"/>
                      <a:pt x="953" y="1103"/>
                    </a:cubicBezTo>
                    <a:cubicBezTo>
                      <a:pt x="928" y="1078"/>
                      <a:pt x="903" y="1028"/>
                      <a:pt x="903" y="1003"/>
                    </a:cubicBezTo>
                    <a:close/>
                    <a:moveTo>
                      <a:pt x="2081" y="1278"/>
                    </a:moveTo>
                    <a:cubicBezTo>
                      <a:pt x="2131" y="1303"/>
                      <a:pt x="2181" y="1328"/>
                      <a:pt x="2231" y="1353"/>
                    </a:cubicBezTo>
                    <a:cubicBezTo>
                      <a:pt x="2281" y="1379"/>
                      <a:pt x="2331" y="1429"/>
                      <a:pt x="2407" y="1454"/>
                    </a:cubicBezTo>
                    <a:cubicBezTo>
                      <a:pt x="2507" y="1479"/>
                      <a:pt x="2582" y="1529"/>
                      <a:pt x="2682" y="1554"/>
                    </a:cubicBezTo>
                    <a:cubicBezTo>
                      <a:pt x="2682" y="1579"/>
                      <a:pt x="2657" y="1579"/>
                      <a:pt x="2657" y="1604"/>
                    </a:cubicBezTo>
                    <a:cubicBezTo>
                      <a:pt x="2607" y="1629"/>
                      <a:pt x="2557" y="1654"/>
                      <a:pt x="2507" y="1679"/>
                    </a:cubicBezTo>
                    <a:cubicBezTo>
                      <a:pt x="2482" y="1704"/>
                      <a:pt x="2432" y="1729"/>
                      <a:pt x="2382" y="1754"/>
                    </a:cubicBezTo>
                    <a:cubicBezTo>
                      <a:pt x="2331" y="1780"/>
                      <a:pt x="2306" y="1780"/>
                      <a:pt x="2256" y="1805"/>
                    </a:cubicBezTo>
                    <a:cubicBezTo>
                      <a:pt x="2256" y="1805"/>
                      <a:pt x="2231" y="1830"/>
                      <a:pt x="2206" y="1830"/>
                    </a:cubicBezTo>
                    <a:cubicBezTo>
                      <a:pt x="2206" y="1830"/>
                      <a:pt x="2206" y="1855"/>
                      <a:pt x="2181" y="1855"/>
                    </a:cubicBezTo>
                    <a:lnTo>
                      <a:pt x="2156" y="1855"/>
                    </a:lnTo>
                    <a:cubicBezTo>
                      <a:pt x="2106" y="1830"/>
                      <a:pt x="2031" y="1805"/>
                      <a:pt x="1955" y="1780"/>
                    </a:cubicBezTo>
                    <a:cubicBezTo>
                      <a:pt x="1905" y="1754"/>
                      <a:pt x="1830" y="1754"/>
                      <a:pt x="1780" y="1729"/>
                    </a:cubicBezTo>
                    <a:cubicBezTo>
                      <a:pt x="1730" y="1704"/>
                      <a:pt x="1680" y="1704"/>
                      <a:pt x="1630" y="1679"/>
                    </a:cubicBezTo>
                    <a:cubicBezTo>
                      <a:pt x="1680" y="1654"/>
                      <a:pt x="1705" y="1629"/>
                      <a:pt x="1755" y="1579"/>
                    </a:cubicBezTo>
                    <a:cubicBezTo>
                      <a:pt x="1805" y="1554"/>
                      <a:pt x="1855" y="1504"/>
                      <a:pt x="1905" y="1454"/>
                    </a:cubicBezTo>
                    <a:cubicBezTo>
                      <a:pt x="1930" y="1429"/>
                      <a:pt x="1981" y="1379"/>
                      <a:pt x="2031" y="1328"/>
                    </a:cubicBezTo>
                    <a:cubicBezTo>
                      <a:pt x="2056" y="1328"/>
                      <a:pt x="2056" y="1303"/>
                      <a:pt x="2081" y="1278"/>
                    </a:cubicBezTo>
                    <a:close/>
                    <a:moveTo>
                      <a:pt x="1053" y="1629"/>
                    </a:moveTo>
                    <a:cubicBezTo>
                      <a:pt x="1128" y="1654"/>
                      <a:pt x="1179" y="1679"/>
                      <a:pt x="1229" y="1704"/>
                    </a:cubicBezTo>
                    <a:cubicBezTo>
                      <a:pt x="1279" y="1729"/>
                      <a:pt x="1354" y="1729"/>
                      <a:pt x="1404" y="1754"/>
                    </a:cubicBezTo>
                    <a:cubicBezTo>
                      <a:pt x="1404" y="1754"/>
                      <a:pt x="1404" y="1780"/>
                      <a:pt x="1404" y="1780"/>
                    </a:cubicBezTo>
                    <a:cubicBezTo>
                      <a:pt x="1354" y="1805"/>
                      <a:pt x="1304" y="1855"/>
                      <a:pt x="1279" y="1880"/>
                    </a:cubicBezTo>
                    <a:cubicBezTo>
                      <a:pt x="1229" y="1930"/>
                      <a:pt x="1179" y="1980"/>
                      <a:pt x="1128" y="2005"/>
                    </a:cubicBezTo>
                    <a:cubicBezTo>
                      <a:pt x="1103" y="2030"/>
                      <a:pt x="1103" y="2055"/>
                      <a:pt x="1078" y="2055"/>
                    </a:cubicBezTo>
                    <a:cubicBezTo>
                      <a:pt x="1053" y="2055"/>
                      <a:pt x="1028" y="2055"/>
                      <a:pt x="1003" y="2030"/>
                    </a:cubicBezTo>
                    <a:cubicBezTo>
                      <a:pt x="953" y="2030"/>
                      <a:pt x="903" y="2005"/>
                      <a:pt x="853" y="1980"/>
                    </a:cubicBezTo>
                    <a:cubicBezTo>
                      <a:pt x="778" y="1980"/>
                      <a:pt x="727" y="1955"/>
                      <a:pt x="677" y="1930"/>
                    </a:cubicBezTo>
                    <a:lnTo>
                      <a:pt x="652" y="1930"/>
                    </a:lnTo>
                    <a:cubicBezTo>
                      <a:pt x="652" y="1905"/>
                      <a:pt x="677" y="1905"/>
                      <a:pt x="702" y="1880"/>
                    </a:cubicBezTo>
                    <a:cubicBezTo>
                      <a:pt x="702" y="1880"/>
                      <a:pt x="727" y="1855"/>
                      <a:pt x="752" y="1830"/>
                    </a:cubicBezTo>
                    <a:cubicBezTo>
                      <a:pt x="778" y="1830"/>
                      <a:pt x="803" y="1805"/>
                      <a:pt x="828" y="1780"/>
                    </a:cubicBezTo>
                    <a:cubicBezTo>
                      <a:pt x="853" y="1754"/>
                      <a:pt x="903" y="1729"/>
                      <a:pt x="953" y="1704"/>
                    </a:cubicBezTo>
                    <a:cubicBezTo>
                      <a:pt x="978" y="1679"/>
                      <a:pt x="978" y="1679"/>
                      <a:pt x="1003" y="1679"/>
                    </a:cubicBezTo>
                    <a:cubicBezTo>
                      <a:pt x="1028" y="1654"/>
                      <a:pt x="1053" y="1654"/>
                      <a:pt x="1053" y="1629"/>
                    </a:cubicBezTo>
                    <a:close/>
                    <a:moveTo>
                      <a:pt x="1655" y="1855"/>
                    </a:moveTo>
                    <a:cubicBezTo>
                      <a:pt x="1830" y="1905"/>
                      <a:pt x="1981" y="1955"/>
                      <a:pt x="2156" y="2005"/>
                    </a:cubicBezTo>
                    <a:cubicBezTo>
                      <a:pt x="2156" y="2005"/>
                      <a:pt x="2156" y="2030"/>
                      <a:pt x="2181" y="2030"/>
                    </a:cubicBezTo>
                    <a:cubicBezTo>
                      <a:pt x="2181" y="2030"/>
                      <a:pt x="2181" y="2055"/>
                      <a:pt x="2181" y="2080"/>
                    </a:cubicBezTo>
                    <a:cubicBezTo>
                      <a:pt x="2181" y="2130"/>
                      <a:pt x="2206" y="2181"/>
                      <a:pt x="2206" y="2206"/>
                    </a:cubicBezTo>
                    <a:cubicBezTo>
                      <a:pt x="2231" y="2281"/>
                      <a:pt x="2256" y="2331"/>
                      <a:pt x="2256" y="2406"/>
                    </a:cubicBezTo>
                    <a:cubicBezTo>
                      <a:pt x="2281" y="2431"/>
                      <a:pt x="2281" y="2456"/>
                      <a:pt x="2281" y="2506"/>
                    </a:cubicBezTo>
                    <a:cubicBezTo>
                      <a:pt x="2281" y="2506"/>
                      <a:pt x="2256" y="2481"/>
                      <a:pt x="2231" y="2481"/>
                    </a:cubicBezTo>
                    <a:lnTo>
                      <a:pt x="2156" y="2481"/>
                    </a:lnTo>
                    <a:cubicBezTo>
                      <a:pt x="2106" y="2481"/>
                      <a:pt x="2081" y="2456"/>
                      <a:pt x="2056" y="2456"/>
                    </a:cubicBezTo>
                    <a:cubicBezTo>
                      <a:pt x="2031" y="2456"/>
                      <a:pt x="2006" y="2456"/>
                      <a:pt x="1981" y="2431"/>
                    </a:cubicBezTo>
                    <a:lnTo>
                      <a:pt x="1930" y="2431"/>
                    </a:lnTo>
                    <a:cubicBezTo>
                      <a:pt x="1905" y="2431"/>
                      <a:pt x="1880" y="2406"/>
                      <a:pt x="1855" y="2406"/>
                    </a:cubicBezTo>
                    <a:lnTo>
                      <a:pt x="1805" y="2406"/>
                    </a:lnTo>
                    <a:cubicBezTo>
                      <a:pt x="1805" y="2381"/>
                      <a:pt x="1780" y="2381"/>
                      <a:pt x="1780" y="2381"/>
                    </a:cubicBezTo>
                    <a:cubicBezTo>
                      <a:pt x="1780" y="2381"/>
                      <a:pt x="1780" y="2356"/>
                      <a:pt x="1780" y="2331"/>
                    </a:cubicBezTo>
                    <a:cubicBezTo>
                      <a:pt x="1730" y="2206"/>
                      <a:pt x="1705" y="2105"/>
                      <a:pt x="1680" y="1980"/>
                    </a:cubicBezTo>
                    <a:cubicBezTo>
                      <a:pt x="1680" y="1930"/>
                      <a:pt x="1680" y="1880"/>
                      <a:pt x="1655" y="1855"/>
                    </a:cubicBezTo>
                    <a:close/>
                    <a:moveTo>
                      <a:pt x="1554" y="1805"/>
                    </a:moveTo>
                    <a:cubicBezTo>
                      <a:pt x="1554" y="1855"/>
                      <a:pt x="1580" y="1905"/>
                      <a:pt x="1580" y="1980"/>
                    </a:cubicBezTo>
                    <a:cubicBezTo>
                      <a:pt x="1605" y="2080"/>
                      <a:pt x="1630" y="2206"/>
                      <a:pt x="1655" y="2331"/>
                    </a:cubicBezTo>
                    <a:cubicBezTo>
                      <a:pt x="1655" y="2356"/>
                      <a:pt x="1630" y="2356"/>
                      <a:pt x="1630" y="2381"/>
                    </a:cubicBezTo>
                    <a:cubicBezTo>
                      <a:pt x="1605" y="2381"/>
                      <a:pt x="1605" y="2406"/>
                      <a:pt x="1580" y="2431"/>
                    </a:cubicBezTo>
                    <a:cubicBezTo>
                      <a:pt x="1580" y="2431"/>
                      <a:pt x="1554" y="2456"/>
                      <a:pt x="1554" y="2456"/>
                    </a:cubicBezTo>
                    <a:cubicBezTo>
                      <a:pt x="1554" y="2456"/>
                      <a:pt x="1529" y="2456"/>
                      <a:pt x="1529" y="2481"/>
                    </a:cubicBezTo>
                    <a:cubicBezTo>
                      <a:pt x="1504" y="2481"/>
                      <a:pt x="1504" y="2506"/>
                      <a:pt x="1479" y="2506"/>
                    </a:cubicBezTo>
                    <a:cubicBezTo>
                      <a:pt x="1454" y="2531"/>
                      <a:pt x="1429" y="2556"/>
                      <a:pt x="1429" y="2556"/>
                    </a:cubicBezTo>
                    <a:cubicBezTo>
                      <a:pt x="1404" y="2582"/>
                      <a:pt x="1379" y="2582"/>
                      <a:pt x="1354" y="2607"/>
                    </a:cubicBezTo>
                    <a:cubicBezTo>
                      <a:pt x="1354" y="2607"/>
                      <a:pt x="1329" y="2632"/>
                      <a:pt x="1329" y="2632"/>
                    </a:cubicBezTo>
                    <a:cubicBezTo>
                      <a:pt x="1329" y="2632"/>
                      <a:pt x="1329" y="2607"/>
                      <a:pt x="1304" y="2582"/>
                    </a:cubicBezTo>
                    <a:cubicBezTo>
                      <a:pt x="1304" y="2582"/>
                      <a:pt x="1304" y="2556"/>
                      <a:pt x="1304" y="2531"/>
                    </a:cubicBezTo>
                    <a:cubicBezTo>
                      <a:pt x="1279" y="2506"/>
                      <a:pt x="1279" y="2481"/>
                      <a:pt x="1279" y="2456"/>
                    </a:cubicBezTo>
                    <a:cubicBezTo>
                      <a:pt x="1254" y="2431"/>
                      <a:pt x="1254" y="2406"/>
                      <a:pt x="1254" y="2381"/>
                    </a:cubicBezTo>
                    <a:cubicBezTo>
                      <a:pt x="1229" y="2356"/>
                      <a:pt x="1229" y="2331"/>
                      <a:pt x="1229" y="2306"/>
                    </a:cubicBezTo>
                    <a:cubicBezTo>
                      <a:pt x="1229" y="2281"/>
                      <a:pt x="1204" y="2256"/>
                      <a:pt x="1204" y="2231"/>
                    </a:cubicBezTo>
                    <a:cubicBezTo>
                      <a:pt x="1179" y="2181"/>
                      <a:pt x="1179" y="2155"/>
                      <a:pt x="1153" y="2105"/>
                    </a:cubicBezTo>
                    <a:cubicBezTo>
                      <a:pt x="1179" y="2105"/>
                      <a:pt x="1179" y="2080"/>
                      <a:pt x="1179" y="2080"/>
                    </a:cubicBezTo>
                    <a:cubicBezTo>
                      <a:pt x="1229" y="2030"/>
                      <a:pt x="1279" y="2005"/>
                      <a:pt x="1329" y="1955"/>
                    </a:cubicBezTo>
                    <a:cubicBezTo>
                      <a:pt x="1379" y="1930"/>
                      <a:pt x="1429" y="1880"/>
                      <a:pt x="1479" y="1855"/>
                    </a:cubicBezTo>
                    <a:cubicBezTo>
                      <a:pt x="1479" y="1830"/>
                      <a:pt x="1504" y="1805"/>
                      <a:pt x="1529" y="1805"/>
                    </a:cubicBezTo>
                    <a:close/>
                    <a:moveTo>
                      <a:pt x="1630" y="0"/>
                    </a:moveTo>
                    <a:cubicBezTo>
                      <a:pt x="1630" y="0"/>
                      <a:pt x="1605" y="25"/>
                      <a:pt x="1605" y="25"/>
                    </a:cubicBezTo>
                    <a:cubicBezTo>
                      <a:pt x="1554" y="176"/>
                      <a:pt x="1504" y="301"/>
                      <a:pt x="1429" y="426"/>
                    </a:cubicBezTo>
                    <a:cubicBezTo>
                      <a:pt x="1429" y="476"/>
                      <a:pt x="1404" y="501"/>
                      <a:pt x="1379" y="551"/>
                    </a:cubicBezTo>
                    <a:cubicBezTo>
                      <a:pt x="1379" y="526"/>
                      <a:pt x="1379" y="501"/>
                      <a:pt x="1379" y="476"/>
                    </a:cubicBezTo>
                    <a:cubicBezTo>
                      <a:pt x="1354" y="426"/>
                      <a:pt x="1354" y="351"/>
                      <a:pt x="1329" y="301"/>
                    </a:cubicBezTo>
                    <a:cubicBezTo>
                      <a:pt x="1329" y="226"/>
                      <a:pt x="1304" y="176"/>
                      <a:pt x="1279" y="100"/>
                    </a:cubicBezTo>
                    <a:cubicBezTo>
                      <a:pt x="1279" y="75"/>
                      <a:pt x="1254" y="50"/>
                      <a:pt x="1229" y="50"/>
                    </a:cubicBezTo>
                    <a:lnTo>
                      <a:pt x="1204" y="50"/>
                    </a:lnTo>
                    <a:cubicBezTo>
                      <a:pt x="1179" y="75"/>
                      <a:pt x="1153" y="100"/>
                      <a:pt x="1179" y="125"/>
                    </a:cubicBezTo>
                    <a:cubicBezTo>
                      <a:pt x="1179" y="201"/>
                      <a:pt x="1204" y="251"/>
                      <a:pt x="1204" y="301"/>
                    </a:cubicBezTo>
                    <a:cubicBezTo>
                      <a:pt x="1229" y="376"/>
                      <a:pt x="1229" y="426"/>
                      <a:pt x="1254" y="476"/>
                    </a:cubicBezTo>
                    <a:cubicBezTo>
                      <a:pt x="1254" y="501"/>
                      <a:pt x="1254" y="526"/>
                      <a:pt x="1254" y="577"/>
                    </a:cubicBezTo>
                    <a:cubicBezTo>
                      <a:pt x="1229" y="551"/>
                      <a:pt x="1204" y="526"/>
                      <a:pt x="1153" y="526"/>
                    </a:cubicBezTo>
                    <a:cubicBezTo>
                      <a:pt x="1128" y="501"/>
                      <a:pt x="1078" y="476"/>
                      <a:pt x="1053" y="451"/>
                    </a:cubicBezTo>
                    <a:cubicBezTo>
                      <a:pt x="1003" y="426"/>
                      <a:pt x="953" y="401"/>
                      <a:pt x="903" y="376"/>
                    </a:cubicBezTo>
                    <a:lnTo>
                      <a:pt x="878" y="376"/>
                    </a:lnTo>
                    <a:cubicBezTo>
                      <a:pt x="853" y="376"/>
                      <a:pt x="828" y="376"/>
                      <a:pt x="828" y="401"/>
                    </a:cubicBezTo>
                    <a:cubicBezTo>
                      <a:pt x="803" y="426"/>
                      <a:pt x="803" y="476"/>
                      <a:pt x="828" y="476"/>
                    </a:cubicBezTo>
                    <a:cubicBezTo>
                      <a:pt x="878" y="501"/>
                      <a:pt x="928" y="551"/>
                      <a:pt x="978" y="577"/>
                    </a:cubicBezTo>
                    <a:cubicBezTo>
                      <a:pt x="1003" y="602"/>
                      <a:pt x="1053" y="602"/>
                      <a:pt x="1078" y="627"/>
                    </a:cubicBezTo>
                    <a:cubicBezTo>
                      <a:pt x="1128" y="652"/>
                      <a:pt x="1153" y="677"/>
                      <a:pt x="1204" y="677"/>
                    </a:cubicBezTo>
                    <a:cubicBezTo>
                      <a:pt x="1229" y="702"/>
                      <a:pt x="1254" y="727"/>
                      <a:pt x="1304" y="727"/>
                    </a:cubicBezTo>
                    <a:cubicBezTo>
                      <a:pt x="1304" y="777"/>
                      <a:pt x="1304" y="802"/>
                      <a:pt x="1304" y="852"/>
                    </a:cubicBezTo>
                    <a:cubicBezTo>
                      <a:pt x="1329" y="902"/>
                      <a:pt x="1329" y="978"/>
                      <a:pt x="1354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04" y="1028"/>
                      <a:pt x="1229" y="1028"/>
                      <a:pt x="1179" y="1003"/>
                    </a:cubicBezTo>
                    <a:cubicBezTo>
                      <a:pt x="1153" y="1003"/>
                      <a:pt x="1128" y="978"/>
                      <a:pt x="1078" y="978"/>
                    </a:cubicBezTo>
                    <a:cubicBezTo>
                      <a:pt x="1053" y="952"/>
                      <a:pt x="1028" y="952"/>
                      <a:pt x="1003" y="952"/>
                    </a:cubicBezTo>
                    <a:cubicBezTo>
                      <a:pt x="953" y="927"/>
                      <a:pt x="903" y="927"/>
                      <a:pt x="853" y="902"/>
                    </a:cubicBezTo>
                    <a:lnTo>
                      <a:pt x="803" y="902"/>
                    </a:lnTo>
                    <a:cubicBezTo>
                      <a:pt x="778" y="902"/>
                      <a:pt x="752" y="952"/>
                      <a:pt x="752" y="978"/>
                    </a:cubicBezTo>
                    <a:cubicBezTo>
                      <a:pt x="778" y="1003"/>
                      <a:pt x="778" y="1003"/>
                      <a:pt x="778" y="1028"/>
                    </a:cubicBezTo>
                    <a:cubicBezTo>
                      <a:pt x="803" y="1053"/>
                      <a:pt x="803" y="1078"/>
                      <a:pt x="803" y="1103"/>
                    </a:cubicBezTo>
                    <a:cubicBezTo>
                      <a:pt x="828" y="1153"/>
                      <a:pt x="853" y="1203"/>
                      <a:pt x="878" y="1253"/>
                    </a:cubicBezTo>
                    <a:cubicBezTo>
                      <a:pt x="903" y="1303"/>
                      <a:pt x="953" y="1379"/>
                      <a:pt x="978" y="1429"/>
                    </a:cubicBezTo>
                    <a:cubicBezTo>
                      <a:pt x="978" y="1454"/>
                      <a:pt x="1003" y="1454"/>
                      <a:pt x="1003" y="1479"/>
                    </a:cubicBezTo>
                    <a:cubicBezTo>
                      <a:pt x="953" y="1479"/>
                      <a:pt x="903" y="1454"/>
                      <a:pt x="878" y="1429"/>
                    </a:cubicBezTo>
                    <a:cubicBezTo>
                      <a:pt x="803" y="1429"/>
                      <a:pt x="752" y="1404"/>
                      <a:pt x="677" y="1379"/>
                    </a:cubicBezTo>
                    <a:cubicBezTo>
                      <a:pt x="677" y="1353"/>
                      <a:pt x="652" y="1353"/>
                      <a:pt x="652" y="1353"/>
                    </a:cubicBezTo>
                    <a:cubicBezTo>
                      <a:pt x="627" y="1278"/>
                      <a:pt x="577" y="1228"/>
                      <a:pt x="552" y="1178"/>
                    </a:cubicBezTo>
                    <a:cubicBezTo>
                      <a:pt x="527" y="1153"/>
                      <a:pt x="502" y="1128"/>
                      <a:pt x="502" y="1078"/>
                    </a:cubicBezTo>
                    <a:cubicBezTo>
                      <a:pt x="477" y="1053"/>
                      <a:pt x="452" y="1003"/>
                      <a:pt x="427" y="952"/>
                    </a:cubicBezTo>
                    <a:cubicBezTo>
                      <a:pt x="427" y="952"/>
                      <a:pt x="402" y="927"/>
                      <a:pt x="376" y="927"/>
                    </a:cubicBezTo>
                    <a:lnTo>
                      <a:pt x="351" y="927"/>
                    </a:lnTo>
                    <a:cubicBezTo>
                      <a:pt x="326" y="952"/>
                      <a:pt x="326" y="952"/>
                      <a:pt x="326" y="978"/>
                    </a:cubicBezTo>
                    <a:cubicBezTo>
                      <a:pt x="301" y="978"/>
                      <a:pt x="301" y="1003"/>
                      <a:pt x="326" y="1028"/>
                    </a:cubicBezTo>
                    <a:cubicBezTo>
                      <a:pt x="351" y="1103"/>
                      <a:pt x="376" y="1178"/>
                      <a:pt x="427" y="1253"/>
                    </a:cubicBezTo>
                    <a:cubicBezTo>
                      <a:pt x="427" y="1278"/>
                      <a:pt x="452" y="1278"/>
                      <a:pt x="452" y="1303"/>
                    </a:cubicBezTo>
                    <a:cubicBezTo>
                      <a:pt x="427" y="1303"/>
                      <a:pt x="376" y="1278"/>
                      <a:pt x="351" y="1278"/>
                    </a:cubicBezTo>
                    <a:cubicBezTo>
                      <a:pt x="276" y="1253"/>
                      <a:pt x="226" y="1228"/>
                      <a:pt x="176" y="1203"/>
                    </a:cubicBezTo>
                    <a:cubicBezTo>
                      <a:pt x="151" y="1203"/>
                      <a:pt x="126" y="1178"/>
                      <a:pt x="101" y="1178"/>
                    </a:cubicBezTo>
                    <a:cubicBezTo>
                      <a:pt x="76" y="1153"/>
                      <a:pt x="76" y="1153"/>
                      <a:pt x="76" y="1153"/>
                    </a:cubicBezTo>
                    <a:cubicBezTo>
                      <a:pt x="51" y="1153"/>
                      <a:pt x="26" y="1178"/>
                      <a:pt x="26" y="1178"/>
                    </a:cubicBezTo>
                    <a:cubicBezTo>
                      <a:pt x="1" y="1203"/>
                      <a:pt x="26" y="1228"/>
                      <a:pt x="51" y="1253"/>
                    </a:cubicBezTo>
                    <a:cubicBezTo>
                      <a:pt x="76" y="1278"/>
                      <a:pt x="126" y="1303"/>
                      <a:pt x="151" y="1328"/>
                    </a:cubicBezTo>
                    <a:cubicBezTo>
                      <a:pt x="201" y="1328"/>
                      <a:pt x="226" y="1328"/>
                      <a:pt x="251" y="1353"/>
                    </a:cubicBezTo>
                    <a:cubicBezTo>
                      <a:pt x="276" y="1353"/>
                      <a:pt x="301" y="1379"/>
                      <a:pt x="326" y="1379"/>
                    </a:cubicBezTo>
                    <a:cubicBezTo>
                      <a:pt x="376" y="1404"/>
                      <a:pt x="402" y="1404"/>
                      <a:pt x="427" y="1429"/>
                    </a:cubicBezTo>
                    <a:cubicBezTo>
                      <a:pt x="427" y="1429"/>
                      <a:pt x="402" y="1454"/>
                      <a:pt x="376" y="1454"/>
                    </a:cubicBezTo>
                    <a:cubicBezTo>
                      <a:pt x="326" y="1504"/>
                      <a:pt x="251" y="1554"/>
                      <a:pt x="201" y="1604"/>
                    </a:cubicBezTo>
                    <a:cubicBezTo>
                      <a:pt x="176" y="1629"/>
                      <a:pt x="176" y="1654"/>
                      <a:pt x="176" y="1679"/>
                    </a:cubicBezTo>
                    <a:cubicBezTo>
                      <a:pt x="201" y="1704"/>
                      <a:pt x="201" y="1704"/>
                      <a:pt x="226" y="1729"/>
                    </a:cubicBezTo>
                    <a:cubicBezTo>
                      <a:pt x="251" y="1729"/>
                      <a:pt x="251" y="1729"/>
                      <a:pt x="276" y="1704"/>
                    </a:cubicBezTo>
                    <a:cubicBezTo>
                      <a:pt x="351" y="1654"/>
                      <a:pt x="427" y="1604"/>
                      <a:pt x="502" y="1554"/>
                    </a:cubicBezTo>
                    <a:cubicBezTo>
                      <a:pt x="552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52" y="1479"/>
                      <a:pt x="652" y="1504"/>
                      <a:pt x="677" y="1504"/>
                    </a:cubicBezTo>
                    <a:cubicBezTo>
                      <a:pt x="752" y="1529"/>
                      <a:pt x="803" y="1529"/>
                      <a:pt x="878" y="1554"/>
                    </a:cubicBezTo>
                    <a:cubicBezTo>
                      <a:pt x="903" y="1579"/>
                      <a:pt x="928" y="1579"/>
                      <a:pt x="953" y="1579"/>
                    </a:cubicBezTo>
                    <a:cubicBezTo>
                      <a:pt x="928" y="1604"/>
                      <a:pt x="903" y="1629"/>
                      <a:pt x="878" y="1654"/>
                    </a:cubicBezTo>
                    <a:cubicBezTo>
                      <a:pt x="853" y="1654"/>
                      <a:pt x="828" y="1679"/>
                      <a:pt x="803" y="1704"/>
                    </a:cubicBezTo>
                    <a:cubicBezTo>
                      <a:pt x="803" y="1729"/>
                      <a:pt x="778" y="1754"/>
                      <a:pt x="752" y="1754"/>
                    </a:cubicBezTo>
                    <a:cubicBezTo>
                      <a:pt x="677" y="1805"/>
                      <a:pt x="627" y="1855"/>
                      <a:pt x="577" y="1905"/>
                    </a:cubicBezTo>
                    <a:cubicBezTo>
                      <a:pt x="552" y="1905"/>
                      <a:pt x="527" y="1905"/>
                      <a:pt x="527" y="1930"/>
                    </a:cubicBezTo>
                    <a:cubicBezTo>
                      <a:pt x="527" y="1955"/>
                      <a:pt x="527" y="1980"/>
                      <a:pt x="552" y="1980"/>
                    </a:cubicBezTo>
                    <a:cubicBezTo>
                      <a:pt x="577" y="1980"/>
                      <a:pt x="602" y="2005"/>
                      <a:pt x="602" y="2005"/>
                    </a:cubicBezTo>
                    <a:lnTo>
                      <a:pt x="652" y="2005"/>
                    </a:lnTo>
                    <a:cubicBezTo>
                      <a:pt x="727" y="2030"/>
                      <a:pt x="778" y="2030"/>
                      <a:pt x="828" y="2055"/>
                    </a:cubicBezTo>
                    <a:cubicBezTo>
                      <a:pt x="878" y="2080"/>
                      <a:pt x="953" y="2080"/>
                      <a:pt x="1003" y="2105"/>
                    </a:cubicBezTo>
                    <a:lnTo>
                      <a:pt x="1028" y="2105"/>
                    </a:lnTo>
                    <a:cubicBezTo>
                      <a:pt x="1003" y="2130"/>
                      <a:pt x="1003" y="2130"/>
                      <a:pt x="978" y="2130"/>
                    </a:cubicBezTo>
                    <a:cubicBezTo>
                      <a:pt x="953" y="2181"/>
                      <a:pt x="903" y="2231"/>
                      <a:pt x="853" y="2256"/>
                    </a:cubicBezTo>
                    <a:cubicBezTo>
                      <a:pt x="828" y="2281"/>
                      <a:pt x="803" y="2306"/>
                      <a:pt x="778" y="2331"/>
                    </a:cubicBezTo>
                    <a:cubicBezTo>
                      <a:pt x="702" y="2306"/>
                      <a:pt x="627" y="2281"/>
                      <a:pt x="577" y="2281"/>
                    </a:cubicBezTo>
                    <a:cubicBezTo>
                      <a:pt x="502" y="2256"/>
                      <a:pt x="427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01" y="2256"/>
                      <a:pt x="201" y="2256"/>
                      <a:pt x="201" y="2281"/>
                    </a:cubicBezTo>
                    <a:cubicBezTo>
                      <a:pt x="176" y="2331"/>
                      <a:pt x="201" y="2356"/>
                      <a:pt x="251" y="2381"/>
                    </a:cubicBezTo>
                    <a:cubicBezTo>
                      <a:pt x="301" y="2381"/>
                      <a:pt x="351" y="2406"/>
                      <a:pt x="402" y="2406"/>
                    </a:cubicBezTo>
                    <a:cubicBezTo>
                      <a:pt x="427" y="2431"/>
                      <a:pt x="477" y="2431"/>
                      <a:pt x="527" y="2431"/>
                    </a:cubicBezTo>
                    <a:cubicBezTo>
                      <a:pt x="552" y="2456"/>
                      <a:pt x="602" y="2456"/>
                      <a:pt x="652" y="2456"/>
                    </a:cubicBezTo>
                    <a:cubicBezTo>
                      <a:pt x="627" y="2481"/>
                      <a:pt x="602" y="2506"/>
                      <a:pt x="577" y="2531"/>
                    </a:cubicBezTo>
                    <a:cubicBezTo>
                      <a:pt x="527" y="2582"/>
                      <a:pt x="477" y="2607"/>
                      <a:pt x="452" y="2657"/>
                    </a:cubicBezTo>
                    <a:cubicBezTo>
                      <a:pt x="402" y="2682"/>
                      <a:pt x="351" y="2732"/>
                      <a:pt x="326" y="2757"/>
                    </a:cubicBezTo>
                    <a:cubicBezTo>
                      <a:pt x="301" y="2782"/>
                      <a:pt x="301" y="2807"/>
                      <a:pt x="326" y="2807"/>
                    </a:cubicBezTo>
                    <a:cubicBezTo>
                      <a:pt x="326" y="2820"/>
                      <a:pt x="333" y="2826"/>
                      <a:pt x="339" y="2826"/>
                    </a:cubicBezTo>
                    <a:cubicBezTo>
                      <a:pt x="345" y="2826"/>
                      <a:pt x="351" y="2820"/>
                      <a:pt x="351" y="2807"/>
                    </a:cubicBezTo>
                    <a:cubicBezTo>
                      <a:pt x="402" y="2782"/>
                      <a:pt x="452" y="2732"/>
                      <a:pt x="477" y="2707"/>
                    </a:cubicBezTo>
                    <a:cubicBezTo>
                      <a:pt x="527" y="2657"/>
                      <a:pt x="577" y="2632"/>
                      <a:pt x="627" y="2582"/>
                    </a:cubicBezTo>
                    <a:lnTo>
                      <a:pt x="702" y="2506"/>
                    </a:lnTo>
                    <a:cubicBezTo>
                      <a:pt x="702" y="2556"/>
                      <a:pt x="702" y="2607"/>
                      <a:pt x="702" y="2657"/>
                    </a:cubicBezTo>
                    <a:cubicBezTo>
                      <a:pt x="702" y="2757"/>
                      <a:pt x="702" y="2857"/>
                      <a:pt x="702" y="2958"/>
                    </a:cubicBezTo>
                    <a:cubicBezTo>
                      <a:pt x="702" y="2958"/>
                      <a:pt x="727" y="2983"/>
                      <a:pt x="752" y="2983"/>
                    </a:cubicBezTo>
                    <a:cubicBezTo>
                      <a:pt x="778" y="2983"/>
                      <a:pt x="778" y="2983"/>
                      <a:pt x="778" y="2958"/>
                    </a:cubicBezTo>
                    <a:cubicBezTo>
                      <a:pt x="803" y="2782"/>
                      <a:pt x="803" y="2632"/>
                      <a:pt x="803" y="2456"/>
                    </a:cubicBezTo>
                    <a:cubicBezTo>
                      <a:pt x="803" y="2456"/>
                      <a:pt x="803" y="2431"/>
                      <a:pt x="828" y="2431"/>
                    </a:cubicBezTo>
                    <a:cubicBezTo>
                      <a:pt x="828" y="2406"/>
                      <a:pt x="828" y="2406"/>
                      <a:pt x="828" y="2406"/>
                    </a:cubicBezTo>
                    <a:cubicBezTo>
                      <a:pt x="853" y="2381"/>
                      <a:pt x="878" y="2356"/>
                      <a:pt x="903" y="2331"/>
                    </a:cubicBezTo>
                    <a:cubicBezTo>
                      <a:pt x="953" y="2281"/>
                      <a:pt x="1003" y="2231"/>
                      <a:pt x="1053" y="2206"/>
                    </a:cubicBezTo>
                    <a:cubicBezTo>
                      <a:pt x="1053" y="2206"/>
                      <a:pt x="1078" y="2231"/>
                      <a:pt x="1078" y="2256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53" y="2406"/>
                    </a:cubicBezTo>
                    <a:cubicBezTo>
                      <a:pt x="1153" y="2431"/>
                      <a:pt x="1179" y="2456"/>
                      <a:pt x="1179" y="2481"/>
                    </a:cubicBezTo>
                    <a:cubicBezTo>
                      <a:pt x="1179" y="2506"/>
                      <a:pt x="1204" y="2531"/>
                      <a:pt x="1204" y="2556"/>
                    </a:cubicBezTo>
                    <a:cubicBezTo>
                      <a:pt x="1204" y="2582"/>
                      <a:pt x="1229" y="2607"/>
                      <a:pt x="1229" y="2632"/>
                    </a:cubicBezTo>
                    <a:cubicBezTo>
                      <a:pt x="1254" y="2632"/>
                      <a:pt x="1254" y="2657"/>
                      <a:pt x="1254" y="2682"/>
                    </a:cubicBezTo>
                    <a:lnTo>
                      <a:pt x="1279" y="2682"/>
                    </a:lnTo>
                    <a:cubicBezTo>
                      <a:pt x="1254" y="2707"/>
                      <a:pt x="1254" y="2707"/>
                      <a:pt x="1279" y="2732"/>
                    </a:cubicBezTo>
                    <a:lnTo>
                      <a:pt x="1329" y="2732"/>
                    </a:lnTo>
                    <a:cubicBezTo>
                      <a:pt x="1329" y="2707"/>
                      <a:pt x="1354" y="2707"/>
                      <a:pt x="1354" y="2682"/>
                    </a:cubicBezTo>
                    <a:cubicBezTo>
                      <a:pt x="1379" y="2682"/>
                      <a:pt x="1404" y="2657"/>
                      <a:pt x="1404" y="2657"/>
                    </a:cubicBezTo>
                    <a:cubicBezTo>
                      <a:pt x="1429" y="2632"/>
                      <a:pt x="1429" y="2632"/>
                      <a:pt x="1454" y="2607"/>
                    </a:cubicBezTo>
                    <a:cubicBezTo>
                      <a:pt x="1479" y="2607"/>
                      <a:pt x="1504" y="2582"/>
                      <a:pt x="1529" y="2556"/>
                    </a:cubicBezTo>
                    <a:cubicBezTo>
                      <a:pt x="1529" y="2556"/>
                      <a:pt x="1554" y="2531"/>
                      <a:pt x="1580" y="2531"/>
                    </a:cubicBezTo>
                    <a:cubicBezTo>
                      <a:pt x="1580" y="2506"/>
                      <a:pt x="1605" y="2481"/>
                      <a:pt x="1630" y="2481"/>
                    </a:cubicBezTo>
                    <a:cubicBezTo>
                      <a:pt x="1630" y="2456"/>
                      <a:pt x="1655" y="2456"/>
                      <a:pt x="1680" y="2431"/>
                    </a:cubicBezTo>
                    <a:cubicBezTo>
                      <a:pt x="1680" y="2456"/>
                      <a:pt x="1705" y="2506"/>
                      <a:pt x="1705" y="2531"/>
                    </a:cubicBezTo>
                    <a:cubicBezTo>
                      <a:pt x="1705" y="2607"/>
                      <a:pt x="1730" y="2657"/>
                      <a:pt x="1755" y="2732"/>
                    </a:cubicBezTo>
                    <a:cubicBezTo>
                      <a:pt x="1755" y="2732"/>
                      <a:pt x="1755" y="2757"/>
                      <a:pt x="1755" y="2757"/>
                    </a:cubicBezTo>
                    <a:cubicBezTo>
                      <a:pt x="1755" y="2757"/>
                      <a:pt x="1755" y="2757"/>
                      <a:pt x="1730" y="2782"/>
                    </a:cubicBezTo>
                    <a:cubicBezTo>
                      <a:pt x="1730" y="2807"/>
                      <a:pt x="1705" y="2832"/>
                      <a:pt x="1705" y="2857"/>
                    </a:cubicBezTo>
                    <a:cubicBezTo>
                      <a:pt x="1680" y="2882"/>
                      <a:pt x="1655" y="2932"/>
                      <a:pt x="1630" y="2983"/>
                    </a:cubicBezTo>
                    <a:cubicBezTo>
                      <a:pt x="1605" y="3008"/>
                      <a:pt x="1605" y="3058"/>
                      <a:pt x="1580" y="3083"/>
                    </a:cubicBezTo>
                    <a:cubicBezTo>
                      <a:pt x="1554" y="3133"/>
                      <a:pt x="1529" y="3158"/>
                      <a:pt x="1504" y="3208"/>
                    </a:cubicBezTo>
                    <a:cubicBezTo>
                      <a:pt x="1504" y="3233"/>
                      <a:pt x="1504" y="3233"/>
                      <a:pt x="1504" y="3258"/>
                    </a:cubicBezTo>
                    <a:cubicBezTo>
                      <a:pt x="1504" y="3283"/>
                      <a:pt x="1504" y="3283"/>
                      <a:pt x="1529" y="3283"/>
                    </a:cubicBezTo>
                    <a:cubicBezTo>
                      <a:pt x="1542" y="3296"/>
                      <a:pt x="1561" y="3302"/>
                      <a:pt x="1576" y="3302"/>
                    </a:cubicBezTo>
                    <a:cubicBezTo>
                      <a:pt x="1592" y="3302"/>
                      <a:pt x="1605" y="3296"/>
                      <a:pt x="1605" y="3283"/>
                    </a:cubicBezTo>
                    <a:cubicBezTo>
                      <a:pt x="1630" y="3258"/>
                      <a:pt x="1655" y="3208"/>
                      <a:pt x="1680" y="3183"/>
                    </a:cubicBezTo>
                    <a:cubicBezTo>
                      <a:pt x="1680" y="3158"/>
                      <a:pt x="1705" y="3133"/>
                      <a:pt x="1730" y="3108"/>
                    </a:cubicBezTo>
                    <a:cubicBezTo>
                      <a:pt x="1755" y="3058"/>
                      <a:pt x="1780" y="2983"/>
                      <a:pt x="1805" y="2932"/>
                    </a:cubicBezTo>
                    <a:cubicBezTo>
                      <a:pt x="1805" y="3008"/>
                      <a:pt x="1830" y="3058"/>
                      <a:pt x="1830" y="3133"/>
                    </a:cubicBezTo>
                    <a:cubicBezTo>
                      <a:pt x="1855" y="3183"/>
                      <a:pt x="1855" y="3258"/>
                      <a:pt x="1880" y="3308"/>
                    </a:cubicBezTo>
                    <a:cubicBezTo>
                      <a:pt x="1880" y="3359"/>
                      <a:pt x="1880" y="3384"/>
                      <a:pt x="1905" y="3409"/>
                    </a:cubicBezTo>
                    <a:cubicBezTo>
                      <a:pt x="1905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1" y="3534"/>
                      <a:pt x="2006" y="3509"/>
                      <a:pt x="2006" y="3484"/>
                    </a:cubicBezTo>
                    <a:cubicBezTo>
                      <a:pt x="2006" y="3434"/>
                      <a:pt x="2006" y="3359"/>
                      <a:pt x="1981" y="3308"/>
                    </a:cubicBezTo>
                    <a:cubicBezTo>
                      <a:pt x="1981" y="3233"/>
                      <a:pt x="1955" y="3183"/>
                      <a:pt x="1955" y="3108"/>
                    </a:cubicBezTo>
                    <a:cubicBezTo>
                      <a:pt x="1930" y="3033"/>
                      <a:pt x="1905" y="2958"/>
                      <a:pt x="1905" y="2882"/>
                    </a:cubicBezTo>
                    <a:lnTo>
                      <a:pt x="1905" y="2882"/>
                    </a:lnTo>
                    <a:cubicBezTo>
                      <a:pt x="1955" y="2907"/>
                      <a:pt x="2006" y="2958"/>
                      <a:pt x="2056" y="2983"/>
                    </a:cubicBezTo>
                    <a:cubicBezTo>
                      <a:pt x="2131" y="3033"/>
                      <a:pt x="2231" y="3083"/>
                      <a:pt x="2306" y="3133"/>
                    </a:cubicBezTo>
                    <a:cubicBezTo>
                      <a:pt x="2314" y="3140"/>
                      <a:pt x="2323" y="3143"/>
                      <a:pt x="2333" y="3143"/>
                    </a:cubicBezTo>
                    <a:cubicBezTo>
                      <a:pt x="2356" y="3143"/>
                      <a:pt x="2382" y="3126"/>
                      <a:pt x="2382" y="3108"/>
                    </a:cubicBezTo>
                    <a:cubicBezTo>
                      <a:pt x="2407" y="3083"/>
                      <a:pt x="2407" y="3058"/>
                      <a:pt x="2382" y="3033"/>
                    </a:cubicBezTo>
                    <a:cubicBezTo>
                      <a:pt x="2281" y="2983"/>
                      <a:pt x="2206" y="2932"/>
                      <a:pt x="2106" y="2857"/>
                    </a:cubicBezTo>
                    <a:cubicBezTo>
                      <a:pt x="2031" y="2807"/>
                      <a:pt x="1955" y="2782"/>
                      <a:pt x="1880" y="2732"/>
                    </a:cubicBezTo>
                    <a:lnTo>
                      <a:pt x="1855" y="2732"/>
                    </a:lnTo>
                    <a:cubicBezTo>
                      <a:pt x="1830" y="2632"/>
                      <a:pt x="1805" y="2556"/>
                      <a:pt x="1805" y="2456"/>
                    </a:cubicBezTo>
                    <a:cubicBezTo>
                      <a:pt x="1830" y="2456"/>
                      <a:pt x="1855" y="2481"/>
                      <a:pt x="1880" y="2481"/>
                    </a:cubicBezTo>
                    <a:cubicBezTo>
                      <a:pt x="1930" y="2506"/>
                      <a:pt x="1981" y="2506"/>
                      <a:pt x="2031" y="2531"/>
                    </a:cubicBezTo>
                    <a:cubicBezTo>
                      <a:pt x="2056" y="2531"/>
                      <a:pt x="2081" y="2531"/>
                      <a:pt x="2106" y="2556"/>
                    </a:cubicBezTo>
                    <a:lnTo>
                      <a:pt x="2181" y="2556"/>
                    </a:lnTo>
                    <a:cubicBezTo>
                      <a:pt x="2206" y="2582"/>
                      <a:pt x="2231" y="2582"/>
                      <a:pt x="2256" y="2582"/>
                    </a:cubicBezTo>
                    <a:cubicBezTo>
                      <a:pt x="2281" y="2582"/>
                      <a:pt x="2306" y="2607"/>
                      <a:pt x="2331" y="2607"/>
                    </a:cubicBezTo>
                    <a:cubicBezTo>
                      <a:pt x="2356" y="2607"/>
                      <a:pt x="2382" y="2582"/>
                      <a:pt x="2382" y="2556"/>
                    </a:cubicBezTo>
                    <a:cubicBezTo>
                      <a:pt x="2382" y="2531"/>
                      <a:pt x="2382" y="2531"/>
                      <a:pt x="2382" y="2531"/>
                    </a:cubicBezTo>
                    <a:cubicBezTo>
                      <a:pt x="2356" y="2431"/>
                      <a:pt x="2331" y="2306"/>
                      <a:pt x="2306" y="2206"/>
                    </a:cubicBezTo>
                    <a:cubicBezTo>
                      <a:pt x="2306" y="2181"/>
                      <a:pt x="2281" y="2130"/>
                      <a:pt x="2281" y="2080"/>
                    </a:cubicBezTo>
                    <a:cubicBezTo>
                      <a:pt x="2281" y="2080"/>
                      <a:pt x="2256" y="2055"/>
                      <a:pt x="2256" y="2055"/>
                    </a:cubicBezTo>
                    <a:lnTo>
                      <a:pt x="2256" y="2055"/>
                    </a:lnTo>
                    <a:cubicBezTo>
                      <a:pt x="2356" y="2080"/>
                      <a:pt x="2432" y="2105"/>
                      <a:pt x="2532" y="2130"/>
                    </a:cubicBezTo>
                    <a:cubicBezTo>
                      <a:pt x="2557" y="2130"/>
                      <a:pt x="2607" y="2155"/>
                      <a:pt x="2632" y="2155"/>
                    </a:cubicBezTo>
                    <a:cubicBezTo>
                      <a:pt x="2632" y="2155"/>
                      <a:pt x="2632" y="2181"/>
                      <a:pt x="2632" y="2181"/>
                    </a:cubicBezTo>
                    <a:cubicBezTo>
                      <a:pt x="2682" y="2256"/>
                      <a:pt x="2732" y="2356"/>
                      <a:pt x="2783" y="2431"/>
                    </a:cubicBezTo>
                    <a:cubicBezTo>
                      <a:pt x="2808" y="2481"/>
                      <a:pt x="2833" y="2506"/>
                      <a:pt x="2833" y="2556"/>
                    </a:cubicBezTo>
                    <a:cubicBezTo>
                      <a:pt x="2883" y="2582"/>
                      <a:pt x="2908" y="2632"/>
                      <a:pt x="2933" y="2682"/>
                    </a:cubicBezTo>
                    <a:cubicBezTo>
                      <a:pt x="2933" y="2707"/>
                      <a:pt x="2958" y="2707"/>
                      <a:pt x="2983" y="2707"/>
                    </a:cubicBezTo>
                    <a:cubicBezTo>
                      <a:pt x="3008" y="2682"/>
                      <a:pt x="3008" y="2657"/>
                      <a:pt x="3008" y="2657"/>
                    </a:cubicBezTo>
                    <a:cubicBezTo>
                      <a:pt x="2958" y="2556"/>
                      <a:pt x="2883" y="2481"/>
                      <a:pt x="2858" y="2381"/>
                    </a:cubicBezTo>
                    <a:cubicBezTo>
                      <a:pt x="2808" y="2331"/>
                      <a:pt x="2783" y="2256"/>
                      <a:pt x="2732" y="2206"/>
                    </a:cubicBezTo>
                    <a:cubicBezTo>
                      <a:pt x="2783" y="2206"/>
                      <a:pt x="2858" y="2231"/>
                      <a:pt x="2908" y="2256"/>
                    </a:cubicBezTo>
                    <a:cubicBezTo>
                      <a:pt x="2958" y="2256"/>
                      <a:pt x="3008" y="2281"/>
                      <a:pt x="3083" y="2306"/>
                    </a:cubicBezTo>
                    <a:cubicBezTo>
                      <a:pt x="3133" y="2306"/>
                      <a:pt x="3184" y="2331"/>
                      <a:pt x="3234" y="2356"/>
                    </a:cubicBezTo>
                    <a:cubicBezTo>
                      <a:pt x="3259" y="2356"/>
                      <a:pt x="3284" y="2331"/>
                      <a:pt x="3309" y="2306"/>
                    </a:cubicBezTo>
                    <a:cubicBezTo>
                      <a:pt x="3334" y="2281"/>
                      <a:pt x="3309" y="2231"/>
                      <a:pt x="3284" y="2231"/>
                    </a:cubicBezTo>
                    <a:cubicBezTo>
                      <a:pt x="3234" y="2181"/>
                      <a:pt x="3158" y="2155"/>
                      <a:pt x="3108" y="2155"/>
                    </a:cubicBezTo>
                    <a:cubicBezTo>
                      <a:pt x="3033" y="2130"/>
                      <a:pt x="2983" y="2105"/>
                      <a:pt x="2908" y="2080"/>
                    </a:cubicBezTo>
                    <a:lnTo>
                      <a:pt x="2883" y="2080"/>
                    </a:lnTo>
                    <a:cubicBezTo>
                      <a:pt x="2933" y="2055"/>
                      <a:pt x="2983" y="2030"/>
                      <a:pt x="3008" y="2030"/>
                    </a:cubicBezTo>
                    <a:cubicBezTo>
                      <a:pt x="3133" y="1980"/>
                      <a:pt x="3259" y="1930"/>
                      <a:pt x="3359" y="1880"/>
                    </a:cubicBezTo>
                    <a:cubicBezTo>
                      <a:pt x="3384" y="1880"/>
                      <a:pt x="3409" y="1830"/>
                      <a:pt x="3409" y="1805"/>
                    </a:cubicBezTo>
                    <a:cubicBezTo>
                      <a:pt x="3384" y="1780"/>
                      <a:pt x="3384" y="1754"/>
                      <a:pt x="3359" y="1754"/>
                    </a:cubicBezTo>
                    <a:cubicBezTo>
                      <a:pt x="3359" y="1754"/>
                      <a:pt x="3334" y="1729"/>
                      <a:pt x="3334" y="1729"/>
                    </a:cubicBezTo>
                    <a:lnTo>
                      <a:pt x="3309" y="1729"/>
                    </a:lnTo>
                    <a:cubicBezTo>
                      <a:pt x="3209" y="1780"/>
                      <a:pt x="3083" y="1830"/>
                      <a:pt x="2983" y="1855"/>
                    </a:cubicBezTo>
                    <a:cubicBezTo>
                      <a:pt x="2883" y="1905"/>
                      <a:pt x="2757" y="1930"/>
                      <a:pt x="2657" y="1980"/>
                    </a:cubicBezTo>
                    <a:lnTo>
                      <a:pt x="2632" y="1980"/>
                    </a:ln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7" y="1930"/>
                      <a:pt x="2382" y="1905"/>
                      <a:pt x="2331" y="1905"/>
                    </a:cubicBezTo>
                    <a:cubicBezTo>
                      <a:pt x="2356" y="1880"/>
                      <a:pt x="2382" y="1855"/>
                      <a:pt x="2407" y="1855"/>
                    </a:cubicBezTo>
                    <a:cubicBezTo>
                      <a:pt x="2432" y="1830"/>
                      <a:pt x="2482" y="1805"/>
                      <a:pt x="2532" y="1780"/>
                    </a:cubicBezTo>
                    <a:cubicBezTo>
                      <a:pt x="2557" y="1754"/>
                      <a:pt x="2607" y="1729"/>
                      <a:pt x="2657" y="1704"/>
                    </a:cubicBezTo>
                    <a:cubicBezTo>
                      <a:pt x="2682" y="1704"/>
                      <a:pt x="2732" y="1679"/>
                      <a:pt x="2757" y="1629"/>
                    </a:cubicBezTo>
                    <a:cubicBezTo>
                      <a:pt x="2783" y="1629"/>
                      <a:pt x="2783" y="1629"/>
                      <a:pt x="2808" y="1604"/>
                    </a:cubicBezTo>
                    <a:cubicBezTo>
                      <a:pt x="2833" y="1604"/>
                      <a:pt x="2833" y="1554"/>
                      <a:pt x="2833" y="1529"/>
                    </a:cubicBezTo>
                    <a:cubicBezTo>
                      <a:pt x="2808" y="1504"/>
                      <a:pt x="2783" y="1504"/>
                      <a:pt x="2757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82" y="1404"/>
                      <a:pt x="2532" y="1404"/>
                      <a:pt x="2482" y="1379"/>
                    </a:cubicBezTo>
                    <a:cubicBezTo>
                      <a:pt x="2432" y="1353"/>
                      <a:pt x="2407" y="1353"/>
                      <a:pt x="2356" y="1328"/>
                    </a:cubicBezTo>
                    <a:cubicBezTo>
                      <a:pt x="2331" y="1303"/>
                      <a:pt x="2281" y="1303"/>
                      <a:pt x="2231" y="1278"/>
                    </a:cubicBezTo>
                    <a:cubicBezTo>
                      <a:pt x="2206" y="1253"/>
                      <a:pt x="2181" y="1253"/>
                      <a:pt x="2156" y="1228"/>
                    </a:cubicBezTo>
                    <a:cubicBezTo>
                      <a:pt x="2156" y="1228"/>
                      <a:pt x="2181" y="1228"/>
                      <a:pt x="2181" y="1203"/>
                    </a:cubicBezTo>
                    <a:cubicBezTo>
                      <a:pt x="2231" y="1178"/>
                      <a:pt x="2281" y="1128"/>
                      <a:pt x="2331" y="1103"/>
                    </a:cubicBezTo>
                    <a:cubicBezTo>
                      <a:pt x="2356" y="1078"/>
                      <a:pt x="2382" y="1053"/>
                      <a:pt x="2407" y="1028"/>
                    </a:cubicBezTo>
                    <a:cubicBezTo>
                      <a:pt x="2432" y="1028"/>
                      <a:pt x="2432" y="1028"/>
                      <a:pt x="2457" y="1053"/>
                    </a:cubicBezTo>
                    <a:cubicBezTo>
                      <a:pt x="2532" y="1078"/>
                      <a:pt x="2607" y="1078"/>
                      <a:pt x="2682" y="1103"/>
                    </a:cubicBezTo>
                    <a:cubicBezTo>
                      <a:pt x="2783" y="1128"/>
                      <a:pt x="2858" y="1153"/>
                      <a:pt x="2958" y="1178"/>
                    </a:cubicBezTo>
                    <a:cubicBezTo>
                      <a:pt x="2983" y="1178"/>
                      <a:pt x="3033" y="1178"/>
                      <a:pt x="3033" y="1128"/>
                    </a:cubicBezTo>
                    <a:cubicBezTo>
                      <a:pt x="3058" y="1103"/>
                      <a:pt x="3033" y="1053"/>
                      <a:pt x="3008" y="1053"/>
                    </a:cubicBezTo>
                    <a:cubicBezTo>
                      <a:pt x="2908" y="1028"/>
                      <a:pt x="2833" y="1003"/>
                      <a:pt x="2732" y="978"/>
                    </a:cubicBezTo>
                    <a:cubicBezTo>
                      <a:pt x="2657" y="952"/>
                      <a:pt x="2607" y="927"/>
                      <a:pt x="2532" y="927"/>
                    </a:cubicBezTo>
                    <a:cubicBezTo>
                      <a:pt x="2557" y="902"/>
                      <a:pt x="2582" y="877"/>
                      <a:pt x="2607" y="877"/>
                    </a:cubicBezTo>
                    <a:cubicBezTo>
                      <a:pt x="2632" y="852"/>
                      <a:pt x="2657" y="827"/>
                      <a:pt x="2682" y="802"/>
                    </a:cubicBezTo>
                    <a:cubicBezTo>
                      <a:pt x="2707" y="777"/>
                      <a:pt x="2732" y="777"/>
                      <a:pt x="2757" y="752"/>
                    </a:cubicBezTo>
                    <a:cubicBezTo>
                      <a:pt x="2783" y="727"/>
                      <a:pt x="2833" y="677"/>
                      <a:pt x="2858" y="652"/>
                    </a:cubicBezTo>
                    <a:cubicBezTo>
                      <a:pt x="2883" y="627"/>
                      <a:pt x="2883" y="602"/>
                      <a:pt x="2883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lnTo>
                      <a:pt x="2808" y="577"/>
                    </a:lnTo>
                    <a:cubicBezTo>
                      <a:pt x="2783" y="627"/>
                      <a:pt x="2732" y="652"/>
                      <a:pt x="2682" y="702"/>
                    </a:cubicBezTo>
                    <a:cubicBezTo>
                      <a:pt x="2632" y="727"/>
                      <a:pt x="2607" y="777"/>
                      <a:pt x="2557" y="802"/>
                    </a:cubicBezTo>
                    <a:cubicBezTo>
                      <a:pt x="2532" y="827"/>
                      <a:pt x="2532" y="827"/>
                      <a:pt x="2532" y="827"/>
                    </a:cubicBezTo>
                    <a:cubicBezTo>
                      <a:pt x="2532" y="802"/>
                      <a:pt x="2532" y="752"/>
                      <a:pt x="2532" y="727"/>
                    </a:cubicBezTo>
                    <a:cubicBezTo>
                      <a:pt x="2532" y="627"/>
                      <a:pt x="2532" y="526"/>
                      <a:pt x="2532" y="426"/>
                    </a:cubicBezTo>
                    <a:cubicBezTo>
                      <a:pt x="2532" y="401"/>
                      <a:pt x="2507" y="376"/>
                      <a:pt x="2457" y="376"/>
                    </a:cubicBezTo>
                    <a:cubicBezTo>
                      <a:pt x="2432" y="376"/>
                      <a:pt x="2407" y="401"/>
                      <a:pt x="2407" y="426"/>
                    </a:cubicBezTo>
                    <a:cubicBezTo>
                      <a:pt x="2382" y="526"/>
                      <a:pt x="2382" y="602"/>
                      <a:pt x="2382" y="702"/>
                    </a:cubicBezTo>
                    <a:cubicBezTo>
                      <a:pt x="2382" y="777"/>
                      <a:pt x="2382" y="852"/>
                      <a:pt x="2382" y="952"/>
                    </a:cubicBezTo>
                    <a:cubicBezTo>
                      <a:pt x="2356" y="978"/>
                      <a:pt x="2306" y="1028"/>
                      <a:pt x="2281" y="1053"/>
                    </a:cubicBezTo>
                    <a:cubicBezTo>
                      <a:pt x="2231" y="1078"/>
                      <a:pt x="2181" y="1128"/>
                      <a:pt x="2131" y="1153"/>
                    </a:cubicBezTo>
                    <a:cubicBezTo>
                      <a:pt x="2131" y="1153"/>
                      <a:pt x="2131" y="1128"/>
                      <a:pt x="2131" y="1128"/>
                    </a:cubicBezTo>
                    <a:cubicBezTo>
                      <a:pt x="2131" y="1078"/>
                      <a:pt x="2131" y="1028"/>
                      <a:pt x="2106" y="978"/>
                    </a:cubicBezTo>
                    <a:cubicBezTo>
                      <a:pt x="2106" y="927"/>
                      <a:pt x="2081" y="877"/>
                      <a:pt x="2081" y="827"/>
                    </a:cubicBezTo>
                    <a:cubicBezTo>
                      <a:pt x="2081" y="802"/>
                      <a:pt x="2056" y="777"/>
                      <a:pt x="2056" y="752"/>
                    </a:cubicBezTo>
                    <a:cubicBezTo>
                      <a:pt x="2056" y="727"/>
                      <a:pt x="2056" y="727"/>
                      <a:pt x="2056" y="702"/>
                    </a:cubicBezTo>
                    <a:cubicBezTo>
                      <a:pt x="2056" y="677"/>
                      <a:pt x="2056" y="677"/>
                      <a:pt x="2056" y="677"/>
                    </a:cubicBezTo>
                    <a:lnTo>
                      <a:pt x="2031" y="677"/>
                    </a:lnTo>
                    <a:cubicBezTo>
                      <a:pt x="2031" y="652"/>
                      <a:pt x="2006" y="652"/>
                      <a:pt x="2006" y="652"/>
                    </a:cubicBezTo>
                    <a:lnTo>
                      <a:pt x="1955" y="652"/>
                    </a:ln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80" y="727"/>
                      <a:pt x="1855" y="727"/>
                      <a:pt x="1830" y="752"/>
                    </a:cubicBezTo>
                    <a:cubicBezTo>
                      <a:pt x="1805" y="777"/>
                      <a:pt x="1780" y="802"/>
                      <a:pt x="1755" y="827"/>
                    </a:cubicBezTo>
                    <a:cubicBezTo>
                      <a:pt x="1730" y="852"/>
                      <a:pt x="1705" y="877"/>
                      <a:pt x="1655" y="902"/>
                    </a:cubicBezTo>
                    <a:cubicBezTo>
                      <a:pt x="1655" y="927"/>
                      <a:pt x="1630" y="927"/>
                      <a:pt x="1605" y="952"/>
                    </a:cubicBezTo>
                    <a:cubicBezTo>
                      <a:pt x="1580" y="978"/>
                      <a:pt x="1580" y="978"/>
                      <a:pt x="1554" y="1003"/>
                    </a:cubicBezTo>
                    <a:cubicBezTo>
                      <a:pt x="1529" y="1028"/>
                      <a:pt x="1504" y="1053"/>
                      <a:pt x="1479" y="1078"/>
                    </a:cubicBezTo>
                    <a:cubicBezTo>
                      <a:pt x="1479" y="1078"/>
                      <a:pt x="1454" y="1053"/>
                      <a:pt x="1454" y="1028"/>
                    </a:cubicBezTo>
                    <a:cubicBezTo>
                      <a:pt x="1454" y="952"/>
                      <a:pt x="1429" y="902"/>
                      <a:pt x="1429" y="827"/>
                    </a:cubicBezTo>
                    <a:cubicBezTo>
                      <a:pt x="1429" y="802"/>
                      <a:pt x="1429" y="777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6"/>
                      <a:pt x="1554" y="476"/>
                      <a:pt x="1580" y="401"/>
                    </a:cubicBezTo>
                    <a:cubicBezTo>
                      <a:pt x="1605" y="351"/>
                      <a:pt x="1630" y="301"/>
                      <a:pt x="1655" y="251"/>
                    </a:cubicBezTo>
                    <a:cubicBezTo>
                      <a:pt x="1680" y="201"/>
                      <a:pt x="1680" y="125"/>
                      <a:pt x="1705" y="75"/>
                    </a:cubicBezTo>
                    <a:cubicBezTo>
                      <a:pt x="1730" y="50"/>
                      <a:pt x="1705" y="0"/>
                      <a:pt x="1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8"/>
              <p:cNvSpPr/>
              <p:nvPr/>
            </p:nvSpPr>
            <p:spPr>
              <a:xfrm>
                <a:off x="4975725" y="1430475"/>
                <a:ext cx="312050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13535" extrusionOk="0">
                    <a:moveTo>
                      <a:pt x="9449" y="0"/>
                    </a:moveTo>
                    <a:lnTo>
                      <a:pt x="0" y="2231"/>
                    </a:lnTo>
                    <a:lnTo>
                      <a:pt x="2607" y="13534"/>
                    </a:lnTo>
                    <a:lnTo>
                      <a:pt x="12482" y="10803"/>
                    </a:lnTo>
                    <a:lnTo>
                      <a:pt x="94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8"/>
              <p:cNvSpPr/>
              <p:nvPr/>
            </p:nvSpPr>
            <p:spPr>
              <a:xfrm>
                <a:off x="5088500" y="1451775"/>
                <a:ext cx="67700" cy="2776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104" extrusionOk="0">
                    <a:moveTo>
                      <a:pt x="1" y="1"/>
                    </a:moveTo>
                    <a:lnTo>
                      <a:pt x="1128" y="6041"/>
                    </a:lnTo>
                    <a:lnTo>
                      <a:pt x="1981" y="11103"/>
                    </a:lnTo>
                    <a:lnTo>
                      <a:pt x="2707" y="10953"/>
                    </a:lnTo>
                    <a:lnTo>
                      <a:pt x="1780" y="5640"/>
                    </a:lnTo>
                    <a:lnTo>
                      <a:pt x="402" y="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8"/>
              <p:cNvSpPr/>
              <p:nvPr/>
            </p:nvSpPr>
            <p:spPr>
              <a:xfrm>
                <a:off x="4981350" y="1543875"/>
                <a:ext cx="281375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4187" extrusionOk="0">
                    <a:moveTo>
                      <a:pt x="10753" y="1"/>
                    </a:moveTo>
                    <a:lnTo>
                      <a:pt x="6066" y="1730"/>
                    </a:lnTo>
                    <a:lnTo>
                      <a:pt x="1" y="2958"/>
                    </a:lnTo>
                    <a:lnTo>
                      <a:pt x="577" y="4186"/>
                    </a:lnTo>
                    <a:lnTo>
                      <a:pt x="6267" y="2307"/>
                    </a:lnTo>
                    <a:lnTo>
                      <a:pt x="11254" y="928"/>
                    </a:lnTo>
                    <a:lnTo>
                      <a:pt x="107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8"/>
              <p:cNvSpPr/>
              <p:nvPr/>
            </p:nvSpPr>
            <p:spPr>
              <a:xfrm>
                <a:off x="5069700" y="1320200"/>
                <a:ext cx="98400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289" fill="none" extrusionOk="0">
                    <a:moveTo>
                      <a:pt x="1154" y="5289"/>
                    </a:moveTo>
                    <a:cubicBezTo>
                      <a:pt x="1329" y="5289"/>
                      <a:pt x="3785" y="4762"/>
                      <a:pt x="3911" y="2231"/>
                    </a:cubicBezTo>
                    <a:cubicBezTo>
                      <a:pt x="3936" y="1304"/>
                      <a:pt x="3760" y="752"/>
                      <a:pt x="3585" y="427"/>
                    </a:cubicBezTo>
                    <a:cubicBezTo>
                      <a:pt x="3434" y="151"/>
                      <a:pt x="3083" y="0"/>
                      <a:pt x="2783" y="51"/>
                    </a:cubicBezTo>
                    <a:cubicBezTo>
                      <a:pt x="2106" y="176"/>
                      <a:pt x="828" y="602"/>
                      <a:pt x="477" y="2406"/>
                    </a:cubicBezTo>
                    <a:cubicBezTo>
                      <a:pt x="1" y="4863"/>
                      <a:pt x="1154" y="5289"/>
                      <a:pt x="1154" y="5289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8"/>
              <p:cNvSpPr/>
              <p:nvPr/>
            </p:nvSpPr>
            <p:spPr>
              <a:xfrm>
                <a:off x="4972600" y="1341500"/>
                <a:ext cx="1159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13" fill="none" extrusionOk="0">
                    <a:moveTo>
                      <a:pt x="4637" y="4387"/>
                    </a:moveTo>
                    <a:cubicBezTo>
                      <a:pt x="4637" y="4387"/>
                      <a:pt x="4160" y="76"/>
                      <a:pt x="1579" y="26"/>
                    </a:cubicBezTo>
                    <a:cubicBezTo>
                      <a:pt x="426" y="1"/>
                      <a:pt x="75" y="577"/>
                      <a:pt x="50" y="1254"/>
                    </a:cubicBezTo>
                    <a:cubicBezTo>
                      <a:pt x="0" y="2206"/>
                      <a:pt x="576" y="3083"/>
                      <a:pt x="1429" y="3509"/>
                    </a:cubicBezTo>
                    <a:cubicBezTo>
                      <a:pt x="2406" y="4011"/>
                      <a:pt x="3835" y="4612"/>
                      <a:pt x="4637" y="4387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8"/>
              <p:cNvSpPr/>
              <p:nvPr/>
            </p:nvSpPr>
            <p:spPr>
              <a:xfrm>
                <a:off x="5015200" y="1300775"/>
                <a:ext cx="10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6066" fill="none" extrusionOk="0">
                    <a:moveTo>
                      <a:pt x="25" y="2156"/>
                    </a:moveTo>
                    <a:cubicBezTo>
                      <a:pt x="151" y="878"/>
                      <a:pt x="1504" y="0"/>
                      <a:pt x="2707" y="452"/>
                    </a:cubicBezTo>
                    <a:cubicBezTo>
                      <a:pt x="3309" y="677"/>
                      <a:pt x="3810" y="1178"/>
                      <a:pt x="3935" y="2281"/>
                    </a:cubicBezTo>
                    <a:cubicBezTo>
                      <a:pt x="4186" y="5013"/>
                      <a:pt x="3334" y="6066"/>
                      <a:pt x="3334" y="6066"/>
                    </a:cubicBezTo>
                    <a:cubicBezTo>
                      <a:pt x="3334" y="6066"/>
                      <a:pt x="827" y="5264"/>
                      <a:pt x="201" y="3434"/>
                    </a:cubicBezTo>
                    <a:cubicBezTo>
                      <a:pt x="25" y="2958"/>
                      <a:pt x="0" y="2532"/>
                      <a:pt x="25" y="2156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8"/>
              <p:cNvSpPr/>
              <p:nvPr/>
            </p:nvSpPr>
            <p:spPr>
              <a:xfrm>
                <a:off x="5054050" y="1636850"/>
                <a:ext cx="179850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5863" extrusionOk="0">
                    <a:moveTo>
                      <a:pt x="5608" y="0"/>
                    </a:moveTo>
                    <a:cubicBezTo>
                      <a:pt x="5455" y="0"/>
                      <a:pt x="5290" y="20"/>
                      <a:pt x="5113" y="66"/>
                    </a:cubicBezTo>
                    <a:cubicBezTo>
                      <a:pt x="5113" y="66"/>
                      <a:pt x="1780" y="317"/>
                      <a:pt x="1679" y="1370"/>
                    </a:cubicBezTo>
                    <a:cubicBezTo>
                      <a:pt x="1646" y="1662"/>
                      <a:pt x="1944" y="1742"/>
                      <a:pt x="2284" y="1742"/>
                    </a:cubicBezTo>
                    <a:cubicBezTo>
                      <a:pt x="2702" y="1742"/>
                      <a:pt x="3183" y="1620"/>
                      <a:pt x="3183" y="1620"/>
                    </a:cubicBezTo>
                    <a:lnTo>
                      <a:pt x="3183" y="1620"/>
                    </a:lnTo>
                    <a:cubicBezTo>
                      <a:pt x="3183" y="1620"/>
                      <a:pt x="0" y="3500"/>
                      <a:pt x="953" y="3700"/>
                    </a:cubicBezTo>
                    <a:cubicBezTo>
                      <a:pt x="988" y="3708"/>
                      <a:pt x="1026" y="3712"/>
                      <a:pt x="1067" y="3712"/>
                    </a:cubicBezTo>
                    <a:cubicBezTo>
                      <a:pt x="1682" y="3712"/>
                      <a:pt x="2807" y="2874"/>
                      <a:pt x="2807" y="2873"/>
                    </a:cubicBezTo>
                    <a:lnTo>
                      <a:pt x="2807" y="2873"/>
                    </a:lnTo>
                    <a:cubicBezTo>
                      <a:pt x="2807" y="2874"/>
                      <a:pt x="802" y="5029"/>
                      <a:pt x="1654" y="5104"/>
                    </a:cubicBezTo>
                    <a:cubicBezTo>
                      <a:pt x="1661" y="5105"/>
                      <a:pt x="1668" y="5105"/>
                      <a:pt x="1676" y="5105"/>
                    </a:cubicBezTo>
                    <a:cubicBezTo>
                      <a:pt x="2167" y="5105"/>
                      <a:pt x="3383" y="3475"/>
                      <a:pt x="3384" y="3475"/>
                    </a:cubicBezTo>
                    <a:lnTo>
                      <a:pt x="3384" y="3475"/>
                    </a:lnTo>
                    <a:cubicBezTo>
                      <a:pt x="3383" y="3475"/>
                      <a:pt x="2367" y="5862"/>
                      <a:pt x="2907" y="5862"/>
                    </a:cubicBezTo>
                    <a:cubicBezTo>
                      <a:pt x="2942" y="5862"/>
                      <a:pt x="2984" y="5852"/>
                      <a:pt x="3033" y="5831"/>
                    </a:cubicBezTo>
                    <a:cubicBezTo>
                      <a:pt x="3359" y="5680"/>
                      <a:pt x="4286" y="3951"/>
                      <a:pt x="4286" y="3951"/>
                    </a:cubicBezTo>
                    <a:lnTo>
                      <a:pt x="4286" y="3951"/>
                    </a:lnTo>
                    <a:cubicBezTo>
                      <a:pt x="4286" y="3951"/>
                      <a:pt x="4000" y="5731"/>
                      <a:pt x="4396" y="5731"/>
                    </a:cubicBezTo>
                    <a:cubicBezTo>
                      <a:pt x="4423" y="5731"/>
                      <a:pt x="4453" y="5723"/>
                      <a:pt x="4486" y="5705"/>
                    </a:cubicBezTo>
                    <a:cubicBezTo>
                      <a:pt x="4912" y="5455"/>
                      <a:pt x="7193" y="1044"/>
                      <a:pt x="7193" y="1044"/>
                    </a:cubicBezTo>
                    <a:cubicBezTo>
                      <a:pt x="7193" y="1044"/>
                      <a:pt x="6710" y="0"/>
                      <a:pt x="5608" y="0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8"/>
              <p:cNvSpPr/>
              <p:nvPr/>
            </p:nvSpPr>
            <p:spPr>
              <a:xfrm>
                <a:off x="5158675" y="1161050"/>
                <a:ext cx="280100" cy="5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20552" extrusionOk="0">
                    <a:moveTo>
                      <a:pt x="4515" y="0"/>
                    </a:moveTo>
                    <a:cubicBezTo>
                      <a:pt x="3807" y="0"/>
                      <a:pt x="3359" y="176"/>
                      <a:pt x="3359" y="176"/>
                    </a:cubicBezTo>
                    <a:lnTo>
                      <a:pt x="4387" y="9148"/>
                    </a:lnTo>
                    <a:cubicBezTo>
                      <a:pt x="2657" y="14737"/>
                      <a:pt x="1" y="18873"/>
                      <a:pt x="1" y="18873"/>
                    </a:cubicBezTo>
                    <a:lnTo>
                      <a:pt x="3184" y="20552"/>
                    </a:lnTo>
                    <a:cubicBezTo>
                      <a:pt x="6367" y="17770"/>
                      <a:pt x="8597" y="13459"/>
                      <a:pt x="10076" y="9775"/>
                    </a:cubicBezTo>
                    <a:cubicBezTo>
                      <a:pt x="11204" y="6893"/>
                      <a:pt x="10402" y="3735"/>
                      <a:pt x="8271" y="1755"/>
                    </a:cubicBezTo>
                    <a:cubicBezTo>
                      <a:pt x="6856" y="310"/>
                      <a:pt x="5456" y="0"/>
                      <a:pt x="4515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8"/>
              <p:cNvSpPr/>
              <p:nvPr/>
            </p:nvSpPr>
            <p:spPr>
              <a:xfrm>
                <a:off x="5158675" y="1161050"/>
                <a:ext cx="280100" cy="5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20552" extrusionOk="0">
                    <a:moveTo>
                      <a:pt x="4515" y="0"/>
                    </a:moveTo>
                    <a:cubicBezTo>
                      <a:pt x="3807" y="0"/>
                      <a:pt x="3359" y="176"/>
                      <a:pt x="3359" y="176"/>
                    </a:cubicBezTo>
                    <a:lnTo>
                      <a:pt x="4387" y="9148"/>
                    </a:lnTo>
                    <a:cubicBezTo>
                      <a:pt x="2657" y="14737"/>
                      <a:pt x="1" y="18873"/>
                      <a:pt x="1" y="18873"/>
                    </a:cubicBezTo>
                    <a:lnTo>
                      <a:pt x="3184" y="20552"/>
                    </a:lnTo>
                    <a:cubicBezTo>
                      <a:pt x="6367" y="17770"/>
                      <a:pt x="8597" y="13459"/>
                      <a:pt x="10076" y="9775"/>
                    </a:cubicBezTo>
                    <a:cubicBezTo>
                      <a:pt x="11204" y="6893"/>
                      <a:pt x="10402" y="3735"/>
                      <a:pt x="8271" y="1755"/>
                    </a:cubicBezTo>
                    <a:cubicBezTo>
                      <a:pt x="6856" y="310"/>
                      <a:pt x="5456" y="0"/>
                      <a:pt x="4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8"/>
              <p:cNvSpPr/>
              <p:nvPr/>
            </p:nvSpPr>
            <p:spPr>
              <a:xfrm>
                <a:off x="4819700" y="1521950"/>
                <a:ext cx="6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26"/>
                      <a:pt x="176" y="251"/>
                      <a:pt x="276" y="377"/>
                    </a:cubicBezTo>
                    <a:cubicBezTo>
                      <a:pt x="276" y="326"/>
                      <a:pt x="276" y="276"/>
                      <a:pt x="251" y="226"/>
                    </a:cubicBezTo>
                    <a:cubicBezTo>
                      <a:pt x="251" y="201"/>
                      <a:pt x="251" y="151"/>
                      <a:pt x="226" y="126"/>
                    </a:cubicBezTo>
                    <a:cubicBezTo>
                      <a:pt x="201" y="101"/>
                      <a:pt x="176" y="76"/>
                      <a:pt x="151" y="76"/>
                    </a:cubicBezTo>
                    <a:cubicBezTo>
                      <a:pt x="101" y="51"/>
                      <a:pt x="76" y="26"/>
                      <a:pt x="26" y="26"/>
                    </a:cubicBezTo>
                    <a:cubicBezTo>
                      <a:pt x="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8"/>
              <p:cNvSpPr/>
              <p:nvPr/>
            </p:nvSpPr>
            <p:spPr>
              <a:xfrm>
                <a:off x="4934375" y="1157300"/>
                <a:ext cx="62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01" extrusionOk="0">
                    <a:moveTo>
                      <a:pt x="201" y="0"/>
                    </a:moveTo>
                    <a:cubicBezTo>
                      <a:pt x="126" y="25"/>
                      <a:pt x="50" y="25"/>
                      <a:pt x="0" y="25"/>
                    </a:cubicBezTo>
                    <a:cubicBezTo>
                      <a:pt x="50" y="50"/>
                      <a:pt x="75" y="50"/>
                      <a:pt x="126" y="75"/>
                    </a:cubicBezTo>
                    <a:cubicBezTo>
                      <a:pt x="176" y="100"/>
                      <a:pt x="201" y="100"/>
                      <a:pt x="251" y="100"/>
                    </a:cubicBezTo>
                    <a:cubicBezTo>
                      <a:pt x="226" y="100"/>
                      <a:pt x="226" y="75"/>
                      <a:pt x="201" y="50"/>
                    </a:cubicBezTo>
                    <a:cubicBezTo>
                      <a:pt x="201" y="50"/>
                      <a:pt x="201" y="25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8"/>
              <p:cNvSpPr/>
              <p:nvPr/>
            </p:nvSpPr>
            <p:spPr>
              <a:xfrm>
                <a:off x="4837875" y="1538875"/>
                <a:ext cx="225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52" extrusionOk="0">
                    <a:moveTo>
                      <a:pt x="301" y="0"/>
                    </a:moveTo>
                    <a:cubicBezTo>
                      <a:pt x="276" y="0"/>
                      <a:pt x="251" y="25"/>
                      <a:pt x="251" y="50"/>
                    </a:cubicBezTo>
                    <a:cubicBezTo>
                      <a:pt x="201" y="76"/>
                      <a:pt x="151" y="126"/>
                      <a:pt x="101" y="151"/>
                    </a:cubicBezTo>
                    <a:cubicBezTo>
                      <a:pt x="76" y="201"/>
                      <a:pt x="26" y="226"/>
                      <a:pt x="1" y="251"/>
                    </a:cubicBezTo>
                    <a:cubicBezTo>
                      <a:pt x="51" y="351"/>
                      <a:pt x="126" y="426"/>
                      <a:pt x="201" y="502"/>
                    </a:cubicBezTo>
                    <a:cubicBezTo>
                      <a:pt x="251" y="502"/>
                      <a:pt x="301" y="527"/>
                      <a:pt x="376" y="552"/>
                    </a:cubicBezTo>
                    <a:lnTo>
                      <a:pt x="402" y="552"/>
                    </a:lnTo>
                    <a:cubicBezTo>
                      <a:pt x="402" y="552"/>
                      <a:pt x="427" y="552"/>
                      <a:pt x="427" y="527"/>
                    </a:cubicBezTo>
                    <a:cubicBezTo>
                      <a:pt x="452" y="527"/>
                      <a:pt x="452" y="527"/>
                      <a:pt x="477" y="502"/>
                    </a:cubicBezTo>
                    <a:cubicBezTo>
                      <a:pt x="527" y="502"/>
                      <a:pt x="552" y="477"/>
                      <a:pt x="602" y="451"/>
                    </a:cubicBezTo>
                    <a:cubicBezTo>
                      <a:pt x="652" y="426"/>
                      <a:pt x="677" y="401"/>
                      <a:pt x="727" y="376"/>
                    </a:cubicBezTo>
                    <a:cubicBezTo>
                      <a:pt x="777" y="351"/>
                      <a:pt x="828" y="326"/>
                      <a:pt x="853" y="301"/>
                    </a:cubicBezTo>
                    <a:cubicBezTo>
                      <a:pt x="878" y="301"/>
                      <a:pt x="878" y="276"/>
                      <a:pt x="903" y="276"/>
                    </a:cubicBezTo>
                    <a:cubicBezTo>
                      <a:pt x="803" y="226"/>
                      <a:pt x="702" y="201"/>
                      <a:pt x="627" y="151"/>
                    </a:cubicBezTo>
                    <a:cubicBezTo>
                      <a:pt x="552" y="126"/>
                      <a:pt x="502" y="101"/>
                      <a:pt x="427" y="50"/>
                    </a:cubicBezTo>
                    <a:cubicBezTo>
                      <a:pt x="376" y="50"/>
                      <a:pt x="351" y="25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8"/>
              <p:cNvSpPr/>
              <p:nvPr/>
            </p:nvSpPr>
            <p:spPr>
              <a:xfrm>
                <a:off x="4847275" y="15570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0"/>
                    </a:moveTo>
                    <a:lnTo>
                      <a:pt x="26" y="25"/>
                    </a:lnTo>
                    <a:cubicBezTo>
                      <a:pt x="26" y="0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8"/>
              <p:cNvSpPr/>
              <p:nvPr/>
            </p:nvSpPr>
            <p:spPr>
              <a:xfrm>
                <a:off x="4945025" y="1168575"/>
                <a:ext cx="194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02" extrusionOk="0">
                    <a:moveTo>
                      <a:pt x="426" y="0"/>
                    </a:moveTo>
                    <a:cubicBezTo>
                      <a:pt x="401" y="0"/>
                      <a:pt x="376" y="25"/>
                      <a:pt x="376" y="25"/>
                    </a:cubicBezTo>
                    <a:cubicBezTo>
                      <a:pt x="351" y="50"/>
                      <a:pt x="326" y="50"/>
                      <a:pt x="326" y="50"/>
                    </a:cubicBezTo>
                    <a:cubicBezTo>
                      <a:pt x="276" y="75"/>
                      <a:pt x="226" y="126"/>
                      <a:pt x="176" y="151"/>
                    </a:cubicBezTo>
                    <a:cubicBezTo>
                      <a:pt x="151" y="151"/>
                      <a:pt x="126" y="176"/>
                      <a:pt x="101" y="201"/>
                    </a:cubicBezTo>
                    <a:cubicBezTo>
                      <a:pt x="101" y="226"/>
                      <a:pt x="75" y="226"/>
                      <a:pt x="50" y="251"/>
                    </a:cubicBezTo>
                    <a:cubicBezTo>
                      <a:pt x="50" y="251"/>
                      <a:pt x="25" y="276"/>
                      <a:pt x="0" y="276"/>
                    </a:cubicBezTo>
                    <a:cubicBezTo>
                      <a:pt x="25" y="276"/>
                      <a:pt x="25" y="301"/>
                      <a:pt x="50" y="301"/>
                    </a:cubicBezTo>
                    <a:cubicBezTo>
                      <a:pt x="101" y="301"/>
                      <a:pt x="151" y="326"/>
                      <a:pt x="201" y="351"/>
                    </a:cubicBezTo>
                    <a:cubicBezTo>
                      <a:pt x="251" y="351"/>
                      <a:pt x="301" y="376"/>
                      <a:pt x="376" y="401"/>
                    </a:cubicBezTo>
                    <a:lnTo>
                      <a:pt x="451" y="401"/>
                    </a:lnTo>
                    <a:cubicBezTo>
                      <a:pt x="451" y="401"/>
                      <a:pt x="476" y="376"/>
                      <a:pt x="476" y="376"/>
                    </a:cubicBezTo>
                    <a:cubicBezTo>
                      <a:pt x="527" y="326"/>
                      <a:pt x="577" y="301"/>
                      <a:pt x="627" y="251"/>
                    </a:cubicBezTo>
                    <a:cubicBezTo>
                      <a:pt x="677" y="201"/>
                      <a:pt x="727" y="176"/>
                      <a:pt x="752" y="126"/>
                    </a:cubicBezTo>
                    <a:lnTo>
                      <a:pt x="777" y="126"/>
                    </a:lnTo>
                    <a:cubicBezTo>
                      <a:pt x="702" y="100"/>
                      <a:pt x="652" y="75"/>
                      <a:pt x="602" y="50"/>
                    </a:cubicBezTo>
                    <a:cubicBezTo>
                      <a:pt x="527" y="25"/>
                      <a:pt x="476" y="0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8"/>
              <p:cNvSpPr/>
              <p:nvPr/>
            </p:nvSpPr>
            <p:spPr>
              <a:xfrm>
                <a:off x="4958175" y="1172325"/>
                <a:ext cx="125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53" extrusionOk="0">
                    <a:moveTo>
                      <a:pt x="351" y="1"/>
                    </a:moveTo>
                    <a:cubicBezTo>
                      <a:pt x="351" y="26"/>
                      <a:pt x="326" y="26"/>
                      <a:pt x="301" y="51"/>
                    </a:cubicBezTo>
                    <a:cubicBezTo>
                      <a:pt x="251" y="101"/>
                      <a:pt x="226" y="126"/>
                      <a:pt x="176" y="176"/>
                    </a:cubicBezTo>
                    <a:cubicBezTo>
                      <a:pt x="126" y="201"/>
                      <a:pt x="76" y="251"/>
                      <a:pt x="26" y="301"/>
                    </a:cubicBezTo>
                    <a:lnTo>
                      <a:pt x="1" y="301"/>
                    </a:lnTo>
                    <a:cubicBezTo>
                      <a:pt x="1" y="301"/>
                      <a:pt x="1" y="301"/>
                      <a:pt x="1" y="326"/>
                    </a:cubicBezTo>
                    <a:cubicBezTo>
                      <a:pt x="1" y="352"/>
                      <a:pt x="26" y="402"/>
                      <a:pt x="26" y="427"/>
                    </a:cubicBezTo>
                    <a:cubicBezTo>
                      <a:pt x="51" y="452"/>
                      <a:pt x="51" y="477"/>
                      <a:pt x="51" y="502"/>
                    </a:cubicBezTo>
                    <a:cubicBezTo>
                      <a:pt x="76" y="527"/>
                      <a:pt x="76" y="552"/>
                      <a:pt x="76" y="577"/>
                    </a:cubicBezTo>
                    <a:cubicBezTo>
                      <a:pt x="101" y="602"/>
                      <a:pt x="101" y="627"/>
                      <a:pt x="101" y="652"/>
                    </a:cubicBezTo>
                    <a:cubicBezTo>
                      <a:pt x="126" y="677"/>
                      <a:pt x="126" y="702"/>
                      <a:pt x="126" y="727"/>
                    </a:cubicBezTo>
                    <a:cubicBezTo>
                      <a:pt x="126" y="753"/>
                      <a:pt x="151" y="778"/>
                      <a:pt x="151" y="803"/>
                    </a:cubicBezTo>
                    <a:cubicBezTo>
                      <a:pt x="151" y="803"/>
                      <a:pt x="151" y="828"/>
                      <a:pt x="151" y="853"/>
                    </a:cubicBezTo>
                    <a:cubicBezTo>
                      <a:pt x="176" y="828"/>
                      <a:pt x="176" y="828"/>
                      <a:pt x="201" y="803"/>
                    </a:cubicBezTo>
                    <a:cubicBezTo>
                      <a:pt x="226" y="803"/>
                      <a:pt x="226" y="778"/>
                      <a:pt x="251" y="778"/>
                    </a:cubicBezTo>
                    <a:cubicBezTo>
                      <a:pt x="276" y="753"/>
                      <a:pt x="301" y="727"/>
                      <a:pt x="301" y="727"/>
                    </a:cubicBezTo>
                    <a:cubicBezTo>
                      <a:pt x="326" y="702"/>
                      <a:pt x="351" y="702"/>
                      <a:pt x="351" y="677"/>
                    </a:cubicBezTo>
                    <a:cubicBezTo>
                      <a:pt x="377" y="677"/>
                      <a:pt x="377" y="677"/>
                      <a:pt x="377" y="652"/>
                    </a:cubicBezTo>
                    <a:cubicBezTo>
                      <a:pt x="402" y="652"/>
                      <a:pt x="402" y="652"/>
                      <a:pt x="402" y="627"/>
                    </a:cubicBezTo>
                    <a:cubicBezTo>
                      <a:pt x="427" y="627"/>
                      <a:pt x="452" y="602"/>
                      <a:pt x="477" y="577"/>
                    </a:cubicBezTo>
                    <a:cubicBezTo>
                      <a:pt x="477" y="577"/>
                      <a:pt x="477" y="552"/>
                      <a:pt x="502" y="552"/>
                    </a:cubicBezTo>
                    <a:cubicBezTo>
                      <a:pt x="477" y="427"/>
                      <a:pt x="452" y="301"/>
                      <a:pt x="427" y="176"/>
                    </a:cubicBezTo>
                    <a:cubicBezTo>
                      <a:pt x="402" y="126"/>
                      <a:pt x="402" y="76"/>
                      <a:pt x="377" y="26"/>
                    </a:cubicBezTo>
                    <a:cubicBezTo>
                      <a:pt x="377" y="1"/>
                      <a:pt x="377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8"/>
              <p:cNvSpPr/>
              <p:nvPr/>
            </p:nvSpPr>
            <p:spPr>
              <a:xfrm>
                <a:off x="4730100" y="1158550"/>
                <a:ext cx="338375" cy="524450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20978" extrusionOk="0">
                    <a:moveTo>
                      <a:pt x="4211" y="3609"/>
                    </a:moveTo>
                    <a:cubicBezTo>
                      <a:pt x="4236" y="3609"/>
                      <a:pt x="4236" y="3634"/>
                      <a:pt x="4236" y="3659"/>
                    </a:cubicBezTo>
                    <a:cubicBezTo>
                      <a:pt x="4211" y="3735"/>
                      <a:pt x="4186" y="3785"/>
                      <a:pt x="4161" y="3860"/>
                    </a:cubicBezTo>
                    <a:cubicBezTo>
                      <a:pt x="4161" y="3910"/>
                      <a:pt x="4136" y="3960"/>
                      <a:pt x="4111" y="4010"/>
                    </a:cubicBezTo>
                    <a:cubicBezTo>
                      <a:pt x="4086" y="4085"/>
                      <a:pt x="4061" y="4136"/>
                      <a:pt x="4036" y="4186"/>
                    </a:cubicBezTo>
                    <a:cubicBezTo>
                      <a:pt x="4011" y="4236"/>
                      <a:pt x="3986" y="4286"/>
                      <a:pt x="3961" y="4336"/>
                    </a:cubicBezTo>
                    <a:cubicBezTo>
                      <a:pt x="3961" y="4361"/>
                      <a:pt x="3936" y="4361"/>
                      <a:pt x="3936" y="4361"/>
                    </a:cubicBezTo>
                    <a:cubicBezTo>
                      <a:pt x="3936" y="4386"/>
                      <a:pt x="3936" y="4411"/>
                      <a:pt x="3961" y="4436"/>
                    </a:cubicBezTo>
                    <a:cubicBezTo>
                      <a:pt x="3961" y="4512"/>
                      <a:pt x="3961" y="4562"/>
                      <a:pt x="3986" y="4637"/>
                    </a:cubicBezTo>
                    <a:cubicBezTo>
                      <a:pt x="3986" y="4662"/>
                      <a:pt x="3986" y="4662"/>
                      <a:pt x="4011" y="4687"/>
                    </a:cubicBezTo>
                    <a:cubicBezTo>
                      <a:pt x="4036" y="4662"/>
                      <a:pt x="4061" y="4637"/>
                      <a:pt x="4086" y="4612"/>
                    </a:cubicBezTo>
                    <a:cubicBezTo>
                      <a:pt x="4086" y="4587"/>
                      <a:pt x="4111" y="4587"/>
                      <a:pt x="4136" y="4562"/>
                    </a:cubicBezTo>
                    <a:cubicBezTo>
                      <a:pt x="4161" y="4537"/>
                      <a:pt x="4161" y="4537"/>
                      <a:pt x="4186" y="4512"/>
                    </a:cubicBezTo>
                    <a:cubicBezTo>
                      <a:pt x="4211" y="4486"/>
                      <a:pt x="4236" y="4461"/>
                      <a:pt x="4261" y="4436"/>
                    </a:cubicBezTo>
                    <a:cubicBezTo>
                      <a:pt x="4286" y="4411"/>
                      <a:pt x="4312" y="4386"/>
                      <a:pt x="4337" y="4361"/>
                    </a:cubicBezTo>
                    <a:cubicBezTo>
                      <a:pt x="4362" y="4336"/>
                      <a:pt x="4387" y="4311"/>
                      <a:pt x="4412" y="4311"/>
                    </a:cubicBezTo>
                    <a:cubicBezTo>
                      <a:pt x="4437" y="4286"/>
                      <a:pt x="4462" y="4261"/>
                      <a:pt x="4487" y="4261"/>
                    </a:cubicBezTo>
                    <a:lnTo>
                      <a:pt x="4512" y="4261"/>
                    </a:lnTo>
                    <a:cubicBezTo>
                      <a:pt x="4537" y="4261"/>
                      <a:pt x="4562" y="4261"/>
                      <a:pt x="4562" y="4286"/>
                    </a:cubicBezTo>
                    <a:cubicBezTo>
                      <a:pt x="4562" y="4286"/>
                      <a:pt x="4587" y="4286"/>
                      <a:pt x="4587" y="4311"/>
                    </a:cubicBezTo>
                    <a:cubicBezTo>
                      <a:pt x="4587" y="4311"/>
                      <a:pt x="4587" y="4336"/>
                      <a:pt x="4587" y="4361"/>
                    </a:cubicBezTo>
                    <a:cubicBezTo>
                      <a:pt x="4587" y="4386"/>
                      <a:pt x="4587" y="4411"/>
                      <a:pt x="4612" y="4436"/>
                    </a:cubicBezTo>
                    <a:cubicBezTo>
                      <a:pt x="4612" y="4486"/>
                      <a:pt x="4637" y="4537"/>
                      <a:pt x="4637" y="4587"/>
                    </a:cubicBezTo>
                    <a:cubicBezTo>
                      <a:pt x="4637" y="4637"/>
                      <a:pt x="4662" y="4687"/>
                      <a:pt x="4662" y="4737"/>
                    </a:cubicBezTo>
                    <a:cubicBezTo>
                      <a:pt x="4662" y="4737"/>
                      <a:pt x="4662" y="4762"/>
                      <a:pt x="4662" y="4762"/>
                    </a:cubicBezTo>
                    <a:cubicBezTo>
                      <a:pt x="4713" y="4737"/>
                      <a:pt x="4763" y="4687"/>
                      <a:pt x="4788" y="4662"/>
                    </a:cubicBezTo>
                    <a:cubicBezTo>
                      <a:pt x="4838" y="4612"/>
                      <a:pt x="4863" y="4587"/>
                      <a:pt x="4913" y="4562"/>
                    </a:cubicBezTo>
                    <a:cubicBezTo>
                      <a:pt x="4913" y="4562"/>
                      <a:pt x="4913" y="4562"/>
                      <a:pt x="4913" y="4537"/>
                    </a:cubicBezTo>
                    <a:cubicBezTo>
                      <a:pt x="4913" y="4461"/>
                      <a:pt x="4913" y="4386"/>
                      <a:pt x="4913" y="4311"/>
                    </a:cubicBezTo>
                    <a:cubicBezTo>
                      <a:pt x="4913" y="4211"/>
                      <a:pt x="4913" y="4136"/>
                      <a:pt x="4913" y="4035"/>
                    </a:cubicBezTo>
                    <a:cubicBezTo>
                      <a:pt x="4913" y="4010"/>
                      <a:pt x="4963" y="3985"/>
                      <a:pt x="4988" y="3985"/>
                    </a:cubicBezTo>
                    <a:cubicBezTo>
                      <a:pt x="5013" y="3985"/>
                      <a:pt x="5063" y="4010"/>
                      <a:pt x="5063" y="4035"/>
                    </a:cubicBezTo>
                    <a:cubicBezTo>
                      <a:pt x="5038" y="4136"/>
                      <a:pt x="5038" y="4236"/>
                      <a:pt x="5038" y="4311"/>
                    </a:cubicBezTo>
                    <a:cubicBezTo>
                      <a:pt x="5038" y="4361"/>
                      <a:pt x="5038" y="4411"/>
                      <a:pt x="5038" y="4436"/>
                    </a:cubicBezTo>
                    <a:cubicBezTo>
                      <a:pt x="5063" y="4436"/>
                      <a:pt x="5063" y="4436"/>
                      <a:pt x="5063" y="4411"/>
                    </a:cubicBezTo>
                    <a:cubicBezTo>
                      <a:pt x="5114" y="4386"/>
                      <a:pt x="5164" y="4336"/>
                      <a:pt x="5214" y="4286"/>
                    </a:cubicBezTo>
                    <a:cubicBezTo>
                      <a:pt x="5264" y="4261"/>
                      <a:pt x="5289" y="4236"/>
                      <a:pt x="5339" y="4186"/>
                    </a:cubicBezTo>
                    <a:lnTo>
                      <a:pt x="5389" y="4186"/>
                    </a:lnTo>
                    <a:cubicBezTo>
                      <a:pt x="5414" y="4211"/>
                      <a:pt x="5414" y="4236"/>
                      <a:pt x="5389" y="4261"/>
                    </a:cubicBezTo>
                    <a:cubicBezTo>
                      <a:pt x="5364" y="4286"/>
                      <a:pt x="5314" y="4336"/>
                      <a:pt x="5264" y="4361"/>
                    </a:cubicBezTo>
                    <a:cubicBezTo>
                      <a:pt x="5239" y="4386"/>
                      <a:pt x="5214" y="4386"/>
                      <a:pt x="5189" y="4411"/>
                    </a:cubicBezTo>
                    <a:cubicBezTo>
                      <a:pt x="5164" y="4436"/>
                      <a:pt x="5164" y="4461"/>
                      <a:pt x="5139" y="4461"/>
                    </a:cubicBezTo>
                    <a:cubicBezTo>
                      <a:pt x="5114" y="4486"/>
                      <a:pt x="5088" y="4512"/>
                      <a:pt x="5063" y="4512"/>
                    </a:cubicBezTo>
                    <a:cubicBezTo>
                      <a:pt x="5139" y="4537"/>
                      <a:pt x="5189" y="4562"/>
                      <a:pt x="5264" y="4587"/>
                    </a:cubicBezTo>
                    <a:cubicBezTo>
                      <a:pt x="5339" y="4612"/>
                      <a:pt x="5439" y="4637"/>
                      <a:pt x="5515" y="4662"/>
                    </a:cubicBezTo>
                    <a:cubicBezTo>
                      <a:pt x="5565" y="4662"/>
                      <a:pt x="5565" y="4712"/>
                      <a:pt x="5565" y="4737"/>
                    </a:cubicBezTo>
                    <a:cubicBezTo>
                      <a:pt x="5565" y="4787"/>
                      <a:pt x="5515" y="4787"/>
                      <a:pt x="5489" y="4787"/>
                    </a:cubicBezTo>
                    <a:cubicBezTo>
                      <a:pt x="5389" y="4762"/>
                      <a:pt x="5314" y="4737"/>
                      <a:pt x="5214" y="4712"/>
                    </a:cubicBezTo>
                    <a:cubicBezTo>
                      <a:pt x="5139" y="4687"/>
                      <a:pt x="5038" y="4662"/>
                      <a:pt x="4963" y="4637"/>
                    </a:cubicBezTo>
                    <a:cubicBezTo>
                      <a:pt x="4963" y="4637"/>
                      <a:pt x="4938" y="4637"/>
                      <a:pt x="4938" y="4612"/>
                    </a:cubicBezTo>
                    <a:cubicBezTo>
                      <a:pt x="4913" y="4637"/>
                      <a:pt x="4888" y="4662"/>
                      <a:pt x="4838" y="4687"/>
                    </a:cubicBezTo>
                    <a:cubicBezTo>
                      <a:pt x="4788" y="4737"/>
                      <a:pt x="4763" y="4787"/>
                      <a:pt x="4713" y="4812"/>
                    </a:cubicBezTo>
                    <a:cubicBezTo>
                      <a:pt x="4687" y="4812"/>
                      <a:pt x="4687" y="4837"/>
                      <a:pt x="4687" y="4837"/>
                    </a:cubicBezTo>
                    <a:cubicBezTo>
                      <a:pt x="4713" y="4862"/>
                      <a:pt x="4738" y="4862"/>
                      <a:pt x="4763" y="4887"/>
                    </a:cubicBezTo>
                    <a:cubicBezTo>
                      <a:pt x="4813" y="4887"/>
                      <a:pt x="4838" y="4913"/>
                      <a:pt x="4888" y="4938"/>
                    </a:cubicBezTo>
                    <a:cubicBezTo>
                      <a:pt x="4913" y="4963"/>
                      <a:pt x="4963" y="4963"/>
                      <a:pt x="5013" y="4988"/>
                    </a:cubicBezTo>
                    <a:cubicBezTo>
                      <a:pt x="5038" y="5013"/>
                      <a:pt x="5088" y="5013"/>
                      <a:pt x="5139" y="5038"/>
                    </a:cubicBezTo>
                    <a:cubicBezTo>
                      <a:pt x="5189" y="5038"/>
                      <a:pt x="5239" y="5063"/>
                      <a:pt x="5289" y="5088"/>
                    </a:cubicBezTo>
                    <a:cubicBezTo>
                      <a:pt x="5314" y="5088"/>
                      <a:pt x="5339" y="5113"/>
                      <a:pt x="5339" y="5138"/>
                    </a:cubicBezTo>
                    <a:cubicBezTo>
                      <a:pt x="5364" y="5163"/>
                      <a:pt x="5339" y="5188"/>
                      <a:pt x="5339" y="5213"/>
                    </a:cubicBezTo>
                    <a:cubicBezTo>
                      <a:pt x="5314" y="5238"/>
                      <a:pt x="5314" y="5238"/>
                      <a:pt x="5289" y="5238"/>
                    </a:cubicBezTo>
                    <a:cubicBezTo>
                      <a:pt x="5264" y="5263"/>
                      <a:pt x="5214" y="5288"/>
                      <a:pt x="5189" y="5314"/>
                    </a:cubicBezTo>
                    <a:cubicBezTo>
                      <a:pt x="5139" y="5339"/>
                      <a:pt x="5088" y="5364"/>
                      <a:pt x="5038" y="5389"/>
                    </a:cubicBezTo>
                    <a:cubicBezTo>
                      <a:pt x="5013" y="5414"/>
                      <a:pt x="4963" y="5439"/>
                      <a:pt x="4938" y="5464"/>
                    </a:cubicBezTo>
                    <a:cubicBezTo>
                      <a:pt x="4888" y="5464"/>
                      <a:pt x="4863" y="5489"/>
                      <a:pt x="4838" y="5489"/>
                    </a:cubicBezTo>
                    <a:cubicBezTo>
                      <a:pt x="4913" y="5514"/>
                      <a:pt x="4988" y="5539"/>
                      <a:pt x="5063" y="5564"/>
                    </a:cubicBezTo>
                    <a:cubicBezTo>
                      <a:pt x="5088" y="5564"/>
                      <a:pt x="5114" y="5589"/>
                      <a:pt x="5139" y="5589"/>
                    </a:cubicBezTo>
                    <a:lnTo>
                      <a:pt x="5189" y="5589"/>
                    </a:lnTo>
                    <a:cubicBezTo>
                      <a:pt x="5289" y="5539"/>
                      <a:pt x="5389" y="5489"/>
                      <a:pt x="5515" y="5464"/>
                    </a:cubicBezTo>
                    <a:cubicBezTo>
                      <a:pt x="5615" y="5414"/>
                      <a:pt x="5715" y="5389"/>
                      <a:pt x="5840" y="5339"/>
                    </a:cubicBezTo>
                    <a:cubicBezTo>
                      <a:pt x="5865" y="5339"/>
                      <a:pt x="5890" y="5339"/>
                      <a:pt x="5890" y="5364"/>
                    </a:cubicBezTo>
                    <a:cubicBezTo>
                      <a:pt x="5916" y="5364"/>
                      <a:pt x="5916" y="5389"/>
                      <a:pt x="5916" y="5414"/>
                    </a:cubicBezTo>
                    <a:cubicBezTo>
                      <a:pt x="5941" y="5439"/>
                      <a:pt x="5916" y="5489"/>
                      <a:pt x="5890" y="5489"/>
                    </a:cubicBezTo>
                    <a:cubicBezTo>
                      <a:pt x="5765" y="5539"/>
                      <a:pt x="5665" y="5589"/>
                      <a:pt x="5540" y="5614"/>
                    </a:cubicBezTo>
                    <a:cubicBezTo>
                      <a:pt x="5489" y="5639"/>
                      <a:pt x="5439" y="5664"/>
                      <a:pt x="5389" y="5664"/>
                    </a:cubicBezTo>
                    <a:cubicBezTo>
                      <a:pt x="5414" y="5689"/>
                      <a:pt x="5414" y="5689"/>
                      <a:pt x="5439" y="5689"/>
                    </a:cubicBezTo>
                    <a:cubicBezTo>
                      <a:pt x="5489" y="5715"/>
                      <a:pt x="5565" y="5740"/>
                      <a:pt x="5615" y="5740"/>
                    </a:cubicBezTo>
                    <a:cubicBezTo>
                      <a:pt x="5690" y="5765"/>
                      <a:pt x="5740" y="5790"/>
                      <a:pt x="5815" y="5815"/>
                    </a:cubicBezTo>
                    <a:cubicBezTo>
                      <a:pt x="5840" y="5840"/>
                      <a:pt x="5840" y="5890"/>
                      <a:pt x="5840" y="5915"/>
                    </a:cubicBezTo>
                    <a:cubicBezTo>
                      <a:pt x="5823" y="5933"/>
                      <a:pt x="5805" y="5951"/>
                      <a:pt x="5778" y="5951"/>
                    </a:cubicBezTo>
                    <a:cubicBezTo>
                      <a:pt x="5767" y="5951"/>
                      <a:pt x="5755" y="5947"/>
                      <a:pt x="5740" y="5940"/>
                    </a:cubicBezTo>
                    <a:cubicBezTo>
                      <a:pt x="5690" y="5940"/>
                      <a:pt x="5640" y="5915"/>
                      <a:pt x="5590" y="5915"/>
                    </a:cubicBezTo>
                    <a:cubicBezTo>
                      <a:pt x="5540" y="5890"/>
                      <a:pt x="5489" y="5865"/>
                      <a:pt x="5414" y="5840"/>
                    </a:cubicBezTo>
                    <a:cubicBezTo>
                      <a:pt x="5364" y="5840"/>
                      <a:pt x="5314" y="5815"/>
                      <a:pt x="5264" y="5790"/>
                    </a:cubicBezTo>
                    <a:lnTo>
                      <a:pt x="5264" y="5790"/>
                    </a:lnTo>
                    <a:cubicBezTo>
                      <a:pt x="5289" y="5865"/>
                      <a:pt x="5339" y="5940"/>
                      <a:pt x="5364" y="5990"/>
                    </a:cubicBezTo>
                    <a:cubicBezTo>
                      <a:pt x="5414" y="6091"/>
                      <a:pt x="5464" y="6166"/>
                      <a:pt x="5515" y="6266"/>
                    </a:cubicBezTo>
                    <a:cubicBezTo>
                      <a:pt x="5540" y="6266"/>
                      <a:pt x="5515" y="6291"/>
                      <a:pt x="5515" y="6316"/>
                    </a:cubicBezTo>
                    <a:cubicBezTo>
                      <a:pt x="5489" y="6316"/>
                      <a:pt x="5464" y="6316"/>
                      <a:pt x="5464" y="6291"/>
                    </a:cubicBezTo>
                    <a:cubicBezTo>
                      <a:pt x="5414" y="6241"/>
                      <a:pt x="5389" y="6191"/>
                      <a:pt x="5364" y="6141"/>
                    </a:cubicBezTo>
                    <a:cubicBezTo>
                      <a:pt x="5339" y="6116"/>
                      <a:pt x="5314" y="6065"/>
                      <a:pt x="5289" y="6040"/>
                    </a:cubicBezTo>
                    <a:cubicBezTo>
                      <a:pt x="5239" y="5940"/>
                      <a:pt x="5214" y="5865"/>
                      <a:pt x="5164" y="5790"/>
                    </a:cubicBezTo>
                    <a:cubicBezTo>
                      <a:pt x="5164" y="5765"/>
                      <a:pt x="5164" y="5765"/>
                      <a:pt x="5164" y="5765"/>
                    </a:cubicBezTo>
                    <a:cubicBezTo>
                      <a:pt x="5114" y="5765"/>
                      <a:pt x="5088" y="5740"/>
                      <a:pt x="5038" y="5740"/>
                    </a:cubicBezTo>
                    <a:cubicBezTo>
                      <a:pt x="4963" y="5715"/>
                      <a:pt x="4863" y="5689"/>
                      <a:pt x="4788" y="5664"/>
                    </a:cubicBezTo>
                    <a:cubicBezTo>
                      <a:pt x="4788" y="5664"/>
                      <a:pt x="4788" y="5689"/>
                      <a:pt x="4788" y="5689"/>
                    </a:cubicBezTo>
                    <a:cubicBezTo>
                      <a:pt x="4813" y="5740"/>
                      <a:pt x="4813" y="5765"/>
                      <a:pt x="4838" y="5815"/>
                    </a:cubicBezTo>
                    <a:cubicBezTo>
                      <a:pt x="4863" y="5915"/>
                      <a:pt x="4888" y="6015"/>
                      <a:pt x="4888" y="6141"/>
                    </a:cubicBezTo>
                    <a:cubicBezTo>
                      <a:pt x="4913" y="6141"/>
                      <a:pt x="4913" y="6141"/>
                      <a:pt x="4913" y="6166"/>
                    </a:cubicBezTo>
                    <a:cubicBezTo>
                      <a:pt x="4913" y="6183"/>
                      <a:pt x="4900" y="6201"/>
                      <a:pt x="4884" y="6201"/>
                    </a:cubicBezTo>
                    <a:cubicBezTo>
                      <a:pt x="4878" y="6201"/>
                      <a:pt x="4870" y="6198"/>
                      <a:pt x="4863" y="6191"/>
                    </a:cubicBezTo>
                    <a:lnTo>
                      <a:pt x="4763" y="6191"/>
                    </a:lnTo>
                    <a:cubicBezTo>
                      <a:pt x="4738" y="6191"/>
                      <a:pt x="4738" y="6166"/>
                      <a:pt x="4713" y="6166"/>
                    </a:cubicBezTo>
                    <a:lnTo>
                      <a:pt x="4637" y="6141"/>
                    </a:lnTo>
                    <a:cubicBezTo>
                      <a:pt x="4612" y="6141"/>
                      <a:pt x="4587" y="6141"/>
                      <a:pt x="4562" y="6116"/>
                    </a:cubicBezTo>
                    <a:cubicBezTo>
                      <a:pt x="4512" y="6116"/>
                      <a:pt x="4437" y="6091"/>
                      <a:pt x="4387" y="6091"/>
                    </a:cubicBezTo>
                    <a:cubicBezTo>
                      <a:pt x="4362" y="6091"/>
                      <a:pt x="4337" y="6065"/>
                      <a:pt x="4312" y="6065"/>
                    </a:cubicBezTo>
                    <a:cubicBezTo>
                      <a:pt x="4337" y="6141"/>
                      <a:pt x="4362" y="6241"/>
                      <a:pt x="4387" y="6341"/>
                    </a:cubicBezTo>
                    <a:cubicBezTo>
                      <a:pt x="4487" y="6366"/>
                      <a:pt x="4562" y="6416"/>
                      <a:pt x="4637" y="6466"/>
                    </a:cubicBezTo>
                    <a:cubicBezTo>
                      <a:pt x="4713" y="6542"/>
                      <a:pt x="4813" y="6592"/>
                      <a:pt x="4888" y="6642"/>
                    </a:cubicBezTo>
                    <a:cubicBezTo>
                      <a:pt x="4913" y="6667"/>
                      <a:pt x="4938" y="6692"/>
                      <a:pt x="4913" y="6717"/>
                    </a:cubicBezTo>
                    <a:cubicBezTo>
                      <a:pt x="4888" y="6742"/>
                      <a:pt x="4863" y="6742"/>
                      <a:pt x="4838" y="6742"/>
                    </a:cubicBezTo>
                    <a:cubicBezTo>
                      <a:pt x="4763" y="6692"/>
                      <a:pt x="4662" y="6642"/>
                      <a:pt x="4587" y="6592"/>
                    </a:cubicBezTo>
                    <a:cubicBezTo>
                      <a:pt x="4537" y="6567"/>
                      <a:pt x="4487" y="6517"/>
                      <a:pt x="4437" y="6492"/>
                    </a:cubicBezTo>
                    <a:lnTo>
                      <a:pt x="4437" y="6492"/>
                    </a:lnTo>
                    <a:cubicBezTo>
                      <a:pt x="4437" y="6567"/>
                      <a:pt x="4462" y="6642"/>
                      <a:pt x="4487" y="6717"/>
                    </a:cubicBezTo>
                    <a:cubicBezTo>
                      <a:pt x="4487" y="6792"/>
                      <a:pt x="4512" y="6842"/>
                      <a:pt x="4512" y="6918"/>
                    </a:cubicBezTo>
                    <a:cubicBezTo>
                      <a:pt x="4512" y="6968"/>
                      <a:pt x="4537" y="7018"/>
                      <a:pt x="4537" y="7093"/>
                    </a:cubicBezTo>
                    <a:cubicBezTo>
                      <a:pt x="4537" y="7118"/>
                      <a:pt x="4512" y="7143"/>
                      <a:pt x="4487" y="7143"/>
                    </a:cubicBezTo>
                    <a:cubicBezTo>
                      <a:pt x="4462" y="7143"/>
                      <a:pt x="4437" y="7118"/>
                      <a:pt x="4437" y="7093"/>
                    </a:cubicBezTo>
                    <a:cubicBezTo>
                      <a:pt x="4437" y="7068"/>
                      <a:pt x="4412" y="7043"/>
                      <a:pt x="4412" y="7018"/>
                    </a:cubicBezTo>
                    <a:cubicBezTo>
                      <a:pt x="4412" y="6993"/>
                      <a:pt x="4412" y="6943"/>
                      <a:pt x="4412" y="6918"/>
                    </a:cubicBezTo>
                    <a:cubicBezTo>
                      <a:pt x="4387" y="6867"/>
                      <a:pt x="4387" y="6792"/>
                      <a:pt x="4362" y="6717"/>
                    </a:cubicBezTo>
                    <a:cubicBezTo>
                      <a:pt x="4362" y="6667"/>
                      <a:pt x="4337" y="6617"/>
                      <a:pt x="4312" y="6542"/>
                    </a:cubicBezTo>
                    <a:cubicBezTo>
                      <a:pt x="4286" y="6592"/>
                      <a:pt x="4261" y="6642"/>
                      <a:pt x="4236" y="6692"/>
                    </a:cubicBezTo>
                    <a:cubicBezTo>
                      <a:pt x="4236" y="6742"/>
                      <a:pt x="4211" y="6767"/>
                      <a:pt x="4211" y="6792"/>
                    </a:cubicBezTo>
                    <a:cubicBezTo>
                      <a:pt x="4186" y="6817"/>
                      <a:pt x="4161" y="6842"/>
                      <a:pt x="4136" y="6893"/>
                    </a:cubicBezTo>
                    <a:cubicBezTo>
                      <a:pt x="4124" y="6905"/>
                      <a:pt x="4111" y="6911"/>
                      <a:pt x="4098" y="6911"/>
                    </a:cubicBezTo>
                    <a:cubicBezTo>
                      <a:pt x="4086" y="6911"/>
                      <a:pt x="4073" y="6905"/>
                      <a:pt x="4061" y="6893"/>
                    </a:cubicBezTo>
                    <a:cubicBezTo>
                      <a:pt x="4036" y="6893"/>
                      <a:pt x="4036" y="6867"/>
                      <a:pt x="4036" y="6867"/>
                    </a:cubicBezTo>
                    <a:cubicBezTo>
                      <a:pt x="4011" y="6842"/>
                      <a:pt x="4036" y="6842"/>
                      <a:pt x="4036" y="6817"/>
                    </a:cubicBezTo>
                    <a:cubicBezTo>
                      <a:pt x="4061" y="6767"/>
                      <a:pt x="4086" y="6742"/>
                      <a:pt x="4111" y="6692"/>
                    </a:cubicBezTo>
                    <a:cubicBezTo>
                      <a:pt x="4111" y="6642"/>
                      <a:pt x="4136" y="6617"/>
                      <a:pt x="4161" y="6592"/>
                    </a:cubicBezTo>
                    <a:cubicBezTo>
                      <a:pt x="4186" y="6542"/>
                      <a:pt x="4186" y="6492"/>
                      <a:pt x="4211" y="6466"/>
                    </a:cubicBezTo>
                    <a:cubicBezTo>
                      <a:pt x="4236" y="6441"/>
                      <a:pt x="4236" y="6391"/>
                      <a:pt x="4261" y="6366"/>
                    </a:cubicBezTo>
                    <a:lnTo>
                      <a:pt x="4286" y="6366"/>
                    </a:lnTo>
                    <a:cubicBezTo>
                      <a:pt x="4286" y="6366"/>
                      <a:pt x="4286" y="6341"/>
                      <a:pt x="4286" y="6341"/>
                    </a:cubicBezTo>
                    <a:cubicBezTo>
                      <a:pt x="4261" y="6266"/>
                      <a:pt x="4236" y="6216"/>
                      <a:pt x="4236" y="6141"/>
                    </a:cubicBezTo>
                    <a:cubicBezTo>
                      <a:pt x="4211" y="6116"/>
                      <a:pt x="4211" y="6065"/>
                      <a:pt x="4211" y="6040"/>
                    </a:cubicBezTo>
                    <a:cubicBezTo>
                      <a:pt x="4186" y="6065"/>
                      <a:pt x="4161" y="6065"/>
                      <a:pt x="4136" y="6091"/>
                    </a:cubicBezTo>
                    <a:cubicBezTo>
                      <a:pt x="4136" y="6091"/>
                      <a:pt x="4111" y="6116"/>
                      <a:pt x="4086" y="6141"/>
                    </a:cubicBezTo>
                    <a:cubicBezTo>
                      <a:pt x="4086" y="6141"/>
                      <a:pt x="4061" y="6166"/>
                      <a:pt x="4036" y="6166"/>
                    </a:cubicBezTo>
                    <a:cubicBezTo>
                      <a:pt x="4011" y="6191"/>
                      <a:pt x="4011" y="6191"/>
                      <a:pt x="3986" y="6216"/>
                    </a:cubicBezTo>
                    <a:cubicBezTo>
                      <a:pt x="3961" y="6216"/>
                      <a:pt x="3961" y="6241"/>
                      <a:pt x="3936" y="6266"/>
                    </a:cubicBezTo>
                    <a:cubicBezTo>
                      <a:pt x="3911" y="6266"/>
                      <a:pt x="3911" y="6266"/>
                      <a:pt x="3885" y="6291"/>
                    </a:cubicBezTo>
                    <a:cubicBezTo>
                      <a:pt x="3885" y="6291"/>
                      <a:pt x="3860" y="6316"/>
                      <a:pt x="3835" y="6316"/>
                    </a:cubicBezTo>
                    <a:cubicBezTo>
                      <a:pt x="3835" y="6329"/>
                      <a:pt x="3829" y="6335"/>
                      <a:pt x="3823" y="6335"/>
                    </a:cubicBezTo>
                    <a:cubicBezTo>
                      <a:pt x="3817" y="6335"/>
                      <a:pt x="3810" y="6329"/>
                      <a:pt x="3810" y="6316"/>
                    </a:cubicBezTo>
                    <a:cubicBezTo>
                      <a:pt x="3785" y="6316"/>
                      <a:pt x="3785" y="6291"/>
                      <a:pt x="3785" y="6291"/>
                    </a:cubicBezTo>
                    <a:cubicBezTo>
                      <a:pt x="3785" y="6266"/>
                      <a:pt x="3760" y="6241"/>
                      <a:pt x="3760" y="6241"/>
                    </a:cubicBezTo>
                    <a:cubicBezTo>
                      <a:pt x="3760" y="6216"/>
                      <a:pt x="3735" y="6191"/>
                      <a:pt x="3735" y="6166"/>
                    </a:cubicBezTo>
                    <a:cubicBezTo>
                      <a:pt x="3710" y="6141"/>
                      <a:pt x="3710" y="6116"/>
                      <a:pt x="3710" y="6091"/>
                    </a:cubicBezTo>
                    <a:cubicBezTo>
                      <a:pt x="3685" y="6065"/>
                      <a:pt x="3685" y="6040"/>
                      <a:pt x="3660" y="6015"/>
                    </a:cubicBezTo>
                    <a:cubicBezTo>
                      <a:pt x="3660" y="5990"/>
                      <a:pt x="3660" y="5965"/>
                      <a:pt x="3635" y="5940"/>
                    </a:cubicBezTo>
                    <a:cubicBezTo>
                      <a:pt x="3635" y="5915"/>
                      <a:pt x="3610" y="5890"/>
                      <a:pt x="3610" y="5865"/>
                    </a:cubicBezTo>
                    <a:cubicBezTo>
                      <a:pt x="3585" y="5840"/>
                      <a:pt x="3585" y="5815"/>
                      <a:pt x="3585" y="5790"/>
                    </a:cubicBezTo>
                    <a:cubicBezTo>
                      <a:pt x="3585" y="5790"/>
                      <a:pt x="3585" y="5790"/>
                      <a:pt x="3560" y="5815"/>
                    </a:cubicBezTo>
                    <a:cubicBezTo>
                      <a:pt x="3535" y="5840"/>
                      <a:pt x="3484" y="5890"/>
                      <a:pt x="3434" y="5940"/>
                    </a:cubicBezTo>
                    <a:cubicBezTo>
                      <a:pt x="3409" y="5965"/>
                      <a:pt x="3384" y="5990"/>
                      <a:pt x="3334" y="6015"/>
                    </a:cubicBezTo>
                    <a:cubicBezTo>
                      <a:pt x="3334" y="6015"/>
                      <a:pt x="3334" y="6015"/>
                      <a:pt x="3334" y="6040"/>
                    </a:cubicBezTo>
                    <a:cubicBezTo>
                      <a:pt x="3334" y="6040"/>
                      <a:pt x="3334" y="6040"/>
                      <a:pt x="3309" y="6065"/>
                    </a:cubicBezTo>
                    <a:cubicBezTo>
                      <a:pt x="3334" y="6216"/>
                      <a:pt x="3309" y="6391"/>
                      <a:pt x="3309" y="6567"/>
                    </a:cubicBezTo>
                    <a:cubicBezTo>
                      <a:pt x="3309" y="6567"/>
                      <a:pt x="3284" y="6592"/>
                      <a:pt x="3259" y="6592"/>
                    </a:cubicBezTo>
                    <a:cubicBezTo>
                      <a:pt x="3234" y="6592"/>
                      <a:pt x="3234" y="6567"/>
                      <a:pt x="3234" y="6542"/>
                    </a:cubicBezTo>
                    <a:cubicBezTo>
                      <a:pt x="3234" y="6466"/>
                      <a:pt x="3234" y="6366"/>
                      <a:pt x="3234" y="6266"/>
                    </a:cubicBezTo>
                    <a:cubicBezTo>
                      <a:pt x="3234" y="6216"/>
                      <a:pt x="3234" y="6166"/>
                      <a:pt x="3234" y="6116"/>
                    </a:cubicBezTo>
                    <a:cubicBezTo>
                      <a:pt x="3209" y="6141"/>
                      <a:pt x="3184" y="6166"/>
                      <a:pt x="3134" y="6191"/>
                    </a:cubicBezTo>
                    <a:cubicBezTo>
                      <a:pt x="3109" y="6216"/>
                      <a:pt x="3058" y="6266"/>
                      <a:pt x="3008" y="6291"/>
                    </a:cubicBezTo>
                    <a:cubicBezTo>
                      <a:pt x="2958" y="6341"/>
                      <a:pt x="2933" y="6366"/>
                      <a:pt x="2883" y="6416"/>
                    </a:cubicBezTo>
                    <a:lnTo>
                      <a:pt x="2833" y="6416"/>
                    </a:lnTo>
                    <a:cubicBezTo>
                      <a:pt x="2833" y="6391"/>
                      <a:pt x="2833" y="6391"/>
                      <a:pt x="2833" y="6366"/>
                    </a:cubicBezTo>
                    <a:cubicBezTo>
                      <a:pt x="2883" y="6341"/>
                      <a:pt x="2933" y="6291"/>
                      <a:pt x="2958" y="6266"/>
                    </a:cubicBezTo>
                    <a:cubicBezTo>
                      <a:pt x="3008" y="6216"/>
                      <a:pt x="3058" y="6191"/>
                      <a:pt x="3109" y="6141"/>
                    </a:cubicBezTo>
                    <a:cubicBezTo>
                      <a:pt x="3134" y="6116"/>
                      <a:pt x="3159" y="6091"/>
                      <a:pt x="3184" y="6065"/>
                    </a:cubicBezTo>
                    <a:cubicBezTo>
                      <a:pt x="3134" y="6065"/>
                      <a:pt x="3083" y="6040"/>
                      <a:pt x="3033" y="6040"/>
                    </a:cubicBezTo>
                    <a:cubicBezTo>
                      <a:pt x="3008" y="6040"/>
                      <a:pt x="2958" y="6040"/>
                      <a:pt x="2933" y="6015"/>
                    </a:cubicBezTo>
                    <a:cubicBezTo>
                      <a:pt x="2858" y="6015"/>
                      <a:pt x="2808" y="5990"/>
                      <a:pt x="2758" y="5990"/>
                    </a:cubicBezTo>
                    <a:cubicBezTo>
                      <a:pt x="2733" y="5965"/>
                      <a:pt x="2707" y="5915"/>
                      <a:pt x="2707" y="5890"/>
                    </a:cubicBezTo>
                    <a:cubicBezTo>
                      <a:pt x="2733" y="5865"/>
                      <a:pt x="2733" y="5865"/>
                      <a:pt x="2758" y="5840"/>
                    </a:cubicBezTo>
                    <a:lnTo>
                      <a:pt x="2808" y="5840"/>
                    </a:lnTo>
                    <a:cubicBezTo>
                      <a:pt x="2833" y="5840"/>
                      <a:pt x="2858" y="5840"/>
                      <a:pt x="2883" y="5865"/>
                    </a:cubicBezTo>
                    <a:cubicBezTo>
                      <a:pt x="2958" y="5865"/>
                      <a:pt x="3033" y="5865"/>
                      <a:pt x="3083" y="5890"/>
                    </a:cubicBezTo>
                    <a:cubicBezTo>
                      <a:pt x="3159" y="5890"/>
                      <a:pt x="3234" y="5915"/>
                      <a:pt x="3284" y="5915"/>
                    </a:cubicBezTo>
                    <a:cubicBezTo>
                      <a:pt x="3309" y="5940"/>
                      <a:pt x="3309" y="5940"/>
                      <a:pt x="3309" y="5940"/>
                    </a:cubicBezTo>
                    <a:cubicBezTo>
                      <a:pt x="3334" y="5915"/>
                      <a:pt x="3359" y="5890"/>
                      <a:pt x="3384" y="5865"/>
                    </a:cubicBezTo>
                    <a:cubicBezTo>
                      <a:pt x="3409" y="5840"/>
                      <a:pt x="3459" y="5790"/>
                      <a:pt x="3510" y="5740"/>
                    </a:cubicBezTo>
                    <a:cubicBezTo>
                      <a:pt x="3535" y="5740"/>
                      <a:pt x="3535" y="5715"/>
                      <a:pt x="3535" y="5715"/>
                    </a:cubicBezTo>
                    <a:cubicBezTo>
                      <a:pt x="3459" y="5689"/>
                      <a:pt x="3409" y="5664"/>
                      <a:pt x="3359" y="5664"/>
                    </a:cubicBezTo>
                    <a:cubicBezTo>
                      <a:pt x="3309" y="5639"/>
                      <a:pt x="3234" y="5639"/>
                      <a:pt x="3184" y="5614"/>
                    </a:cubicBezTo>
                    <a:lnTo>
                      <a:pt x="3134" y="5614"/>
                    </a:lnTo>
                    <a:cubicBezTo>
                      <a:pt x="3109" y="5589"/>
                      <a:pt x="3109" y="5589"/>
                      <a:pt x="3083" y="5589"/>
                    </a:cubicBezTo>
                    <a:cubicBezTo>
                      <a:pt x="3058" y="5589"/>
                      <a:pt x="3058" y="5564"/>
                      <a:pt x="3058" y="5539"/>
                    </a:cubicBezTo>
                    <a:cubicBezTo>
                      <a:pt x="3058" y="5514"/>
                      <a:pt x="3083" y="5514"/>
                      <a:pt x="3083" y="5514"/>
                    </a:cubicBezTo>
                    <a:cubicBezTo>
                      <a:pt x="3159" y="5464"/>
                      <a:pt x="3209" y="5414"/>
                      <a:pt x="3259" y="5364"/>
                    </a:cubicBezTo>
                    <a:cubicBezTo>
                      <a:pt x="3284" y="5339"/>
                      <a:pt x="3309" y="5339"/>
                      <a:pt x="3334" y="5314"/>
                    </a:cubicBezTo>
                    <a:cubicBezTo>
                      <a:pt x="3359" y="5288"/>
                      <a:pt x="3384" y="5263"/>
                      <a:pt x="3409" y="5238"/>
                    </a:cubicBezTo>
                    <a:cubicBezTo>
                      <a:pt x="3434" y="5238"/>
                      <a:pt x="3459" y="5213"/>
                      <a:pt x="3484" y="5188"/>
                    </a:cubicBezTo>
                    <a:cubicBezTo>
                      <a:pt x="3459" y="5188"/>
                      <a:pt x="3434" y="5163"/>
                      <a:pt x="3384" y="5163"/>
                    </a:cubicBezTo>
                    <a:cubicBezTo>
                      <a:pt x="3334" y="5138"/>
                      <a:pt x="3259" y="5113"/>
                      <a:pt x="3209" y="5113"/>
                    </a:cubicBezTo>
                    <a:cubicBezTo>
                      <a:pt x="3184" y="5088"/>
                      <a:pt x="3159" y="5088"/>
                      <a:pt x="3159" y="5088"/>
                    </a:cubicBezTo>
                    <a:lnTo>
                      <a:pt x="3134" y="5088"/>
                    </a:lnTo>
                    <a:cubicBezTo>
                      <a:pt x="3109" y="5113"/>
                      <a:pt x="3058" y="5138"/>
                      <a:pt x="3033" y="5163"/>
                    </a:cubicBezTo>
                    <a:cubicBezTo>
                      <a:pt x="2958" y="5213"/>
                      <a:pt x="2883" y="5263"/>
                      <a:pt x="2808" y="5314"/>
                    </a:cubicBezTo>
                    <a:cubicBezTo>
                      <a:pt x="2783" y="5339"/>
                      <a:pt x="2758" y="5339"/>
                      <a:pt x="2758" y="5339"/>
                    </a:cubicBezTo>
                    <a:cubicBezTo>
                      <a:pt x="2733" y="5314"/>
                      <a:pt x="2707" y="5314"/>
                      <a:pt x="2707" y="5288"/>
                    </a:cubicBezTo>
                    <a:cubicBezTo>
                      <a:pt x="2682" y="5263"/>
                      <a:pt x="2682" y="5213"/>
                      <a:pt x="2707" y="5213"/>
                    </a:cubicBezTo>
                    <a:cubicBezTo>
                      <a:pt x="2783" y="5163"/>
                      <a:pt x="2833" y="5113"/>
                      <a:pt x="2908" y="5063"/>
                    </a:cubicBezTo>
                    <a:cubicBezTo>
                      <a:pt x="2933" y="5038"/>
                      <a:pt x="2933" y="5038"/>
                      <a:pt x="2958" y="5013"/>
                    </a:cubicBezTo>
                    <a:cubicBezTo>
                      <a:pt x="2933" y="5013"/>
                      <a:pt x="2883" y="4988"/>
                      <a:pt x="2858" y="4988"/>
                    </a:cubicBezTo>
                    <a:cubicBezTo>
                      <a:pt x="2833" y="4988"/>
                      <a:pt x="2808" y="4963"/>
                      <a:pt x="2783" y="4963"/>
                    </a:cubicBezTo>
                    <a:cubicBezTo>
                      <a:pt x="2733" y="4938"/>
                      <a:pt x="2707" y="4938"/>
                      <a:pt x="2682" y="4913"/>
                    </a:cubicBezTo>
                    <a:cubicBezTo>
                      <a:pt x="2632" y="4913"/>
                      <a:pt x="2607" y="4887"/>
                      <a:pt x="2557" y="4862"/>
                    </a:cubicBezTo>
                    <a:cubicBezTo>
                      <a:pt x="2532" y="4837"/>
                      <a:pt x="2532" y="4812"/>
                      <a:pt x="2557" y="4787"/>
                    </a:cubicBezTo>
                    <a:cubicBezTo>
                      <a:pt x="2557" y="4762"/>
                      <a:pt x="2582" y="4762"/>
                      <a:pt x="2582" y="4762"/>
                    </a:cubicBezTo>
                    <a:cubicBezTo>
                      <a:pt x="2607" y="4762"/>
                      <a:pt x="2607" y="4762"/>
                      <a:pt x="2607" y="4787"/>
                    </a:cubicBezTo>
                    <a:cubicBezTo>
                      <a:pt x="2632" y="4787"/>
                      <a:pt x="2657" y="4812"/>
                      <a:pt x="2682" y="4812"/>
                    </a:cubicBezTo>
                    <a:cubicBezTo>
                      <a:pt x="2758" y="4837"/>
                      <a:pt x="2808" y="4862"/>
                      <a:pt x="2858" y="4862"/>
                    </a:cubicBezTo>
                    <a:cubicBezTo>
                      <a:pt x="2908" y="4887"/>
                      <a:pt x="2933" y="4887"/>
                      <a:pt x="2983" y="4913"/>
                    </a:cubicBezTo>
                    <a:cubicBezTo>
                      <a:pt x="2958" y="4887"/>
                      <a:pt x="2958" y="4862"/>
                      <a:pt x="2958" y="4862"/>
                    </a:cubicBezTo>
                    <a:cubicBezTo>
                      <a:pt x="2908" y="4787"/>
                      <a:pt x="2883" y="4712"/>
                      <a:pt x="2833" y="4612"/>
                    </a:cubicBezTo>
                    <a:cubicBezTo>
                      <a:pt x="2833" y="4612"/>
                      <a:pt x="2833" y="4587"/>
                      <a:pt x="2833" y="4587"/>
                    </a:cubicBezTo>
                    <a:cubicBezTo>
                      <a:pt x="2833" y="4562"/>
                      <a:pt x="2858" y="4537"/>
                      <a:pt x="2858" y="4537"/>
                    </a:cubicBezTo>
                    <a:lnTo>
                      <a:pt x="2908" y="4537"/>
                    </a:lnTo>
                    <a:cubicBezTo>
                      <a:pt x="2908" y="4537"/>
                      <a:pt x="2933" y="4537"/>
                      <a:pt x="2958" y="4562"/>
                    </a:cubicBezTo>
                    <a:cubicBezTo>
                      <a:pt x="2983" y="4612"/>
                      <a:pt x="2983" y="4662"/>
                      <a:pt x="3008" y="4687"/>
                    </a:cubicBezTo>
                    <a:cubicBezTo>
                      <a:pt x="3033" y="4737"/>
                      <a:pt x="3058" y="4762"/>
                      <a:pt x="3083" y="4787"/>
                    </a:cubicBezTo>
                    <a:cubicBezTo>
                      <a:pt x="3109" y="4837"/>
                      <a:pt x="3134" y="4887"/>
                      <a:pt x="3184" y="4938"/>
                    </a:cubicBezTo>
                    <a:cubicBezTo>
                      <a:pt x="3184" y="4963"/>
                      <a:pt x="3184" y="4963"/>
                      <a:pt x="3184" y="4963"/>
                    </a:cubicBezTo>
                    <a:cubicBezTo>
                      <a:pt x="3184" y="4963"/>
                      <a:pt x="3184" y="4963"/>
                      <a:pt x="3184" y="4988"/>
                    </a:cubicBezTo>
                    <a:lnTo>
                      <a:pt x="3209" y="4988"/>
                    </a:lnTo>
                    <a:cubicBezTo>
                      <a:pt x="3259" y="5013"/>
                      <a:pt x="3334" y="5013"/>
                      <a:pt x="3384" y="5038"/>
                    </a:cubicBezTo>
                    <a:cubicBezTo>
                      <a:pt x="3434" y="5063"/>
                      <a:pt x="3484" y="5063"/>
                      <a:pt x="3535" y="5088"/>
                    </a:cubicBezTo>
                    <a:cubicBezTo>
                      <a:pt x="3510" y="5063"/>
                      <a:pt x="3510" y="5038"/>
                      <a:pt x="3510" y="5038"/>
                    </a:cubicBezTo>
                    <a:cubicBezTo>
                      <a:pt x="3459" y="4963"/>
                      <a:pt x="3434" y="4913"/>
                      <a:pt x="3409" y="4862"/>
                    </a:cubicBezTo>
                    <a:cubicBezTo>
                      <a:pt x="3384" y="4812"/>
                      <a:pt x="3359" y="4762"/>
                      <a:pt x="3334" y="4712"/>
                    </a:cubicBezTo>
                    <a:cubicBezTo>
                      <a:pt x="3334" y="4687"/>
                      <a:pt x="3309" y="4662"/>
                      <a:pt x="3309" y="4637"/>
                    </a:cubicBezTo>
                    <a:cubicBezTo>
                      <a:pt x="3309" y="4612"/>
                      <a:pt x="3284" y="4587"/>
                      <a:pt x="3284" y="4587"/>
                    </a:cubicBezTo>
                    <a:cubicBezTo>
                      <a:pt x="3284" y="4537"/>
                      <a:pt x="3309" y="4512"/>
                      <a:pt x="3334" y="4512"/>
                    </a:cubicBezTo>
                    <a:lnTo>
                      <a:pt x="3384" y="4512"/>
                    </a:lnTo>
                    <a:cubicBezTo>
                      <a:pt x="3434" y="4537"/>
                      <a:pt x="3484" y="4537"/>
                      <a:pt x="3535" y="4562"/>
                    </a:cubicBezTo>
                    <a:cubicBezTo>
                      <a:pt x="3560" y="4562"/>
                      <a:pt x="3585" y="4562"/>
                      <a:pt x="3610" y="4587"/>
                    </a:cubicBezTo>
                    <a:cubicBezTo>
                      <a:pt x="3635" y="4587"/>
                      <a:pt x="3685" y="4587"/>
                      <a:pt x="3710" y="4612"/>
                    </a:cubicBezTo>
                    <a:cubicBezTo>
                      <a:pt x="3760" y="4612"/>
                      <a:pt x="3810" y="4637"/>
                      <a:pt x="3885" y="4662"/>
                    </a:cubicBezTo>
                    <a:cubicBezTo>
                      <a:pt x="3885" y="4637"/>
                      <a:pt x="3885" y="4637"/>
                      <a:pt x="3885" y="4637"/>
                    </a:cubicBezTo>
                    <a:cubicBezTo>
                      <a:pt x="3860" y="4562"/>
                      <a:pt x="3860" y="4512"/>
                      <a:pt x="3835" y="4436"/>
                    </a:cubicBezTo>
                    <a:cubicBezTo>
                      <a:pt x="3835" y="4411"/>
                      <a:pt x="3835" y="4386"/>
                      <a:pt x="3810" y="4336"/>
                    </a:cubicBezTo>
                    <a:cubicBezTo>
                      <a:pt x="3785" y="4336"/>
                      <a:pt x="3760" y="4311"/>
                      <a:pt x="3735" y="4286"/>
                    </a:cubicBezTo>
                    <a:cubicBezTo>
                      <a:pt x="3685" y="4261"/>
                      <a:pt x="3660" y="4261"/>
                      <a:pt x="3610" y="4236"/>
                    </a:cubicBezTo>
                    <a:cubicBezTo>
                      <a:pt x="3560" y="4211"/>
                      <a:pt x="3535" y="4186"/>
                      <a:pt x="3484" y="4186"/>
                    </a:cubicBezTo>
                    <a:cubicBezTo>
                      <a:pt x="3459" y="4136"/>
                      <a:pt x="3409" y="4111"/>
                      <a:pt x="3359" y="4085"/>
                    </a:cubicBezTo>
                    <a:cubicBezTo>
                      <a:pt x="3334" y="4060"/>
                      <a:pt x="3334" y="4035"/>
                      <a:pt x="3334" y="4010"/>
                    </a:cubicBezTo>
                    <a:cubicBezTo>
                      <a:pt x="3359" y="3985"/>
                      <a:pt x="3384" y="3985"/>
                      <a:pt x="3409" y="3985"/>
                    </a:cubicBezTo>
                    <a:lnTo>
                      <a:pt x="3434" y="3985"/>
                    </a:lnTo>
                    <a:cubicBezTo>
                      <a:pt x="3484" y="4010"/>
                      <a:pt x="3510" y="4035"/>
                      <a:pt x="3560" y="4060"/>
                    </a:cubicBezTo>
                    <a:cubicBezTo>
                      <a:pt x="3610" y="4085"/>
                      <a:pt x="3660" y="4111"/>
                      <a:pt x="3685" y="4111"/>
                    </a:cubicBezTo>
                    <a:cubicBezTo>
                      <a:pt x="3735" y="4136"/>
                      <a:pt x="3760" y="4161"/>
                      <a:pt x="3785" y="4161"/>
                    </a:cubicBezTo>
                    <a:cubicBezTo>
                      <a:pt x="3785" y="4136"/>
                      <a:pt x="3785" y="4111"/>
                      <a:pt x="3785" y="4085"/>
                    </a:cubicBezTo>
                    <a:cubicBezTo>
                      <a:pt x="3760" y="4035"/>
                      <a:pt x="3760" y="3960"/>
                      <a:pt x="3735" y="3910"/>
                    </a:cubicBezTo>
                    <a:cubicBezTo>
                      <a:pt x="3710" y="3860"/>
                      <a:pt x="3710" y="3785"/>
                      <a:pt x="3685" y="3735"/>
                    </a:cubicBezTo>
                    <a:cubicBezTo>
                      <a:pt x="3685" y="3710"/>
                      <a:pt x="3710" y="3684"/>
                      <a:pt x="3735" y="3659"/>
                    </a:cubicBezTo>
                    <a:lnTo>
                      <a:pt x="3760" y="3659"/>
                    </a:lnTo>
                    <a:cubicBezTo>
                      <a:pt x="3785" y="3659"/>
                      <a:pt x="3810" y="3684"/>
                      <a:pt x="3810" y="3710"/>
                    </a:cubicBezTo>
                    <a:cubicBezTo>
                      <a:pt x="3835" y="3785"/>
                      <a:pt x="3835" y="3835"/>
                      <a:pt x="3860" y="3910"/>
                    </a:cubicBezTo>
                    <a:cubicBezTo>
                      <a:pt x="3860" y="3960"/>
                      <a:pt x="3885" y="4010"/>
                      <a:pt x="3885" y="4085"/>
                    </a:cubicBezTo>
                    <a:lnTo>
                      <a:pt x="3911" y="4161"/>
                    </a:lnTo>
                    <a:cubicBezTo>
                      <a:pt x="3936" y="4111"/>
                      <a:pt x="3936" y="4085"/>
                      <a:pt x="3961" y="4035"/>
                    </a:cubicBezTo>
                    <a:cubicBezTo>
                      <a:pt x="4011" y="3910"/>
                      <a:pt x="4086" y="3760"/>
                      <a:pt x="4136" y="3634"/>
                    </a:cubicBezTo>
                    <a:cubicBezTo>
                      <a:pt x="4136" y="3634"/>
                      <a:pt x="4136" y="3609"/>
                      <a:pt x="4161" y="3609"/>
                    </a:cubicBezTo>
                    <a:close/>
                    <a:moveTo>
                      <a:pt x="7996" y="0"/>
                    </a:moveTo>
                    <a:cubicBezTo>
                      <a:pt x="6392" y="226"/>
                      <a:pt x="4312" y="1003"/>
                      <a:pt x="2582" y="3183"/>
                    </a:cubicBezTo>
                    <a:cubicBezTo>
                      <a:pt x="402" y="5589"/>
                      <a:pt x="1" y="9248"/>
                      <a:pt x="1855" y="12081"/>
                    </a:cubicBezTo>
                    <a:cubicBezTo>
                      <a:pt x="2332" y="12807"/>
                      <a:pt x="2858" y="13559"/>
                      <a:pt x="3384" y="14286"/>
                    </a:cubicBezTo>
                    <a:lnTo>
                      <a:pt x="3434" y="14286"/>
                    </a:lnTo>
                    <a:cubicBezTo>
                      <a:pt x="3484" y="14336"/>
                      <a:pt x="3510" y="14361"/>
                      <a:pt x="3560" y="14386"/>
                    </a:cubicBezTo>
                    <a:cubicBezTo>
                      <a:pt x="3610" y="14386"/>
                      <a:pt x="3660" y="14411"/>
                      <a:pt x="3685" y="14436"/>
                    </a:cubicBezTo>
                    <a:cubicBezTo>
                      <a:pt x="3735" y="14461"/>
                      <a:pt x="3760" y="14461"/>
                      <a:pt x="3785" y="14487"/>
                    </a:cubicBezTo>
                    <a:cubicBezTo>
                      <a:pt x="3785" y="14461"/>
                      <a:pt x="3785" y="14436"/>
                      <a:pt x="3785" y="14411"/>
                    </a:cubicBezTo>
                    <a:cubicBezTo>
                      <a:pt x="3760" y="14336"/>
                      <a:pt x="3760" y="14286"/>
                      <a:pt x="3735" y="14236"/>
                    </a:cubicBezTo>
                    <a:cubicBezTo>
                      <a:pt x="3710" y="14161"/>
                      <a:pt x="3710" y="14111"/>
                      <a:pt x="3685" y="14060"/>
                    </a:cubicBezTo>
                    <a:cubicBezTo>
                      <a:pt x="3685" y="14010"/>
                      <a:pt x="3710" y="13985"/>
                      <a:pt x="3735" y="13985"/>
                    </a:cubicBezTo>
                    <a:lnTo>
                      <a:pt x="3760" y="13985"/>
                    </a:lnTo>
                    <a:cubicBezTo>
                      <a:pt x="3785" y="13985"/>
                      <a:pt x="3810" y="13985"/>
                      <a:pt x="3810" y="14035"/>
                    </a:cubicBezTo>
                    <a:cubicBezTo>
                      <a:pt x="3835" y="14086"/>
                      <a:pt x="3835" y="14161"/>
                      <a:pt x="3860" y="14211"/>
                    </a:cubicBezTo>
                    <a:cubicBezTo>
                      <a:pt x="3860" y="14286"/>
                      <a:pt x="3885" y="14336"/>
                      <a:pt x="3885" y="14386"/>
                    </a:cubicBezTo>
                    <a:cubicBezTo>
                      <a:pt x="3885" y="14411"/>
                      <a:pt x="3911" y="14436"/>
                      <a:pt x="3911" y="14461"/>
                    </a:cubicBezTo>
                    <a:cubicBezTo>
                      <a:pt x="3936" y="14436"/>
                      <a:pt x="3936" y="14386"/>
                      <a:pt x="3961" y="14361"/>
                    </a:cubicBezTo>
                    <a:cubicBezTo>
                      <a:pt x="4011" y="14211"/>
                      <a:pt x="4086" y="14086"/>
                      <a:pt x="4136" y="13960"/>
                    </a:cubicBezTo>
                    <a:cubicBezTo>
                      <a:pt x="4136" y="13935"/>
                      <a:pt x="4136" y="13935"/>
                      <a:pt x="4161" y="13910"/>
                    </a:cubicBezTo>
                    <a:lnTo>
                      <a:pt x="4211" y="13910"/>
                    </a:lnTo>
                    <a:cubicBezTo>
                      <a:pt x="4236" y="13935"/>
                      <a:pt x="4236" y="13960"/>
                      <a:pt x="4236" y="13985"/>
                    </a:cubicBezTo>
                    <a:cubicBezTo>
                      <a:pt x="4211" y="14035"/>
                      <a:pt x="4186" y="14111"/>
                      <a:pt x="4161" y="14161"/>
                    </a:cubicBezTo>
                    <a:cubicBezTo>
                      <a:pt x="4161" y="14211"/>
                      <a:pt x="4136" y="14286"/>
                      <a:pt x="4111" y="14336"/>
                    </a:cubicBezTo>
                    <a:cubicBezTo>
                      <a:pt x="4086" y="14386"/>
                      <a:pt x="4061" y="14461"/>
                      <a:pt x="4036" y="14512"/>
                    </a:cubicBezTo>
                    <a:cubicBezTo>
                      <a:pt x="4011" y="14562"/>
                      <a:pt x="3986" y="14612"/>
                      <a:pt x="3961" y="14662"/>
                    </a:cubicBezTo>
                    <a:cubicBezTo>
                      <a:pt x="3961" y="14662"/>
                      <a:pt x="3936" y="14662"/>
                      <a:pt x="3936" y="14687"/>
                    </a:cubicBezTo>
                    <a:cubicBezTo>
                      <a:pt x="3936" y="14712"/>
                      <a:pt x="3936" y="14737"/>
                      <a:pt x="3961" y="14762"/>
                    </a:cubicBezTo>
                    <a:cubicBezTo>
                      <a:pt x="3961" y="14812"/>
                      <a:pt x="3961" y="14888"/>
                      <a:pt x="3986" y="14938"/>
                    </a:cubicBezTo>
                    <a:cubicBezTo>
                      <a:pt x="3986" y="14963"/>
                      <a:pt x="3986" y="14988"/>
                      <a:pt x="4011" y="15013"/>
                    </a:cubicBezTo>
                    <a:cubicBezTo>
                      <a:pt x="4036" y="14988"/>
                      <a:pt x="4061" y="14963"/>
                      <a:pt x="4086" y="14913"/>
                    </a:cubicBezTo>
                    <a:cubicBezTo>
                      <a:pt x="4086" y="14913"/>
                      <a:pt x="4111" y="14888"/>
                      <a:pt x="4136" y="14888"/>
                    </a:cubicBezTo>
                    <a:cubicBezTo>
                      <a:pt x="4161" y="14862"/>
                      <a:pt x="4161" y="14837"/>
                      <a:pt x="4186" y="14812"/>
                    </a:cubicBezTo>
                    <a:cubicBezTo>
                      <a:pt x="4211" y="14787"/>
                      <a:pt x="4236" y="14762"/>
                      <a:pt x="4261" y="14737"/>
                    </a:cubicBezTo>
                    <a:cubicBezTo>
                      <a:pt x="4286" y="14712"/>
                      <a:pt x="4312" y="14687"/>
                      <a:pt x="4337" y="14687"/>
                    </a:cubicBezTo>
                    <a:cubicBezTo>
                      <a:pt x="4362" y="14662"/>
                      <a:pt x="4387" y="14637"/>
                      <a:pt x="4412" y="14612"/>
                    </a:cubicBezTo>
                    <a:cubicBezTo>
                      <a:pt x="4437" y="14612"/>
                      <a:pt x="4462" y="14587"/>
                      <a:pt x="4487" y="14562"/>
                    </a:cubicBezTo>
                    <a:lnTo>
                      <a:pt x="4512" y="14562"/>
                    </a:lnTo>
                    <a:cubicBezTo>
                      <a:pt x="4537" y="14562"/>
                      <a:pt x="4562" y="14587"/>
                      <a:pt x="4562" y="14587"/>
                    </a:cubicBezTo>
                    <a:cubicBezTo>
                      <a:pt x="4562" y="14612"/>
                      <a:pt x="4587" y="14612"/>
                      <a:pt x="4587" y="14612"/>
                    </a:cubicBezTo>
                    <a:cubicBezTo>
                      <a:pt x="4587" y="14637"/>
                      <a:pt x="4587" y="14662"/>
                      <a:pt x="4587" y="14662"/>
                    </a:cubicBezTo>
                    <a:cubicBezTo>
                      <a:pt x="4587" y="14687"/>
                      <a:pt x="4587" y="14712"/>
                      <a:pt x="4612" y="14737"/>
                    </a:cubicBezTo>
                    <a:cubicBezTo>
                      <a:pt x="4612" y="14787"/>
                      <a:pt x="4637" y="14837"/>
                      <a:pt x="4637" y="14888"/>
                    </a:cubicBezTo>
                    <a:cubicBezTo>
                      <a:pt x="4637" y="14938"/>
                      <a:pt x="4662" y="14988"/>
                      <a:pt x="4662" y="15038"/>
                    </a:cubicBezTo>
                    <a:cubicBezTo>
                      <a:pt x="4662" y="15063"/>
                      <a:pt x="4662" y="15063"/>
                      <a:pt x="4662" y="15088"/>
                    </a:cubicBezTo>
                    <a:cubicBezTo>
                      <a:pt x="4713" y="15038"/>
                      <a:pt x="4763" y="15013"/>
                      <a:pt x="4788" y="14963"/>
                    </a:cubicBezTo>
                    <a:cubicBezTo>
                      <a:pt x="4838" y="14938"/>
                      <a:pt x="4863" y="14913"/>
                      <a:pt x="4913" y="14888"/>
                    </a:cubicBezTo>
                    <a:cubicBezTo>
                      <a:pt x="4913" y="14862"/>
                      <a:pt x="4913" y="14862"/>
                      <a:pt x="4913" y="14862"/>
                    </a:cubicBezTo>
                    <a:cubicBezTo>
                      <a:pt x="4913" y="14787"/>
                      <a:pt x="4913" y="14687"/>
                      <a:pt x="4913" y="14612"/>
                    </a:cubicBezTo>
                    <a:cubicBezTo>
                      <a:pt x="4913" y="14537"/>
                      <a:pt x="4913" y="14436"/>
                      <a:pt x="4913" y="14361"/>
                    </a:cubicBezTo>
                    <a:cubicBezTo>
                      <a:pt x="4913" y="14311"/>
                      <a:pt x="4963" y="14286"/>
                      <a:pt x="4988" y="14286"/>
                    </a:cubicBezTo>
                    <a:cubicBezTo>
                      <a:pt x="5013" y="14286"/>
                      <a:pt x="5063" y="14311"/>
                      <a:pt x="5063" y="14361"/>
                    </a:cubicBezTo>
                    <a:cubicBezTo>
                      <a:pt x="5038" y="14461"/>
                      <a:pt x="5038" y="14537"/>
                      <a:pt x="5038" y="14637"/>
                    </a:cubicBezTo>
                    <a:cubicBezTo>
                      <a:pt x="5038" y="14662"/>
                      <a:pt x="5038" y="14712"/>
                      <a:pt x="5038" y="14762"/>
                    </a:cubicBezTo>
                    <a:cubicBezTo>
                      <a:pt x="5063" y="14737"/>
                      <a:pt x="5063" y="14737"/>
                      <a:pt x="5063" y="14737"/>
                    </a:cubicBezTo>
                    <a:cubicBezTo>
                      <a:pt x="5114" y="14687"/>
                      <a:pt x="5164" y="14637"/>
                      <a:pt x="5214" y="14612"/>
                    </a:cubicBezTo>
                    <a:cubicBezTo>
                      <a:pt x="5264" y="14587"/>
                      <a:pt x="5289" y="14537"/>
                      <a:pt x="5339" y="14512"/>
                    </a:cubicBezTo>
                    <a:cubicBezTo>
                      <a:pt x="5339" y="14512"/>
                      <a:pt x="5364" y="14487"/>
                      <a:pt x="5364" y="14487"/>
                    </a:cubicBezTo>
                    <a:cubicBezTo>
                      <a:pt x="5389" y="14487"/>
                      <a:pt x="5389" y="14512"/>
                      <a:pt x="5389" y="14512"/>
                    </a:cubicBezTo>
                    <a:cubicBezTo>
                      <a:pt x="5414" y="14537"/>
                      <a:pt x="5414" y="14562"/>
                      <a:pt x="5389" y="14562"/>
                    </a:cubicBezTo>
                    <a:cubicBezTo>
                      <a:pt x="5364" y="14612"/>
                      <a:pt x="5314" y="14637"/>
                      <a:pt x="5264" y="14662"/>
                    </a:cubicBezTo>
                    <a:cubicBezTo>
                      <a:pt x="5239" y="14687"/>
                      <a:pt x="5214" y="14712"/>
                      <a:pt x="5189" y="14737"/>
                    </a:cubicBezTo>
                    <a:cubicBezTo>
                      <a:pt x="5164" y="14737"/>
                      <a:pt x="5164" y="14762"/>
                      <a:pt x="5139" y="14787"/>
                    </a:cubicBezTo>
                    <a:cubicBezTo>
                      <a:pt x="5114" y="14812"/>
                      <a:pt x="5088" y="14812"/>
                      <a:pt x="5063" y="14837"/>
                    </a:cubicBezTo>
                    <a:cubicBezTo>
                      <a:pt x="5139" y="14862"/>
                      <a:pt x="5189" y="14862"/>
                      <a:pt x="5264" y="14888"/>
                    </a:cubicBezTo>
                    <a:cubicBezTo>
                      <a:pt x="5339" y="14913"/>
                      <a:pt x="5439" y="14938"/>
                      <a:pt x="5515" y="14963"/>
                    </a:cubicBezTo>
                    <a:cubicBezTo>
                      <a:pt x="5565" y="14988"/>
                      <a:pt x="5565" y="15013"/>
                      <a:pt x="5565" y="15063"/>
                    </a:cubicBezTo>
                    <a:cubicBezTo>
                      <a:pt x="5565" y="15081"/>
                      <a:pt x="5540" y="15098"/>
                      <a:pt x="5516" y="15098"/>
                    </a:cubicBezTo>
                    <a:cubicBezTo>
                      <a:pt x="5506" y="15098"/>
                      <a:pt x="5497" y="15095"/>
                      <a:pt x="5489" y="15088"/>
                    </a:cubicBezTo>
                    <a:cubicBezTo>
                      <a:pt x="5389" y="15063"/>
                      <a:pt x="5314" y="15038"/>
                      <a:pt x="5214" y="15038"/>
                    </a:cubicBezTo>
                    <a:cubicBezTo>
                      <a:pt x="5139" y="15013"/>
                      <a:pt x="5038" y="14988"/>
                      <a:pt x="4963" y="14963"/>
                    </a:cubicBezTo>
                    <a:cubicBezTo>
                      <a:pt x="4963" y="14963"/>
                      <a:pt x="4938" y="14938"/>
                      <a:pt x="4938" y="14938"/>
                    </a:cubicBezTo>
                    <a:cubicBezTo>
                      <a:pt x="4913" y="14963"/>
                      <a:pt x="4888" y="14988"/>
                      <a:pt x="4838" y="15013"/>
                    </a:cubicBezTo>
                    <a:cubicBezTo>
                      <a:pt x="4788" y="15063"/>
                      <a:pt x="4763" y="15088"/>
                      <a:pt x="4713" y="15138"/>
                    </a:cubicBezTo>
                    <a:cubicBezTo>
                      <a:pt x="4687" y="15138"/>
                      <a:pt x="4687" y="15138"/>
                      <a:pt x="4687" y="15163"/>
                    </a:cubicBezTo>
                    <a:cubicBezTo>
                      <a:pt x="4713" y="15163"/>
                      <a:pt x="4738" y="15188"/>
                      <a:pt x="4763" y="15188"/>
                    </a:cubicBezTo>
                    <a:cubicBezTo>
                      <a:pt x="4813" y="15213"/>
                      <a:pt x="4838" y="15238"/>
                      <a:pt x="4888" y="15238"/>
                    </a:cubicBezTo>
                    <a:cubicBezTo>
                      <a:pt x="4913" y="15263"/>
                      <a:pt x="4963" y="15289"/>
                      <a:pt x="5013" y="15289"/>
                    </a:cubicBezTo>
                    <a:cubicBezTo>
                      <a:pt x="5038" y="15314"/>
                      <a:pt x="5088" y="15339"/>
                      <a:pt x="5139" y="15339"/>
                    </a:cubicBezTo>
                    <a:cubicBezTo>
                      <a:pt x="5189" y="15364"/>
                      <a:pt x="5239" y="15389"/>
                      <a:pt x="5289" y="15389"/>
                    </a:cubicBezTo>
                    <a:cubicBezTo>
                      <a:pt x="5314" y="15414"/>
                      <a:pt x="5339" y="15439"/>
                      <a:pt x="5339" y="15464"/>
                    </a:cubicBezTo>
                    <a:cubicBezTo>
                      <a:pt x="5364" y="15489"/>
                      <a:pt x="5339" y="15514"/>
                      <a:pt x="5339" y="15539"/>
                    </a:cubicBezTo>
                    <a:cubicBezTo>
                      <a:pt x="5314" y="15539"/>
                      <a:pt x="5314" y="15539"/>
                      <a:pt x="5289" y="15564"/>
                    </a:cubicBezTo>
                    <a:cubicBezTo>
                      <a:pt x="5264" y="15589"/>
                      <a:pt x="5214" y="15614"/>
                      <a:pt x="5189" y="15639"/>
                    </a:cubicBezTo>
                    <a:cubicBezTo>
                      <a:pt x="5139" y="15664"/>
                      <a:pt x="5088" y="15690"/>
                      <a:pt x="5038" y="15715"/>
                    </a:cubicBezTo>
                    <a:cubicBezTo>
                      <a:pt x="5013" y="15715"/>
                      <a:pt x="4963" y="15740"/>
                      <a:pt x="4938" y="15765"/>
                    </a:cubicBezTo>
                    <a:cubicBezTo>
                      <a:pt x="4888" y="15790"/>
                      <a:pt x="4863" y="15790"/>
                      <a:pt x="4838" y="15815"/>
                    </a:cubicBezTo>
                    <a:cubicBezTo>
                      <a:pt x="4913" y="15840"/>
                      <a:pt x="4988" y="15865"/>
                      <a:pt x="5063" y="15890"/>
                    </a:cubicBezTo>
                    <a:cubicBezTo>
                      <a:pt x="5088" y="15890"/>
                      <a:pt x="5114" y="15890"/>
                      <a:pt x="5139" y="15915"/>
                    </a:cubicBezTo>
                    <a:cubicBezTo>
                      <a:pt x="5164" y="15890"/>
                      <a:pt x="5164" y="15890"/>
                      <a:pt x="5189" y="15890"/>
                    </a:cubicBezTo>
                    <a:cubicBezTo>
                      <a:pt x="5289" y="15865"/>
                      <a:pt x="5389" y="15815"/>
                      <a:pt x="5515" y="15765"/>
                    </a:cubicBezTo>
                    <a:cubicBezTo>
                      <a:pt x="5615" y="15740"/>
                      <a:pt x="5715" y="15690"/>
                      <a:pt x="5840" y="15664"/>
                    </a:cubicBezTo>
                    <a:lnTo>
                      <a:pt x="5890" y="15664"/>
                    </a:lnTo>
                    <a:cubicBezTo>
                      <a:pt x="5916" y="15690"/>
                      <a:pt x="5916" y="15690"/>
                      <a:pt x="5916" y="15715"/>
                    </a:cubicBezTo>
                    <a:cubicBezTo>
                      <a:pt x="5941" y="15740"/>
                      <a:pt x="5916" y="15790"/>
                      <a:pt x="5890" y="15815"/>
                    </a:cubicBezTo>
                    <a:cubicBezTo>
                      <a:pt x="5765" y="15840"/>
                      <a:pt x="5665" y="15890"/>
                      <a:pt x="5540" y="15940"/>
                    </a:cubicBezTo>
                    <a:cubicBezTo>
                      <a:pt x="5489" y="15965"/>
                      <a:pt x="5439" y="15965"/>
                      <a:pt x="5389" y="15990"/>
                    </a:cubicBezTo>
                    <a:lnTo>
                      <a:pt x="5439" y="15990"/>
                    </a:lnTo>
                    <a:cubicBezTo>
                      <a:pt x="5489" y="16015"/>
                      <a:pt x="5565" y="16040"/>
                      <a:pt x="5615" y="16065"/>
                    </a:cubicBezTo>
                    <a:cubicBezTo>
                      <a:pt x="5690" y="16091"/>
                      <a:pt x="5740" y="16116"/>
                      <a:pt x="5815" y="16141"/>
                    </a:cubicBezTo>
                    <a:cubicBezTo>
                      <a:pt x="5840" y="16166"/>
                      <a:pt x="5840" y="16191"/>
                      <a:pt x="5840" y="16241"/>
                    </a:cubicBezTo>
                    <a:cubicBezTo>
                      <a:pt x="5815" y="16266"/>
                      <a:pt x="5790" y="16266"/>
                      <a:pt x="5740" y="16266"/>
                    </a:cubicBezTo>
                    <a:cubicBezTo>
                      <a:pt x="5690" y="16241"/>
                      <a:pt x="5640" y="16241"/>
                      <a:pt x="5590" y="16216"/>
                    </a:cubicBezTo>
                    <a:cubicBezTo>
                      <a:pt x="5540" y="16191"/>
                      <a:pt x="5489" y="16191"/>
                      <a:pt x="5414" y="16166"/>
                    </a:cubicBezTo>
                    <a:cubicBezTo>
                      <a:pt x="5364" y="16141"/>
                      <a:pt x="5314" y="16141"/>
                      <a:pt x="5264" y="16116"/>
                    </a:cubicBezTo>
                    <a:lnTo>
                      <a:pt x="5264" y="16116"/>
                    </a:lnTo>
                    <a:cubicBezTo>
                      <a:pt x="5289" y="16191"/>
                      <a:pt x="5339" y="16241"/>
                      <a:pt x="5364" y="16316"/>
                    </a:cubicBezTo>
                    <a:cubicBezTo>
                      <a:pt x="5414" y="16391"/>
                      <a:pt x="5464" y="16492"/>
                      <a:pt x="5515" y="16567"/>
                    </a:cubicBezTo>
                    <a:cubicBezTo>
                      <a:pt x="5540" y="16592"/>
                      <a:pt x="5515" y="16617"/>
                      <a:pt x="5515" y="16617"/>
                    </a:cubicBezTo>
                    <a:cubicBezTo>
                      <a:pt x="5489" y="16617"/>
                      <a:pt x="5464" y="16617"/>
                      <a:pt x="5464" y="16592"/>
                    </a:cubicBezTo>
                    <a:cubicBezTo>
                      <a:pt x="5414" y="16567"/>
                      <a:pt x="5389" y="16517"/>
                      <a:pt x="5364" y="16466"/>
                    </a:cubicBezTo>
                    <a:cubicBezTo>
                      <a:pt x="5339" y="16416"/>
                      <a:pt x="5314" y="16391"/>
                      <a:pt x="5289" y="16341"/>
                    </a:cubicBezTo>
                    <a:cubicBezTo>
                      <a:pt x="5239" y="16266"/>
                      <a:pt x="5214" y="16191"/>
                      <a:pt x="5164" y="16091"/>
                    </a:cubicBezTo>
                    <a:cubicBezTo>
                      <a:pt x="5114" y="16065"/>
                      <a:pt x="5088" y="16065"/>
                      <a:pt x="5038" y="16040"/>
                    </a:cubicBezTo>
                    <a:cubicBezTo>
                      <a:pt x="4963" y="16015"/>
                      <a:pt x="4863" y="15990"/>
                      <a:pt x="4788" y="15965"/>
                    </a:cubicBezTo>
                    <a:cubicBezTo>
                      <a:pt x="4788" y="15990"/>
                      <a:pt x="4788" y="15990"/>
                      <a:pt x="4788" y="16015"/>
                    </a:cubicBezTo>
                    <a:cubicBezTo>
                      <a:pt x="4813" y="16040"/>
                      <a:pt x="4813" y="16065"/>
                      <a:pt x="4813" y="16091"/>
                    </a:cubicBezTo>
                    <a:cubicBezTo>
                      <a:pt x="6091" y="17594"/>
                      <a:pt x="7520" y="19023"/>
                      <a:pt x="9099" y="20201"/>
                    </a:cubicBezTo>
                    <a:cubicBezTo>
                      <a:pt x="9073" y="20151"/>
                      <a:pt x="9048" y="20126"/>
                      <a:pt x="9048" y="20076"/>
                    </a:cubicBezTo>
                    <a:cubicBezTo>
                      <a:pt x="9023" y="20050"/>
                      <a:pt x="9023" y="20050"/>
                      <a:pt x="9023" y="20025"/>
                    </a:cubicBezTo>
                    <a:cubicBezTo>
                      <a:pt x="8998" y="20000"/>
                      <a:pt x="8998" y="19975"/>
                      <a:pt x="8998" y="19950"/>
                    </a:cubicBezTo>
                    <a:cubicBezTo>
                      <a:pt x="8998" y="19925"/>
                      <a:pt x="8998" y="19900"/>
                      <a:pt x="9048" y="19875"/>
                    </a:cubicBezTo>
                    <a:cubicBezTo>
                      <a:pt x="9073" y="19875"/>
                      <a:pt x="9073" y="19875"/>
                      <a:pt x="9099" y="19900"/>
                    </a:cubicBezTo>
                    <a:cubicBezTo>
                      <a:pt x="9149" y="19900"/>
                      <a:pt x="9174" y="19925"/>
                      <a:pt x="9224" y="19925"/>
                    </a:cubicBezTo>
                    <a:cubicBezTo>
                      <a:pt x="9249" y="19950"/>
                      <a:pt x="9299" y="19950"/>
                      <a:pt x="9324" y="19950"/>
                    </a:cubicBezTo>
                    <a:cubicBezTo>
                      <a:pt x="9349" y="19950"/>
                      <a:pt x="9374" y="19975"/>
                      <a:pt x="9399" y="19975"/>
                    </a:cubicBezTo>
                    <a:cubicBezTo>
                      <a:pt x="9474" y="20000"/>
                      <a:pt x="9525" y="20025"/>
                      <a:pt x="9600" y="20025"/>
                    </a:cubicBezTo>
                    <a:cubicBezTo>
                      <a:pt x="9600" y="20025"/>
                      <a:pt x="9575" y="20025"/>
                      <a:pt x="9575" y="20000"/>
                    </a:cubicBezTo>
                    <a:cubicBezTo>
                      <a:pt x="9575" y="19950"/>
                      <a:pt x="9550" y="19875"/>
                      <a:pt x="9550" y="19825"/>
                    </a:cubicBezTo>
                    <a:cubicBezTo>
                      <a:pt x="9550" y="19775"/>
                      <a:pt x="9525" y="19750"/>
                      <a:pt x="9525" y="19725"/>
                    </a:cubicBezTo>
                    <a:cubicBezTo>
                      <a:pt x="9500" y="19700"/>
                      <a:pt x="9474" y="19675"/>
                      <a:pt x="9424" y="19675"/>
                    </a:cubicBezTo>
                    <a:cubicBezTo>
                      <a:pt x="9399" y="19649"/>
                      <a:pt x="9349" y="19624"/>
                      <a:pt x="9324" y="19624"/>
                    </a:cubicBezTo>
                    <a:cubicBezTo>
                      <a:pt x="9274" y="19599"/>
                      <a:pt x="9249" y="19574"/>
                      <a:pt x="9199" y="19549"/>
                    </a:cubicBezTo>
                    <a:cubicBezTo>
                      <a:pt x="9149" y="19524"/>
                      <a:pt x="9124" y="19499"/>
                      <a:pt x="9073" y="19474"/>
                    </a:cubicBezTo>
                    <a:cubicBezTo>
                      <a:pt x="9048" y="19449"/>
                      <a:pt x="9023" y="19399"/>
                      <a:pt x="9048" y="19374"/>
                    </a:cubicBezTo>
                    <a:cubicBezTo>
                      <a:pt x="9073" y="19349"/>
                      <a:pt x="9073" y="19349"/>
                      <a:pt x="9099" y="19349"/>
                    </a:cubicBezTo>
                    <a:lnTo>
                      <a:pt x="9149" y="19349"/>
                    </a:lnTo>
                    <a:cubicBezTo>
                      <a:pt x="9174" y="19374"/>
                      <a:pt x="9224" y="19424"/>
                      <a:pt x="9274" y="19449"/>
                    </a:cubicBezTo>
                    <a:cubicBezTo>
                      <a:pt x="9324" y="19449"/>
                      <a:pt x="9349" y="19474"/>
                      <a:pt x="9399" y="19499"/>
                    </a:cubicBezTo>
                    <a:cubicBezTo>
                      <a:pt x="9424" y="19524"/>
                      <a:pt x="9474" y="19524"/>
                      <a:pt x="9500" y="19549"/>
                    </a:cubicBezTo>
                    <a:cubicBezTo>
                      <a:pt x="9500" y="19524"/>
                      <a:pt x="9474" y="19499"/>
                      <a:pt x="9474" y="19474"/>
                    </a:cubicBezTo>
                    <a:cubicBezTo>
                      <a:pt x="9474" y="19399"/>
                      <a:pt x="9449" y="19349"/>
                      <a:pt x="9449" y="19299"/>
                    </a:cubicBezTo>
                    <a:cubicBezTo>
                      <a:pt x="9424" y="19223"/>
                      <a:pt x="9424" y="19173"/>
                      <a:pt x="9399" y="19123"/>
                    </a:cubicBezTo>
                    <a:cubicBezTo>
                      <a:pt x="9399" y="19073"/>
                      <a:pt x="9424" y="19048"/>
                      <a:pt x="9449" y="19048"/>
                    </a:cubicBezTo>
                    <a:cubicBezTo>
                      <a:pt x="9500" y="19048"/>
                      <a:pt x="9500" y="19048"/>
                      <a:pt x="9525" y="19073"/>
                    </a:cubicBezTo>
                    <a:cubicBezTo>
                      <a:pt x="9525" y="19148"/>
                      <a:pt x="9550" y="19223"/>
                      <a:pt x="9575" y="19274"/>
                    </a:cubicBezTo>
                    <a:cubicBezTo>
                      <a:pt x="9575" y="19349"/>
                      <a:pt x="9600" y="19399"/>
                      <a:pt x="9600" y="19449"/>
                    </a:cubicBezTo>
                    <a:cubicBezTo>
                      <a:pt x="9600" y="19474"/>
                      <a:pt x="9600" y="19499"/>
                      <a:pt x="9625" y="19524"/>
                    </a:cubicBezTo>
                    <a:cubicBezTo>
                      <a:pt x="9625" y="19499"/>
                      <a:pt x="9650" y="19449"/>
                      <a:pt x="9675" y="19424"/>
                    </a:cubicBezTo>
                    <a:cubicBezTo>
                      <a:pt x="9725" y="19274"/>
                      <a:pt x="9775" y="19148"/>
                      <a:pt x="9850" y="19023"/>
                    </a:cubicBezTo>
                    <a:cubicBezTo>
                      <a:pt x="9850" y="18998"/>
                      <a:pt x="9850" y="18998"/>
                      <a:pt x="9875" y="18973"/>
                    </a:cubicBezTo>
                    <a:lnTo>
                      <a:pt x="9901" y="18973"/>
                    </a:lnTo>
                    <a:cubicBezTo>
                      <a:pt x="9926" y="18998"/>
                      <a:pt x="9951" y="19023"/>
                      <a:pt x="9951" y="19048"/>
                    </a:cubicBezTo>
                    <a:cubicBezTo>
                      <a:pt x="9926" y="19098"/>
                      <a:pt x="9901" y="19173"/>
                      <a:pt x="9875" y="19223"/>
                    </a:cubicBezTo>
                    <a:cubicBezTo>
                      <a:pt x="9850" y="19274"/>
                      <a:pt x="9850" y="19349"/>
                      <a:pt x="9825" y="19399"/>
                    </a:cubicBezTo>
                    <a:cubicBezTo>
                      <a:pt x="9800" y="19449"/>
                      <a:pt x="9775" y="19524"/>
                      <a:pt x="9725" y="19574"/>
                    </a:cubicBezTo>
                    <a:cubicBezTo>
                      <a:pt x="9700" y="19624"/>
                      <a:pt x="9675" y="19675"/>
                      <a:pt x="9675" y="19725"/>
                    </a:cubicBezTo>
                    <a:cubicBezTo>
                      <a:pt x="9650" y="19725"/>
                      <a:pt x="9650" y="19725"/>
                      <a:pt x="9650" y="19750"/>
                    </a:cubicBezTo>
                    <a:cubicBezTo>
                      <a:pt x="9650" y="19775"/>
                      <a:pt x="9650" y="19800"/>
                      <a:pt x="9650" y="19825"/>
                    </a:cubicBezTo>
                    <a:cubicBezTo>
                      <a:pt x="9675" y="19875"/>
                      <a:pt x="9675" y="19950"/>
                      <a:pt x="9700" y="20000"/>
                    </a:cubicBezTo>
                    <a:cubicBezTo>
                      <a:pt x="9700" y="20025"/>
                      <a:pt x="9700" y="20050"/>
                      <a:pt x="9700" y="20076"/>
                    </a:cubicBezTo>
                    <a:cubicBezTo>
                      <a:pt x="9725" y="20050"/>
                      <a:pt x="9750" y="20025"/>
                      <a:pt x="9775" y="19975"/>
                    </a:cubicBezTo>
                    <a:cubicBezTo>
                      <a:pt x="9800" y="19975"/>
                      <a:pt x="9825" y="19950"/>
                      <a:pt x="9825" y="19950"/>
                    </a:cubicBezTo>
                    <a:cubicBezTo>
                      <a:pt x="9850" y="19925"/>
                      <a:pt x="9875" y="19900"/>
                      <a:pt x="9901" y="19875"/>
                    </a:cubicBezTo>
                    <a:cubicBezTo>
                      <a:pt x="9926" y="19850"/>
                      <a:pt x="9951" y="19825"/>
                      <a:pt x="9976" y="19800"/>
                    </a:cubicBezTo>
                    <a:cubicBezTo>
                      <a:pt x="10001" y="19775"/>
                      <a:pt x="10026" y="19750"/>
                      <a:pt x="10051" y="19750"/>
                    </a:cubicBezTo>
                    <a:cubicBezTo>
                      <a:pt x="10076" y="19725"/>
                      <a:pt x="10101" y="19700"/>
                      <a:pt x="10126" y="19675"/>
                    </a:cubicBezTo>
                    <a:cubicBezTo>
                      <a:pt x="10151" y="19675"/>
                      <a:pt x="10176" y="19649"/>
                      <a:pt x="10201" y="19624"/>
                    </a:cubicBezTo>
                    <a:lnTo>
                      <a:pt x="10226" y="19624"/>
                    </a:lnTo>
                    <a:cubicBezTo>
                      <a:pt x="10251" y="19624"/>
                      <a:pt x="10276" y="19649"/>
                      <a:pt x="10276" y="19649"/>
                    </a:cubicBezTo>
                    <a:cubicBezTo>
                      <a:pt x="10276" y="19675"/>
                      <a:pt x="10276" y="19675"/>
                      <a:pt x="10276" y="19675"/>
                    </a:cubicBezTo>
                    <a:cubicBezTo>
                      <a:pt x="10276" y="19700"/>
                      <a:pt x="10302" y="19725"/>
                      <a:pt x="10302" y="19725"/>
                    </a:cubicBezTo>
                    <a:cubicBezTo>
                      <a:pt x="10302" y="19750"/>
                      <a:pt x="10302" y="19775"/>
                      <a:pt x="10302" y="19800"/>
                    </a:cubicBezTo>
                    <a:cubicBezTo>
                      <a:pt x="10327" y="19850"/>
                      <a:pt x="10327" y="19900"/>
                      <a:pt x="10352" y="19950"/>
                    </a:cubicBezTo>
                    <a:cubicBezTo>
                      <a:pt x="10352" y="20000"/>
                      <a:pt x="10352" y="20050"/>
                      <a:pt x="10377" y="20101"/>
                    </a:cubicBezTo>
                    <a:cubicBezTo>
                      <a:pt x="10377" y="20126"/>
                      <a:pt x="10377" y="20126"/>
                      <a:pt x="10377" y="20151"/>
                    </a:cubicBezTo>
                    <a:cubicBezTo>
                      <a:pt x="10427" y="20101"/>
                      <a:pt x="10452" y="20076"/>
                      <a:pt x="10502" y="20025"/>
                    </a:cubicBezTo>
                    <a:cubicBezTo>
                      <a:pt x="10552" y="20000"/>
                      <a:pt x="10577" y="19975"/>
                      <a:pt x="10602" y="19950"/>
                    </a:cubicBezTo>
                    <a:cubicBezTo>
                      <a:pt x="10602" y="19925"/>
                      <a:pt x="10602" y="19925"/>
                      <a:pt x="10602" y="19925"/>
                    </a:cubicBezTo>
                    <a:cubicBezTo>
                      <a:pt x="10602" y="19850"/>
                      <a:pt x="10627" y="19750"/>
                      <a:pt x="10627" y="19675"/>
                    </a:cubicBezTo>
                    <a:cubicBezTo>
                      <a:pt x="10627" y="19599"/>
                      <a:pt x="10627" y="19499"/>
                      <a:pt x="10627" y="19424"/>
                    </a:cubicBezTo>
                    <a:cubicBezTo>
                      <a:pt x="10627" y="19374"/>
                      <a:pt x="10652" y="19349"/>
                      <a:pt x="10703" y="19349"/>
                    </a:cubicBezTo>
                    <a:cubicBezTo>
                      <a:pt x="10728" y="19349"/>
                      <a:pt x="10753" y="19374"/>
                      <a:pt x="10753" y="19424"/>
                    </a:cubicBezTo>
                    <a:cubicBezTo>
                      <a:pt x="10753" y="19524"/>
                      <a:pt x="10753" y="19599"/>
                      <a:pt x="10753" y="19700"/>
                    </a:cubicBezTo>
                    <a:cubicBezTo>
                      <a:pt x="10753" y="19725"/>
                      <a:pt x="10753" y="19775"/>
                      <a:pt x="10753" y="19825"/>
                    </a:cubicBezTo>
                    <a:cubicBezTo>
                      <a:pt x="10753" y="19800"/>
                      <a:pt x="10778" y="19800"/>
                      <a:pt x="10778" y="19800"/>
                    </a:cubicBezTo>
                    <a:cubicBezTo>
                      <a:pt x="10828" y="19750"/>
                      <a:pt x="10878" y="19700"/>
                      <a:pt x="10928" y="19675"/>
                    </a:cubicBezTo>
                    <a:cubicBezTo>
                      <a:pt x="10953" y="19649"/>
                      <a:pt x="11003" y="19599"/>
                      <a:pt x="11053" y="19574"/>
                    </a:cubicBezTo>
                    <a:cubicBezTo>
                      <a:pt x="11053" y="19574"/>
                      <a:pt x="11053" y="19549"/>
                      <a:pt x="11078" y="19549"/>
                    </a:cubicBezTo>
                    <a:cubicBezTo>
                      <a:pt x="11078" y="19549"/>
                      <a:pt x="11104" y="19574"/>
                      <a:pt x="11104" y="19574"/>
                    </a:cubicBezTo>
                    <a:cubicBezTo>
                      <a:pt x="11129" y="19599"/>
                      <a:pt x="11129" y="19624"/>
                      <a:pt x="11104" y="19624"/>
                    </a:cubicBezTo>
                    <a:cubicBezTo>
                      <a:pt x="11053" y="19675"/>
                      <a:pt x="11028" y="19700"/>
                      <a:pt x="10978" y="19725"/>
                    </a:cubicBezTo>
                    <a:cubicBezTo>
                      <a:pt x="10953" y="19750"/>
                      <a:pt x="10928" y="19775"/>
                      <a:pt x="10903" y="19800"/>
                    </a:cubicBezTo>
                    <a:cubicBezTo>
                      <a:pt x="10878" y="19800"/>
                      <a:pt x="10853" y="19825"/>
                      <a:pt x="10828" y="19850"/>
                    </a:cubicBezTo>
                    <a:cubicBezTo>
                      <a:pt x="10803" y="19875"/>
                      <a:pt x="10803" y="19875"/>
                      <a:pt x="10778" y="19900"/>
                    </a:cubicBezTo>
                    <a:cubicBezTo>
                      <a:pt x="10828" y="19925"/>
                      <a:pt x="10903" y="19925"/>
                      <a:pt x="10953" y="19950"/>
                    </a:cubicBezTo>
                    <a:cubicBezTo>
                      <a:pt x="11053" y="19975"/>
                      <a:pt x="11129" y="20000"/>
                      <a:pt x="11229" y="20025"/>
                    </a:cubicBezTo>
                    <a:cubicBezTo>
                      <a:pt x="11254" y="20050"/>
                      <a:pt x="11279" y="20076"/>
                      <a:pt x="11279" y="20126"/>
                    </a:cubicBezTo>
                    <a:cubicBezTo>
                      <a:pt x="11261" y="20143"/>
                      <a:pt x="11244" y="20161"/>
                      <a:pt x="11217" y="20161"/>
                    </a:cubicBezTo>
                    <a:cubicBezTo>
                      <a:pt x="11206" y="20161"/>
                      <a:pt x="11193" y="20158"/>
                      <a:pt x="11179" y="20151"/>
                    </a:cubicBezTo>
                    <a:cubicBezTo>
                      <a:pt x="11104" y="20126"/>
                      <a:pt x="11003" y="20101"/>
                      <a:pt x="10928" y="20101"/>
                    </a:cubicBezTo>
                    <a:cubicBezTo>
                      <a:pt x="10828" y="20076"/>
                      <a:pt x="10753" y="20050"/>
                      <a:pt x="10677" y="20025"/>
                    </a:cubicBezTo>
                    <a:cubicBezTo>
                      <a:pt x="10652" y="20025"/>
                      <a:pt x="10652" y="20000"/>
                      <a:pt x="10652" y="20000"/>
                    </a:cubicBezTo>
                    <a:cubicBezTo>
                      <a:pt x="10602" y="20025"/>
                      <a:pt x="10577" y="20050"/>
                      <a:pt x="10552" y="20076"/>
                    </a:cubicBezTo>
                    <a:cubicBezTo>
                      <a:pt x="10502" y="20126"/>
                      <a:pt x="10452" y="20151"/>
                      <a:pt x="10402" y="20201"/>
                    </a:cubicBezTo>
                    <a:cubicBezTo>
                      <a:pt x="10402" y="20201"/>
                      <a:pt x="10402" y="20201"/>
                      <a:pt x="10377" y="20226"/>
                    </a:cubicBezTo>
                    <a:cubicBezTo>
                      <a:pt x="10402" y="20226"/>
                      <a:pt x="10452" y="20251"/>
                      <a:pt x="10477" y="20251"/>
                    </a:cubicBezTo>
                    <a:cubicBezTo>
                      <a:pt x="10502" y="20276"/>
                      <a:pt x="10552" y="20301"/>
                      <a:pt x="10577" y="20301"/>
                    </a:cubicBezTo>
                    <a:cubicBezTo>
                      <a:pt x="10627" y="20326"/>
                      <a:pt x="10677" y="20351"/>
                      <a:pt x="10703" y="20351"/>
                    </a:cubicBezTo>
                    <a:cubicBezTo>
                      <a:pt x="10753" y="20376"/>
                      <a:pt x="10803" y="20401"/>
                      <a:pt x="10853" y="20401"/>
                    </a:cubicBezTo>
                    <a:cubicBezTo>
                      <a:pt x="10903" y="20426"/>
                      <a:pt x="10928" y="20451"/>
                      <a:pt x="10978" y="20451"/>
                    </a:cubicBezTo>
                    <a:cubicBezTo>
                      <a:pt x="11003" y="20477"/>
                      <a:pt x="11028" y="20502"/>
                      <a:pt x="11053" y="20502"/>
                    </a:cubicBezTo>
                    <a:cubicBezTo>
                      <a:pt x="11078" y="20552"/>
                      <a:pt x="11053" y="20577"/>
                      <a:pt x="11028" y="20602"/>
                    </a:cubicBezTo>
                    <a:cubicBezTo>
                      <a:pt x="11028" y="20602"/>
                      <a:pt x="11003" y="20602"/>
                      <a:pt x="11003" y="20627"/>
                    </a:cubicBezTo>
                    <a:cubicBezTo>
                      <a:pt x="10953" y="20652"/>
                      <a:pt x="10928" y="20677"/>
                      <a:pt x="10878" y="20702"/>
                    </a:cubicBezTo>
                    <a:cubicBezTo>
                      <a:pt x="10853" y="20727"/>
                      <a:pt x="10803" y="20752"/>
                      <a:pt x="10753" y="20777"/>
                    </a:cubicBezTo>
                    <a:cubicBezTo>
                      <a:pt x="10703" y="20777"/>
                      <a:pt x="10677" y="20802"/>
                      <a:pt x="10627" y="20827"/>
                    </a:cubicBezTo>
                    <a:cubicBezTo>
                      <a:pt x="10602" y="20852"/>
                      <a:pt x="10577" y="20852"/>
                      <a:pt x="10552" y="20878"/>
                    </a:cubicBezTo>
                    <a:cubicBezTo>
                      <a:pt x="10627" y="20903"/>
                      <a:pt x="10703" y="20928"/>
                      <a:pt x="10778" y="20953"/>
                    </a:cubicBezTo>
                    <a:cubicBezTo>
                      <a:pt x="10803" y="20953"/>
                      <a:pt x="10828" y="20953"/>
                      <a:pt x="10853" y="20978"/>
                    </a:cubicBezTo>
                    <a:cubicBezTo>
                      <a:pt x="10853" y="20953"/>
                      <a:pt x="10878" y="20953"/>
                      <a:pt x="10878" y="20953"/>
                    </a:cubicBezTo>
                    <a:cubicBezTo>
                      <a:pt x="11003" y="20928"/>
                      <a:pt x="11104" y="20878"/>
                      <a:pt x="11204" y="20827"/>
                    </a:cubicBezTo>
                    <a:cubicBezTo>
                      <a:pt x="11254" y="20827"/>
                      <a:pt x="11304" y="20802"/>
                      <a:pt x="11329" y="20802"/>
                    </a:cubicBezTo>
                    <a:lnTo>
                      <a:pt x="13535" y="18998"/>
                    </a:lnTo>
                    <a:cubicBezTo>
                      <a:pt x="13535" y="18998"/>
                      <a:pt x="10402" y="15790"/>
                      <a:pt x="7695" y="11028"/>
                    </a:cubicBezTo>
                    <a:cubicBezTo>
                      <a:pt x="8422" y="8221"/>
                      <a:pt x="9324" y="4587"/>
                      <a:pt x="9926" y="2281"/>
                    </a:cubicBezTo>
                    <a:cubicBezTo>
                      <a:pt x="9901" y="2281"/>
                      <a:pt x="9875" y="2281"/>
                      <a:pt x="9875" y="2256"/>
                    </a:cubicBezTo>
                    <a:cubicBezTo>
                      <a:pt x="9875" y="2231"/>
                      <a:pt x="9850" y="2181"/>
                      <a:pt x="9850" y="2156"/>
                    </a:cubicBezTo>
                    <a:cubicBezTo>
                      <a:pt x="9850" y="2131"/>
                      <a:pt x="9850" y="2106"/>
                      <a:pt x="9850" y="2080"/>
                    </a:cubicBezTo>
                    <a:cubicBezTo>
                      <a:pt x="9825" y="2005"/>
                      <a:pt x="9800" y="1955"/>
                      <a:pt x="9800" y="1880"/>
                    </a:cubicBezTo>
                    <a:cubicBezTo>
                      <a:pt x="9775" y="1830"/>
                      <a:pt x="9775" y="1755"/>
                      <a:pt x="9750" y="1705"/>
                    </a:cubicBezTo>
                    <a:cubicBezTo>
                      <a:pt x="9725" y="1755"/>
                      <a:pt x="9700" y="1805"/>
                      <a:pt x="9675" y="1855"/>
                    </a:cubicBezTo>
                    <a:cubicBezTo>
                      <a:pt x="9675" y="1880"/>
                      <a:pt x="9650" y="1905"/>
                      <a:pt x="9625" y="1955"/>
                    </a:cubicBezTo>
                    <a:cubicBezTo>
                      <a:pt x="9625" y="1980"/>
                      <a:pt x="9600" y="2005"/>
                      <a:pt x="9575" y="2030"/>
                    </a:cubicBezTo>
                    <a:cubicBezTo>
                      <a:pt x="9557" y="2048"/>
                      <a:pt x="9539" y="2066"/>
                      <a:pt x="9513" y="2066"/>
                    </a:cubicBezTo>
                    <a:cubicBezTo>
                      <a:pt x="9502" y="2066"/>
                      <a:pt x="9489" y="2063"/>
                      <a:pt x="9474" y="2055"/>
                    </a:cubicBezTo>
                    <a:cubicBezTo>
                      <a:pt x="9474" y="2055"/>
                      <a:pt x="9474" y="2030"/>
                      <a:pt x="9449" y="2005"/>
                    </a:cubicBezTo>
                    <a:cubicBezTo>
                      <a:pt x="9449" y="2005"/>
                      <a:pt x="9449" y="1980"/>
                      <a:pt x="9474" y="1980"/>
                    </a:cubicBezTo>
                    <a:cubicBezTo>
                      <a:pt x="9500" y="1930"/>
                      <a:pt x="9500" y="1880"/>
                      <a:pt x="9525" y="1830"/>
                    </a:cubicBezTo>
                    <a:cubicBezTo>
                      <a:pt x="9550" y="1805"/>
                      <a:pt x="9575" y="1780"/>
                      <a:pt x="9600" y="1730"/>
                    </a:cubicBezTo>
                    <a:cubicBezTo>
                      <a:pt x="9625" y="1705"/>
                      <a:pt x="9625" y="1654"/>
                      <a:pt x="9650" y="1604"/>
                    </a:cubicBezTo>
                    <a:cubicBezTo>
                      <a:pt x="9675" y="1579"/>
                      <a:pt x="9675" y="1554"/>
                      <a:pt x="9700" y="1529"/>
                    </a:cubicBezTo>
                    <a:cubicBezTo>
                      <a:pt x="9700" y="1529"/>
                      <a:pt x="9700" y="1529"/>
                      <a:pt x="9725" y="1504"/>
                    </a:cubicBezTo>
                    <a:lnTo>
                      <a:pt x="9700" y="1504"/>
                    </a:lnTo>
                    <a:cubicBezTo>
                      <a:pt x="9700" y="1429"/>
                      <a:pt x="9675" y="1354"/>
                      <a:pt x="9650" y="1304"/>
                    </a:cubicBezTo>
                    <a:cubicBezTo>
                      <a:pt x="9650" y="1253"/>
                      <a:pt x="9650" y="1228"/>
                      <a:pt x="9650" y="1203"/>
                    </a:cubicBezTo>
                    <a:lnTo>
                      <a:pt x="9625" y="1203"/>
                    </a:lnTo>
                    <a:cubicBezTo>
                      <a:pt x="9625" y="1203"/>
                      <a:pt x="9600" y="1228"/>
                      <a:pt x="9575" y="1228"/>
                    </a:cubicBezTo>
                    <a:cubicBezTo>
                      <a:pt x="9575" y="1253"/>
                      <a:pt x="9550" y="1278"/>
                      <a:pt x="9525" y="1278"/>
                    </a:cubicBezTo>
                    <a:cubicBezTo>
                      <a:pt x="9500" y="1304"/>
                      <a:pt x="9500" y="1304"/>
                      <a:pt x="9474" y="1329"/>
                    </a:cubicBezTo>
                    <a:cubicBezTo>
                      <a:pt x="9449" y="1329"/>
                      <a:pt x="9449" y="1354"/>
                      <a:pt x="9424" y="1379"/>
                    </a:cubicBezTo>
                    <a:cubicBezTo>
                      <a:pt x="9399" y="1379"/>
                      <a:pt x="9374" y="1404"/>
                      <a:pt x="9374" y="1404"/>
                    </a:cubicBezTo>
                    <a:cubicBezTo>
                      <a:pt x="9349" y="1429"/>
                      <a:pt x="9349" y="1429"/>
                      <a:pt x="9324" y="1454"/>
                    </a:cubicBezTo>
                    <a:cubicBezTo>
                      <a:pt x="9299" y="1454"/>
                      <a:pt x="9299" y="1479"/>
                      <a:pt x="9274" y="1479"/>
                    </a:cubicBezTo>
                    <a:cubicBezTo>
                      <a:pt x="9274" y="1491"/>
                      <a:pt x="9268" y="1498"/>
                      <a:pt x="9258" y="1498"/>
                    </a:cubicBezTo>
                    <a:cubicBezTo>
                      <a:pt x="9249" y="1498"/>
                      <a:pt x="9236" y="1491"/>
                      <a:pt x="9224" y="1479"/>
                    </a:cubicBezTo>
                    <a:cubicBezTo>
                      <a:pt x="9224" y="1479"/>
                      <a:pt x="9224" y="1454"/>
                      <a:pt x="9224" y="1454"/>
                    </a:cubicBezTo>
                    <a:cubicBezTo>
                      <a:pt x="9224" y="1429"/>
                      <a:pt x="9224" y="1429"/>
                      <a:pt x="9224" y="1429"/>
                    </a:cubicBezTo>
                    <a:cubicBezTo>
                      <a:pt x="9199" y="1429"/>
                      <a:pt x="9199" y="1404"/>
                      <a:pt x="9199" y="1379"/>
                    </a:cubicBezTo>
                    <a:cubicBezTo>
                      <a:pt x="9174" y="1354"/>
                      <a:pt x="9174" y="1354"/>
                      <a:pt x="9174" y="1329"/>
                    </a:cubicBezTo>
                    <a:cubicBezTo>
                      <a:pt x="9149" y="1304"/>
                      <a:pt x="9149" y="1278"/>
                      <a:pt x="9149" y="1253"/>
                    </a:cubicBezTo>
                    <a:cubicBezTo>
                      <a:pt x="9124" y="1228"/>
                      <a:pt x="9124" y="1203"/>
                      <a:pt x="9099" y="1178"/>
                    </a:cubicBezTo>
                    <a:cubicBezTo>
                      <a:pt x="9099" y="1153"/>
                      <a:pt x="9073" y="1128"/>
                      <a:pt x="9073" y="1103"/>
                    </a:cubicBezTo>
                    <a:cubicBezTo>
                      <a:pt x="9073" y="1078"/>
                      <a:pt x="9048" y="1053"/>
                      <a:pt x="9048" y="1028"/>
                    </a:cubicBezTo>
                    <a:cubicBezTo>
                      <a:pt x="9023" y="1003"/>
                      <a:pt x="9023" y="978"/>
                      <a:pt x="9023" y="953"/>
                    </a:cubicBezTo>
                    <a:lnTo>
                      <a:pt x="8998" y="953"/>
                    </a:lnTo>
                    <a:cubicBezTo>
                      <a:pt x="8948" y="1003"/>
                      <a:pt x="8898" y="1053"/>
                      <a:pt x="8873" y="1078"/>
                    </a:cubicBezTo>
                    <a:cubicBezTo>
                      <a:pt x="8848" y="1103"/>
                      <a:pt x="8798" y="1128"/>
                      <a:pt x="8773" y="1153"/>
                    </a:cubicBezTo>
                    <a:cubicBezTo>
                      <a:pt x="8773" y="1178"/>
                      <a:pt x="8773" y="1178"/>
                      <a:pt x="8773" y="1178"/>
                    </a:cubicBezTo>
                    <a:cubicBezTo>
                      <a:pt x="8773" y="1203"/>
                      <a:pt x="8773" y="1203"/>
                      <a:pt x="8748" y="1203"/>
                    </a:cubicBezTo>
                    <a:cubicBezTo>
                      <a:pt x="8773" y="1379"/>
                      <a:pt x="8748" y="1554"/>
                      <a:pt x="8748" y="1705"/>
                    </a:cubicBezTo>
                    <a:cubicBezTo>
                      <a:pt x="8748" y="1730"/>
                      <a:pt x="8723" y="1755"/>
                      <a:pt x="8698" y="1755"/>
                    </a:cubicBezTo>
                    <a:cubicBezTo>
                      <a:pt x="8672" y="1755"/>
                      <a:pt x="8647" y="1730"/>
                      <a:pt x="8647" y="1705"/>
                    </a:cubicBezTo>
                    <a:cubicBezTo>
                      <a:pt x="8672" y="1604"/>
                      <a:pt x="8672" y="1529"/>
                      <a:pt x="8672" y="1429"/>
                    </a:cubicBezTo>
                    <a:cubicBezTo>
                      <a:pt x="8672" y="1379"/>
                      <a:pt x="8672" y="1304"/>
                      <a:pt x="8672" y="1253"/>
                    </a:cubicBezTo>
                    <a:cubicBezTo>
                      <a:pt x="8647" y="1278"/>
                      <a:pt x="8597" y="1304"/>
                      <a:pt x="8572" y="1329"/>
                    </a:cubicBezTo>
                    <a:cubicBezTo>
                      <a:pt x="8522" y="1379"/>
                      <a:pt x="8497" y="1429"/>
                      <a:pt x="8447" y="1454"/>
                    </a:cubicBezTo>
                    <a:cubicBezTo>
                      <a:pt x="8397" y="1504"/>
                      <a:pt x="8372" y="1529"/>
                      <a:pt x="8322" y="1579"/>
                    </a:cubicBezTo>
                    <a:lnTo>
                      <a:pt x="8271" y="1579"/>
                    </a:lnTo>
                    <a:cubicBezTo>
                      <a:pt x="8271" y="1554"/>
                      <a:pt x="8271" y="1529"/>
                      <a:pt x="8271" y="1529"/>
                    </a:cubicBezTo>
                    <a:cubicBezTo>
                      <a:pt x="8322" y="1479"/>
                      <a:pt x="8347" y="1454"/>
                      <a:pt x="8397" y="1404"/>
                    </a:cubicBezTo>
                    <a:cubicBezTo>
                      <a:pt x="8447" y="1379"/>
                      <a:pt x="8497" y="1329"/>
                      <a:pt x="8522" y="1304"/>
                    </a:cubicBezTo>
                    <a:cubicBezTo>
                      <a:pt x="8547" y="1278"/>
                      <a:pt x="8572" y="1253"/>
                      <a:pt x="8597" y="1228"/>
                    </a:cubicBezTo>
                    <a:cubicBezTo>
                      <a:pt x="8572" y="1203"/>
                      <a:pt x="8522" y="1203"/>
                      <a:pt x="8472" y="1203"/>
                    </a:cubicBezTo>
                    <a:cubicBezTo>
                      <a:pt x="8447" y="1178"/>
                      <a:pt x="8397" y="1178"/>
                      <a:pt x="8347" y="1178"/>
                    </a:cubicBezTo>
                    <a:cubicBezTo>
                      <a:pt x="8297" y="1153"/>
                      <a:pt x="8246" y="1153"/>
                      <a:pt x="8196" y="1128"/>
                    </a:cubicBezTo>
                    <a:cubicBezTo>
                      <a:pt x="8171" y="1128"/>
                      <a:pt x="8146" y="1078"/>
                      <a:pt x="8146" y="1053"/>
                    </a:cubicBezTo>
                    <a:cubicBezTo>
                      <a:pt x="8171" y="1028"/>
                      <a:pt x="8171" y="1003"/>
                      <a:pt x="8196" y="1003"/>
                    </a:cubicBezTo>
                    <a:lnTo>
                      <a:pt x="8322" y="1003"/>
                    </a:lnTo>
                    <a:cubicBezTo>
                      <a:pt x="8372" y="1028"/>
                      <a:pt x="8447" y="1028"/>
                      <a:pt x="8522" y="1028"/>
                    </a:cubicBezTo>
                    <a:cubicBezTo>
                      <a:pt x="8597" y="1053"/>
                      <a:pt x="8647" y="1078"/>
                      <a:pt x="8723" y="1078"/>
                    </a:cubicBezTo>
                    <a:lnTo>
                      <a:pt x="8748" y="1078"/>
                    </a:lnTo>
                    <a:cubicBezTo>
                      <a:pt x="8773" y="1078"/>
                      <a:pt x="8798" y="1053"/>
                      <a:pt x="8798" y="1028"/>
                    </a:cubicBezTo>
                    <a:cubicBezTo>
                      <a:pt x="8848" y="978"/>
                      <a:pt x="8898" y="928"/>
                      <a:pt x="8948" y="903"/>
                    </a:cubicBezTo>
                    <a:cubicBezTo>
                      <a:pt x="8948" y="877"/>
                      <a:pt x="8973" y="877"/>
                      <a:pt x="8973" y="877"/>
                    </a:cubicBezTo>
                    <a:cubicBezTo>
                      <a:pt x="8973" y="877"/>
                      <a:pt x="8973" y="852"/>
                      <a:pt x="8948" y="852"/>
                    </a:cubicBezTo>
                    <a:cubicBezTo>
                      <a:pt x="8898" y="852"/>
                      <a:pt x="8848" y="827"/>
                      <a:pt x="8798" y="802"/>
                    </a:cubicBezTo>
                    <a:cubicBezTo>
                      <a:pt x="8723" y="802"/>
                      <a:pt x="8672" y="777"/>
                      <a:pt x="8622" y="777"/>
                    </a:cubicBezTo>
                    <a:cubicBezTo>
                      <a:pt x="8597" y="777"/>
                      <a:pt x="8572" y="752"/>
                      <a:pt x="8572" y="752"/>
                    </a:cubicBezTo>
                    <a:lnTo>
                      <a:pt x="8522" y="752"/>
                    </a:lnTo>
                    <a:cubicBezTo>
                      <a:pt x="8497" y="727"/>
                      <a:pt x="8497" y="702"/>
                      <a:pt x="8497" y="702"/>
                    </a:cubicBezTo>
                    <a:cubicBezTo>
                      <a:pt x="8497" y="677"/>
                      <a:pt x="8522" y="677"/>
                      <a:pt x="8522" y="677"/>
                    </a:cubicBezTo>
                    <a:cubicBezTo>
                      <a:pt x="8522" y="652"/>
                      <a:pt x="8522" y="652"/>
                      <a:pt x="8522" y="652"/>
                    </a:cubicBezTo>
                    <a:cubicBezTo>
                      <a:pt x="8597" y="602"/>
                      <a:pt x="8647" y="577"/>
                      <a:pt x="8698" y="527"/>
                    </a:cubicBezTo>
                    <a:cubicBezTo>
                      <a:pt x="8723" y="501"/>
                      <a:pt x="8748" y="476"/>
                      <a:pt x="8773" y="451"/>
                    </a:cubicBezTo>
                    <a:cubicBezTo>
                      <a:pt x="8798" y="451"/>
                      <a:pt x="8823" y="426"/>
                      <a:pt x="8848" y="401"/>
                    </a:cubicBezTo>
                    <a:cubicBezTo>
                      <a:pt x="8873" y="376"/>
                      <a:pt x="8898" y="376"/>
                      <a:pt x="8923" y="351"/>
                    </a:cubicBezTo>
                    <a:cubicBezTo>
                      <a:pt x="8898" y="351"/>
                      <a:pt x="8848" y="326"/>
                      <a:pt x="8823" y="326"/>
                    </a:cubicBezTo>
                    <a:cubicBezTo>
                      <a:pt x="8773" y="301"/>
                      <a:pt x="8698" y="276"/>
                      <a:pt x="8647" y="251"/>
                    </a:cubicBezTo>
                    <a:cubicBezTo>
                      <a:pt x="8622" y="251"/>
                      <a:pt x="8597" y="251"/>
                      <a:pt x="8572" y="226"/>
                    </a:cubicBezTo>
                    <a:cubicBezTo>
                      <a:pt x="8572" y="251"/>
                      <a:pt x="8572" y="251"/>
                      <a:pt x="8572" y="251"/>
                    </a:cubicBezTo>
                    <a:cubicBezTo>
                      <a:pt x="8522" y="276"/>
                      <a:pt x="8497" y="276"/>
                      <a:pt x="8472" y="301"/>
                    </a:cubicBezTo>
                    <a:cubicBezTo>
                      <a:pt x="8397" y="376"/>
                      <a:pt x="8322" y="426"/>
                      <a:pt x="8246" y="476"/>
                    </a:cubicBezTo>
                    <a:lnTo>
                      <a:pt x="8171" y="476"/>
                    </a:lnTo>
                    <a:cubicBezTo>
                      <a:pt x="8171" y="476"/>
                      <a:pt x="8146" y="451"/>
                      <a:pt x="8146" y="451"/>
                    </a:cubicBezTo>
                    <a:cubicBezTo>
                      <a:pt x="8121" y="426"/>
                      <a:pt x="8121" y="376"/>
                      <a:pt x="8146" y="351"/>
                    </a:cubicBezTo>
                    <a:cubicBezTo>
                      <a:pt x="8221" y="301"/>
                      <a:pt x="8271" y="276"/>
                      <a:pt x="8347" y="226"/>
                    </a:cubicBezTo>
                    <a:cubicBezTo>
                      <a:pt x="8347" y="201"/>
                      <a:pt x="8372" y="201"/>
                      <a:pt x="8397" y="176"/>
                    </a:cubicBezTo>
                    <a:cubicBezTo>
                      <a:pt x="8372" y="176"/>
                      <a:pt x="8322" y="151"/>
                      <a:pt x="8297" y="151"/>
                    </a:cubicBezTo>
                    <a:cubicBezTo>
                      <a:pt x="8271" y="126"/>
                      <a:pt x="8246" y="126"/>
                      <a:pt x="8221" y="100"/>
                    </a:cubicBezTo>
                    <a:cubicBezTo>
                      <a:pt x="8171" y="100"/>
                      <a:pt x="8146" y="100"/>
                      <a:pt x="8121" y="75"/>
                    </a:cubicBezTo>
                    <a:cubicBezTo>
                      <a:pt x="8071" y="50"/>
                      <a:pt x="8046" y="25"/>
                      <a:pt x="7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8"/>
              <p:cNvSpPr/>
              <p:nvPr/>
            </p:nvSpPr>
            <p:spPr>
              <a:xfrm>
                <a:off x="4830350" y="1525725"/>
                <a:ext cx="150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7" extrusionOk="0">
                    <a:moveTo>
                      <a:pt x="502" y="0"/>
                    </a:moveTo>
                    <a:cubicBezTo>
                      <a:pt x="477" y="25"/>
                      <a:pt x="477" y="25"/>
                      <a:pt x="477" y="25"/>
                    </a:cubicBezTo>
                    <a:cubicBezTo>
                      <a:pt x="427" y="50"/>
                      <a:pt x="377" y="75"/>
                      <a:pt x="352" y="125"/>
                    </a:cubicBezTo>
                    <a:cubicBezTo>
                      <a:pt x="327" y="150"/>
                      <a:pt x="302" y="175"/>
                      <a:pt x="276" y="175"/>
                    </a:cubicBezTo>
                    <a:cubicBezTo>
                      <a:pt x="251" y="201"/>
                      <a:pt x="226" y="226"/>
                      <a:pt x="201" y="226"/>
                    </a:cubicBezTo>
                    <a:cubicBezTo>
                      <a:pt x="176" y="276"/>
                      <a:pt x="151" y="301"/>
                      <a:pt x="126" y="326"/>
                    </a:cubicBezTo>
                    <a:cubicBezTo>
                      <a:pt x="76" y="351"/>
                      <a:pt x="51" y="376"/>
                      <a:pt x="26" y="376"/>
                    </a:cubicBezTo>
                    <a:lnTo>
                      <a:pt x="1" y="376"/>
                    </a:lnTo>
                    <a:cubicBezTo>
                      <a:pt x="1" y="401"/>
                      <a:pt x="26" y="426"/>
                      <a:pt x="26" y="426"/>
                    </a:cubicBezTo>
                    <a:cubicBezTo>
                      <a:pt x="101" y="526"/>
                      <a:pt x="176" y="627"/>
                      <a:pt x="251" y="727"/>
                    </a:cubicBezTo>
                    <a:cubicBezTo>
                      <a:pt x="276" y="702"/>
                      <a:pt x="327" y="652"/>
                      <a:pt x="352" y="627"/>
                    </a:cubicBezTo>
                    <a:cubicBezTo>
                      <a:pt x="402" y="602"/>
                      <a:pt x="452" y="551"/>
                      <a:pt x="502" y="526"/>
                    </a:cubicBezTo>
                    <a:cubicBezTo>
                      <a:pt x="527" y="501"/>
                      <a:pt x="552" y="476"/>
                      <a:pt x="602" y="451"/>
                    </a:cubicBezTo>
                    <a:cubicBezTo>
                      <a:pt x="577" y="426"/>
                      <a:pt x="577" y="401"/>
                      <a:pt x="577" y="376"/>
                    </a:cubicBezTo>
                    <a:cubicBezTo>
                      <a:pt x="552" y="326"/>
                      <a:pt x="552" y="276"/>
                      <a:pt x="527" y="226"/>
                    </a:cubicBezTo>
                    <a:cubicBezTo>
                      <a:pt x="527" y="175"/>
                      <a:pt x="502" y="125"/>
                      <a:pt x="502" y="75"/>
                    </a:cubicBezTo>
                    <a:cubicBezTo>
                      <a:pt x="502" y="50"/>
                      <a:pt x="502" y="25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8"/>
              <p:cNvSpPr/>
              <p:nvPr/>
            </p:nvSpPr>
            <p:spPr>
              <a:xfrm>
                <a:off x="4861050" y="128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8"/>
              <p:cNvSpPr/>
              <p:nvPr/>
            </p:nvSpPr>
            <p:spPr>
              <a:xfrm>
                <a:off x="4830350" y="1268200"/>
                <a:ext cx="150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828" extrusionOk="0">
                    <a:moveTo>
                      <a:pt x="477" y="0"/>
                    </a:moveTo>
                    <a:cubicBezTo>
                      <a:pt x="427" y="50"/>
                      <a:pt x="377" y="75"/>
                      <a:pt x="352" y="100"/>
                    </a:cubicBezTo>
                    <a:cubicBezTo>
                      <a:pt x="327" y="126"/>
                      <a:pt x="302" y="151"/>
                      <a:pt x="276" y="176"/>
                    </a:cubicBezTo>
                    <a:cubicBezTo>
                      <a:pt x="251" y="201"/>
                      <a:pt x="226" y="201"/>
                      <a:pt x="201" y="226"/>
                    </a:cubicBezTo>
                    <a:cubicBezTo>
                      <a:pt x="176" y="251"/>
                      <a:pt x="151" y="276"/>
                      <a:pt x="126" y="301"/>
                    </a:cubicBezTo>
                    <a:cubicBezTo>
                      <a:pt x="76" y="326"/>
                      <a:pt x="51" y="351"/>
                      <a:pt x="26" y="376"/>
                    </a:cubicBezTo>
                    <a:lnTo>
                      <a:pt x="1" y="376"/>
                    </a:lnTo>
                    <a:cubicBezTo>
                      <a:pt x="1" y="401"/>
                      <a:pt x="26" y="426"/>
                      <a:pt x="26" y="426"/>
                    </a:cubicBezTo>
                    <a:cubicBezTo>
                      <a:pt x="51" y="552"/>
                      <a:pt x="76" y="677"/>
                      <a:pt x="101" y="802"/>
                    </a:cubicBezTo>
                    <a:cubicBezTo>
                      <a:pt x="126" y="802"/>
                      <a:pt x="126" y="827"/>
                      <a:pt x="126" y="827"/>
                    </a:cubicBezTo>
                    <a:cubicBezTo>
                      <a:pt x="151" y="802"/>
                      <a:pt x="176" y="777"/>
                      <a:pt x="201" y="752"/>
                    </a:cubicBezTo>
                    <a:cubicBezTo>
                      <a:pt x="251" y="702"/>
                      <a:pt x="302" y="652"/>
                      <a:pt x="352" y="627"/>
                    </a:cubicBezTo>
                    <a:cubicBezTo>
                      <a:pt x="402" y="577"/>
                      <a:pt x="452" y="552"/>
                      <a:pt x="502" y="501"/>
                    </a:cubicBezTo>
                    <a:cubicBezTo>
                      <a:pt x="527" y="476"/>
                      <a:pt x="552" y="451"/>
                      <a:pt x="602" y="426"/>
                    </a:cubicBezTo>
                    <a:cubicBezTo>
                      <a:pt x="577" y="401"/>
                      <a:pt x="577" y="376"/>
                      <a:pt x="577" y="351"/>
                    </a:cubicBezTo>
                    <a:cubicBezTo>
                      <a:pt x="552" y="301"/>
                      <a:pt x="552" y="251"/>
                      <a:pt x="527" y="201"/>
                    </a:cubicBezTo>
                    <a:cubicBezTo>
                      <a:pt x="527" y="151"/>
                      <a:pt x="502" y="100"/>
                      <a:pt x="502" y="50"/>
                    </a:cubicBezTo>
                    <a:cubicBezTo>
                      <a:pt x="502" y="25"/>
                      <a:pt x="502" y="25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8"/>
              <p:cNvSpPr/>
              <p:nvPr/>
            </p:nvSpPr>
            <p:spPr>
              <a:xfrm>
                <a:off x="4834125" y="1280725"/>
                <a:ext cx="263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77" extrusionOk="0">
                    <a:moveTo>
                      <a:pt x="451" y="0"/>
                    </a:moveTo>
                    <a:cubicBezTo>
                      <a:pt x="426" y="26"/>
                      <a:pt x="401" y="51"/>
                      <a:pt x="401" y="51"/>
                    </a:cubicBezTo>
                    <a:cubicBezTo>
                      <a:pt x="351" y="101"/>
                      <a:pt x="301" y="126"/>
                      <a:pt x="251" y="176"/>
                    </a:cubicBezTo>
                    <a:cubicBezTo>
                      <a:pt x="201" y="226"/>
                      <a:pt x="176" y="251"/>
                      <a:pt x="125" y="301"/>
                    </a:cubicBezTo>
                    <a:cubicBezTo>
                      <a:pt x="75" y="326"/>
                      <a:pt x="50" y="376"/>
                      <a:pt x="0" y="401"/>
                    </a:cubicBezTo>
                    <a:cubicBezTo>
                      <a:pt x="50" y="427"/>
                      <a:pt x="100" y="427"/>
                      <a:pt x="125" y="452"/>
                    </a:cubicBezTo>
                    <a:cubicBezTo>
                      <a:pt x="201" y="452"/>
                      <a:pt x="251" y="477"/>
                      <a:pt x="326" y="502"/>
                    </a:cubicBezTo>
                    <a:cubicBezTo>
                      <a:pt x="401" y="527"/>
                      <a:pt x="451" y="552"/>
                      <a:pt x="526" y="552"/>
                    </a:cubicBezTo>
                    <a:cubicBezTo>
                      <a:pt x="526" y="577"/>
                      <a:pt x="552" y="577"/>
                      <a:pt x="552" y="577"/>
                    </a:cubicBezTo>
                    <a:cubicBezTo>
                      <a:pt x="552" y="552"/>
                      <a:pt x="577" y="552"/>
                      <a:pt x="577" y="552"/>
                    </a:cubicBezTo>
                    <a:cubicBezTo>
                      <a:pt x="602" y="552"/>
                      <a:pt x="602" y="527"/>
                      <a:pt x="627" y="527"/>
                    </a:cubicBezTo>
                    <a:cubicBezTo>
                      <a:pt x="677" y="502"/>
                      <a:pt x="702" y="477"/>
                      <a:pt x="752" y="477"/>
                    </a:cubicBezTo>
                    <a:cubicBezTo>
                      <a:pt x="802" y="452"/>
                      <a:pt x="827" y="427"/>
                      <a:pt x="877" y="401"/>
                    </a:cubicBezTo>
                    <a:cubicBezTo>
                      <a:pt x="927" y="376"/>
                      <a:pt x="978" y="351"/>
                      <a:pt x="1003" y="301"/>
                    </a:cubicBezTo>
                    <a:cubicBezTo>
                      <a:pt x="1028" y="301"/>
                      <a:pt x="1028" y="301"/>
                      <a:pt x="1053" y="276"/>
                    </a:cubicBezTo>
                    <a:cubicBezTo>
                      <a:pt x="953" y="251"/>
                      <a:pt x="852" y="201"/>
                      <a:pt x="777" y="176"/>
                    </a:cubicBezTo>
                    <a:cubicBezTo>
                      <a:pt x="702" y="126"/>
                      <a:pt x="652" y="101"/>
                      <a:pt x="577" y="76"/>
                    </a:cubicBezTo>
                    <a:cubicBezTo>
                      <a:pt x="526" y="51"/>
                      <a:pt x="501" y="26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8"/>
              <p:cNvSpPr/>
              <p:nvPr/>
            </p:nvSpPr>
            <p:spPr>
              <a:xfrm>
                <a:off x="4815325" y="1273200"/>
                <a:ext cx="156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78" extrusionOk="0">
                    <a:moveTo>
                      <a:pt x="0" y="1"/>
                    </a:moveTo>
                    <a:cubicBezTo>
                      <a:pt x="0" y="26"/>
                      <a:pt x="25" y="26"/>
                      <a:pt x="25" y="26"/>
                    </a:cubicBezTo>
                    <a:cubicBezTo>
                      <a:pt x="25" y="51"/>
                      <a:pt x="50" y="101"/>
                      <a:pt x="50" y="126"/>
                    </a:cubicBezTo>
                    <a:cubicBezTo>
                      <a:pt x="75" y="176"/>
                      <a:pt x="101" y="226"/>
                      <a:pt x="101" y="276"/>
                    </a:cubicBezTo>
                    <a:cubicBezTo>
                      <a:pt x="126" y="327"/>
                      <a:pt x="151" y="377"/>
                      <a:pt x="176" y="427"/>
                    </a:cubicBezTo>
                    <a:cubicBezTo>
                      <a:pt x="176" y="452"/>
                      <a:pt x="201" y="477"/>
                      <a:pt x="201" y="502"/>
                    </a:cubicBezTo>
                    <a:cubicBezTo>
                      <a:pt x="201" y="502"/>
                      <a:pt x="201" y="527"/>
                      <a:pt x="226" y="527"/>
                    </a:cubicBezTo>
                    <a:cubicBezTo>
                      <a:pt x="326" y="577"/>
                      <a:pt x="426" y="627"/>
                      <a:pt x="527" y="652"/>
                    </a:cubicBezTo>
                    <a:cubicBezTo>
                      <a:pt x="552" y="652"/>
                      <a:pt x="602" y="652"/>
                      <a:pt x="627" y="677"/>
                    </a:cubicBezTo>
                    <a:cubicBezTo>
                      <a:pt x="627" y="652"/>
                      <a:pt x="627" y="627"/>
                      <a:pt x="602" y="627"/>
                    </a:cubicBezTo>
                    <a:cubicBezTo>
                      <a:pt x="577" y="502"/>
                      <a:pt x="552" y="352"/>
                      <a:pt x="527" y="226"/>
                    </a:cubicBezTo>
                    <a:cubicBezTo>
                      <a:pt x="502" y="201"/>
                      <a:pt x="502" y="176"/>
                      <a:pt x="502" y="151"/>
                    </a:cubicBezTo>
                    <a:cubicBezTo>
                      <a:pt x="476" y="151"/>
                      <a:pt x="476" y="126"/>
                      <a:pt x="451" y="126"/>
                    </a:cubicBezTo>
                    <a:cubicBezTo>
                      <a:pt x="401" y="126"/>
                      <a:pt x="326" y="101"/>
                      <a:pt x="276" y="76"/>
                    </a:cubicBezTo>
                    <a:cubicBezTo>
                      <a:pt x="251" y="76"/>
                      <a:pt x="201" y="51"/>
                      <a:pt x="176" y="51"/>
                    </a:cubicBezTo>
                    <a:cubicBezTo>
                      <a:pt x="151" y="51"/>
                      <a:pt x="126" y="26"/>
                      <a:pt x="101" y="26"/>
                    </a:cubicBezTo>
                    <a:cubicBezTo>
                      <a:pt x="50" y="26"/>
                      <a:pt x="25" y="2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8"/>
              <p:cNvSpPr/>
              <p:nvPr/>
            </p:nvSpPr>
            <p:spPr>
              <a:xfrm>
                <a:off x="4809050" y="1289500"/>
                <a:ext cx="194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27" extrusionOk="0">
                    <a:moveTo>
                      <a:pt x="427" y="0"/>
                    </a:moveTo>
                    <a:cubicBezTo>
                      <a:pt x="402" y="0"/>
                      <a:pt x="402" y="25"/>
                      <a:pt x="377" y="25"/>
                    </a:cubicBezTo>
                    <a:cubicBezTo>
                      <a:pt x="352" y="50"/>
                      <a:pt x="326" y="50"/>
                      <a:pt x="326" y="76"/>
                    </a:cubicBezTo>
                    <a:cubicBezTo>
                      <a:pt x="276" y="101"/>
                      <a:pt x="226" y="126"/>
                      <a:pt x="176" y="151"/>
                    </a:cubicBezTo>
                    <a:cubicBezTo>
                      <a:pt x="151" y="176"/>
                      <a:pt x="151" y="201"/>
                      <a:pt x="126" y="201"/>
                    </a:cubicBezTo>
                    <a:cubicBezTo>
                      <a:pt x="101" y="226"/>
                      <a:pt x="76" y="226"/>
                      <a:pt x="51" y="251"/>
                    </a:cubicBezTo>
                    <a:cubicBezTo>
                      <a:pt x="51" y="276"/>
                      <a:pt x="26" y="276"/>
                      <a:pt x="1" y="301"/>
                    </a:cubicBezTo>
                    <a:lnTo>
                      <a:pt x="51" y="301"/>
                    </a:lnTo>
                    <a:cubicBezTo>
                      <a:pt x="101" y="326"/>
                      <a:pt x="151" y="326"/>
                      <a:pt x="201" y="351"/>
                    </a:cubicBezTo>
                    <a:cubicBezTo>
                      <a:pt x="251" y="376"/>
                      <a:pt x="326" y="376"/>
                      <a:pt x="377" y="401"/>
                    </a:cubicBezTo>
                    <a:cubicBezTo>
                      <a:pt x="402" y="401"/>
                      <a:pt x="427" y="426"/>
                      <a:pt x="452" y="426"/>
                    </a:cubicBezTo>
                    <a:cubicBezTo>
                      <a:pt x="452" y="401"/>
                      <a:pt x="477" y="401"/>
                      <a:pt x="477" y="376"/>
                    </a:cubicBezTo>
                    <a:cubicBezTo>
                      <a:pt x="527" y="351"/>
                      <a:pt x="577" y="301"/>
                      <a:pt x="627" y="251"/>
                    </a:cubicBezTo>
                    <a:cubicBezTo>
                      <a:pt x="677" y="226"/>
                      <a:pt x="727" y="176"/>
                      <a:pt x="778" y="151"/>
                    </a:cubicBezTo>
                    <a:cubicBezTo>
                      <a:pt x="778" y="126"/>
                      <a:pt x="778" y="126"/>
                      <a:pt x="778" y="126"/>
                    </a:cubicBezTo>
                    <a:cubicBezTo>
                      <a:pt x="702" y="101"/>
                      <a:pt x="652" y="76"/>
                      <a:pt x="602" y="76"/>
                    </a:cubicBezTo>
                    <a:cubicBezTo>
                      <a:pt x="552" y="50"/>
                      <a:pt x="477" y="25"/>
                      <a:pt x="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8"/>
              <p:cNvSpPr/>
              <p:nvPr/>
            </p:nvSpPr>
            <p:spPr>
              <a:xfrm>
                <a:off x="4834750" y="1294500"/>
                <a:ext cx="156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3" extrusionOk="0">
                    <a:moveTo>
                      <a:pt x="0" y="1"/>
                    </a:moveTo>
                    <a:cubicBezTo>
                      <a:pt x="0" y="51"/>
                      <a:pt x="25" y="101"/>
                      <a:pt x="25" y="151"/>
                    </a:cubicBezTo>
                    <a:cubicBezTo>
                      <a:pt x="50" y="251"/>
                      <a:pt x="75" y="377"/>
                      <a:pt x="100" y="502"/>
                    </a:cubicBezTo>
                    <a:cubicBezTo>
                      <a:pt x="100" y="527"/>
                      <a:pt x="126" y="527"/>
                      <a:pt x="126" y="552"/>
                    </a:cubicBezTo>
                    <a:lnTo>
                      <a:pt x="151" y="552"/>
                    </a:lnTo>
                    <a:cubicBezTo>
                      <a:pt x="151" y="577"/>
                      <a:pt x="176" y="577"/>
                      <a:pt x="176" y="577"/>
                    </a:cubicBezTo>
                    <a:cubicBezTo>
                      <a:pt x="201" y="577"/>
                      <a:pt x="251" y="577"/>
                      <a:pt x="276" y="602"/>
                    </a:cubicBezTo>
                    <a:lnTo>
                      <a:pt x="326" y="602"/>
                    </a:lnTo>
                    <a:cubicBezTo>
                      <a:pt x="351" y="602"/>
                      <a:pt x="376" y="627"/>
                      <a:pt x="401" y="627"/>
                    </a:cubicBezTo>
                    <a:cubicBezTo>
                      <a:pt x="426" y="627"/>
                      <a:pt x="451" y="627"/>
                      <a:pt x="476" y="653"/>
                    </a:cubicBezTo>
                    <a:lnTo>
                      <a:pt x="627" y="653"/>
                    </a:lnTo>
                    <a:cubicBezTo>
                      <a:pt x="627" y="627"/>
                      <a:pt x="602" y="602"/>
                      <a:pt x="602" y="577"/>
                    </a:cubicBezTo>
                    <a:cubicBezTo>
                      <a:pt x="577" y="502"/>
                      <a:pt x="577" y="452"/>
                      <a:pt x="552" y="377"/>
                    </a:cubicBezTo>
                    <a:cubicBezTo>
                      <a:pt x="527" y="327"/>
                      <a:pt x="527" y="302"/>
                      <a:pt x="527" y="251"/>
                    </a:cubicBezTo>
                    <a:cubicBezTo>
                      <a:pt x="527" y="226"/>
                      <a:pt x="527" y="201"/>
                      <a:pt x="527" y="176"/>
                    </a:cubicBezTo>
                    <a:lnTo>
                      <a:pt x="476" y="176"/>
                    </a:lnTo>
                    <a:cubicBezTo>
                      <a:pt x="326" y="126"/>
                      <a:pt x="151" y="7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8"/>
              <p:cNvSpPr/>
              <p:nvPr/>
            </p:nvSpPr>
            <p:spPr>
              <a:xfrm>
                <a:off x="4861050" y="154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8"/>
              <p:cNvSpPr/>
              <p:nvPr/>
            </p:nvSpPr>
            <p:spPr>
              <a:xfrm>
                <a:off x="4822200" y="1293875"/>
                <a:ext cx="125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828" extrusionOk="0">
                    <a:moveTo>
                      <a:pt x="352" y="1"/>
                    </a:moveTo>
                    <a:cubicBezTo>
                      <a:pt x="352" y="1"/>
                      <a:pt x="327" y="26"/>
                      <a:pt x="302" y="26"/>
                    </a:cubicBezTo>
                    <a:cubicBezTo>
                      <a:pt x="252" y="76"/>
                      <a:pt x="227" y="126"/>
                      <a:pt x="176" y="151"/>
                    </a:cubicBezTo>
                    <a:cubicBezTo>
                      <a:pt x="126" y="201"/>
                      <a:pt x="76" y="226"/>
                      <a:pt x="26" y="276"/>
                    </a:cubicBezTo>
                    <a:cubicBezTo>
                      <a:pt x="26" y="276"/>
                      <a:pt x="1" y="276"/>
                      <a:pt x="1" y="302"/>
                    </a:cubicBezTo>
                    <a:cubicBezTo>
                      <a:pt x="26" y="327"/>
                      <a:pt x="26" y="377"/>
                      <a:pt x="51" y="427"/>
                    </a:cubicBezTo>
                    <a:cubicBezTo>
                      <a:pt x="51" y="452"/>
                      <a:pt x="51" y="477"/>
                      <a:pt x="76" y="502"/>
                    </a:cubicBezTo>
                    <a:cubicBezTo>
                      <a:pt x="76" y="527"/>
                      <a:pt x="76" y="552"/>
                      <a:pt x="76" y="577"/>
                    </a:cubicBezTo>
                    <a:cubicBezTo>
                      <a:pt x="101" y="602"/>
                      <a:pt x="101" y="627"/>
                      <a:pt x="126" y="652"/>
                    </a:cubicBezTo>
                    <a:cubicBezTo>
                      <a:pt x="126" y="678"/>
                      <a:pt x="126" y="703"/>
                      <a:pt x="126" y="728"/>
                    </a:cubicBezTo>
                    <a:cubicBezTo>
                      <a:pt x="151" y="753"/>
                      <a:pt x="151" y="753"/>
                      <a:pt x="151" y="778"/>
                    </a:cubicBezTo>
                    <a:cubicBezTo>
                      <a:pt x="151" y="803"/>
                      <a:pt x="151" y="803"/>
                      <a:pt x="151" y="828"/>
                    </a:cubicBezTo>
                    <a:cubicBezTo>
                      <a:pt x="176" y="803"/>
                      <a:pt x="201" y="803"/>
                      <a:pt x="201" y="803"/>
                    </a:cubicBezTo>
                    <a:cubicBezTo>
                      <a:pt x="227" y="778"/>
                      <a:pt x="227" y="753"/>
                      <a:pt x="252" y="753"/>
                    </a:cubicBezTo>
                    <a:cubicBezTo>
                      <a:pt x="277" y="728"/>
                      <a:pt x="302" y="728"/>
                      <a:pt x="302" y="703"/>
                    </a:cubicBezTo>
                    <a:cubicBezTo>
                      <a:pt x="327" y="703"/>
                      <a:pt x="352" y="678"/>
                      <a:pt x="377" y="678"/>
                    </a:cubicBezTo>
                    <a:cubicBezTo>
                      <a:pt x="377" y="652"/>
                      <a:pt x="377" y="652"/>
                      <a:pt x="402" y="652"/>
                    </a:cubicBezTo>
                    <a:cubicBezTo>
                      <a:pt x="402" y="627"/>
                      <a:pt x="402" y="627"/>
                      <a:pt x="427" y="627"/>
                    </a:cubicBezTo>
                    <a:cubicBezTo>
                      <a:pt x="427" y="602"/>
                      <a:pt x="452" y="577"/>
                      <a:pt x="477" y="552"/>
                    </a:cubicBezTo>
                    <a:cubicBezTo>
                      <a:pt x="477" y="552"/>
                      <a:pt x="477" y="552"/>
                      <a:pt x="502" y="527"/>
                    </a:cubicBezTo>
                    <a:cubicBezTo>
                      <a:pt x="477" y="402"/>
                      <a:pt x="452" y="276"/>
                      <a:pt x="427" y="151"/>
                    </a:cubicBezTo>
                    <a:cubicBezTo>
                      <a:pt x="402" y="101"/>
                      <a:pt x="402" y="51"/>
                      <a:pt x="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8"/>
              <p:cNvSpPr/>
              <p:nvPr/>
            </p:nvSpPr>
            <p:spPr>
              <a:xfrm>
                <a:off x="4985750" y="1178600"/>
                <a:ext cx="1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0" y="0"/>
                    </a:moveTo>
                    <a:cubicBezTo>
                      <a:pt x="0" y="25"/>
                      <a:pt x="0" y="25"/>
                      <a:pt x="0" y="50"/>
                    </a:cubicBezTo>
                    <a:cubicBezTo>
                      <a:pt x="25" y="75"/>
                      <a:pt x="25" y="101"/>
                      <a:pt x="25" y="126"/>
                    </a:cubicBezTo>
                    <a:cubicBezTo>
                      <a:pt x="50" y="101"/>
                      <a:pt x="50" y="50"/>
                      <a:pt x="50" y="25"/>
                    </a:cubicBezTo>
                    <a:cubicBezTo>
                      <a:pt x="50" y="25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8"/>
              <p:cNvSpPr/>
              <p:nvPr/>
            </p:nvSpPr>
            <p:spPr>
              <a:xfrm>
                <a:off x="4970700" y="1173575"/>
                <a:ext cx="144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53" extrusionOk="0">
                    <a:moveTo>
                      <a:pt x="1" y="1"/>
                    </a:moveTo>
                    <a:cubicBezTo>
                      <a:pt x="1" y="51"/>
                      <a:pt x="26" y="76"/>
                      <a:pt x="26" y="126"/>
                    </a:cubicBezTo>
                    <a:cubicBezTo>
                      <a:pt x="51" y="251"/>
                      <a:pt x="76" y="377"/>
                      <a:pt x="101" y="502"/>
                    </a:cubicBezTo>
                    <a:cubicBezTo>
                      <a:pt x="101" y="502"/>
                      <a:pt x="101" y="527"/>
                      <a:pt x="101" y="552"/>
                    </a:cubicBezTo>
                    <a:lnTo>
                      <a:pt x="176" y="552"/>
                    </a:lnTo>
                    <a:cubicBezTo>
                      <a:pt x="201" y="577"/>
                      <a:pt x="251" y="577"/>
                      <a:pt x="277" y="577"/>
                    </a:cubicBezTo>
                    <a:cubicBezTo>
                      <a:pt x="277" y="602"/>
                      <a:pt x="302" y="602"/>
                      <a:pt x="327" y="602"/>
                    </a:cubicBezTo>
                    <a:cubicBezTo>
                      <a:pt x="352" y="602"/>
                      <a:pt x="377" y="602"/>
                      <a:pt x="377" y="627"/>
                    </a:cubicBezTo>
                    <a:lnTo>
                      <a:pt x="477" y="627"/>
                    </a:lnTo>
                    <a:cubicBezTo>
                      <a:pt x="502" y="627"/>
                      <a:pt x="527" y="652"/>
                      <a:pt x="552" y="652"/>
                    </a:cubicBezTo>
                    <a:cubicBezTo>
                      <a:pt x="577" y="602"/>
                      <a:pt x="577" y="552"/>
                      <a:pt x="577" y="527"/>
                    </a:cubicBezTo>
                    <a:cubicBezTo>
                      <a:pt x="577" y="477"/>
                      <a:pt x="552" y="427"/>
                      <a:pt x="552" y="377"/>
                    </a:cubicBezTo>
                    <a:cubicBezTo>
                      <a:pt x="527" y="327"/>
                      <a:pt x="527" y="276"/>
                      <a:pt x="527" y="226"/>
                    </a:cubicBezTo>
                    <a:cubicBezTo>
                      <a:pt x="502" y="226"/>
                      <a:pt x="502" y="201"/>
                      <a:pt x="502" y="176"/>
                    </a:cubicBezTo>
                    <a:lnTo>
                      <a:pt x="477" y="176"/>
                    </a:lnTo>
                    <a:cubicBezTo>
                      <a:pt x="327" y="126"/>
                      <a:pt x="151" y="5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8"/>
              <p:cNvSpPr/>
              <p:nvPr/>
            </p:nvSpPr>
            <p:spPr>
              <a:xfrm>
                <a:off x="4987000" y="1174200"/>
                <a:ext cx="12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51" y="1"/>
                    </a:moveTo>
                    <a:cubicBezTo>
                      <a:pt x="51" y="1"/>
                      <a:pt x="26" y="26"/>
                      <a:pt x="0" y="26"/>
                    </a:cubicBezTo>
                    <a:cubicBezTo>
                      <a:pt x="26" y="26"/>
                      <a:pt x="26" y="26"/>
                      <a:pt x="51" y="51"/>
                    </a:cubicBezTo>
                    <a:cubicBezTo>
                      <a:pt x="51" y="26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8"/>
              <p:cNvSpPr/>
              <p:nvPr/>
            </p:nvSpPr>
            <p:spPr>
              <a:xfrm>
                <a:off x="4970075" y="1159800"/>
                <a:ext cx="207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552" extrusionOk="0">
                    <a:moveTo>
                      <a:pt x="452" y="0"/>
                    </a:moveTo>
                    <a:cubicBezTo>
                      <a:pt x="427" y="25"/>
                      <a:pt x="402" y="25"/>
                      <a:pt x="377" y="50"/>
                    </a:cubicBezTo>
                    <a:cubicBezTo>
                      <a:pt x="352" y="76"/>
                      <a:pt x="302" y="126"/>
                      <a:pt x="251" y="176"/>
                    </a:cubicBezTo>
                    <a:cubicBezTo>
                      <a:pt x="201" y="201"/>
                      <a:pt x="151" y="251"/>
                      <a:pt x="101" y="301"/>
                    </a:cubicBezTo>
                    <a:cubicBezTo>
                      <a:pt x="76" y="326"/>
                      <a:pt x="26" y="351"/>
                      <a:pt x="1" y="401"/>
                    </a:cubicBezTo>
                    <a:cubicBezTo>
                      <a:pt x="51" y="401"/>
                      <a:pt x="76" y="426"/>
                      <a:pt x="126" y="426"/>
                    </a:cubicBezTo>
                    <a:cubicBezTo>
                      <a:pt x="201" y="451"/>
                      <a:pt x="251" y="477"/>
                      <a:pt x="327" y="502"/>
                    </a:cubicBezTo>
                    <a:cubicBezTo>
                      <a:pt x="377" y="502"/>
                      <a:pt x="452" y="527"/>
                      <a:pt x="527" y="552"/>
                    </a:cubicBezTo>
                    <a:lnTo>
                      <a:pt x="552" y="552"/>
                    </a:lnTo>
                    <a:cubicBezTo>
                      <a:pt x="552" y="552"/>
                      <a:pt x="577" y="552"/>
                      <a:pt x="577" y="527"/>
                    </a:cubicBezTo>
                    <a:lnTo>
                      <a:pt x="627" y="527"/>
                    </a:lnTo>
                    <a:cubicBezTo>
                      <a:pt x="677" y="502"/>
                      <a:pt x="703" y="477"/>
                      <a:pt x="753" y="451"/>
                    </a:cubicBezTo>
                    <a:lnTo>
                      <a:pt x="778" y="451"/>
                    </a:lnTo>
                    <a:cubicBezTo>
                      <a:pt x="803" y="351"/>
                      <a:pt x="828" y="251"/>
                      <a:pt x="828" y="176"/>
                    </a:cubicBezTo>
                    <a:cubicBezTo>
                      <a:pt x="803" y="176"/>
                      <a:pt x="778" y="176"/>
                      <a:pt x="753" y="151"/>
                    </a:cubicBezTo>
                    <a:cubicBezTo>
                      <a:pt x="703" y="126"/>
                      <a:pt x="652" y="101"/>
                      <a:pt x="577" y="76"/>
                    </a:cubicBezTo>
                    <a:cubicBezTo>
                      <a:pt x="527" y="50"/>
                      <a:pt x="502" y="25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8"/>
              <p:cNvSpPr/>
              <p:nvPr/>
            </p:nvSpPr>
            <p:spPr>
              <a:xfrm>
                <a:off x="4973225" y="1652275"/>
                <a:ext cx="144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28" extrusionOk="0">
                    <a:moveTo>
                      <a:pt x="476" y="1"/>
                    </a:moveTo>
                    <a:cubicBezTo>
                      <a:pt x="476" y="26"/>
                      <a:pt x="476" y="26"/>
                      <a:pt x="476" y="26"/>
                    </a:cubicBezTo>
                    <a:cubicBezTo>
                      <a:pt x="426" y="51"/>
                      <a:pt x="376" y="76"/>
                      <a:pt x="351" y="126"/>
                    </a:cubicBezTo>
                    <a:cubicBezTo>
                      <a:pt x="326" y="151"/>
                      <a:pt x="301" y="176"/>
                      <a:pt x="276" y="176"/>
                    </a:cubicBezTo>
                    <a:cubicBezTo>
                      <a:pt x="251" y="201"/>
                      <a:pt x="226" y="226"/>
                      <a:pt x="201" y="226"/>
                    </a:cubicBezTo>
                    <a:cubicBezTo>
                      <a:pt x="176" y="276"/>
                      <a:pt x="150" y="301"/>
                      <a:pt x="100" y="327"/>
                    </a:cubicBezTo>
                    <a:cubicBezTo>
                      <a:pt x="75" y="352"/>
                      <a:pt x="50" y="377"/>
                      <a:pt x="25" y="377"/>
                    </a:cubicBezTo>
                    <a:lnTo>
                      <a:pt x="0" y="377"/>
                    </a:lnTo>
                    <a:cubicBezTo>
                      <a:pt x="0" y="402"/>
                      <a:pt x="0" y="427"/>
                      <a:pt x="25" y="452"/>
                    </a:cubicBezTo>
                    <a:cubicBezTo>
                      <a:pt x="50" y="577"/>
                      <a:pt x="75" y="702"/>
                      <a:pt x="100" y="828"/>
                    </a:cubicBezTo>
                    <a:cubicBezTo>
                      <a:pt x="125" y="803"/>
                      <a:pt x="176" y="778"/>
                      <a:pt x="201" y="753"/>
                    </a:cubicBezTo>
                    <a:cubicBezTo>
                      <a:pt x="251" y="702"/>
                      <a:pt x="301" y="677"/>
                      <a:pt x="351" y="627"/>
                    </a:cubicBezTo>
                    <a:cubicBezTo>
                      <a:pt x="401" y="602"/>
                      <a:pt x="451" y="552"/>
                      <a:pt x="476" y="527"/>
                    </a:cubicBezTo>
                    <a:cubicBezTo>
                      <a:pt x="526" y="502"/>
                      <a:pt x="551" y="477"/>
                      <a:pt x="577" y="452"/>
                    </a:cubicBezTo>
                    <a:cubicBezTo>
                      <a:pt x="577" y="427"/>
                      <a:pt x="577" y="402"/>
                      <a:pt x="577" y="377"/>
                    </a:cubicBezTo>
                    <a:cubicBezTo>
                      <a:pt x="551" y="327"/>
                      <a:pt x="551" y="276"/>
                      <a:pt x="526" y="226"/>
                    </a:cubicBezTo>
                    <a:cubicBezTo>
                      <a:pt x="526" y="176"/>
                      <a:pt x="501" y="126"/>
                      <a:pt x="501" y="76"/>
                    </a:cubicBezTo>
                    <a:cubicBezTo>
                      <a:pt x="501" y="51"/>
                      <a:pt x="476" y="26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8"/>
              <p:cNvSpPr/>
              <p:nvPr/>
            </p:nvSpPr>
            <p:spPr>
              <a:xfrm>
                <a:off x="4992650" y="1684225"/>
                <a:ext cx="94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52" extrusionOk="0">
                    <a:moveTo>
                      <a:pt x="0" y="1"/>
                    </a:moveTo>
                    <a:cubicBezTo>
                      <a:pt x="0" y="26"/>
                      <a:pt x="0" y="26"/>
                      <a:pt x="0" y="51"/>
                    </a:cubicBezTo>
                    <a:cubicBezTo>
                      <a:pt x="0" y="76"/>
                      <a:pt x="25" y="101"/>
                      <a:pt x="25" y="126"/>
                    </a:cubicBezTo>
                    <a:cubicBezTo>
                      <a:pt x="100" y="151"/>
                      <a:pt x="175" y="201"/>
                      <a:pt x="251" y="252"/>
                    </a:cubicBezTo>
                    <a:lnTo>
                      <a:pt x="376" y="151"/>
                    </a:lnTo>
                    <a:cubicBezTo>
                      <a:pt x="376" y="151"/>
                      <a:pt x="376" y="126"/>
                      <a:pt x="376" y="126"/>
                    </a:cubicBezTo>
                    <a:lnTo>
                      <a:pt x="351" y="126"/>
                    </a:lnTo>
                    <a:cubicBezTo>
                      <a:pt x="326" y="101"/>
                      <a:pt x="276" y="101"/>
                      <a:pt x="251" y="76"/>
                    </a:cubicBezTo>
                    <a:cubicBezTo>
                      <a:pt x="175" y="51"/>
                      <a:pt x="75" y="26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8"/>
              <p:cNvSpPr/>
              <p:nvPr/>
            </p:nvSpPr>
            <p:spPr>
              <a:xfrm>
                <a:off x="4976975" y="1665450"/>
                <a:ext cx="263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552" extrusionOk="0">
                    <a:moveTo>
                      <a:pt x="452" y="0"/>
                    </a:moveTo>
                    <a:cubicBezTo>
                      <a:pt x="427" y="0"/>
                      <a:pt x="401" y="25"/>
                      <a:pt x="376" y="50"/>
                    </a:cubicBezTo>
                    <a:cubicBezTo>
                      <a:pt x="351" y="75"/>
                      <a:pt x="301" y="125"/>
                      <a:pt x="251" y="150"/>
                    </a:cubicBezTo>
                    <a:cubicBezTo>
                      <a:pt x="201" y="201"/>
                      <a:pt x="151" y="251"/>
                      <a:pt x="101" y="301"/>
                    </a:cubicBezTo>
                    <a:cubicBezTo>
                      <a:pt x="76" y="326"/>
                      <a:pt x="26" y="351"/>
                      <a:pt x="0" y="401"/>
                    </a:cubicBezTo>
                    <a:cubicBezTo>
                      <a:pt x="51" y="401"/>
                      <a:pt x="76" y="426"/>
                      <a:pt x="126" y="426"/>
                    </a:cubicBezTo>
                    <a:cubicBezTo>
                      <a:pt x="201" y="451"/>
                      <a:pt x="251" y="476"/>
                      <a:pt x="326" y="501"/>
                    </a:cubicBezTo>
                    <a:cubicBezTo>
                      <a:pt x="376" y="501"/>
                      <a:pt x="452" y="526"/>
                      <a:pt x="527" y="551"/>
                    </a:cubicBezTo>
                    <a:lnTo>
                      <a:pt x="552" y="551"/>
                    </a:lnTo>
                    <a:cubicBezTo>
                      <a:pt x="552" y="551"/>
                      <a:pt x="552" y="551"/>
                      <a:pt x="577" y="526"/>
                    </a:cubicBezTo>
                    <a:cubicBezTo>
                      <a:pt x="577" y="526"/>
                      <a:pt x="602" y="526"/>
                      <a:pt x="627" y="501"/>
                    </a:cubicBezTo>
                    <a:cubicBezTo>
                      <a:pt x="652" y="501"/>
                      <a:pt x="702" y="476"/>
                      <a:pt x="727" y="451"/>
                    </a:cubicBezTo>
                    <a:cubicBezTo>
                      <a:pt x="777" y="426"/>
                      <a:pt x="828" y="401"/>
                      <a:pt x="878" y="376"/>
                    </a:cubicBezTo>
                    <a:cubicBezTo>
                      <a:pt x="928" y="351"/>
                      <a:pt x="953" y="326"/>
                      <a:pt x="1003" y="301"/>
                    </a:cubicBezTo>
                    <a:cubicBezTo>
                      <a:pt x="1028" y="301"/>
                      <a:pt x="1028" y="276"/>
                      <a:pt x="1053" y="276"/>
                    </a:cubicBezTo>
                    <a:cubicBezTo>
                      <a:pt x="953" y="226"/>
                      <a:pt x="853" y="201"/>
                      <a:pt x="752" y="150"/>
                    </a:cubicBezTo>
                    <a:cubicBezTo>
                      <a:pt x="702" y="125"/>
                      <a:pt x="627" y="100"/>
                      <a:pt x="577" y="50"/>
                    </a:cubicBezTo>
                    <a:cubicBezTo>
                      <a:pt x="527" y="50"/>
                      <a:pt x="477" y="25"/>
                      <a:pt x="452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8"/>
              <p:cNvSpPr/>
              <p:nvPr/>
            </p:nvSpPr>
            <p:spPr>
              <a:xfrm>
                <a:off x="4973850" y="1189250"/>
                <a:ext cx="10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02" extrusionOk="0">
                    <a:moveTo>
                      <a:pt x="0" y="0"/>
                    </a:moveTo>
                    <a:cubicBezTo>
                      <a:pt x="25" y="76"/>
                      <a:pt x="50" y="176"/>
                      <a:pt x="75" y="251"/>
                    </a:cubicBezTo>
                    <a:cubicBezTo>
                      <a:pt x="75" y="251"/>
                      <a:pt x="75" y="251"/>
                      <a:pt x="75" y="276"/>
                    </a:cubicBezTo>
                    <a:cubicBezTo>
                      <a:pt x="151" y="301"/>
                      <a:pt x="251" y="351"/>
                      <a:pt x="326" y="401"/>
                    </a:cubicBezTo>
                    <a:cubicBezTo>
                      <a:pt x="351" y="301"/>
                      <a:pt x="376" y="201"/>
                      <a:pt x="401" y="101"/>
                    </a:cubicBezTo>
                    <a:lnTo>
                      <a:pt x="376" y="101"/>
                    </a:lnTo>
                    <a:cubicBezTo>
                      <a:pt x="376" y="101"/>
                      <a:pt x="351" y="76"/>
                      <a:pt x="326" y="76"/>
                    </a:cubicBezTo>
                    <a:cubicBezTo>
                      <a:pt x="301" y="76"/>
                      <a:pt x="276" y="50"/>
                      <a:pt x="226" y="50"/>
                    </a:cubicBezTo>
                    <a:cubicBezTo>
                      <a:pt x="176" y="25"/>
                      <a:pt x="125" y="25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8"/>
              <p:cNvSpPr/>
              <p:nvPr/>
            </p:nvSpPr>
            <p:spPr>
              <a:xfrm>
                <a:off x="5003925" y="1672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8"/>
              <p:cNvSpPr/>
              <p:nvPr/>
            </p:nvSpPr>
            <p:spPr>
              <a:xfrm>
                <a:off x="4976350" y="1199900"/>
                <a:ext cx="502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76"/>
                      <a:pt x="51" y="151"/>
                      <a:pt x="51" y="226"/>
                    </a:cubicBezTo>
                    <a:cubicBezTo>
                      <a:pt x="76" y="276"/>
                      <a:pt x="101" y="351"/>
                      <a:pt x="101" y="401"/>
                    </a:cubicBezTo>
                    <a:cubicBezTo>
                      <a:pt x="101" y="426"/>
                      <a:pt x="101" y="452"/>
                      <a:pt x="101" y="477"/>
                    </a:cubicBezTo>
                    <a:cubicBezTo>
                      <a:pt x="151" y="351"/>
                      <a:pt x="176" y="226"/>
                      <a:pt x="201" y="101"/>
                    </a:cubicBezTo>
                    <a:lnTo>
                      <a:pt x="176" y="101"/>
                    </a:lnTo>
                    <a:cubicBezTo>
                      <a:pt x="126" y="51"/>
                      <a:pt x="76" y="2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8"/>
              <p:cNvSpPr/>
              <p:nvPr/>
            </p:nvSpPr>
            <p:spPr>
              <a:xfrm>
                <a:off x="4953175" y="1156375"/>
                <a:ext cx="138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89" extrusionOk="0">
                    <a:moveTo>
                      <a:pt x="293" y="1"/>
                    </a:moveTo>
                    <a:cubicBezTo>
                      <a:pt x="201" y="1"/>
                      <a:pt x="100" y="12"/>
                      <a:pt x="0" y="12"/>
                    </a:cubicBezTo>
                    <a:cubicBezTo>
                      <a:pt x="0" y="37"/>
                      <a:pt x="25" y="62"/>
                      <a:pt x="25" y="112"/>
                    </a:cubicBezTo>
                    <a:cubicBezTo>
                      <a:pt x="50" y="162"/>
                      <a:pt x="75" y="213"/>
                      <a:pt x="100" y="263"/>
                    </a:cubicBezTo>
                    <a:cubicBezTo>
                      <a:pt x="100" y="288"/>
                      <a:pt x="100" y="313"/>
                      <a:pt x="125" y="338"/>
                    </a:cubicBezTo>
                    <a:cubicBezTo>
                      <a:pt x="125" y="338"/>
                      <a:pt x="125" y="363"/>
                      <a:pt x="125" y="363"/>
                    </a:cubicBezTo>
                    <a:cubicBezTo>
                      <a:pt x="251" y="413"/>
                      <a:pt x="351" y="438"/>
                      <a:pt x="451" y="463"/>
                    </a:cubicBezTo>
                    <a:cubicBezTo>
                      <a:pt x="476" y="488"/>
                      <a:pt x="501" y="488"/>
                      <a:pt x="551" y="488"/>
                    </a:cubicBezTo>
                    <a:cubicBezTo>
                      <a:pt x="551" y="488"/>
                      <a:pt x="526" y="463"/>
                      <a:pt x="526" y="438"/>
                    </a:cubicBezTo>
                    <a:cubicBezTo>
                      <a:pt x="501" y="313"/>
                      <a:pt x="476" y="187"/>
                      <a:pt x="426" y="62"/>
                    </a:cubicBezTo>
                    <a:cubicBezTo>
                      <a:pt x="426" y="37"/>
                      <a:pt x="426" y="12"/>
                      <a:pt x="426" y="12"/>
                    </a:cubicBezTo>
                    <a:cubicBezTo>
                      <a:pt x="384" y="4"/>
                      <a:pt x="340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8"/>
              <p:cNvSpPr/>
              <p:nvPr/>
            </p:nvSpPr>
            <p:spPr>
              <a:xfrm>
                <a:off x="4943150" y="1156675"/>
                <a:ext cx="113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26" extrusionOk="0">
                    <a:moveTo>
                      <a:pt x="276" y="0"/>
                    </a:moveTo>
                    <a:cubicBezTo>
                      <a:pt x="176" y="0"/>
                      <a:pt x="100" y="0"/>
                      <a:pt x="0" y="25"/>
                    </a:cubicBezTo>
                    <a:cubicBezTo>
                      <a:pt x="25" y="75"/>
                      <a:pt x="50" y="125"/>
                      <a:pt x="75" y="175"/>
                    </a:cubicBezTo>
                    <a:lnTo>
                      <a:pt x="100" y="175"/>
                    </a:lnTo>
                    <a:cubicBezTo>
                      <a:pt x="100" y="201"/>
                      <a:pt x="100" y="201"/>
                      <a:pt x="100" y="201"/>
                    </a:cubicBezTo>
                    <a:lnTo>
                      <a:pt x="125" y="201"/>
                    </a:lnTo>
                    <a:cubicBezTo>
                      <a:pt x="176" y="226"/>
                      <a:pt x="251" y="251"/>
                      <a:pt x="301" y="276"/>
                    </a:cubicBezTo>
                    <a:cubicBezTo>
                      <a:pt x="351" y="276"/>
                      <a:pt x="401" y="301"/>
                      <a:pt x="451" y="326"/>
                    </a:cubicBezTo>
                    <a:cubicBezTo>
                      <a:pt x="426" y="301"/>
                      <a:pt x="426" y="276"/>
                      <a:pt x="401" y="251"/>
                    </a:cubicBezTo>
                    <a:cubicBezTo>
                      <a:pt x="376" y="201"/>
                      <a:pt x="351" y="150"/>
                      <a:pt x="326" y="100"/>
                    </a:cubicBezTo>
                    <a:cubicBezTo>
                      <a:pt x="301" y="50"/>
                      <a:pt x="301" y="25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8"/>
              <p:cNvSpPr/>
              <p:nvPr/>
            </p:nvSpPr>
            <p:spPr>
              <a:xfrm>
                <a:off x="4966325" y="1156675"/>
                <a:ext cx="144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27" extrusionOk="0">
                    <a:moveTo>
                      <a:pt x="0" y="0"/>
                    </a:moveTo>
                    <a:lnTo>
                      <a:pt x="25" y="50"/>
                    </a:lnTo>
                    <a:cubicBezTo>
                      <a:pt x="51" y="175"/>
                      <a:pt x="76" y="301"/>
                      <a:pt x="101" y="426"/>
                    </a:cubicBezTo>
                    <a:cubicBezTo>
                      <a:pt x="151" y="401"/>
                      <a:pt x="176" y="376"/>
                      <a:pt x="201" y="351"/>
                    </a:cubicBezTo>
                    <a:cubicBezTo>
                      <a:pt x="251" y="326"/>
                      <a:pt x="301" y="276"/>
                      <a:pt x="351" y="226"/>
                    </a:cubicBezTo>
                    <a:cubicBezTo>
                      <a:pt x="401" y="201"/>
                      <a:pt x="452" y="150"/>
                      <a:pt x="502" y="125"/>
                    </a:cubicBezTo>
                    <a:cubicBezTo>
                      <a:pt x="527" y="100"/>
                      <a:pt x="552" y="75"/>
                      <a:pt x="577" y="50"/>
                    </a:cubicBezTo>
                    <a:cubicBezTo>
                      <a:pt x="577" y="50"/>
                      <a:pt x="577" y="25"/>
                      <a:pt x="577" y="25"/>
                    </a:cubicBezTo>
                    <a:cubicBezTo>
                      <a:pt x="426" y="0"/>
                      <a:pt x="226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8"/>
              <p:cNvSpPr/>
              <p:nvPr/>
            </p:nvSpPr>
            <p:spPr>
              <a:xfrm>
                <a:off x="4983875" y="1681100"/>
                <a:ext cx="69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77" extrusionOk="0">
                    <a:moveTo>
                      <a:pt x="0" y="1"/>
                    </a:moveTo>
                    <a:cubicBezTo>
                      <a:pt x="75" y="76"/>
                      <a:pt x="176" y="126"/>
                      <a:pt x="276" y="176"/>
                    </a:cubicBezTo>
                    <a:cubicBezTo>
                      <a:pt x="276" y="176"/>
                      <a:pt x="276" y="176"/>
                      <a:pt x="276" y="151"/>
                    </a:cubicBezTo>
                    <a:cubicBezTo>
                      <a:pt x="251" y="151"/>
                      <a:pt x="251" y="126"/>
                      <a:pt x="251" y="101"/>
                    </a:cubicBezTo>
                    <a:lnTo>
                      <a:pt x="226" y="101"/>
                    </a:lnTo>
                    <a:cubicBezTo>
                      <a:pt x="151" y="76"/>
                      <a:pt x="75" y="51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8"/>
              <p:cNvSpPr/>
              <p:nvPr/>
            </p:nvSpPr>
            <p:spPr>
              <a:xfrm>
                <a:off x="4958175" y="1657925"/>
                <a:ext cx="15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52" extrusionOk="0">
                    <a:moveTo>
                      <a:pt x="1" y="0"/>
                    </a:moveTo>
                    <a:cubicBezTo>
                      <a:pt x="26" y="50"/>
                      <a:pt x="26" y="75"/>
                      <a:pt x="51" y="126"/>
                    </a:cubicBezTo>
                    <a:cubicBezTo>
                      <a:pt x="76" y="176"/>
                      <a:pt x="76" y="226"/>
                      <a:pt x="101" y="276"/>
                    </a:cubicBezTo>
                    <a:cubicBezTo>
                      <a:pt x="101" y="276"/>
                      <a:pt x="126" y="301"/>
                      <a:pt x="126" y="326"/>
                    </a:cubicBezTo>
                    <a:cubicBezTo>
                      <a:pt x="276" y="451"/>
                      <a:pt x="427" y="552"/>
                      <a:pt x="577" y="652"/>
                    </a:cubicBezTo>
                    <a:lnTo>
                      <a:pt x="627" y="652"/>
                    </a:lnTo>
                    <a:cubicBezTo>
                      <a:pt x="602" y="652"/>
                      <a:pt x="602" y="627"/>
                      <a:pt x="602" y="602"/>
                    </a:cubicBezTo>
                    <a:cubicBezTo>
                      <a:pt x="577" y="476"/>
                      <a:pt x="552" y="351"/>
                      <a:pt x="502" y="226"/>
                    </a:cubicBezTo>
                    <a:cubicBezTo>
                      <a:pt x="502" y="201"/>
                      <a:pt x="502" y="151"/>
                      <a:pt x="477" y="126"/>
                    </a:cubicBezTo>
                    <a:lnTo>
                      <a:pt x="452" y="126"/>
                    </a:lnTo>
                    <a:cubicBezTo>
                      <a:pt x="377" y="101"/>
                      <a:pt x="326" y="75"/>
                      <a:pt x="276" y="75"/>
                    </a:cubicBezTo>
                    <a:cubicBezTo>
                      <a:pt x="226" y="50"/>
                      <a:pt x="201" y="50"/>
                      <a:pt x="176" y="50"/>
                    </a:cubicBezTo>
                    <a:cubicBezTo>
                      <a:pt x="151" y="25"/>
                      <a:pt x="101" y="25"/>
                      <a:pt x="76" y="25"/>
                    </a:cubicBezTo>
                    <a:cubicBezTo>
                      <a:pt x="51" y="0"/>
                      <a:pt x="26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8"/>
              <p:cNvSpPr/>
              <p:nvPr/>
            </p:nvSpPr>
            <p:spPr>
              <a:xfrm>
                <a:off x="4982625" y="1157925"/>
                <a:ext cx="9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76" extrusionOk="0">
                    <a:moveTo>
                      <a:pt x="50" y="0"/>
                    </a:moveTo>
                    <a:cubicBezTo>
                      <a:pt x="25" y="0"/>
                      <a:pt x="25" y="0"/>
                      <a:pt x="0" y="25"/>
                    </a:cubicBezTo>
                    <a:cubicBezTo>
                      <a:pt x="50" y="25"/>
                      <a:pt x="75" y="50"/>
                      <a:pt x="100" y="50"/>
                    </a:cubicBezTo>
                    <a:cubicBezTo>
                      <a:pt x="150" y="75"/>
                      <a:pt x="175" y="100"/>
                      <a:pt x="226" y="100"/>
                    </a:cubicBezTo>
                    <a:cubicBezTo>
                      <a:pt x="251" y="125"/>
                      <a:pt x="301" y="151"/>
                      <a:pt x="351" y="176"/>
                    </a:cubicBezTo>
                    <a:cubicBezTo>
                      <a:pt x="376" y="100"/>
                      <a:pt x="376" y="50"/>
                      <a:pt x="376" y="50"/>
                    </a:cubicBezTo>
                    <a:cubicBezTo>
                      <a:pt x="376" y="50"/>
                      <a:pt x="276" y="25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8"/>
              <p:cNvSpPr/>
              <p:nvPr/>
            </p:nvSpPr>
            <p:spPr>
              <a:xfrm>
                <a:off x="4793400" y="12487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extrusionOk="0">
                    <a:moveTo>
                      <a:pt x="1980" y="777"/>
                    </a:moveTo>
                    <a:cubicBezTo>
                      <a:pt x="1980" y="802"/>
                      <a:pt x="1980" y="802"/>
                      <a:pt x="1980" y="827"/>
                    </a:cubicBezTo>
                    <a:cubicBezTo>
                      <a:pt x="1980" y="877"/>
                      <a:pt x="2005" y="928"/>
                      <a:pt x="2005" y="978"/>
                    </a:cubicBezTo>
                    <a:cubicBezTo>
                      <a:pt x="2030" y="1028"/>
                      <a:pt x="2030" y="1078"/>
                      <a:pt x="2055" y="1128"/>
                    </a:cubicBezTo>
                    <a:cubicBezTo>
                      <a:pt x="2055" y="1153"/>
                      <a:pt x="2055" y="1178"/>
                      <a:pt x="2080" y="1203"/>
                    </a:cubicBezTo>
                    <a:cubicBezTo>
                      <a:pt x="2030" y="1228"/>
                      <a:pt x="2005" y="1253"/>
                      <a:pt x="1980" y="1278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29"/>
                      <a:pt x="1729" y="1479"/>
                      <a:pt x="1679" y="1504"/>
                    </a:cubicBezTo>
                    <a:cubicBezTo>
                      <a:pt x="1654" y="1529"/>
                      <a:pt x="1629" y="1579"/>
                      <a:pt x="1604" y="1604"/>
                    </a:cubicBezTo>
                    <a:cubicBezTo>
                      <a:pt x="1604" y="1604"/>
                      <a:pt x="1604" y="1579"/>
                      <a:pt x="1579" y="1579"/>
                    </a:cubicBezTo>
                    <a:cubicBezTo>
                      <a:pt x="1554" y="1454"/>
                      <a:pt x="1529" y="1329"/>
                      <a:pt x="1504" y="1203"/>
                    </a:cubicBezTo>
                    <a:lnTo>
                      <a:pt x="1479" y="1153"/>
                    </a:lnTo>
                    <a:lnTo>
                      <a:pt x="1504" y="1153"/>
                    </a:lnTo>
                    <a:cubicBezTo>
                      <a:pt x="1529" y="1128"/>
                      <a:pt x="1554" y="1103"/>
                      <a:pt x="1604" y="1078"/>
                    </a:cubicBezTo>
                    <a:cubicBezTo>
                      <a:pt x="1629" y="1053"/>
                      <a:pt x="1654" y="1028"/>
                      <a:pt x="1679" y="1003"/>
                    </a:cubicBezTo>
                    <a:cubicBezTo>
                      <a:pt x="1704" y="978"/>
                      <a:pt x="1729" y="978"/>
                      <a:pt x="1754" y="953"/>
                    </a:cubicBezTo>
                    <a:cubicBezTo>
                      <a:pt x="1780" y="928"/>
                      <a:pt x="1805" y="903"/>
                      <a:pt x="1830" y="877"/>
                    </a:cubicBezTo>
                    <a:cubicBezTo>
                      <a:pt x="1855" y="852"/>
                      <a:pt x="1905" y="827"/>
                      <a:pt x="1955" y="777"/>
                    </a:cubicBezTo>
                    <a:close/>
                    <a:moveTo>
                      <a:pt x="877" y="978"/>
                    </a:moveTo>
                    <a:lnTo>
                      <a:pt x="978" y="1003"/>
                    </a:lnTo>
                    <a:cubicBezTo>
                      <a:pt x="1003" y="1003"/>
                      <a:pt x="1028" y="1028"/>
                      <a:pt x="1053" y="1028"/>
                    </a:cubicBezTo>
                    <a:cubicBezTo>
                      <a:pt x="1078" y="1028"/>
                      <a:pt x="1128" y="1053"/>
                      <a:pt x="1153" y="1053"/>
                    </a:cubicBezTo>
                    <a:cubicBezTo>
                      <a:pt x="1203" y="1078"/>
                      <a:pt x="1278" y="1103"/>
                      <a:pt x="1328" y="1103"/>
                    </a:cubicBezTo>
                    <a:cubicBezTo>
                      <a:pt x="1353" y="1103"/>
                      <a:pt x="1353" y="1103"/>
                      <a:pt x="1379" y="1128"/>
                    </a:cubicBezTo>
                    <a:cubicBezTo>
                      <a:pt x="1379" y="1153"/>
                      <a:pt x="1379" y="1178"/>
                      <a:pt x="1404" y="1203"/>
                    </a:cubicBezTo>
                    <a:cubicBezTo>
                      <a:pt x="1429" y="1329"/>
                      <a:pt x="1454" y="1479"/>
                      <a:pt x="1479" y="1604"/>
                    </a:cubicBezTo>
                    <a:cubicBezTo>
                      <a:pt x="1504" y="1604"/>
                      <a:pt x="1504" y="1629"/>
                      <a:pt x="1504" y="1654"/>
                    </a:cubicBezTo>
                    <a:cubicBezTo>
                      <a:pt x="1479" y="1629"/>
                      <a:pt x="1429" y="1629"/>
                      <a:pt x="1404" y="1629"/>
                    </a:cubicBezTo>
                    <a:cubicBezTo>
                      <a:pt x="1303" y="1579"/>
                      <a:pt x="1203" y="1554"/>
                      <a:pt x="1103" y="1504"/>
                    </a:cubicBezTo>
                    <a:cubicBezTo>
                      <a:pt x="1078" y="1504"/>
                      <a:pt x="1078" y="1479"/>
                      <a:pt x="1078" y="1479"/>
                    </a:cubicBezTo>
                    <a:cubicBezTo>
                      <a:pt x="1078" y="1454"/>
                      <a:pt x="1053" y="1429"/>
                      <a:pt x="1053" y="1404"/>
                    </a:cubicBezTo>
                    <a:cubicBezTo>
                      <a:pt x="1028" y="1354"/>
                      <a:pt x="1003" y="1304"/>
                      <a:pt x="978" y="1253"/>
                    </a:cubicBezTo>
                    <a:cubicBezTo>
                      <a:pt x="978" y="1203"/>
                      <a:pt x="952" y="1153"/>
                      <a:pt x="927" y="1103"/>
                    </a:cubicBezTo>
                    <a:cubicBezTo>
                      <a:pt x="927" y="1078"/>
                      <a:pt x="902" y="1028"/>
                      <a:pt x="902" y="1003"/>
                    </a:cubicBezTo>
                    <a:cubicBezTo>
                      <a:pt x="902" y="1003"/>
                      <a:pt x="877" y="1003"/>
                      <a:pt x="877" y="978"/>
                    </a:cubicBezTo>
                    <a:close/>
                    <a:moveTo>
                      <a:pt x="2080" y="1278"/>
                    </a:moveTo>
                    <a:cubicBezTo>
                      <a:pt x="2130" y="1304"/>
                      <a:pt x="2155" y="1329"/>
                      <a:pt x="2206" y="1354"/>
                    </a:cubicBezTo>
                    <a:cubicBezTo>
                      <a:pt x="2281" y="1379"/>
                      <a:pt x="2331" y="1404"/>
                      <a:pt x="2406" y="1454"/>
                    </a:cubicBezTo>
                    <a:cubicBezTo>
                      <a:pt x="2481" y="1479"/>
                      <a:pt x="2582" y="1529"/>
                      <a:pt x="2682" y="1554"/>
                    </a:cubicBezTo>
                    <a:cubicBezTo>
                      <a:pt x="2657" y="1579"/>
                      <a:pt x="2657" y="1579"/>
                      <a:pt x="2632" y="1579"/>
                    </a:cubicBezTo>
                    <a:cubicBezTo>
                      <a:pt x="2607" y="1629"/>
                      <a:pt x="2556" y="1654"/>
                      <a:pt x="2506" y="1679"/>
                    </a:cubicBezTo>
                    <a:cubicBezTo>
                      <a:pt x="2456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0"/>
                      <a:pt x="2206" y="1830"/>
                    </a:cubicBezTo>
                    <a:cubicBezTo>
                      <a:pt x="2206" y="1830"/>
                      <a:pt x="2181" y="1830"/>
                      <a:pt x="2181" y="1855"/>
                    </a:cubicBezTo>
                    <a:cubicBezTo>
                      <a:pt x="2181" y="1855"/>
                      <a:pt x="2155" y="1855"/>
                      <a:pt x="2155" y="1830"/>
                    </a:cubicBezTo>
                    <a:cubicBezTo>
                      <a:pt x="2080" y="1830"/>
                      <a:pt x="2030" y="1805"/>
                      <a:pt x="1955" y="1780"/>
                    </a:cubicBezTo>
                    <a:cubicBezTo>
                      <a:pt x="1880" y="1755"/>
                      <a:pt x="1830" y="1730"/>
                      <a:pt x="1754" y="1730"/>
                    </a:cubicBezTo>
                    <a:cubicBezTo>
                      <a:pt x="1729" y="1705"/>
                      <a:pt x="1679" y="1705"/>
                      <a:pt x="1629" y="1679"/>
                    </a:cubicBezTo>
                    <a:cubicBezTo>
                      <a:pt x="1679" y="1654"/>
                      <a:pt x="1704" y="1604"/>
                      <a:pt x="1754" y="1579"/>
                    </a:cubicBezTo>
                    <a:cubicBezTo>
                      <a:pt x="1805" y="1529"/>
                      <a:pt x="1830" y="1504"/>
                      <a:pt x="1880" y="1454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5" y="1304"/>
                      <a:pt x="2080" y="1278"/>
                    </a:cubicBezTo>
                    <a:close/>
                    <a:moveTo>
                      <a:pt x="1053" y="1629"/>
                    </a:moveTo>
                    <a:cubicBezTo>
                      <a:pt x="1103" y="1654"/>
                      <a:pt x="1178" y="1679"/>
                      <a:pt x="1228" y="1705"/>
                    </a:cubicBezTo>
                    <a:cubicBezTo>
                      <a:pt x="1278" y="1705"/>
                      <a:pt x="1328" y="1730"/>
                      <a:pt x="1404" y="1755"/>
                    </a:cubicBez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3" y="1805"/>
                      <a:pt x="1303" y="1855"/>
                      <a:pt x="1253" y="1880"/>
                    </a:cubicBezTo>
                    <a:cubicBezTo>
                      <a:pt x="1203" y="1930"/>
                      <a:pt x="1153" y="1980"/>
                      <a:pt x="1103" y="2005"/>
                    </a:cubicBezTo>
                    <a:cubicBezTo>
                      <a:pt x="1103" y="2030"/>
                      <a:pt x="1078" y="2030"/>
                      <a:pt x="1078" y="2055"/>
                    </a:cubicBezTo>
                    <a:cubicBezTo>
                      <a:pt x="1053" y="2055"/>
                      <a:pt x="1028" y="2030"/>
                      <a:pt x="1003" y="2030"/>
                    </a:cubicBezTo>
                    <a:cubicBezTo>
                      <a:pt x="952" y="2005"/>
                      <a:pt x="877" y="2005"/>
                      <a:pt x="827" y="1980"/>
                    </a:cubicBezTo>
                    <a:cubicBezTo>
                      <a:pt x="777" y="1955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77" y="1905"/>
                      <a:pt x="677" y="1880"/>
                    </a:cubicBezTo>
                    <a:cubicBezTo>
                      <a:pt x="702" y="1855"/>
                      <a:pt x="727" y="1855"/>
                      <a:pt x="752" y="1830"/>
                    </a:cubicBezTo>
                    <a:cubicBezTo>
                      <a:pt x="777" y="1830"/>
                      <a:pt x="777" y="1805"/>
                      <a:pt x="802" y="1780"/>
                    </a:cubicBezTo>
                    <a:cubicBezTo>
                      <a:pt x="852" y="1755"/>
                      <a:pt x="902" y="1730"/>
                      <a:pt x="952" y="1705"/>
                    </a:cubicBezTo>
                    <a:cubicBezTo>
                      <a:pt x="952" y="1679"/>
                      <a:pt x="978" y="1679"/>
                      <a:pt x="1003" y="1654"/>
                    </a:cubicBezTo>
                    <a:cubicBezTo>
                      <a:pt x="1028" y="1654"/>
                      <a:pt x="1028" y="1629"/>
                      <a:pt x="1053" y="1629"/>
                    </a:cubicBezTo>
                    <a:close/>
                    <a:moveTo>
                      <a:pt x="1654" y="1830"/>
                    </a:moveTo>
                    <a:lnTo>
                      <a:pt x="1654" y="1830"/>
                    </a:lnTo>
                    <a:cubicBezTo>
                      <a:pt x="1805" y="1905"/>
                      <a:pt x="1980" y="1955"/>
                      <a:pt x="2130" y="2005"/>
                    </a:cubicBezTo>
                    <a:lnTo>
                      <a:pt x="2181" y="2005"/>
                    </a:lnTo>
                    <a:cubicBezTo>
                      <a:pt x="2181" y="2030"/>
                      <a:pt x="2181" y="2055"/>
                      <a:pt x="2181" y="2080"/>
                    </a:cubicBez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1"/>
                      <a:pt x="2231" y="2331"/>
                      <a:pt x="2256" y="2406"/>
                    </a:cubicBezTo>
                    <a:cubicBezTo>
                      <a:pt x="2256" y="2431"/>
                      <a:pt x="2281" y="2456"/>
                      <a:pt x="2281" y="2482"/>
                    </a:cubicBezTo>
                    <a:lnTo>
                      <a:pt x="2130" y="2482"/>
                    </a:lnTo>
                    <a:cubicBezTo>
                      <a:pt x="2105" y="2456"/>
                      <a:pt x="2080" y="2456"/>
                      <a:pt x="2055" y="2456"/>
                    </a:cubicBezTo>
                    <a:cubicBezTo>
                      <a:pt x="2030" y="2456"/>
                      <a:pt x="2005" y="2431"/>
                      <a:pt x="1980" y="2431"/>
                    </a:cubicBezTo>
                    <a:lnTo>
                      <a:pt x="1930" y="2431"/>
                    </a:lnTo>
                    <a:cubicBezTo>
                      <a:pt x="1905" y="2406"/>
                      <a:pt x="1855" y="2406"/>
                      <a:pt x="1830" y="2406"/>
                    </a:cubicBezTo>
                    <a:cubicBezTo>
                      <a:pt x="1830" y="2406"/>
                      <a:pt x="1805" y="2406"/>
                      <a:pt x="1805" y="2381"/>
                    </a:cubicBezTo>
                    <a:lnTo>
                      <a:pt x="1780" y="2381"/>
                    </a:lnTo>
                    <a:cubicBezTo>
                      <a:pt x="1780" y="2356"/>
                      <a:pt x="1754" y="2356"/>
                      <a:pt x="1754" y="2331"/>
                    </a:cubicBezTo>
                    <a:cubicBezTo>
                      <a:pt x="1729" y="2206"/>
                      <a:pt x="1704" y="2080"/>
                      <a:pt x="1679" y="1980"/>
                    </a:cubicBezTo>
                    <a:cubicBezTo>
                      <a:pt x="1679" y="1930"/>
                      <a:pt x="1654" y="1880"/>
                      <a:pt x="1654" y="1830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05"/>
                      <a:pt x="1579" y="1955"/>
                    </a:cubicBezTo>
                    <a:cubicBezTo>
                      <a:pt x="1604" y="2080"/>
                      <a:pt x="1629" y="2206"/>
                      <a:pt x="1654" y="2331"/>
                    </a:cubicBezTo>
                    <a:cubicBezTo>
                      <a:pt x="1629" y="2356"/>
                      <a:pt x="1629" y="2356"/>
                      <a:pt x="1629" y="2356"/>
                    </a:cubicBezTo>
                    <a:cubicBezTo>
                      <a:pt x="1604" y="2381"/>
                      <a:pt x="1579" y="2406"/>
                      <a:pt x="1579" y="2431"/>
                    </a:cubicBezTo>
                    <a:cubicBezTo>
                      <a:pt x="1554" y="2431"/>
                      <a:pt x="1554" y="2431"/>
                      <a:pt x="1554" y="2456"/>
                    </a:cubicBezTo>
                    <a:cubicBezTo>
                      <a:pt x="1529" y="2456"/>
                      <a:pt x="1529" y="2456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404" y="2557"/>
                      <a:pt x="1379" y="2582"/>
                      <a:pt x="1353" y="2607"/>
                    </a:cubicBezTo>
                    <a:cubicBezTo>
                      <a:pt x="1353" y="2607"/>
                      <a:pt x="1328" y="2607"/>
                      <a:pt x="1303" y="2632"/>
                    </a:cubicBezTo>
                    <a:cubicBezTo>
                      <a:pt x="1303" y="2607"/>
                      <a:pt x="1303" y="2607"/>
                      <a:pt x="1303" y="2582"/>
                    </a:cubicBezTo>
                    <a:cubicBezTo>
                      <a:pt x="1303" y="2557"/>
                      <a:pt x="1303" y="2557"/>
                      <a:pt x="1278" y="2532"/>
                    </a:cubicBezTo>
                    <a:cubicBezTo>
                      <a:pt x="1278" y="2507"/>
                      <a:pt x="1278" y="2482"/>
                      <a:pt x="1278" y="2456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28" y="2306"/>
                    </a:cubicBezTo>
                    <a:cubicBezTo>
                      <a:pt x="1203" y="2281"/>
                      <a:pt x="1203" y="2256"/>
                      <a:pt x="1203" y="2231"/>
                    </a:cubicBezTo>
                    <a:cubicBezTo>
                      <a:pt x="1178" y="2181"/>
                      <a:pt x="1178" y="2131"/>
                      <a:pt x="1153" y="2106"/>
                    </a:cubicBezTo>
                    <a:cubicBezTo>
                      <a:pt x="1153" y="2080"/>
                      <a:pt x="1178" y="2080"/>
                      <a:pt x="1178" y="2080"/>
                    </a:cubicBezTo>
                    <a:cubicBezTo>
                      <a:pt x="1228" y="2030"/>
                      <a:pt x="1278" y="2005"/>
                      <a:pt x="1328" y="1955"/>
                    </a:cubicBezTo>
                    <a:cubicBezTo>
                      <a:pt x="1379" y="1930"/>
                      <a:pt x="1404" y="1880"/>
                      <a:pt x="1454" y="1830"/>
                    </a:cubicBezTo>
                    <a:cubicBezTo>
                      <a:pt x="1479" y="1830"/>
                      <a:pt x="1504" y="1805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0"/>
                      <a:pt x="1604" y="25"/>
                      <a:pt x="1604" y="25"/>
                    </a:cubicBezTo>
                    <a:cubicBezTo>
                      <a:pt x="1554" y="151"/>
                      <a:pt x="1479" y="301"/>
                      <a:pt x="1429" y="426"/>
                    </a:cubicBezTo>
                    <a:cubicBezTo>
                      <a:pt x="1404" y="476"/>
                      <a:pt x="1404" y="502"/>
                      <a:pt x="1379" y="552"/>
                    </a:cubicBezTo>
                    <a:lnTo>
                      <a:pt x="1353" y="476"/>
                    </a:lnTo>
                    <a:cubicBezTo>
                      <a:pt x="1353" y="401"/>
                      <a:pt x="1328" y="351"/>
                      <a:pt x="1328" y="301"/>
                    </a:cubicBezTo>
                    <a:cubicBezTo>
                      <a:pt x="1303" y="226"/>
                      <a:pt x="1303" y="176"/>
                      <a:pt x="1278" y="101"/>
                    </a:cubicBezTo>
                    <a:cubicBezTo>
                      <a:pt x="1278" y="75"/>
                      <a:pt x="1253" y="50"/>
                      <a:pt x="1228" y="50"/>
                    </a:cubicBezTo>
                    <a:lnTo>
                      <a:pt x="1203" y="50"/>
                    </a:lnTo>
                    <a:cubicBezTo>
                      <a:pt x="1178" y="75"/>
                      <a:pt x="1153" y="101"/>
                      <a:pt x="1153" y="126"/>
                    </a:cubicBezTo>
                    <a:cubicBezTo>
                      <a:pt x="1178" y="176"/>
                      <a:pt x="1178" y="251"/>
                      <a:pt x="1203" y="301"/>
                    </a:cubicBezTo>
                    <a:cubicBezTo>
                      <a:pt x="1228" y="351"/>
                      <a:pt x="1228" y="426"/>
                      <a:pt x="1253" y="476"/>
                    </a:cubicBezTo>
                    <a:cubicBezTo>
                      <a:pt x="1253" y="502"/>
                      <a:pt x="1253" y="527"/>
                      <a:pt x="1253" y="552"/>
                    </a:cubicBezTo>
                    <a:cubicBezTo>
                      <a:pt x="1228" y="552"/>
                      <a:pt x="1203" y="527"/>
                      <a:pt x="1153" y="502"/>
                    </a:cubicBezTo>
                    <a:cubicBezTo>
                      <a:pt x="1128" y="502"/>
                      <a:pt x="1078" y="476"/>
                      <a:pt x="1028" y="451"/>
                    </a:cubicBezTo>
                    <a:cubicBezTo>
                      <a:pt x="978" y="426"/>
                      <a:pt x="952" y="401"/>
                      <a:pt x="902" y="376"/>
                    </a:cubicBezTo>
                    <a:lnTo>
                      <a:pt x="877" y="376"/>
                    </a:lnTo>
                    <a:cubicBezTo>
                      <a:pt x="852" y="376"/>
                      <a:pt x="827" y="376"/>
                      <a:pt x="802" y="401"/>
                    </a:cubicBezTo>
                    <a:cubicBezTo>
                      <a:pt x="802" y="426"/>
                      <a:pt x="802" y="451"/>
                      <a:pt x="827" y="476"/>
                    </a:cubicBezTo>
                    <a:cubicBezTo>
                      <a:pt x="877" y="502"/>
                      <a:pt x="927" y="527"/>
                      <a:pt x="952" y="577"/>
                    </a:cubicBezTo>
                    <a:cubicBezTo>
                      <a:pt x="1003" y="577"/>
                      <a:pt x="1028" y="602"/>
                      <a:pt x="1078" y="627"/>
                    </a:cubicBezTo>
                    <a:cubicBezTo>
                      <a:pt x="1128" y="652"/>
                      <a:pt x="1153" y="652"/>
                      <a:pt x="1203" y="677"/>
                    </a:cubicBezTo>
                    <a:cubicBezTo>
                      <a:pt x="1228" y="702"/>
                      <a:pt x="1253" y="727"/>
                      <a:pt x="1278" y="727"/>
                    </a:cubicBezTo>
                    <a:cubicBezTo>
                      <a:pt x="1303" y="777"/>
                      <a:pt x="1303" y="802"/>
                      <a:pt x="1303" y="827"/>
                    </a:cubicBezTo>
                    <a:cubicBezTo>
                      <a:pt x="1328" y="903"/>
                      <a:pt x="1328" y="953"/>
                      <a:pt x="1353" y="1028"/>
                    </a:cubicBezTo>
                    <a:cubicBezTo>
                      <a:pt x="1353" y="1028"/>
                      <a:pt x="1353" y="1028"/>
                      <a:pt x="1353" y="1053"/>
                    </a:cubicBezTo>
                    <a:cubicBezTo>
                      <a:pt x="1278" y="1028"/>
                      <a:pt x="1228" y="1003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2" y="928"/>
                      <a:pt x="902" y="928"/>
                      <a:pt x="852" y="903"/>
                    </a:cubicBezTo>
                    <a:lnTo>
                      <a:pt x="802" y="903"/>
                    </a:ln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978"/>
                      <a:pt x="777" y="1003"/>
                      <a:pt x="777" y="1028"/>
                    </a:cubicBezTo>
                    <a:cubicBezTo>
                      <a:pt x="777" y="1053"/>
                      <a:pt x="802" y="1078"/>
                      <a:pt x="802" y="1103"/>
                    </a:cubicBezTo>
                    <a:cubicBezTo>
                      <a:pt x="827" y="1153"/>
                      <a:pt x="852" y="1203"/>
                      <a:pt x="877" y="1253"/>
                    </a:cubicBezTo>
                    <a:cubicBezTo>
                      <a:pt x="902" y="1304"/>
                      <a:pt x="927" y="1354"/>
                      <a:pt x="978" y="1429"/>
                    </a:cubicBezTo>
                    <a:cubicBezTo>
                      <a:pt x="978" y="1429"/>
                      <a:pt x="978" y="1454"/>
                      <a:pt x="1003" y="1479"/>
                    </a:cubicBezTo>
                    <a:cubicBezTo>
                      <a:pt x="952" y="1454"/>
                      <a:pt x="902" y="1454"/>
                      <a:pt x="852" y="1429"/>
                    </a:cubicBezTo>
                    <a:cubicBezTo>
                      <a:pt x="802" y="1404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52" y="1354"/>
                      <a:pt x="652" y="1354"/>
                      <a:pt x="652" y="1329"/>
                    </a:cubicBezTo>
                    <a:cubicBezTo>
                      <a:pt x="602" y="1278"/>
                      <a:pt x="577" y="1228"/>
                      <a:pt x="551" y="1178"/>
                    </a:cubicBezTo>
                    <a:cubicBezTo>
                      <a:pt x="526" y="1153"/>
                      <a:pt x="501" y="1128"/>
                      <a:pt x="476" y="1078"/>
                    </a:cubicBezTo>
                    <a:cubicBezTo>
                      <a:pt x="451" y="1053"/>
                      <a:pt x="451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lnTo>
                      <a:pt x="326" y="928"/>
                    </a:lnTo>
                    <a:cubicBezTo>
                      <a:pt x="326" y="928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3"/>
                      <a:pt x="376" y="1178"/>
                      <a:pt x="426" y="1253"/>
                    </a:cubicBezTo>
                    <a:cubicBezTo>
                      <a:pt x="426" y="1253"/>
                      <a:pt x="426" y="1278"/>
                      <a:pt x="451" y="1304"/>
                    </a:cubicBezTo>
                    <a:cubicBezTo>
                      <a:pt x="401" y="1278"/>
                      <a:pt x="376" y="1278"/>
                      <a:pt x="326" y="1253"/>
                    </a:cubicBezTo>
                    <a:cubicBezTo>
                      <a:pt x="276" y="1253"/>
                      <a:pt x="226" y="1228"/>
                      <a:pt x="150" y="1203"/>
                    </a:cubicBezTo>
                    <a:cubicBezTo>
                      <a:pt x="125" y="1203"/>
                      <a:pt x="100" y="1178"/>
                      <a:pt x="75" y="1178"/>
                    </a:cubicBezTo>
                    <a:cubicBezTo>
                      <a:pt x="75" y="1153"/>
                      <a:pt x="75" y="1153"/>
                      <a:pt x="50" y="1153"/>
                    </a:cubicBezTo>
                    <a:cubicBezTo>
                      <a:pt x="50" y="1153"/>
                      <a:pt x="25" y="1153"/>
                      <a:pt x="25" y="1178"/>
                    </a:cubicBezTo>
                    <a:cubicBezTo>
                      <a:pt x="0" y="1203"/>
                      <a:pt x="0" y="1228"/>
                      <a:pt x="25" y="1253"/>
                    </a:cubicBezTo>
                    <a:cubicBezTo>
                      <a:pt x="75" y="1278"/>
                      <a:pt x="100" y="1304"/>
                      <a:pt x="150" y="1304"/>
                    </a:cubicBezTo>
                    <a:cubicBezTo>
                      <a:pt x="175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379"/>
                      <a:pt x="401" y="1404"/>
                      <a:pt x="426" y="1404"/>
                    </a:cubicBezTo>
                    <a:cubicBezTo>
                      <a:pt x="401" y="1429"/>
                      <a:pt x="401" y="1429"/>
                      <a:pt x="376" y="1454"/>
                    </a:cubicBezTo>
                    <a:cubicBezTo>
                      <a:pt x="301" y="1504"/>
                      <a:pt x="251" y="1554"/>
                      <a:pt x="175" y="1604"/>
                    </a:cubicBezTo>
                    <a:cubicBezTo>
                      <a:pt x="150" y="1604"/>
                      <a:pt x="150" y="1654"/>
                      <a:pt x="175" y="1679"/>
                    </a:cubicBezTo>
                    <a:cubicBezTo>
                      <a:pt x="175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4"/>
                      <a:pt x="426" y="1604"/>
                      <a:pt x="501" y="1554"/>
                    </a:cubicBezTo>
                    <a:cubicBezTo>
                      <a:pt x="526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27" y="1479"/>
                      <a:pt x="652" y="1479"/>
                      <a:pt x="677" y="1504"/>
                    </a:cubicBezTo>
                    <a:cubicBezTo>
                      <a:pt x="727" y="1504"/>
                      <a:pt x="802" y="1529"/>
                      <a:pt x="852" y="1554"/>
                    </a:cubicBezTo>
                    <a:cubicBezTo>
                      <a:pt x="902" y="1554"/>
                      <a:pt x="927" y="1579"/>
                      <a:pt x="952" y="1579"/>
                    </a:cubicBezTo>
                    <a:cubicBezTo>
                      <a:pt x="927" y="1604"/>
                      <a:pt x="902" y="1629"/>
                      <a:pt x="877" y="1629"/>
                    </a:cubicBezTo>
                    <a:cubicBezTo>
                      <a:pt x="852" y="1654"/>
                      <a:pt x="827" y="1679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5"/>
                      <a:pt x="551" y="1905"/>
                    </a:cubicBezTo>
                    <a:cubicBezTo>
                      <a:pt x="551" y="1905"/>
                      <a:pt x="526" y="1905"/>
                      <a:pt x="526" y="1930"/>
                    </a:cubicBezTo>
                    <a:cubicBezTo>
                      <a:pt x="526" y="1955"/>
                      <a:pt x="526" y="1980"/>
                      <a:pt x="551" y="1980"/>
                    </a:cubicBezTo>
                    <a:cubicBezTo>
                      <a:pt x="577" y="1980"/>
                      <a:pt x="577" y="1980"/>
                      <a:pt x="602" y="2005"/>
                    </a:cubicBezTo>
                    <a:lnTo>
                      <a:pt x="652" y="2005"/>
                    </a:lnTo>
                    <a:cubicBezTo>
                      <a:pt x="702" y="2030"/>
                      <a:pt x="777" y="2030"/>
                      <a:pt x="827" y="2055"/>
                    </a:cubicBezTo>
                    <a:cubicBezTo>
                      <a:pt x="877" y="2055"/>
                      <a:pt x="927" y="2080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7" y="2181"/>
                      <a:pt x="877" y="2231"/>
                      <a:pt x="852" y="2256"/>
                    </a:cubicBezTo>
                    <a:cubicBezTo>
                      <a:pt x="827" y="2281"/>
                      <a:pt x="802" y="2306"/>
                      <a:pt x="777" y="2331"/>
                    </a:cubicBezTo>
                    <a:cubicBezTo>
                      <a:pt x="777" y="2331"/>
                      <a:pt x="777" y="2331"/>
                      <a:pt x="752" y="2306"/>
                    </a:cubicBezTo>
                    <a:cubicBezTo>
                      <a:pt x="702" y="2306"/>
                      <a:pt x="627" y="2281"/>
                      <a:pt x="551" y="2281"/>
                    </a:cubicBezTo>
                    <a:cubicBezTo>
                      <a:pt x="501" y="2256"/>
                      <a:pt x="426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01" y="2256"/>
                      <a:pt x="201" y="2256"/>
                      <a:pt x="175" y="2281"/>
                    </a:cubicBezTo>
                    <a:cubicBezTo>
                      <a:pt x="175" y="2306"/>
                      <a:pt x="201" y="2356"/>
                      <a:pt x="226" y="2381"/>
                    </a:cubicBezTo>
                    <a:cubicBezTo>
                      <a:pt x="276" y="2381"/>
                      <a:pt x="326" y="2406"/>
                      <a:pt x="401" y="2406"/>
                    </a:cubicBezTo>
                    <a:cubicBezTo>
                      <a:pt x="426" y="2431"/>
                      <a:pt x="476" y="2431"/>
                      <a:pt x="501" y="2431"/>
                    </a:cubicBezTo>
                    <a:cubicBezTo>
                      <a:pt x="551" y="2431"/>
                      <a:pt x="602" y="2456"/>
                      <a:pt x="652" y="2456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6" y="2582"/>
                      <a:pt x="476" y="2607"/>
                      <a:pt x="426" y="2657"/>
                    </a:cubicBezTo>
                    <a:cubicBezTo>
                      <a:pt x="401" y="2682"/>
                      <a:pt x="351" y="2732"/>
                      <a:pt x="301" y="2757"/>
                    </a:cubicBezTo>
                    <a:cubicBezTo>
                      <a:pt x="301" y="2782"/>
                      <a:pt x="301" y="2782"/>
                      <a:pt x="301" y="2807"/>
                    </a:cubicBezTo>
                    <a:lnTo>
                      <a:pt x="351" y="2807"/>
                    </a:lnTo>
                    <a:cubicBezTo>
                      <a:pt x="401" y="2757"/>
                      <a:pt x="426" y="2732"/>
                      <a:pt x="476" y="2682"/>
                    </a:cubicBezTo>
                    <a:cubicBezTo>
                      <a:pt x="526" y="2657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57"/>
                      <a:pt x="702" y="2857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58"/>
                      <a:pt x="777" y="2958"/>
                    </a:cubicBezTo>
                    <a:cubicBezTo>
                      <a:pt x="777" y="2782"/>
                      <a:pt x="802" y="2607"/>
                      <a:pt x="777" y="2456"/>
                    </a:cubicBezTo>
                    <a:cubicBezTo>
                      <a:pt x="802" y="2431"/>
                      <a:pt x="802" y="2431"/>
                      <a:pt x="802" y="2431"/>
                    </a:cubicBezTo>
                    <a:cubicBezTo>
                      <a:pt x="802" y="2406"/>
                      <a:pt x="802" y="2406"/>
                      <a:pt x="802" y="2406"/>
                    </a:cubicBezTo>
                    <a:cubicBezTo>
                      <a:pt x="852" y="2381"/>
                      <a:pt x="877" y="2356"/>
                      <a:pt x="902" y="2331"/>
                    </a:cubicBezTo>
                    <a:cubicBezTo>
                      <a:pt x="952" y="2281"/>
                      <a:pt x="1003" y="2231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1"/>
                      <a:pt x="1078" y="2256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28" y="2406"/>
                    </a:cubicBezTo>
                    <a:cubicBezTo>
                      <a:pt x="1153" y="2431"/>
                      <a:pt x="1153" y="2456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2"/>
                    </a:cubicBezTo>
                    <a:cubicBezTo>
                      <a:pt x="1228" y="2632"/>
                      <a:pt x="1253" y="2657"/>
                      <a:pt x="1253" y="2682"/>
                    </a:cubicBezTo>
                    <a:cubicBezTo>
                      <a:pt x="1253" y="2682"/>
                      <a:pt x="1253" y="2707"/>
                      <a:pt x="1278" y="2707"/>
                    </a:cubicBezTo>
                    <a:cubicBezTo>
                      <a:pt x="1278" y="2720"/>
                      <a:pt x="1285" y="2726"/>
                      <a:pt x="1291" y="2726"/>
                    </a:cubicBezTo>
                    <a:cubicBezTo>
                      <a:pt x="1297" y="2726"/>
                      <a:pt x="1303" y="2720"/>
                      <a:pt x="1303" y="2707"/>
                    </a:cubicBezTo>
                    <a:cubicBezTo>
                      <a:pt x="1328" y="2707"/>
                      <a:pt x="1353" y="2682"/>
                      <a:pt x="1353" y="2682"/>
                    </a:cubicBezTo>
                    <a:cubicBezTo>
                      <a:pt x="1379" y="2657"/>
                      <a:pt x="1379" y="2657"/>
                      <a:pt x="1404" y="2657"/>
                    </a:cubicBezTo>
                    <a:cubicBezTo>
                      <a:pt x="1429" y="2632"/>
                      <a:pt x="1429" y="2607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6"/>
                      <a:pt x="1654" y="2456"/>
                      <a:pt x="1679" y="2431"/>
                    </a:cubicBezTo>
                    <a:cubicBezTo>
                      <a:pt x="1679" y="2456"/>
                      <a:pt x="1679" y="2507"/>
                      <a:pt x="1704" y="2532"/>
                    </a:cubicBezTo>
                    <a:cubicBezTo>
                      <a:pt x="1704" y="2607"/>
                      <a:pt x="1729" y="2657"/>
                      <a:pt x="1754" y="2732"/>
                    </a:cubicBezTo>
                    <a:cubicBezTo>
                      <a:pt x="1754" y="2732"/>
                      <a:pt x="1754" y="2757"/>
                      <a:pt x="1754" y="2757"/>
                    </a:cubicBezTo>
                    <a:lnTo>
                      <a:pt x="1729" y="2757"/>
                    </a:lnTo>
                    <a:cubicBezTo>
                      <a:pt x="1704" y="2782"/>
                      <a:pt x="1704" y="2832"/>
                      <a:pt x="1679" y="2857"/>
                    </a:cubicBezTo>
                    <a:cubicBezTo>
                      <a:pt x="1654" y="2883"/>
                      <a:pt x="1654" y="2933"/>
                      <a:pt x="1629" y="2983"/>
                    </a:cubicBezTo>
                    <a:cubicBezTo>
                      <a:pt x="1604" y="3008"/>
                      <a:pt x="1579" y="3033"/>
                      <a:pt x="1579" y="3083"/>
                    </a:cubicBezTo>
                    <a:cubicBezTo>
                      <a:pt x="1554" y="3133"/>
                      <a:pt x="1529" y="3158"/>
                      <a:pt x="1504" y="3208"/>
                    </a:cubicBezTo>
                    <a:cubicBezTo>
                      <a:pt x="1504" y="3233"/>
                      <a:pt x="1479" y="3233"/>
                      <a:pt x="1504" y="3258"/>
                    </a:cubicBezTo>
                    <a:cubicBezTo>
                      <a:pt x="1504" y="3258"/>
                      <a:pt x="1504" y="3284"/>
                      <a:pt x="1529" y="3284"/>
                    </a:cubicBezTo>
                    <a:cubicBezTo>
                      <a:pt x="1541" y="3296"/>
                      <a:pt x="1554" y="3302"/>
                      <a:pt x="1566" y="3302"/>
                    </a:cubicBezTo>
                    <a:cubicBezTo>
                      <a:pt x="1579" y="3302"/>
                      <a:pt x="1592" y="3296"/>
                      <a:pt x="1604" y="3284"/>
                    </a:cubicBezTo>
                    <a:cubicBezTo>
                      <a:pt x="1629" y="3233"/>
                      <a:pt x="1654" y="3208"/>
                      <a:pt x="1679" y="3183"/>
                    </a:cubicBezTo>
                    <a:cubicBezTo>
                      <a:pt x="1679" y="3158"/>
                      <a:pt x="1704" y="3133"/>
                      <a:pt x="1704" y="3083"/>
                    </a:cubicBezTo>
                    <a:cubicBezTo>
                      <a:pt x="1729" y="3033"/>
                      <a:pt x="1754" y="2983"/>
                      <a:pt x="1780" y="2933"/>
                    </a:cubicBezTo>
                    <a:cubicBezTo>
                      <a:pt x="1805" y="3008"/>
                      <a:pt x="1830" y="3058"/>
                      <a:pt x="1830" y="3108"/>
                    </a:cubicBezTo>
                    <a:cubicBezTo>
                      <a:pt x="1855" y="3183"/>
                      <a:pt x="1855" y="3258"/>
                      <a:pt x="1880" y="3309"/>
                    </a:cubicBezTo>
                    <a:cubicBezTo>
                      <a:pt x="1880" y="3334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3"/>
                      <a:pt x="1955" y="3183"/>
                      <a:pt x="1955" y="3108"/>
                    </a:cubicBezTo>
                    <a:cubicBezTo>
                      <a:pt x="1930" y="3033"/>
                      <a:pt x="1905" y="2958"/>
                      <a:pt x="1905" y="2883"/>
                    </a:cubicBezTo>
                    <a:lnTo>
                      <a:pt x="1905" y="2883"/>
                    </a:lnTo>
                    <a:cubicBezTo>
                      <a:pt x="1955" y="2908"/>
                      <a:pt x="2005" y="2958"/>
                      <a:pt x="2055" y="2983"/>
                    </a:cubicBezTo>
                    <a:cubicBezTo>
                      <a:pt x="2130" y="3033"/>
                      <a:pt x="2231" y="3083"/>
                      <a:pt x="2306" y="3133"/>
                    </a:cubicBezTo>
                    <a:cubicBezTo>
                      <a:pt x="2331" y="3133"/>
                      <a:pt x="2356" y="3133"/>
                      <a:pt x="2381" y="3108"/>
                    </a:cubicBezTo>
                    <a:cubicBezTo>
                      <a:pt x="2406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105" y="2857"/>
                    </a:cubicBezTo>
                    <a:cubicBezTo>
                      <a:pt x="2030" y="2807"/>
                      <a:pt x="1955" y="2757"/>
                      <a:pt x="1855" y="2732"/>
                    </a:cubicBezTo>
                    <a:cubicBezTo>
                      <a:pt x="1830" y="2632"/>
                      <a:pt x="1805" y="2532"/>
                      <a:pt x="1780" y="2456"/>
                    </a:cubicBezTo>
                    <a:cubicBezTo>
                      <a:pt x="1805" y="2456"/>
                      <a:pt x="1830" y="2482"/>
                      <a:pt x="1855" y="2482"/>
                    </a:cubicBezTo>
                    <a:cubicBezTo>
                      <a:pt x="1905" y="2482"/>
                      <a:pt x="1980" y="2507"/>
                      <a:pt x="2030" y="2507"/>
                    </a:cubicBezTo>
                    <a:cubicBezTo>
                      <a:pt x="2055" y="2532"/>
                      <a:pt x="2080" y="2532"/>
                      <a:pt x="2105" y="2532"/>
                    </a:cubicBezTo>
                    <a:lnTo>
                      <a:pt x="2181" y="2557"/>
                    </a:lnTo>
                    <a:cubicBezTo>
                      <a:pt x="2206" y="2557"/>
                      <a:pt x="2206" y="2582"/>
                      <a:pt x="2231" y="2582"/>
                    </a:cubicBezTo>
                    <a:lnTo>
                      <a:pt x="2331" y="2582"/>
                    </a:lnTo>
                    <a:cubicBezTo>
                      <a:pt x="2338" y="2589"/>
                      <a:pt x="2346" y="2592"/>
                      <a:pt x="2352" y="2592"/>
                    </a:cubicBezTo>
                    <a:cubicBezTo>
                      <a:pt x="2368" y="2592"/>
                      <a:pt x="2381" y="2574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06"/>
                      <a:pt x="2331" y="2306"/>
                      <a:pt x="2306" y="2206"/>
                    </a:cubicBezTo>
                    <a:cubicBezTo>
                      <a:pt x="2281" y="2156"/>
                      <a:pt x="2281" y="2131"/>
                      <a:pt x="2256" y="2080"/>
                    </a:cubicBezTo>
                    <a:cubicBezTo>
                      <a:pt x="2256" y="2080"/>
                      <a:pt x="2256" y="2055"/>
                      <a:pt x="2256" y="2055"/>
                    </a:cubicBezTo>
                    <a:cubicBezTo>
                      <a:pt x="2331" y="2080"/>
                      <a:pt x="2431" y="2106"/>
                      <a:pt x="2506" y="2131"/>
                    </a:cubicBezTo>
                    <a:cubicBezTo>
                      <a:pt x="2556" y="2131"/>
                      <a:pt x="2582" y="2156"/>
                      <a:pt x="2632" y="2156"/>
                    </a:cubicBezTo>
                    <a:cubicBezTo>
                      <a:pt x="2632" y="2156"/>
                      <a:pt x="2632" y="2156"/>
                      <a:pt x="2632" y="2181"/>
                    </a:cubicBezTo>
                    <a:cubicBezTo>
                      <a:pt x="2682" y="2256"/>
                      <a:pt x="2707" y="2331"/>
                      <a:pt x="2757" y="2431"/>
                    </a:cubicBezTo>
                    <a:cubicBezTo>
                      <a:pt x="2782" y="2456"/>
                      <a:pt x="2807" y="2507"/>
                      <a:pt x="2832" y="2532"/>
                    </a:cubicBezTo>
                    <a:cubicBezTo>
                      <a:pt x="2857" y="2582"/>
                      <a:pt x="2882" y="2632"/>
                      <a:pt x="2932" y="2682"/>
                    </a:cubicBezTo>
                    <a:cubicBezTo>
                      <a:pt x="2932" y="2707"/>
                      <a:pt x="2957" y="2707"/>
                      <a:pt x="2983" y="2707"/>
                    </a:cubicBezTo>
                    <a:cubicBezTo>
                      <a:pt x="2983" y="2682"/>
                      <a:pt x="3008" y="2657"/>
                      <a:pt x="2983" y="2657"/>
                    </a:cubicBezTo>
                    <a:cubicBezTo>
                      <a:pt x="2932" y="2557"/>
                      <a:pt x="2882" y="2482"/>
                      <a:pt x="2832" y="2381"/>
                    </a:cubicBezTo>
                    <a:cubicBezTo>
                      <a:pt x="2807" y="2331"/>
                      <a:pt x="2757" y="2256"/>
                      <a:pt x="2732" y="2181"/>
                    </a:cubicBezTo>
                    <a:lnTo>
                      <a:pt x="2732" y="2181"/>
                    </a:lnTo>
                    <a:cubicBezTo>
                      <a:pt x="2782" y="2206"/>
                      <a:pt x="2832" y="2231"/>
                      <a:pt x="2882" y="2231"/>
                    </a:cubicBezTo>
                    <a:cubicBezTo>
                      <a:pt x="2957" y="2256"/>
                      <a:pt x="3008" y="2281"/>
                      <a:pt x="3058" y="2306"/>
                    </a:cubicBezTo>
                    <a:cubicBezTo>
                      <a:pt x="3108" y="2306"/>
                      <a:pt x="3158" y="2331"/>
                      <a:pt x="3208" y="2331"/>
                    </a:cubicBezTo>
                    <a:cubicBezTo>
                      <a:pt x="3223" y="2338"/>
                      <a:pt x="3235" y="2342"/>
                      <a:pt x="3246" y="2342"/>
                    </a:cubicBezTo>
                    <a:cubicBezTo>
                      <a:pt x="3273" y="2342"/>
                      <a:pt x="3291" y="2324"/>
                      <a:pt x="3308" y="2306"/>
                    </a:cubicBezTo>
                    <a:cubicBezTo>
                      <a:pt x="3308" y="2281"/>
                      <a:pt x="3308" y="2231"/>
                      <a:pt x="3283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7" y="2106"/>
                      <a:pt x="2907" y="2080"/>
                    </a:cubicBezTo>
                    <a:cubicBezTo>
                      <a:pt x="2882" y="2080"/>
                      <a:pt x="2882" y="2080"/>
                      <a:pt x="2857" y="2055"/>
                    </a:cubicBezTo>
                    <a:cubicBezTo>
                      <a:pt x="2907" y="2055"/>
                      <a:pt x="2957" y="2030"/>
                      <a:pt x="3008" y="2005"/>
                    </a:cubicBezTo>
                    <a:cubicBezTo>
                      <a:pt x="3133" y="1980"/>
                      <a:pt x="3233" y="1930"/>
                      <a:pt x="3358" y="1880"/>
                    </a:cubicBezTo>
                    <a:cubicBezTo>
                      <a:pt x="3384" y="1880"/>
                      <a:pt x="3409" y="1830"/>
                      <a:pt x="3384" y="1805"/>
                    </a:cubicBezTo>
                    <a:cubicBezTo>
                      <a:pt x="3384" y="1780"/>
                      <a:pt x="3384" y="1755"/>
                      <a:pt x="3358" y="1755"/>
                    </a:cubicBezTo>
                    <a:cubicBezTo>
                      <a:pt x="3358" y="1730"/>
                      <a:pt x="3333" y="1730"/>
                      <a:pt x="3308" y="1730"/>
                    </a:cubicBezTo>
                    <a:cubicBezTo>
                      <a:pt x="3183" y="1780"/>
                      <a:pt x="3083" y="1805"/>
                      <a:pt x="2983" y="1855"/>
                    </a:cubicBezTo>
                    <a:cubicBezTo>
                      <a:pt x="2857" y="1880"/>
                      <a:pt x="2757" y="1930"/>
                      <a:pt x="2657" y="1980"/>
                    </a:cubicBezTo>
                    <a:lnTo>
                      <a:pt x="2607" y="1980"/>
                    </a:lnTo>
                    <a:cubicBezTo>
                      <a:pt x="2582" y="1980"/>
                      <a:pt x="2556" y="1955"/>
                      <a:pt x="2531" y="1955"/>
                    </a:cubicBezTo>
                    <a:cubicBezTo>
                      <a:pt x="2456" y="1930"/>
                      <a:pt x="2381" y="1905"/>
                      <a:pt x="2306" y="1880"/>
                    </a:cubicBezTo>
                    <a:cubicBezTo>
                      <a:pt x="2331" y="1880"/>
                      <a:pt x="2356" y="1855"/>
                      <a:pt x="2406" y="1855"/>
                    </a:cubicBezTo>
                    <a:cubicBezTo>
                      <a:pt x="2431" y="1830"/>
                      <a:pt x="2481" y="1805"/>
                      <a:pt x="2506" y="1780"/>
                    </a:cubicBezTo>
                    <a:cubicBezTo>
                      <a:pt x="2556" y="1755"/>
                      <a:pt x="2607" y="1730"/>
                      <a:pt x="2657" y="1705"/>
                    </a:cubicBezTo>
                    <a:cubicBezTo>
                      <a:pt x="2682" y="1679"/>
                      <a:pt x="2732" y="1654"/>
                      <a:pt x="2757" y="1629"/>
                    </a:cubicBezTo>
                    <a:cubicBezTo>
                      <a:pt x="2782" y="1629"/>
                      <a:pt x="2782" y="1629"/>
                      <a:pt x="2807" y="1604"/>
                    </a:cubicBezTo>
                    <a:cubicBezTo>
                      <a:pt x="2807" y="1579"/>
                      <a:pt x="2832" y="1554"/>
                      <a:pt x="2807" y="1529"/>
                    </a:cubicBezTo>
                    <a:cubicBezTo>
                      <a:pt x="2807" y="1504"/>
                      <a:pt x="2782" y="1479"/>
                      <a:pt x="2757" y="1479"/>
                    </a:cubicBezTo>
                    <a:cubicBezTo>
                      <a:pt x="2707" y="1454"/>
                      <a:pt x="2657" y="1429"/>
                      <a:pt x="2607" y="1429"/>
                    </a:cubicBezTo>
                    <a:cubicBezTo>
                      <a:pt x="2556" y="1404"/>
                      <a:pt x="2506" y="1404"/>
                      <a:pt x="2481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06" y="1304"/>
                      <a:pt x="2281" y="1278"/>
                      <a:pt x="2231" y="1278"/>
                    </a:cubicBezTo>
                    <a:cubicBezTo>
                      <a:pt x="2206" y="1253"/>
                      <a:pt x="2181" y="1253"/>
                      <a:pt x="2155" y="1228"/>
                    </a:cubicBezTo>
                    <a:cubicBezTo>
                      <a:pt x="2155" y="1228"/>
                      <a:pt x="2155" y="1203"/>
                      <a:pt x="2181" y="1203"/>
                    </a:cubicBezTo>
                    <a:cubicBezTo>
                      <a:pt x="2231" y="1178"/>
                      <a:pt x="2256" y="1128"/>
                      <a:pt x="2306" y="1078"/>
                    </a:cubicBezTo>
                    <a:cubicBezTo>
                      <a:pt x="2356" y="1053"/>
                      <a:pt x="2381" y="1028"/>
                      <a:pt x="2406" y="1003"/>
                    </a:cubicBezTo>
                    <a:cubicBezTo>
                      <a:pt x="2406" y="1028"/>
                      <a:pt x="2431" y="1028"/>
                      <a:pt x="2431" y="1028"/>
                    </a:cubicBezTo>
                    <a:cubicBezTo>
                      <a:pt x="2506" y="1053"/>
                      <a:pt x="2607" y="1078"/>
                      <a:pt x="2682" y="1103"/>
                    </a:cubicBezTo>
                    <a:cubicBezTo>
                      <a:pt x="2782" y="1128"/>
                      <a:pt x="2857" y="1153"/>
                      <a:pt x="2957" y="1178"/>
                    </a:cubicBezTo>
                    <a:cubicBezTo>
                      <a:pt x="2983" y="1178"/>
                      <a:pt x="3033" y="1178"/>
                      <a:pt x="3033" y="1128"/>
                    </a:cubicBezTo>
                    <a:cubicBezTo>
                      <a:pt x="3033" y="1103"/>
                      <a:pt x="3033" y="1053"/>
                      <a:pt x="2983" y="1053"/>
                    </a:cubicBezTo>
                    <a:cubicBezTo>
                      <a:pt x="2907" y="1028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1" y="903"/>
                    </a:cubicBezTo>
                    <a:cubicBezTo>
                      <a:pt x="2556" y="903"/>
                      <a:pt x="2582" y="877"/>
                      <a:pt x="2607" y="852"/>
                    </a:cubicBezTo>
                    <a:cubicBezTo>
                      <a:pt x="2632" y="852"/>
                      <a:pt x="2632" y="827"/>
                      <a:pt x="2657" y="802"/>
                    </a:cubicBezTo>
                    <a:cubicBezTo>
                      <a:pt x="2682" y="777"/>
                      <a:pt x="2707" y="777"/>
                      <a:pt x="2732" y="752"/>
                    </a:cubicBezTo>
                    <a:cubicBezTo>
                      <a:pt x="2782" y="727"/>
                      <a:pt x="2832" y="677"/>
                      <a:pt x="2857" y="652"/>
                    </a:cubicBezTo>
                    <a:cubicBezTo>
                      <a:pt x="2882" y="627"/>
                      <a:pt x="2882" y="602"/>
                      <a:pt x="2857" y="577"/>
                    </a:cubicBezTo>
                    <a:lnTo>
                      <a:pt x="2807" y="577"/>
                    </a:lnTo>
                    <a:cubicBezTo>
                      <a:pt x="2757" y="627"/>
                      <a:pt x="2732" y="652"/>
                      <a:pt x="2682" y="677"/>
                    </a:cubicBezTo>
                    <a:cubicBezTo>
                      <a:pt x="2632" y="727"/>
                      <a:pt x="2582" y="777"/>
                      <a:pt x="2531" y="802"/>
                    </a:cubicBezTo>
                    <a:cubicBezTo>
                      <a:pt x="2531" y="827"/>
                      <a:pt x="2531" y="827"/>
                      <a:pt x="2506" y="827"/>
                    </a:cubicBezTo>
                    <a:cubicBezTo>
                      <a:pt x="2506" y="802"/>
                      <a:pt x="2506" y="752"/>
                      <a:pt x="2506" y="702"/>
                    </a:cubicBezTo>
                    <a:cubicBezTo>
                      <a:pt x="2506" y="627"/>
                      <a:pt x="2506" y="527"/>
                      <a:pt x="2531" y="426"/>
                    </a:cubicBezTo>
                    <a:cubicBezTo>
                      <a:pt x="2531" y="401"/>
                      <a:pt x="2481" y="376"/>
                      <a:pt x="2456" y="376"/>
                    </a:cubicBezTo>
                    <a:cubicBezTo>
                      <a:pt x="2431" y="376"/>
                      <a:pt x="2381" y="401"/>
                      <a:pt x="2381" y="426"/>
                    </a:cubicBezTo>
                    <a:cubicBezTo>
                      <a:pt x="2381" y="527"/>
                      <a:pt x="2381" y="602"/>
                      <a:pt x="2381" y="702"/>
                    </a:cubicBezTo>
                    <a:cubicBezTo>
                      <a:pt x="2381" y="777"/>
                      <a:pt x="2381" y="852"/>
                      <a:pt x="2381" y="928"/>
                    </a:cubicBezTo>
                    <a:cubicBezTo>
                      <a:pt x="2381" y="953"/>
                      <a:pt x="2381" y="953"/>
                      <a:pt x="2381" y="953"/>
                    </a:cubicBezTo>
                    <a:cubicBezTo>
                      <a:pt x="2331" y="978"/>
                      <a:pt x="2306" y="1003"/>
                      <a:pt x="2256" y="1053"/>
                    </a:cubicBezTo>
                    <a:cubicBezTo>
                      <a:pt x="2231" y="1078"/>
                      <a:pt x="2181" y="1128"/>
                      <a:pt x="2130" y="1153"/>
                    </a:cubicBezTo>
                    <a:cubicBezTo>
                      <a:pt x="2130" y="1153"/>
                      <a:pt x="2130" y="1128"/>
                      <a:pt x="2130" y="1128"/>
                    </a:cubicBezTo>
                    <a:cubicBezTo>
                      <a:pt x="2130" y="1078"/>
                      <a:pt x="2105" y="1028"/>
                      <a:pt x="2105" y="978"/>
                    </a:cubicBezTo>
                    <a:cubicBezTo>
                      <a:pt x="2105" y="928"/>
                      <a:pt x="2080" y="877"/>
                      <a:pt x="2080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55" y="702"/>
                      <a:pt x="2055" y="702"/>
                    </a:cubicBezTo>
                    <a:cubicBezTo>
                      <a:pt x="2055" y="677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lnTo>
                      <a:pt x="1955" y="652"/>
                    </a:lnTo>
                    <a:cubicBezTo>
                      <a:pt x="1930" y="652"/>
                      <a:pt x="1905" y="677"/>
                      <a:pt x="1880" y="702"/>
                    </a:cubicBezTo>
                    <a:cubicBezTo>
                      <a:pt x="1855" y="702"/>
                      <a:pt x="1830" y="727"/>
                      <a:pt x="1805" y="752"/>
                    </a:cubicBezTo>
                    <a:cubicBezTo>
                      <a:pt x="1780" y="777"/>
                      <a:pt x="1754" y="802"/>
                      <a:pt x="1729" y="827"/>
                    </a:cubicBezTo>
                    <a:cubicBezTo>
                      <a:pt x="1704" y="852"/>
                      <a:pt x="1679" y="877"/>
                      <a:pt x="1654" y="903"/>
                    </a:cubicBezTo>
                    <a:cubicBezTo>
                      <a:pt x="1629" y="903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8"/>
                      <a:pt x="1504" y="1053"/>
                      <a:pt x="1479" y="1078"/>
                    </a:cubicBezTo>
                    <a:cubicBezTo>
                      <a:pt x="1454" y="1053"/>
                      <a:pt x="1454" y="1053"/>
                      <a:pt x="1454" y="1028"/>
                    </a:cubicBezTo>
                    <a:cubicBezTo>
                      <a:pt x="1429" y="953"/>
                      <a:pt x="1429" y="903"/>
                      <a:pt x="1429" y="827"/>
                    </a:cubicBezTo>
                    <a:cubicBezTo>
                      <a:pt x="1404" y="802"/>
                      <a:pt x="1404" y="777"/>
                      <a:pt x="1404" y="752"/>
                    </a:cubicBezTo>
                    <a:cubicBezTo>
                      <a:pt x="1404" y="752"/>
                      <a:pt x="1429" y="752"/>
                      <a:pt x="1429" y="727"/>
                    </a:cubicBezTo>
                    <a:cubicBezTo>
                      <a:pt x="1454" y="677"/>
                      <a:pt x="1479" y="627"/>
                      <a:pt x="1504" y="577"/>
                    </a:cubicBezTo>
                    <a:cubicBezTo>
                      <a:pt x="1529" y="527"/>
                      <a:pt x="1554" y="476"/>
                      <a:pt x="1579" y="401"/>
                    </a:cubicBezTo>
                    <a:cubicBezTo>
                      <a:pt x="1604" y="351"/>
                      <a:pt x="1629" y="301"/>
                      <a:pt x="1629" y="251"/>
                    </a:cubicBezTo>
                    <a:cubicBezTo>
                      <a:pt x="1654" y="176"/>
                      <a:pt x="1679" y="126"/>
                      <a:pt x="1704" y="50"/>
                    </a:cubicBezTo>
                    <a:cubicBezTo>
                      <a:pt x="1704" y="25"/>
                      <a:pt x="1704" y="0"/>
                      <a:pt x="1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8"/>
              <p:cNvSpPr/>
              <p:nvPr/>
            </p:nvSpPr>
            <p:spPr>
              <a:xfrm>
                <a:off x="4929975" y="1156675"/>
                <a:ext cx="614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356" extrusionOk="0">
                    <a:moveTo>
                      <a:pt x="1028" y="476"/>
                    </a:moveTo>
                    <a:cubicBezTo>
                      <a:pt x="1078" y="476"/>
                      <a:pt x="1129" y="501"/>
                      <a:pt x="1204" y="526"/>
                    </a:cubicBezTo>
                    <a:cubicBezTo>
                      <a:pt x="1254" y="551"/>
                      <a:pt x="1304" y="576"/>
                      <a:pt x="1379" y="602"/>
                    </a:cubicBezTo>
                    <a:lnTo>
                      <a:pt x="1354" y="602"/>
                    </a:lnTo>
                    <a:cubicBezTo>
                      <a:pt x="1329" y="652"/>
                      <a:pt x="1279" y="677"/>
                      <a:pt x="1229" y="727"/>
                    </a:cubicBezTo>
                    <a:cubicBezTo>
                      <a:pt x="1179" y="777"/>
                      <a:pt x="1129" y="802"/>
                      <a:pt x="1078" y="852"/>
                    </a:cubicBezTo>
                    <a:cubicBezTo>
                      <a:pt x="1078" y="852"/>
                      <a:pt x="1053" y="877"/>
                      <a:pt x="1053" y="877"/>
                    </a:cubicBezTo>
                    <a:lnTo>
                      <a:pt x="978" y="877"/>
                    </a:lnTo>
                    <a:cubicBezTo>
                      <a:pt x="903" y="852"/>
                      <a:pt x="853" y="827"/>
                      <a:pt x="803" y="827"/>
                    </a:cubicBezTo>
                    <a:cubicBezTo>
                      <a:pt x="753" y="802"/>
                      <a:pt x="703" y="777"/>
                      <a:pt x="652" y="777"/>
                    </a:cubicBezTo>
                    <a:cubicBezTo>
                      <a:pt x="627" y="777"/>
                      <a:pt x="627" y="752"/>
                      <a:pt x="602" y="752"/>
                    </a:cubicBezTo>
                    <a:cubicBezTo>
                      <a:pt x="627" y="752"/>
                      <a:pt x="652" y="727"/>
                      <a:pt x="652" y="727"/>
                    </a:cubicBezTo>
                    <a:cubicBezTo>
                      <a:pt x="677" y="702"/>
                      <a:pt x="703" y="702"/>
                      <a:pt x="703" y="677"/>
                    </a:cubicBezTo>
                    <a:cubicBezTo>
                      <a:pt x="728" y="652"/>
                      <a:pt x="753" y="627"/>
                      <a:pt x="778" y="627"/>
                    </a:cubicBezTo>
                    <a:cubicBezTo>
                      <a:pt x="828" y="602"/>
                      <a:pt x="878" y="551"/>
                      <a:pt x="928" y="526"/>
                    </a:cubicBezTo>
                    <a:cubicBezTo>
                      <a:pt x="928" y="526"/>
                      <a:pt x="953" y="526"/>
                      <a:pt x="978" y="501"/>
                    </a:cubicBezTo>
                    <a:cubicBezTo>
                      <a:pt x="1003" y="501"/>
                      <a:pt x="1003" y="476"/>
                      <a:pt x="1028" y="476"/>
                    </a:cubicBezTo>
                    <a:close/>
                    <a:moveTo>
                      <a:pt x="1479" y="627"/>
                    </a:moveTo>
                    <a:cubicBezTo>
                      <a:pt x="1505" y="627"/>
                      <a:pt x="1505" y="627"/>
                      <a:pt x="1505" y="652"/>
                    </a:cubicBezTo>
                    <a:cubicBezTo>
                      <a:pt x="1530" y="702"/>
                      <a:pt x="1530" y="752"/>
                      <a:pt x="1555" y="802"/>
                    </a:cubicBezTo>
                    <a:cubicBezTo>
                      <a:pt x="1580" y="927"/>
                      <a:pt x="1605" y="1053"/>
                      <a:pt x="1630" y="1178"/>
                    </a:cubicBezTo>
                    <a:cubicBezTo>
                      <a:pt x="1605" y="1178"/>
                      <a:pt x="1605" y="1203"/>
                      <a:pt x="1605" y="1203"/>
                    </a:cubicBezTo>
                    <a:cubicBezTo>
                      <a:pt x="1580" y="1228"/>
                      <a:pt x="1555" y="1253"/>
                      <a:pt x="1530" y="1253"/>
                    </a:cubicBezTo>
                    <a:cubicBezTo>
                      <a:pt x="1530" y="1278"/>
                      <a:pt x="1530" y="1278"/>
                      <a:pt x="1505" y="1278"/>
                    </a:cubicBezTo>
                    <a:cubicBezTo>
                      <a:pt x="1505" y="1303"/>
                      <a:pt x="1505" y="1303"/>
                      <a:pt x="1479" y="1303"/>
                    </a:cubicBezTo>
                    <a:cubicBezTo>
                      <a:pt x="1479" y="1328"/>
                      <a:pt x="1454" y="1328"/>
                      <a:pt x="1429" y="1353"/>
                    </a:cubicBezTo>
                    <a:cubicBezTo>
                      <a:pt x="1429" y="1353"/>
                      <a:pt x="1404" y="1379"/>
                      <a:pt x="1379" y="1404"/>
                    </a:cubicBezTo>
                    <a:cubicBezTo>
                      <a:pt x="1354" y="1404"/>
                      <a:pt x="1354" y="1429"/>
                      <a:pt x="1329" y="1429"/>
                    </a:cubicBezTo>
                    <a:cubicBezTo>
                      <a:pt x="1304" y="1454"/>
                      <a:pt x="1304" y="1454"/>
                      <a:pt x="1279" y="1479"/>
                    </a:cubicBezTo>
                    <a:cubicBezTo>
                      <a:pt x="1279" y="1454"/>
                      <a:pt x="1279" y="1429"/>
                      <a:pt x="1279" y="1429"/>
                    </a:cubicBezTo>
                    <a:cubicBezTo>
                      <a:pt x="1279" y="1404"/>
                      <a:pt x="1254" y="1379"/>
                      <a:pt x="1254" y="1353"/>
                    </a:cubicBezTo>
                    <a:cubicBezTo>
                      <a:pt x="1254" y="1328"/>
                      <a:pt x="1254" y="1303"/>
                      <a:pt x="1229" y="1278"/>
                    </a:cubicBezTo>
                    <a:cubicBezTo>
                      <a:pt x="1229" y="1253"/>
                      <a:pt x="1229" y="1228"/>
                      <a:pt x="1204" y="1203"/>
                    </a:cubicBezTo>
                    <a:cubicBezTo>
                      <a:pt x="1204" y="1178"/>
                      <a:pt x="1204" y="1153"/>
                      <a:pt x="1179" y="1128"/>
                    </a:cubicBezTo>
                    <a:cubicBezTo>
                      <a:pt x="1179" y="1103"/>
                      <a:pt x="1179" y="1078"/>
                      <a:pt x="1154" y="1053"/>
                    </a:cubicBezTo>
                    <a:cubicBezTo>
                      <a:pt x="1154" y="1028"/>
                      <a:pt x="1129" y="978"/>
                      <a:pt x="1129" y="952"/>
                    </a:cubicBezTo>
                    <a:cubicBezTo>
                      <a:pt x="1129" y="927"/>
                      <a:pt x="1129" y="927"/>
                      <a:pt x="1129" y="927"/>
                    </a:cubicBezTo>
                    <a:lnTo>
                      <a:pt x="1154" y="927"/>
                    </a:lnTo>
                    <a:cubicBezTo>
                      <a:pt x="1204" y="877"/>
                      <a:pt x="1254" y="827"/>
                      <a:pt x="1304" y="802"/>
                    </a:cubicBezTo>
                    <a:cubicBezTo>
                      <a:pt x="1354" y="752"/>
                      <a:pt x="1379" y="727"/>
                      <a:pt x="1429" y="677"/>
                    </a:cubicBezTo>
                    <a:cubicBezTo>
                      <a:pt x="1454" y="652"/>
                      <a:pt x="1479" y="652"/>
                      <a:pt x="1479" y="627"/>
                    </a:cubicBezTo>
                    <a:close/>
                    <a:moveTo>
                      <a:pt x="803" y="0"/>
                    </a:moveTo>
                    <a:cubicBezTo>
                      <a:pt x="828" y="25"/>
                      <a:pt x="828" y="50"/>
                      <a:pt x="853" y="100"/>
                    </a:cubicBezTo>
                    <a:cubicBezTo>
                      <a:pt x="878" y="150"/>
                      <a:pt x="903" y="201"/>
                      <a:pt x="928" y="251"/>
                    </a:cubicBezTo>
                    <a:cubicBezTo>
                      <a:pt x="953" y="276"/>
                      <a:pt x="953" y="301"/>
                      <a:pt x="978" y="326"/>
                    </a:cubicBezTo>
                    <a:cubicBezTo>
                      <a:pt x="928" y="301"/>
                      <a:pt x="878" y="276"/>
                      <a:pt x="828" y="276"/>
                    </a:cubicBezTo>
                    <a:cubicBezTo>
                      <a:pt x="778" y="251"/>
                      <a:pt x="703" y="226"/>
                      <a:pt x="652" y="201"/>
                    </a:cubicBezTo>
                    <a:lnTo>
                      <a:pt x="627" y="201"/>
                    </a:lnTo>
                    <a:cubicBezTo>
                      <a:pt x="627" y="201"/>
                      <a:pt x="627" y="201"/>
                      <a:pt x="627" y="175"/>
                    </a:cubicBezTo>
                    <a:lnTo>
                      <a:pt x="602" y="175"/>
                    </a:lnTo>
                    <a:cubicBezTo>
                      <a:pt x="577" y="125"/>
                      <a:pt x="552" y="75"/>
                      <a:pt x="527" y="25"/>
                    </a:cubicBezTo>
                    <a:lnTo>
                      <a:pt x="377" y="25"/>
                    </a:lnTo>
                    <a:cubicBezTo>
                      <a:pt x="377" y="50"/>
                      <a:pt x="377" y="75"/>
                      <a:pt x="377" y="75"/>
                    </a:cubicBezTo>
                    <a:lnTo>
                      <a:pt x="427" y="125"/>
                    </a:lnTo>
                    <a:cubicBezTo>
                      <a:pt x="377" y="125"/>
                      <a:pt x="352" y="125"/>
                      <a:pt x="302" y="100"/>
                    </a:cubicBezTo>
                    <a:cubicBezTo>
                      <a:pt x="251" y="75"/>
                      <a:pt x="226" y="75"/>
                      <a:pt x="176" y="50"/>
                    </a:cubicBezTo>
                    <a:cubicBezTo>
                      <a:pt x="101" y="75"/>
                      <a:pt x="51" y="75"/>
                      <a:pt x="1" y="75"/>
                    </a:cubicBezTo>
                    <a:cubicBezTo>
                      <a:pt x="51" y="100"/>
                      <a:pt x="76" y="125"/>
                      <a:pt x="126" y="150"/>
                    </a:cubicBezTo>
                    <a:cubicBezTo>
                      <a:pt x="151" y="175"/>
                      <a:pt x="176" y="175"/>
                      <a:pt x="226" y="175"/>
                    </a:cubicBezTo>
                    <a:cubicBezTo>
                      <a:pt x="251" y="201"/>
                      <a:pt x="276" y="201"/>
                      <a:pt x="302" y="226"/>
                    </a:cubicBezTo>
                    <a:cubicBezTo>
                      <a:pt x="327" y="226"/>
                      <a:pt x="377" y="251"/>
                      <a:pt x="402" y="251"/>
                    </a:cubicBezTo>
                    <a:cubicBezTo>
                      <a:pt x="377" y="276"/>
                      <a:pt x="352" y="276"/>
                      <a:pt x="352" y="301"/>
                    </a:cubicBezTo>
                    <a:cubicBezTo>
                      <a:pt x="276" y="351"/>
                      <a:pt x="226" y="376"/>
                      <a:pt x="151" y="426"/>
                    </a:cubicBezTo>
                    <a:cubicBezTo>
                      <a:pt x="126" y="451"/>
                      <a:pt x="126" y="501"/>
                      <a:pt x="151" y="526"/>
                    </a:cubicBezTo>
                    <a:cubicBezTo>
                      <a:pt x="151" y="526"/>
                      <a:pt x="176" y="551"/>
                      <a:pt x="176" y="551"/>
                    </a:cubicBezTo>
                    <a:lnTo>
                      <a:pt x="251" y="551"/>
                    </a:lnTo>
                    <a:cubicBezTo>
                      <a:pt x="327" y="501"/>
                      <a:pt x="402" y="451"/>
                      <a:pt x="477" y="376"/>
                    </a:cubicBezTo>
                    <a:cubicBezTo>
                      <a:pt x="502" y="351"/>
                      <a:pt x="527" y="351"/>
                      <a:pt x="577" y="326"/>
                    </a:cubicBezTo>
                    <a:cubicBezTo>
                      <a:pt x="577" y="326"/>
                      <a:pt x="577" y="326"/>
                      <a:pt x="577" y="301"/>
                    </a:cubicBezTo>
                    <a:cubicBezTo>
                      <a:pt x="602" y="326"/>
                      <a:pt x="627" y="326"/>
                      <a:pt x="652" y="326"/>
                    </a:cubicBezTo>
                    <a:cubicBezTo>
                      <a:pt x="703" y="351"/>
                      <a:pt x="778" y="376"/>
                      <a:pt x="828" y="401"/>
                    </a:cubicBezTo>
                    <a:cubicBezTo>
                      <a:pt x="853" y="401"/>
                      <a:pt x="903" y="426"/>
                      <a:pt x="928" y="426"/>
                    </a:cubicBezTo>
                    <a:cubicBezTo>
                      <a:pt x="903" y="451"/>
                      <a:pt x="878" y="451"/>
                      <a:pt x="853" y="476"/>
                    </a:cubicBezTo>
                    <a:cubicBezTo>
                      <a:pt x="828" y="501"/>
                      <a:pt x="803" y="526"/>
                      <a:pt x="778" y="526"/>
                    </a:cubicBezTo>
                    <a:cubicBezTo>
                      <a:pt x="753" y="551"/>
                      <a:pt x="728" y="576"/>
                      <a:pt x="703" y="602"/>
                    </a:cubicBezTo>
                    <a:cubicBezTo>
                      <a:pt x="652" y="652"/>
                      <a:pt x="602" y="677"/>
                      <a:pt x="527" y="727"/>
                    </a:cubicBezTo>
                    <a:cubicBezTo>
                      <a:pt x="527" y="727"/>
                      <a:pt x="527" y="727"/>
                      <a:pt x="527" y="752"/>
                    </a:cubicBezTo>
                    <a:cubicBezTo>
                      <a:pt x="527" y="752"/>
                      <a:pt x="502" y="752"/>
                      <a:pt x="502" y="777"/>
                    </a:cubicBezTo>
                    <a:cubicBezTo>
                      <a:pt x="502" y="777"/>
                      <a:pt x="502" y="802"/>
                      <a:pt x="527" y="827"/>
                    </a:cubicBezTo>
                    <a:lnTo>
                      <a:pt x="577" y="827"/>
                    </a:lnTo>
                    <a:cubicBezTo>
                      <a:pt x="577" y="827"/>
                      <a:pt x="602" y="852"/>
                      <a:pt x="627" y="852"/>
                    </a:cubicBezTo>
                    <a:cubicBezTo>
                      <a:pt x="677" y="852"/>
                      <a:pt x="728" y="877"/>
                      <a:pt x="803" y="877"/>
                    </a:cubicBezTo>
                    <a:cubicBezTo>
                      <a:pt x="853" y="902"/>
                      <a:pt x="903" y="927"/>
                      <a:pt x="953" y="927"/>
                    </a:cubicBezTo>
                    <a:cubicBezTo>
                      <a:pt x="978" y="927"/>
                      <a:pt x="978" y="952"/>
                      <a:pt x="978" y="952"/>
                    </a:cubicBezTo>
                    <a:cubicBezTo>
                      <a:pt x="978" y="952"/>
                      <a:pt x="953" y="952"/>
                      <a:pt x="953" y="978"/>
                    </a:cubicBezTo>
                    <a:cubicBezTo>
                      <a:pt x="903" y="1003"/>
                      <a:pt x="853" y="1053"/>
                      <a:pt x="803" y="1103"/>
                    </a:cubicBezTo>
                    <a:cubicBezTo>
                      <a:pt x="803" y="1128"/>
                      <a:pt x="778" y="1153"/>
                      <a:pt x="753" y="1153"/>
                    </a:cubicBezTo>
                    <a:lnTo>
                      <a:pt x="728" y="1153"/>
                    </a:lnTo>
                    <a:cubicBezTo>
                      <a:pt x="652" y="1153"/>
                      <a:pt x="602" y="1128"/>
                      <a:pt x="527" y="1103"/>
                    </a:cubicBezTo>
                    <a:cubicBezTo>
                      <a:pt x="452" y="1103"/>
                      <a:pt x="377" y="1103"/>
                      <a:pt x="327" y="1078"/>
                    </a:cubicBezTo>
                    <a:lnTo>
                      <a:pt x="201" y="1078"/>
                    </a:lnTo>
                    <a:cubicBezTo>
                      <a:pt x="176" y="1078"/>
                      <a:pt x="176" y="1103"/>
                      <a:pt x="151" y="1128"/>
                    </a:cubicBezTo>
                    <a:cubicBezTo>
                      <a:pt x="151" y="1153"/>
                      <a:pt x="176" y="1203"/>
                      <a:pt x="201" y="1203"/>
                    </a:cubicBezTo>
                    <a:cubicBezTo>
                      <a:pt x="251" y="1228"/>
                      <a:pt x="302" y="1228"/>
                      <a:pt x="352" y="1253"/>
                    </a:cubicBezTo>
                    <a:cubicBezTo>
                      <a:pt x="402" y="1253"/>
                      <a:pt x="452" y="1253"/>
                      <a:pt x="477" y="1278"/>
                    </a:cubicBezTo>
                    <a:cubicBezTo>
                      <a:pt x="527" y="1278"/>
                      <a:pt x="577" y="1278"/>
                      <a:pt x="602" y="1303"/>
                    </a:cubicBezTo>
                    <a:cubicBezTo>
                      <a:pt x="577" y="1328"/>
                      <a:pt x="552" y="1353"/>
                      <a:pt x="527" y="1379"/>
                    </a:cubicBezTo>
                    <a:cubicBezTo>
                      <a:pt x="502" y="1404"/>
                      <a:pt x="452" y="1454"/>
                      <a:pt x="402" y="1479"/>
                    </a:cubicBezTo>
                    <a:cubicBezTo>
                      <a:pt x="352" y="1529"/>
                      <a:pt x="327" y="1554"/>
                      <a:pt x="276" y="1604"/>
                    </a:cubicBezTo>
                    <a:cubicBezTo>
                      <a:pt x="276" y="1604"/>
                      <a:pt x="276" y="1629"/>
                      <a:pt x="276" y="1654"/>
                    </a:cubicBezTo>
                    <a:lnTo>
                      <a:pt x="327" y="1654"/>
                    </a:lnTo>
                    <a:cubicBezTo>
                      <a:pt x="377" y="1604"/>
                      <a:pt x="402" y="1579"/>
                      <a:pt x="452" y="1529"/>
                    </a:cubicBezTo>
                    <a:cubicBezTo>
                      <a:pt x="502" y="1504"/>
                      <a:pt x="527" y="1454"/>
                      <a:pt x="577" y="1404"/>
                    </a:cubicBezTo>
                    <a:cubicBezTo>
                      <a:pt x="602" y="1379"/>
                      <a:pt x="652" y="1353"/>
                      <a:pt x="677" y="1328"/>
                    </a:cubicBezTo>
                    <a:cubicBezTo>
                      <a:pt x="677" y="1379"/>
                      <a:pt x="677" y="1454"/>
                      <a:pt x="677" y="1504"/>
                    </a:cubicBezTo>
                    <a:cubicBezTo>
                      <a:pt x="677" y="1604"/>
                      <a:pt x="677" y="1679"/>
                      <a:pt x="652" y="1780"/>
                    </a:cubicBezTo>
                    <a:cubicBezTo>
                      <a:pt x="652" y="1805"/>
                      <a:pt x="677" y="1830"/>
                      <a:pt x="703" y="1830"/>
                    </a:cubicBezTo>
                    <a:cubicBezTo>
                      <a:pt x="728" y="1830"/>
                      <a:pt x="753" y="1805"/>
                      <a:pt x="753" y="1780"/>
                    </a:cubicBezTo>
                    <a:cubicBezTo>
                      <a:pt x="753" y="1629"/>
                      <a:pt x="778" y="1454"/>
                      <a:pt x="753" y="1278"/>
                    </a:cubicBezTo>
                    <a:cubicBezTo>
                      <a:pt x="778" y="1278"/>
                      <a:pt x="778" y="1278"/>
                      <a:pt x="778" y="1253"/>
                    </a:cubicBezTo>
                    <a:cubicBezTo>
                      <a:pt x="778" y="1253"/>
                      <a:pt x="778" y="1253"/>
                      <a:pt x="778" y="1228"/>
                    </a:cubicBezTo>
                    <a:cubicBezTo>
                      <a:pt x="803" y="1203"/>
                      <a:pt x="853" y="1178"/>
                      <a:pt x="878" y="1153"/>
                    </a:cubicBezTo>
                    <a:cubicBezTo>
                      <a:pt x="903" y="1128"/>
                      <a:pt x="953" y="1078"/>
                      <a:pt x="1003" y="1028"/>
                    </a:cubicBezTo>
                    <a:lnTo>
                      <a:pt x="1028" y="1028"/>
                    </a:lnTo>
                    <a:cubicBezTo>
                      <a:pt x="1028" y="1053"/>
                      <a:pt x="1028" y="1078"/>
                      <a:pt x="1053" y="1103"/>
                    </a:cubicBezTo>
                    <a:cubicBezTo>
                      <a:pt x="1053" y="1128"/>
                      <a:pt x="1078" y="1153"/>
                      <a:pt x="1078" y="1178"/>
                    </a:cubicBezTo>
                    <a:cubicBezTo>
                      <a:pt x="1078" y="1203"/>
                      <a:pt x="1104" y="1228"/>
                      <a:pt x="1104" y="1253"/>
                    </a:cubicBezTo>
                    <a:cubicBezTo>
                      <a:pt x="1129" y="1278"/>
                      <a:pt x="1129" y="1303"/>
                      <a:pt x="1154" y="1328"/>
                    </a:cubicBezTo>
                    <a:cubicBezTo>
                      <a:pt x="1154" y="1353"/>
                      <a:pt x="1154" y="1379"/>
                      <a:pt x="1179" y="1404"/>
                    </a:cubicBezTo>
                    <a:cubicBezTo>
                      <a:pt x="1179" y="1429"/>
                      <a:pt x="1179" y="1429"/>
                      <a:pt x="1204" y="1454"/>
                    </a:cubicBezTo>
                    <a:cubicBezTo>
                      <a:pt x="1204" y="1479"/>
                      <a:pt x="1204" y="1504"/>
                      <a:pt x="1229" y="1504"/>
                    </a:cubicBezTo>
                    <a:cubicBezTo>
                      <a:pt x="1229" y="1504"/>
                      <a:pt x="1229" y="1529"/>
                      <a:pt x="1229" y="1529"/>
                    </a:cubicBezTo>
                    <a:cubicBezTo>
                      <a:pt x="1229" y="1529"/>
                      <a:pt x="1229" y="1554"/>
                      <a:pt x="1229" y="1554"/>
                    </a:cubicBezTo>
                    <a:cubicBezTo>
                      <a:pt x="1241" y="1566"/>
                      <a:pt x="1254" y="1573"/>
                      <a:pt x="1263" y="1573"/>
                    </a:cubicBezTo>
                    <a:cubicBezTo>
                      <a:pt x="1273" y="1573"/>
                      <a:pt x="1279" y="1566"/>
                      <a:pt x="1279" y="1554"/>
                    </a:cubicBezTo>
                    <a:cubicBezTo>
                      <a:pt x="1304" y="1554"/>
                      <a:pt x="1304" y="1529"/>
                      <a:pt x="1329" y="1529"/>
                    </a:cubicBezTo>
                    <a:cubicBezTo>
                      <a:pt x="1354" y="1504"/>
                      <a:pt x="1354" y="1504"/>
                      <a:pt x="1379" y="1479"/>
                    </a:cubicBezTo>
                    <a:cubicBezTo>
                      <a:pt x="1379" y="1479"/>
                      <a:pt x="1404" y="1454"/>
                      <a:pt x="1429" y="1454"/>
                    </a:cubicBezTo>
                    <a:cubicBezTo>
                      <a:pt x="1454" y="1429"/>
                      <a:pt x="1454" y="1404"/>
                      <a:pt x="1479" y="1404"/>
                    </a:cubicBezTo>
                    <a:cubicBezTo>
                      <a:pt x="1505" y="1379"/>
                      <a:pt x="1505" y="1379"/>
                      <a:pt x="1530" y="1353"/>
                    </a:cubicBezTo>
                    <a:cubicBezTo>
                      <a:pt x="1555" y="1353"/>
                      <a:pt x="1580" y="1328"/>
                      <a:pt x="1580" y="1303"/>
                    </a:cubicBezTo>
                    <a:cubicBezTo>
                      <a:pt x="1605" y="1303"/>
                      <a:pt x="1630" y="1278"/>
                      <a:pt x="1630" y="1278"/>
                    </a:cubicBezTo>
                    <a:lnTo>
                      <a:pt x="1655" y="1278"/>
                    </a:lnTo>
                    <a:cubicBezTo>
                      <a:pt x="1655" y="1303"/>
                      <a:pt x="1655" y="1328"/>
                      <a:pt x="1655" y="1379"/>
                    </a:cubicBezTo>
                    <a:cubicBezTo>
                      <a:pt x="1680" y="1429"/>
                      <a:pt x="1705" y="1504"/>
                      <a:pt x="1705" y="1579"/>
                    </a:cubicBezTo>
                    <a:lnTo>
                      <a:pt x="1730" y="1579"/>
                    </a:lnTo>
                    <a:cubicBezTo>
                      <a:pt x="1705" y="1604"/>
                      <a:pt x="1705" y="1604"/>
                      <a:pt x="1705" y="1604"/>
                    </a:cubicBezTo>
                    <a:cubicBezTo>
                      <a:pt x="1680" y="1629"/>
                      <a:pt x="1680" y="1654"/>
                      <a:pt x="1655" y="1679"/>
                    </a:cubicBezTo>
                    <a:cubicBezTo>
                      <a:pt x="1630" y="1729"/>
                      <a:pt x="1630" y="1780"/>
                      <a:pt x="1605" y="1805"/>
                    </a:cubicBezTo>
                    <a:cubicBezTo>
                      <a:pt x="1580" y="1855"/>
                      <a:pt x="1555" y="1880"/>
                      <a:pt x="1530" y="1905"/>
                    </a:cubicBezTo>
                    <a:cubicBezTo>
                      <a:pt x="1505" y="1955"/>
                      <a:pt x="1505" y="2005"/>
                      <a:pt x="1479" y="2055"/>
                    </a:cubicBezTo>
                    <a:cubicBezTo>
                      <a:pt x="1454" y="2055"/>
                      <a:pt x="1454" y="2080"/>
                      <a:pt x="1454" y="2080"/>
                    </a:cubicBezTo>
                    <a:cubicBezTo>
                      <a:pt x="1479" y="2105"/>
                      <a:pt x="1479" y="2130"/>
                      <a:pt x="1479" y="2130"/>
                    </a:cubicBezTo>
                    <a:cubicBezTo>
                      <a:pt x="1494" y="2138"/>
                      <a:pt x="1507" y="2141"/>
                      <a:pt x="1518" y="2141"/>
                    </a:cubicBezTo>
                    <a:cubicBezTo>
                      <a:pt x="1544" y="2141"/>
                      <a:pt x="1562" y="2123"/>
                      <a:pt x="1580" y="2105"/>
                    </a:cubicBezTo>
                    <a:cubicBezTo>
                      <a:pt x="1605" y="2080"/>
                      <a:pt x="1630" y="2055"/>
                      <a:pt x="1630" y="2030"/>
                    </a:cubicBezTo>
                    <a:cubicBezTo>
                      <a:pt x="1655" y="1980"/>
                      <a:pt x="1680" y="1955"/>
                      <a:pt x="1680" y="1930"/>
                    </a:cubicBezTo>
                    <a:cubicBezTo>
                      <a:pt x="1705" y="1880"/>
                      <a:pt x="1730" y="1830"/>
                      <a:pt x="1755" y="1780"/>
                    </a:cubicBezTo>
                    <a:cubicBezTo>
                      <a:pt x="1780" y="1830"/>
                      <a:pt x="1780" y="1905"/>
                      <a:pt x="1805" y="1955"/>
                    </a:cubicBezTo>
                    <a:cubicBezTo>
                      <a:pt x="1805" y="2030"/>
                      <a:pt x="1830" y="2080"/>
                      <a:pt x="1855" y="2155"/>
                    </a:cubicBezTo>
                    <a:cubicBezTo>
                      <a:pt x="1855" y="2181"/>
                      <a:pt x="1855" y="2206"/>
                      <a:pt x="1855" y="2231"/>
                    </a:cubicBezTo>
                    <a:cubicBezTo>
                      <a:pt x="1855" y="2281"/>
                      <a:pt x="1880" y="2306"/>
                      <a:pt x="1880" y="2331"/>
                    </a:cubicBezTo>
                    <a:cubicBezTo>
                      <a:pt x="1880" y="2356"/>
                      <a:pt x="1906" y="2356"/>
                      <a:pt x="1931" y="2356"/>
                    </a:cubicBezTo>
                    <a:cubicBezTo>
                      <a:pt x="1931" y="2306"/>
                      <a:pt x="1956" y="2256"/>
                      <a:pt x="1956" y="2206"/>
                    </a:cubicBezTo>
                    <a:cubicBezTo>
                      <a:pt x="1956" y="2181"/>
                      <a:pt x="1956" y="2155"/>
                      <a:pt x="1956" y="2130"/>
                    </a:cubicBezTo>
                    <a:cubicBezTo>
                      <a:pt x="1956" y="2080"/>
                      <a:pt x="1931" y="2005"/>
                      <a:pt x="1906" y="1955"/>
                    </a:cubicBezTo>
                    <a:cubicBezTo>
                      <a:pt x="1906" y="1880"/>
                      <a:pt x="1880" y="1805"/>
                      <a:pt x="1855" y="1729"/>
                    </a:cubicBezTo>
                    <a:lnTo>
                      <a:pt x="1855" y="1729"/>
                    </a:lnTo>
                    <a:cubicBezTo>
                      <a:pt x="1931" y="1754"/>
                      <a:pt x="1981" y="1780"/>
                      <a:pt x="2031" y="1830"/>
                    </a:cubicBezTo>
                    <a:lnTo>
                      <a:pt x="2056" y="1830"/>
                    </a:lnTo>
                    <a:cubicBezTo>
                      <a:pt x="2056" y="1805"/>
                      <a:pt x="2081" y="1754"/>
                      <a:pt x="2081" y="1704"/>
                    </a:cubicBezTo>
                    <a:cubicBezTo>
                      <a:pt x="2006" y="1654"/>
                      <a:pt x="1906" y="1604"/>
                      <a:pt x="1830" y="1579"/>
                    </a:cubicBezTo>
                    <a:cubicBezTo>
                      <a:pt x="1830" y="1554"/>
                      <a:pt x="1830" y="1554"/>
                      <a:pt x="1830" y="1554"/>
                    </a:cubicBezTo>
                    <a:cubicBezTo>
                      <a:pt x="1805" y="1479"/>
                      <a:pt x="1780" y="1379"/>
                      <a:pt x="1755" y="1303"/>
                    </a:cubicBezTo>
                    <a:lnTo>
                      <a:pt x="1830" y="1303"/>
                    </a:lnTo>
                    <a:cubicBezTo>
                      <a:pt x="1880" y="1328"/>
                      <a:pt x="1931" y="1328"/>
                      <a:pt x="1981" y="1353"/>
                    </a:cubicBezTo>
                    <a:cubicBezTo>
                      <a:pt x="2031" y="1353"/>
                      <a:pt x="2056" y="1379"/>
                      <a:pt x="2081" y="1379"/>
                    </a:cubicBezTo>
                    <a:cubicBezTo>
                      <a:pt x="2106" y="1379"/>
                      <a:pt x="2131" y="1404"/>
                      <a:pt x="2131" y="1404"/>
                    </a:cubicBezTo>
                    <a:lnTo>
                      <a:pt x="2156" y="1404"/>
                    </a:lnTo>
                    <a:cubicBezTo>
                      <a:pt x="2181" y="1379"/>
                      <a:pt x="2181" y="1353"/>
                      <a:pt x="2181" y="1328"/>
                    </a:cubicBezTo>
                    <a:cubicBezTo>
                      <a:pt x="2156" y="1328"/>
                      <a:pt x="2131" y="1303"/>
                      <a:pt x="2106" y="1303"/>
                    </a:cubicBezTo>
                    <a:lnTo>
                      <a:pt x="2006" y="1303"/>
                    </a:lnTo>
                    <a:cubicBezTo>
                      <a:pt x="2006" y="1278"/>
                      <a:pt x="1981" y="1278"/>
                      <a:pt x="1956" y="1278"/>
                    </a:cubicBezTo>
                    <a:cubicBezTo>
                      <a:pt x="1931" y="1278"/>
                      <a:pt x="1906" y="1278"/>
                      <a:pt x="1906" y="1253"/>
                    </a:cubicBezTo>
                    <a:cubicBezTo>
                      <a:pt x="1880" y="1253"/>
                      <a:pt x="1830" y="1253"/>
                      <a:pt x="1805" y="1228"/>
                    </a:cubicBezTo>
                    <a:lnTo>
                      <a:pt x="1755" y="1228"/>
                    </a:lnTo>
                    <a:cubicBezTo>
                      <a:pt x="1730" y="1203"/>
                      <a:pt x="1730" y="1178"/>
                      <a:pt x="1730" y="1178"/>
                    </a:cubicBezTo>
                    <a:cubicBezTo>
                      <a:pt x="1705" y="1053"/>
                      <a:pt x="1680" y="927"/>
                      <a:pt x="1655" y="802"/>
                    </a:cubicBezTo>
                    <a:cubicBezTo>
                      <a:pt x="1655" y="752"/>
                      <a:pt x="1630" y="727"/>
                      <a:pt x="1630" y="677"/>
                    </a:cubicBezTo>
                    <a:lnTo>
                      <a:pt x="1630" y="677"/>
                    </a:lnTo>
                    <a:cubicBezTo>
                      <a:pt x="1780" y="727"/>
                      <a:pt x="1956" y="802"/>
                      <a:pt x="2106" y="852"/>
                    </a:cubicBezTo>
                    <a:lnTo>
                      <a:pt x="2131" y="852"/>
                    </a:lnTo>
                    <a:cubicBezTo>
                      <a:pt x="2131" y="877"/>
                      <a:pt x="2131" y="902"/>
                      <a:pt x="2156" y="927"/>
                    </a:cubicBezTo>
                    <a:cubicBezTo>
                      <a:pt x="2156" y="952"/>
                      <a:pt x="2156" y="1003"/>
                      <a:pt x="2181" y="1053"/>
                    </a:cubicBezTo>
                    <a:cubicBezTo>
                      <a:pt x="2181" y="1103"/>
                      <a:pt x="2206" y="1153"/>
                      <a:pt x="2206" y="1203"/>
                    </a:cubicBezTo>
                    <a:cubicBezTo>
                      <a:pt x="2231" y="1128"/>
                      <a:pt x="2256" y="1078"/>
                      <a:pt x="2256" y="1003"/>
                    </a:cubicBezTo>
                    <a:cubicBezTo>
                      <a:pt x="2256" y="978"/>
                      <a:pt x="2256" y="952"/>
                      <a:pt x="2231" y="927"/>
                    </a:cubicBezTo>
                    <a:cubicBezTo>
                      <a:pt x="2231" y="902"/>
                      <a:pt x="2231" y="902"/>
                      <a:pt x="2231" y="877"/>
                    </a:cubicBezTo>
                    <a:cubicBezTo>
                      <a:pt x="2256" y="877"/>
                      <a:pt x="2281" y="902"/>
                      <a:pt x="2281" y="902"/>
                    </a:cubicBezTo>
                    <a:cubicBezTo>
                      <a:pt x="2307" y="852"/>
                      <a:pt x="2307" y="802"/>
                      <a:pt x="2332" y="752"/>
                    </a:cubicBezTo>
                    <a:cubicBezTo>
                      <a:pt x="2307" y="727"/>
                      <a:pt x="2307" y="727"/>
                      <a:pt x="2281" y="727"/>
                    </a:cubicBezTo>
                    <a:cubicBezTo>
                      <a:pt x="2307" y="727"/>
                      <a:pt x="2332" y="702"/>
                      <a:pt x="2332" y="702"/>
                    </a:cubicBezTo>
                    <a:cubicBezTo>
                      <a:pt x="2357" y="652"/>
                      <a:pt x="2357" y="602"/>
                      <a:pt x="2382" y="576"/>
                    </a:cubicBezTo>
                    <a:lnTo>
                      <a:pt x="2357" y="576"/>
                    </a:lnTo>
                    <a:cubicBezTo>
                      <a:pt x="2307" y="602"/>
                      <a:pt x="2281" y="627"/>
                      <a:pt x="2231" y="652"/>
                    </a:cubicBezTo>
                    <a:cubicBezTo>
                      <a:pt x="2206" y="652"/>
                      <a:pt x="2206" y="652"/>
                      <a:pt x="2181" y="677"/>
                    </a:cubicBezTo>
                    <a:lnTo>
                      <a:pt x="2131" y="677"/>
                    </a:lnTo>
                    <a:cubicBezTo>
                      <a:pt x="2056" y="652"/>
                      <a:pt x="1981" y="627"/>
                      <a:pt x="1931" y="627"/>
                    </a:cubicBezTo>
                    <a:cubicBezTo>
                      <a:pt x="1855" y="602"/>
                      <a:pt x="1805" y="576"/>
                      <a:pt x="1730" y="551"/>
                    </a:cubicBezTo>
                    <a:cubicBezTo>
                      <a:pt x="1680" y="551"/>
                      <a:pt x="1655" y="526"/>
                      <a:pt x="1605" y="526"/>
                    </a:cubicBezTo>
                    <a:cubicBezTo>
                      <a:pt x="1630" y="476"/>
                      <a:pt x="1680" y="451"/>
                      <a:pt x="1705" y="426"/>
                    </a:cubicBezTo>
                    <a:cubicBezTo>
                      <a:pt x="1755" y="376"/>
                      <a:pt x="1805" y="326"/>
                      <a:pt x="1855" y="301"/>
                    </a:cubicBezTo>
                    <a:cubicBezTo>
                      <a:pt x="1906" y="251"/>
                      <a:pt x="1956" y="201"/>
                      <a:pt x="1981" y="175"/>
                    </a:cubicBezTo>
                    <a:cubicBezTo>
                      <a:pt x="2006" y="150"/>
                      <a:pt x="2031" y="150"/>
                      <a:pt x="2056" y="125"/>
                    </a:cubicBezTo>
                    <a:cubicBezTo>
                      <a:pt x="2106" y="150"/>
                      <a:pt x="2131" y="175"/>
                      <a:pt x="2181" y="201"/>
                    </a:cubicBezTo>
                    <a:cubicBezTo>
                      <a:pt x="2256" y="226"/>
                      <a:pt x="2307" y="251"/>
                      <a:pt x="2357" y="276"/>
                    </a:cubicBezTo>
                    <a:cubicBezTo>
                      <a:pt x="2382" y="301"/>
                      <a:pt x="2407" y="301"/>
                      <a:pt x="2432" y="301"/>
                    </a:cubicBezTo>
                    <a:cubicBezTo>
                      <a:pt x="2457" y="276"/>
                      <a:pt x="2457" y="251"/>
                      <a:pt x="2457" y="226"/>
                    </a:cubicBezTo>
                    <a:cubicBezTo>
                      <a:pt x="2407" y="201"/>
                      <a:pt x="2357" y="175"/>
                      <a:pt x="2332" y="150"/>
                    </a:cubicBezTo>
                    <a:cubicBezTo>
                      <a:pt x="2281" y="150"/>
                      <a:pt x="2256" y="125"/>
                      <a:pt x="2206" y="100"/>
                    </a:cubicBezTo>
                    <a:cubicBezTo>
                      <a:pt x="2181" y="100"/>
                      <a:pt x="2156" y="75"/>
                      <a:pt x="2106" y="75"/>
                    </a:cubicBezTo>
                    <a:cubicBezTo>
                      <a:pt x="2131" y="50"/>
                      <a:pt x="2131" y="50"/>
                      <a:pt x="2156" y="50"/>
                    </a:cubicBezTo>
                    <a:cubicBezTo>
                      <a:pt x="2106" y="25"/>
                      <a:pt x="2081" y="25"/>
                      <a:pt x="2031" y="25"/>
                    </a:cubicBezTo>
                    <a:cubicBezTo>
                      <a:pt x="2031" y="25"/>
                      <a:pt x="2031" y="50"/>
                      <a:pt x="2031" y="50"/>
                    </a:cubicBezTo>
                    <a:cubicBezTo>
                      <a:pt x="2006" y="75"/>
                      <a:pt x="1981" y="100"/>
                      <a:pt x="1956" y="125"/>
                    </a:cubicBezTo>
                    <a:cubicBezTo>
                      <a:pt x="1906" y="150"/>
                      <a:pt x="1855" y="201"/>
                      <a:pt x="1805" y="226"/>
                    </a:cubicBezTo>
                    <a:cubicBezTo>
                      <a:pt x="1755" y="276"/>
                      <a:pt x="1705" y="326"/>
                      <a:pt x="1655" y="351"/>
                    </a:cubicBezTo>
                    <a:cubicBezTo>
                      <a:pt x="1630" y="376"/>
                      <a:pt x="1605" y="401"/>
                      <a:pt x="1555" y="426"/>
                    </a:cubicBezTo>
                    <a:cubicBezTo>
                      <a:pt x="1530" y="301"/>
                      <a:pt x="1505" y="175"/>
                      <a:pt x="1479" y="50"/>
                    </a:cubicBezTo>
                    <a:lnTo>
                      <a:pt x="1454" y="0"/>
                    </a:lnTo>
                    <a:lnTo>
                      <a:pt x="1354" y="0"/>
                    </a:lnTo>
                    <a:cubicBezTo>
                      <a:pt x="1354" y="0"/>
                      <a:pt x="1354" y="25"/>
                      <a:pt x="1354" y="50"/>
                    </a:cubicBezTo>
                    <a:cubicBezTo>
                      <a:pt x="1404" y="175"/>
                      <a:pt x="1429" y="301"/>
                      <a:pt x="1454" y="426"/>
                    </a:cubicBezTo>
                    <a:cubicBezTo>
                      <a:pt x="1454" y="451"/>
                      <a:pt x="1479" y="476"/>
                      <a:pt x="1479" y="476"/>
                    </a:cubicBezTo>
                    <a:cubicBezTo>
                      <a:pt x="1429" y="476"/>
                      <a:pt x="1404" y="476"/>
                      <a:pt x="1379" y="451"/>
                    </a:cubicBezTo>
                    <a:cubicBezTo>
                      <a:pt x="1279" y="426"/>
                      <a:pt x="1179" y="401"/>
                      <a:pt x="1053" y="351"/>
                    </a:cubicBezTo>
                    <a:cubicBezTo>
                      <a:pt x="1053" y="351"/>
                      <a:pt x="1053" y="326"/>
                      <a:pt x="1053" y="326"/>
                    </a:cubicBezTo>
                    <a:cubicBezTo>
                      <a:pt x="1028" y="301"/>
                      <a:pt x="1028" y="276"/>
                      <a:pt x="1028" y="251"/>
                    </a:cubicBezTo>
                    <a:cubicBezTo>
                      <a:pt x="1003" y="201"/>
                      <a:pt x="978" y="150"/>
                      <a:pt x="953" y="100"/>
                    </a:cubicBezTo>
                    <a:cubicBezTo>
                      <a:pt x="953" y="50"/>
                      <a:pt x="928" y="25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8"/>
              <p:cNvSpPr/>
              <p:nvPr/>
            </p:nvSpPr>
            <p:spPr>
              <a:xfrm>
                <a:off x="4814700" y="1506300"/>
                <a:ext cx="639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707" extrusionOk="0">
                    <a:moveTo>
                      <a:pt x="777" y="0"/>
                    </a:moveTo>
                    <a:cubicBezTo>
                      <a:pt x="752" y="25"/>
                      <a:pt x="752" y="25"/>
                      <a:pt x="752" y="50"/>
                    </a:cubicBezTo>
                    <a:cubicBezTo>
                      <a:pt x="702" y="176"/>
                      <a:pt x="627" y="301"/>
                      <a:pt x="577" y="451"/>
                    </a:cubicBezTo>
                    <a:cubicBezTo>
                      <a:pt x="552" y="476"/>
                      <a:pt x="552" y="526"/>
                      <a:pt x="527" y="551"/>
                    </a:cubicBezTo>
                    <a:cubicBezTo>
                      <a:pt x="527" y="526"/>
                      <a:pt x="501" y="501"/>
                      <a:pt x="501" y="476"/>
                    </a:cubicBezTo>
                    <a:cubicBezTo>
                      <a:pt x="501" y="426"/>
                      <a:pt x="476" y="376"/>
                      <a:pt x="476" y="301"/>
                    </a:cubicBezTo>
                    <a:cubicBezTo>
                      <a:pt x="451" y="251"/>
                      <a:pt x="451" y="176"/>
                      <a:pt x="426" y="125"/>
                    </a:cubicBezTo>
                    <a:cubicBezTo>
                      <a:pt x="426" y="75"/>
                      <a:pt x="401" y="75"/>
                      <a:pt x="376" y="75"/>
                    </a:cubicBezTo>
                    <a:lnTo>
                      <a:pt x="351" y="75"/>
                    </a:lnTo>
                    <a:cubicBezTo>
                      <a:pt x="326" y="75"/>
                      <a:pt x="301" y="100"/>
                      <a:pt x="301" y="150"/>
                    </a:cubicBezTo>
                    <a:cubicBezTo>
                      <a:pt x="326" y="201"/>
                      <a:pt x="326" y="251"/>
                      <a:pt x="351" y="326"/>
                    </a:cubicBezTo>
                    <a:cubicBezTo>
                      <a:pt x="376" y="376"/>
                      <a:pt x="376" y="426"/>
                      <a:pt x="401" y="501"/>
                    </a:cubicBezTo>
                    <a:cubicBezTo>
                      <a:pt x="401" y="526"/>
                      <a:pt x="401" y="551"/>
                      <a:pt x="401" y="577"/>
                    </a:cubicBezTo>
                    <a:cubicBezTo>
                      <a:pt x="376" y="551"/>
                      <a:pt x="351" y="551"/>
                      <a:pt x="301" y="526"/>
                    </a:cubicBezTo>
                    <a:cubicBezTo>
                      <a:pt x="276" y="501"/>
                      <a:pt x="226" y="476"/>
                      <a:pt x="176" y="476"/>
                    </a:cubicBezTo>
                    <a:cubicBezTo>
                      <a:pt x="126" y="451"/>
                      <a:pt x="100" y="426"/>
                      <a:pt x="50" y="376"/>
                    </a:cubicBezTo>
                    <a:lnTo>
                      <a:pt x="0" y="376"/>
                    </a:lnTo>
                    <a:cubicBezTo>
                      <a:pt x="75" y="451"/>
                      <a:pt x="126" y="551"/>
                      <a:pt x="201" y="627"/>
                    </a:cubicBezTo>
                    <a:cubicBezTo>
                      <a:pt x="201" y="627"/>
                      <a:pt x="226" y="627"/>
                      <a:pt x="226" y="652"/>
                    </a:cubicBezTo>
                    <a:cubicBezTo>
                      <a:pt x="276" y="652"/>
                      <a:pt x="301" y="677"/>
                      <a:pt x="351" y="702"/>
                    </a:cubicBezTo>
                    <a:cubicBezTo>
                      <a:pt x="376" y="702"/>
                      <a:pt x="401" y="727"/>
                      <a:pt x="426" y="752"/>
                    </a:cubicBezTo>
                    <a:cubicBezTo>
                      <a:pt x="451" y="777"/>
                      <a:pt x="451" y="827"/>
                      <a:pt x="451" y="852"/>
                    </a:cubicBezTo>
                    <a:cubicBezTo>
                      <a:pt x="476" y="902"/>
                      <a:pt x="476" y="952"/>
                      <a:pt x="476" y="1003"/>
                    </a:cubicBezTo>
                    <a:cubicBezTo>
                      <a:pt x="527" y="1078"/>
                      <a:pt x="602" y="1153"/>
                      <a:pt x="652" y="1203"/>
                    </a:cubicBezTo>
                    <a:cubicBezTo>
                      <a:pt x="652" y="1203"/>
                      <a:pt x="627" y="1178"/>
                      <a:pt x="627" y="1153"/>
                    </a:cubicBezTo>
                    <a:lnTo>
                      <a:pt x="652" y="1153"/>
                    </a:lnTo>
                    <a:cubicBezTo>
                      <a:pt x="677" y="1153"/>
                      <a:pt x="702" y="1128"/>
                      <a:pt x="752" y="1103"/>
                    </a:cubicBezTo>
                    <a:cubicBezTo>
                      <a:pt x="777" y="1078"/>
                      <a:pt x="802" y="1053"/>
                      <a:pt x="827" y="1028"/>
                    </a:cubicBezTo>
                    <a:cubicBezTo>
                      <a:pt x="852" y="1003"/>
                      <a:pt x="877" y="978"/>
                      <a:pt x="902" y="952"/>
                    </a:cubicBezTo>
                    <a:cubicBezTo>
                      <a:pt x="928" y="952"/>
                      <a:pt x="953" y="927"/>
                      <a:pt x="978" y="902"/>
                    </a:cubicBezTo>
                    <a:cubicBezTo>
                      <a:pt x="1003" y="852"/>
                      <a:pt x="1053" y="827"/>
                      <a:pt x="1103" y="802"/>
                    </a:cubicBezTo>
                    <a:cubicBezTo>
                      <a:pt x="1103" y="802"/>
                      <a:pt x="1103" y="802"/>
                      <a:pt x="1128" y="777"/>
                    </a:cubicBezTo>
                    <a:cubicBezTo>
                      <a:pt x="1128" y="802"/>
                      <a:pt x="1128" y="827"/>
                      <a:pt x="1128" y="852"/>
                    </a:cubicBezTo>
                    <a:cubicBezTo>
                      <a:pt x="1128" y="902"/>
                      <a:pt x="1153" y="952"/>
                      <a:pt x="1153" y="1003"/>
                    </a:cubicBezTo>
                    <a:cubicBezTo>
                      <a:pt x="1178" y="1053"/>
                      <a:pt x="1178" y="1103"/>
                      <a:pt x="1203" y="1153"/>
                    </a:cubicBezTo>
                    <a:cubicBezTo>
                      <a:pt x="1203" y="1178"/>
                      <a:pt x="1203" y="1203"/>
                      <a:pt x="1228" y="1228"/>
                    </a:cubicBezTo>
                    <a:cubicBezTo>
                      <a:pt x="1178" y="1253"/>
                      <a:pt x="1153" y="1278"/>
                      <a:pt x="1128" y="1303"/>
                    </a:cubicBezTo>
                    <a:cubicBezTo>
                      <a:pt x="1078" y="1328"/>
                      <a:pt x="1028" y="1379"/>
                      <a:pt x="978" y="1404"/>
                    </a:cubicBezTo>
                    <a:cubicBezTo>
                      <a:pt x="953" y="1429"/>
                      <a:pt x="902" y="1479"/>
                      <a:pt x="877" y="1504"/>
                    </a:cubicBezTo>
                    <a:cubicBezTo>
                      <a:pt x="902" y="1529"/>
                      <a:pt x="902" y="1529"/>
                      <a:pt x="928" y="1554"/>
                    </a:cubicBezTo>
                    <a:cubicBezTo>
                      <a:pt x="953" y="1529"/>
                      <a:pt x="1003" y="1504"/>
                      <a:pt x="1028" y="1454"/>
                    </a:cubicBezTo>
                    <a:cubicBezTo>
                      <a:pt x="1078" y="1429"/>
                      <a:pt x="1128" y="1379"/>
                      <a:pt x="1178" y="1353"/>
                    </a:cubicBezTo>
                    <a:cubicBezTo>
                      <a:pt x="1178" y="1328"/>
                      <a:pt x="1203" y="1303"/>
                      <a:pt x="1228" y="1303"/>
                    </a:cubicBezTo>
                    <a:cubicBezTo>
                      <a:pt x="1278" y="1328"/>
                      <a:pt x="1303" y="1353"/>
                      <a:pt x="1354" y="1353"/>
                    </a:cubicBezTo>
                    <a:cubicBezTo>
                      <a:pt x="1429" y="1404"/>
                      <a:pt x="1479" y="1429"/>
                      <a:pt x="1554" y="1454"/>
                    </a:cubicBezTo>
                    <a:cubicBezTo>
                      <a:pt x="1629" y="1504"/>
                      <a:pt x="1730" y="1529"/>
                      <a:pt x="1830" y="1579"/>
                    </a:cubicBezTo>
                    <a:cubicBezTo>
                      <a:pt x="1805" y="1579"/>
                      <a:pt x="1805" y="1604"/>
                      <a:pt x="1780" y="1604"/>
                    </a:cubicBezTo>
                    <a:cubicBezTo>
                      <a:pt x="1755" y="1629"/>
                      <a:pt x="1704" y="1654"/>
                      <a:pt x="1654" y="1679"/>
                    </a:cubicBezTo>
                    <a:cubicBezTo>
                      <a:pt x="1604" y="1704"/>
                      <a:pt x="1579" y="1729"/>
                      <a:pt x="1529" y="1754"/>
                    </a:cubicBezTo>
                    <a:cubicBezTo>
                      <a:pt x="1479" y="1780"/>
                      <a:pt x="1454" y="1805"/>
                      <a:pt x="1404" y="1805"/>
                    </a:cubicBezTo>
                    <a:cubicBezTo>
                      <a:pt x="1379" y="1830"/>
                      <a:pt x="1379" y="1830"/>
                      <a:pt x="1354" y="1830"/>
                    </a:cubicBezTo>
                    <a:cubicBezTo>
                      <a:pt x="1354" y="1855"/>
                      <a:pt x="1329" y="1855"/>
                      <a:pt x="1329" y="1855"/>
                    </a:cubicBezTo>
                    <a:lnTo>
                      <a:pt x="1303" y="1855"/>
                    </a:lnTo>
                    <a:cubicBezTo>
                      <a:pt x="1228" y="1830"/>
                      <a:pt x="1178" y="1805"/>
                      <a:pt x="1128" y="1805"/>
                    </a:cubicBezTo>
                    <a:cubicBezTo>
                      <a:pt x="1178" y="1880"/>
                      <a:pt x="1228" y="1955"/>
                      <a:pt x="1303" y="2030"/>
                    </a:cubicBezTo>
                    <a:lnTo>
                      <a:pt x="1329" y="2030"/>
                    </a:lnTo>
                    <a:cubicBezTo>
                      <a:pt x="1329" y="2030"/>
                      <a:pt x="1329" y="2030"/>
                      <a:pt x="1329" y="2055"/>
                    </a:cubicBezTo>
                    <a:cubicBezTo>
                      <a:pt x="1354" y="2080"/>
                      <a:pt x="1404" y="2130"/>
                      <a:pt x="1429" y="2181"/>
                    </a:cubicBezTo>
                    <a:cubicBezTo>
                      <a:pt x="1429" y="2155"/>
                      <a:pt x="1429" y="2130"/>
                      <a:pt x="1404" y="2105"/>
                    </a:cubicBezTo>
                    <a:cubicBezTo>
                      <a:pt x="1404" y="2080"/>
                      <a:pt x="1404" y="2080"/>
                      <a:pt x="1404" y="2055"/>
                    </a:cubicBezTo>
                    <a:cubicBezTo>
                      <a:pt x="1479" y="2080"/>
                      <a:pt x="1579" y="2105"/>
                      <a:pt x="1654" y="2130"/>
                    </a:cubicBezTo>
                    <a:cubicBezTo>
                      <a:pt x="1704" y="2155"/>
                      <a:pt x="1730" y="2155"/>
                      <a:pt x="1780" y="2181"/>
                    </a:cubicBezTo>
                    <a:cubicBezTo>
                      <a:pt x="1830" y="2281"/>
                      <a:pt x="1855" y="2356"/>
                      <a:pt x="1905" y="2431"/>
                    </a:cubicBezTo>
                    <a:cubicBezTo>
                      <a:pt x="1930" y="2481"/>
                      <a:pt x="1955" y="2506"/>
                      <a:pt x="1980" y="2556"/>
                    </a:cubicBezTo>
                    <a:cubicBezTo>
                      <a:pt x="2005" y="2607"/>
                      <a:pt x="2030" y="2657"/>
                      <a:pt x="2080" y="2682"/>
                    </a:cubicBezTo>
                    <a:cubicBezTo>
                      <a:pt x="2080" y="2707"/>
                      <a:pt x="2105" y="2707"/>
                      <a:pt x="2131" y="2707"/>
                    </a:cubicBezTo>
                    <a:cubicBezTo>
                      <a:pt x="2131" y="2707"/>
                      <a:pt x="2156" y="2682"/>
                      <a:pt x="2131" y="2657"/>
                    </a:cubicBezTo>
                    <a:cubicBezTo>
                      <a:pt x="2080" y="2582"/>
                      <a:pt x="2030" y="2481"/>
                      <a:pt x="1980" y="2406"/>
                    </a:cubicBezTo>
                    <a:cubicBezTo>
                      <a:pt x="1955" y="2331"/>
                      <a:pt x="1905" y="2281"/>
                      <a:pt x="1880" y="2206"/>
                    </a:cubicBezTo>
                    <a:lnTo>
                      <a:pt x="1880" y="2206"/>
                    </a:lnTo>
                    <a:cubicBezTo>
                      <a:pt x="1930" y="2231"/>
                      <a:pt x="1980" y="2231"/>
                      <a:pt x="2030" y="2256"/>
                    </a:cubicBezTo>
                    <a:cubicBezTo>
                      <a:pt x="2105" y="2281"/>
                      <a:pt x="2156" y="2281"/>
                      <a:pt x="2206" y="2306"/>
                    </a:cubicBezTo>
                    <a:cubicBezTo>
                      <a:pt x="2256" y="2331"/>
                      <a:pt x="2306" y="2331"/>
                      <a:pt x="2356" y="2356"/>
                    </a:cubicBezTo>
                    <a:cubicBezTo>
                      <a:pt x="2406" y="2356"/>
                      <a:pt x="2431" y="2356"/>
                      <a:pt x="2456" y="2331"/>
                    </a:cubicBezTo>
                    <a:cubicBezTo>
                      <a:pt x="2456" y="2281"/>
                      <a:pt x="2456" y="2256"/>
                      <a:pt x="2431" y="2231"/>
                    </a:cubicBezTo>
                    <a:cubicBezTo>
                      <a:pt x="2356" y="2206"/>
                      <a:pt x="2306" y="2181"/>
                      <a:pt x="2231" y="2155"/>
                    </a:cubicBezTo>
                    <a:cubicBezTo>
                      <a:pt x="2181" y="2130"/>
                      <a:pt x="2105" y="2105"/>
                      <a:pt x="2055" y="2080"/>
                    </a:cubicBezTo>
                    <a:lnTo>
                      <a:pt x="2005" y="2080"/>
                    </a:lnTo>
                    <a:cubicBezTo>
                      <a:pt x="2055" y="2055"/>
                      <a:pt x="2105" y="2055"/>
                      <a:pt x="2156" y="2030"/>
                    </a:cubicBezTo>
                    <a:cubicBezTo>
                      <a:pt x="2281" y="1980"/>
                      <a:pt x="2381" y="1930"/>
                      <a:pt x="2506" y="1905"/>
                    </a:cubicBezTo>
                    <a:cubicBezTo>
                      <a:pt x="2532" y="1880"/>
                      <a:pt x="2557" y="1830"/>
                      <a:pt x="2532" y="1805"/>
                    </a:cubicBezTo>
                    <a:cubicBezTo>
                      <a:pt x="2532" y="1780"/>
                      <a:pt x="2532" y="1780"/>
                      <a:pt x="2506" y="1754"/>
                    </a:cubicBezTo>
                    <a:lnTo>
                      <a:pt x="2456" y="1754"/>
                    </a:lnTo>
                    <a:cubicBezTo>
                      <a:pt x="2331" y="1780"/>
                      <a:pt x="2231" y="1830"/>
                      <a:pt x="2131" y="1855"/>
                    </a:cubicBezTo>
                    <a:cubicBezTo>
                      <a:pt x="2005" y="1905"/>
                      <a:pt x="1905" y="1955"/>
                      <a:pt x="1805" y="1980"/>
                    </a:cubicBezTo>
                    <a:cubicBezTo>
                      <a:pt x="1780" y="1980"/>
                      <a:pt x="1780" y="1980"/>
                      <a:pt x="1755" y="2005"/>
                    </a:cubicBezTo>
                    <a:cubicBezTo>
                      <a:pt x="1730" y="1980"/>
                      <a:pt x="1704" y="1980"/>
                      <a:pt x="1679" y="1980"/>
                    </a:cubicBezTo>
                    <a:cubicBezTo>
                      <a:pt x="1604" y="1955"/>
                      <a:pt x="1529" y="1930"/>
                      <a:pt x="1454" y="1905"/>
                    </a:cubicBezTo>
                    <a:cubicBezTo>
                      <a:pt x="1479" y="1880"/>
                      <a:pt x="1504" y="1880"/>
                      <a:pt x="1554" y="1855"/>
                    </a:cubicBezTo>
                    <a:cubicBezTo>
                      <a:pt x="1579" y="1830"/>
                      <a:pt x="1629" y="1805"/>
                      <a:pt x="1654" y="1805"/>
                    </a:cubicBezTo>
                    <a:cubicBezTo>
                      <a:pt x="1704" y="1780"/>
                      <a:pt x="1755" y="1754"/>
                      <a:pt x="1805" y="1729"/>
                    </a:cubicBezTo>
                    <a:cubicBezTo>
                      <a:pt x="1830" y="1704"/>
                      <a:pt x="1880" y="1679"/>
                      <a:pt x="1905" y="1654"/>
                    </a:cubicBezTo>
                    <a:cubicBezTo>
                      <a:pt x="1930" y="1629"/>
                      <a:pt x="1930" y="1629"/>
                      <a:pt x="1955" y="1629"/>
                    </a:cubicBezTo>
                    <a:cubicBezTo>
                      <a:pt x="1955" y="1604"/>
                      <a:pt x="1980" y="1579"/>
                      <a:pt x="1955" y="1554"/>
                    </a:cubicBezTo>
                    <a:cubicBezTo>
                      <a:pt x="1955" y="1529"/>
                      <a:pt x="1930" y="1504"/>
                      <a:pt x="1905" y="1479"/>
                    </a:cubicBezTo>
                    <a:cubicBezTo>
                      <a:pt x="1855" y="1479"/>
                      <a:pt x="1805" y="1454"/>
                      <a:pt x="1755" y="1429"/>
                    </a:cubicBezTo>
                    <a:cubicBezTo>
                      <a:pt x="1704" y="1429"/>
                      <a:pt x="1654" y="1404"/>
                      <a:pt x="1629" y="1379"/>
                    </a:cubicBezTo>
                    <a:cubicBezTo>
                      <a:pt x="1579" y="1379"/>
                      <a:pt x="1529" y="1353"/>
                      <a:pt x="1504" y="1328"/>
                    </a:cubicBezTo>
                    <a:cubicBezTo>
                      <a:pt x="1454" y="1328"/>
                      <a:pt x="1429" y="1303"/>
                      <a:pt x="1379" y="1278"/>
                    </a:cubicBezTo>
                    <a:cubicBezTo>
                      <a:pt x="1354" y="1278"/>
                      <a:pt x="1329" y="1253"/>
                      <a:pt x="1303" y="1253"/>
                    </a:cubicBezTo>
                    <a:cubicBezTo>
                      <a:pt x="1303" y="1228"/>
                      <a:pt x="1303" y="1228"/>
                      <a:pt x="1329" y="1228"/>
                    </a:cubicBezTo>
                    <a:cubicBezTo>
                      <a:pt x="1379" y="1178"/>
                      <a:pt x="1404" y="1153"/>
                      <a:pt x="1454" y="1103"/>
                    </a:cubicBezTo>
                    <a:cubicBezTo>
                      <a:pt x="1504" y="1078"/>
                      <a:pt x="1529" y="1053"/>
                      <a:pt x="1554" y="1028"/>
                    </a:cubicBezTo>
                    <a:cubicBezTo>
                      <a:pt x="1554" y="1028"/>
                      <a:pt x="1579" y="1053"/>
                      <a:pt x="1579" y="1053"/>
                    </a:cubicBezTo>
                    <a:cubicBezTo>
                      <a:pt x="1654" y="1078"/>
                      <a:pt x="1755" y="1103"/>
                      <a:pt x="1830" y="1128"/>
                    </a:cubicBezTo>
                    <a:cubicBezTo>
                      <a:pt x="1930" y="1128"/>
                      <a:pt x="2005" y="1153"/>
                      <a:pt x="2105" y="1178"/>
                    </a:cubicBezTo>
                    <a:cubicBezTo>
                      <a:pt x="2113" y="1185"/>
                      <a:pt x="2122" y="1188"/>
                      <a:pt x="2132" y="1188"/>
                    </a:cubicBezTo>
                    <a:cubicBezTo>
                      <a:pt x="2156" y="1188"/>
                      <a:pt x="2181" y="1171"/>
                      <a:pt x="2181" y="1153"/>
                    </a:cubicBezTo>
                    <a:cubicBezTo>
                      <a:pt x="2181" y="1103"/>
                      <a:pt x="2181" y="1078"/>
                      <a:pt x="2131" y="1053"/>
                    </a:cubicBezTo>
                    <a:cubicBezTo>
                      <a:pt x="2055" y="1028"/>
                      <a:pt x="1955" y="1003"/>
                      <a:pt x="1880" y="978"/>
                    </a:cubicBezTo>
                    <a:cubicBezTo>
                      <a:pt x="1805" y="952"/>
                      <a:pt x="1755" y="952"/>
                      <a:pt x="1679" y="927"/>
                    </a:cubicBezTo>
                    <a:cubicBezTo>
                      <a:pt x="1704" y="902"/>
                      <a:pt x="1730" y="902"/>
                      <a:pt x="1755" y="877"/>
                    </a:cubicBezTo>
                    <a:cubicBezTo>
                      <a:pt x="1780" y="852"/>
                      <a:pt x="1780" y="827"/>
                      <a:pt x="1805" y="827"/>
                    </a:cubicBezTo>
                    <a:cubicBezTo>
                      <a:pt x="1830" y="802"/>
                      <a:pt x="1855" y="777"/>
                      <a:pt x="1880" y="752"/>
                    </a:cubicBezTo>
                    <a:cubicBezTo>
                      <a:pt x="1930" y="727"/>
                      <a:pt x="1980" y="702"/>
                      <a:pt x="2005" y="652"/>
                    </a:cubicBezTo>
                    <a:cubicBezTo>
                      <a:pt x="2030" y="652"/>
                      <a:pt x="2030" y="627"/>
                      <a:pt x="2005" y="602"/>
                    </a:cubicBezTo>
                    <a:cubicBezTo>
                      <a:pt x="2005" y="602"/>
                      <a:pt x="2005" y="577"/>
                      <a:pt x="1980" y="577"/>
                    </a:cubicBezTo>
                    <a:cubicBezTo>
                      <a:pt x="1980" y="577"/>
                      <a:pt x="1955" y="602"/>
                      <a:pt x="1955" y="602"/>
                    </a:cubicBezTo>
                    <a:cubicBezTo>
                      <a:pt x="1905" y="627"/>
                      <a:pt x="1880" y="677"/>
                      <a:pt x="1830" y="702"/>
                    </a:cubicBezTo>
                    <a:cubicBezTo>
                      <a:pt x="1780" y="727"/>
                      <a:pt x="1730" y="777"/>
                      <a:pt x="1679" y="827"/>
                    </a:cubicBezTo>
                    <a:cubicBezTo>
                      <a:pt x="1679" y="827"/>
                      <a:pt x="1679" y="827"/>
                      <a:pt x="1654" y="852"/>
                    </a:cubicBezTo>
                    <a:cubicBezTo>
                      <a:pt x="1654" y="802"/>
                      <a:pt x="1654" y="777"/>
                      <a:pt x="1654" y="727"/>
                    </a:cubicBezTo>
                    <a:cubicBezTo>
                      <a:pt x="1654" y="627"/>
                      <a:pt x="1654" y="551"/>
                      <a:pt x="1679" y="451"/>
                    </a:cubicBezTo>
                    <a:cubicBezTo>
                      <a:pt x="1679" y="401"/>
                      <a:pt x="1629" y="376"/>
                      <a:pt x="1604" y="376"/>
                    </a:cubicBezTo>
                    <a:cubicBezTo>
                      <a:pt x="1579" y="376"/>
                      <a:pt x="1529" y="401"/>
                      <a:pt x="1529" y="451"/>
                    </a:cubicBezTo>
                    <a:cubicBezTo>
                      <a:pt x="1529" y="526"/>
                      <a:pt x="1529" y="627"/>
                      <a:pt x="1529" y="702"/>
                    </a:cubicBezTo>
                    <a:cubicBezTo>
                      <a:pt x="1529" y="777"/>
                      <a:pt x="1529" y="877"/>
                      <a:pt x="1529" y="952"/>
                    </a:cubicBezTo>
                    <a:cubicBezTo>
                      <a:pt x="1529" y="952"/>
                      <a:pt x="1529" y="952"/>
                      <a:pt x="1529" y="978"/>
                    </a:cubicBezTo>
                    <a:cubicBezTo>
                      <a:pt x="1479" y="1003"/>
                      <a:pt x="1454" y="1028"/>
                      <a:pt x="1404" y="1053"/>
                    </a:cubicBezTo>
                    <a:cubicBezTo>
                      <a:pt x="1379" y="1103"/>
                      <a:pt x="1329" y="1128"/>
                      <a:pt x="1278" y="1178"/>
                    </a:cubicBezTo>
                    <a:cubicBezTo>
                      <a:pt x="1278" y="1153"/>
                      <a:pt x="1278" y="1153"/>
                      <a:pt x="1278" y="1128"/>
                    </a:cubicBezTo>
                    <a:cubicBezTo>
                      <a:pt x="1278" y="1078"/>
                      <a:pt x="1253" y="1028"/>
                      <a:pt x="1253" y="978"/>
                    </a:cubicBezTo>
                    <a:cubicBezTo>
                      <a:pt x="1253" y="927"/>
                      <a:pt x="1228" y="877"/>
                      <a:pt x="1228" y="827"/>
                    </a:cubicBezTo>
                    <a:cubicBezTo>
                      <a:pt x="1203" y="802"/>
                      <a:pt x="1203" y="777"/>
                      <a:pt x="1203" y="752"/>
                    </a:cubicBezTo>
                    <a:cubicBezTo>
                      <a:pt x="1203" y="752"/>
                      <a:pt x="1203" y="727"/>
                      <a:pt x="1203" y="702"/>
                    </a:cubicBezTo>
                    <a:cubicBezTo>
                      <a:pt x="1203" y="702"/>
                      <a:pt x="1178" y="702"/>
                      <a:pt x="1178" y="677"/>
                    </a:cubicBezTo>
                    <a:cubicBezTo>
                      <a:pt x="1178" y="677"/>
                      <a:pt x="1153" y="652"/>
                      <a:pt x="1128" y="652"/>
                    </a:cubicBezTo>
                    <a:lnTo>
                      <a:pt x="1103" y="652"/>
                    </a:lnTo>
                    <a:cubicBezTo>
                      <a:pt x="1078" y="677"/>
                      <a:pt x="1053" y="702"/>
                      <a:pt x="1028" y="702"/>
                    </a:cubicBezTo>
                    <a:cubicBezTo>
                      <a:pt x="1003" y="727"/>
                      <a:pt x="978" y="752"/>
                      <a:pt x="953" y="777"/>
                    </a:cubicBezTo>
                    <a:cubicBezTo>
                      <a:pt x="928" y="777"/>
                      <a:pt x="902" y="802"/>
                      <a:pt x="877" y="827"/>
                    </a:cubicBezTo>
                    <a:cubicBezTo>
                      <a:pt x="852" y="852"/>
                      <a:pt x="827" y="877"/>
                      <a:pt x="802" y="902"/>
                    </a:cubicBezTo>
                    <a:cubicBezTo>
                      <a:pt x="777" y="927"/>
                      <a:pt x="777" y="952"/>
                      <a:pt x="752" y="978"/>
                    </a:cubicBezTo>
                    <a:cubicBezTo>
                      <a:pt x="727" y="978"/>
                      <a:pt x="702" y="1003"/>
                      <a:pt x="702" y="1028"/>
                    </a:cubicBezTo>
                    <a:cubicBezTo>
                      <a:pt x="677" y="1053"/>
                      <a:pt x="652" y="1078"/>
                      <a:pt x="627" y="1103"/>
                    </a:cubicBezTo>
                    <a:cubicBezTo>
                      <a:pt x="602" y="1078"/>
                      <a:pt x="602" y="1053"/>
                      <a:pt x="602" y="1028"/>
                    </a:cubicBezTo>
                    <a:cubicBezTo>
                      <a:pt x="577" y="978"/>
                      <a:pt x="577" y="902"/>
                      <a:pt x="577" y="852"/>
                    </a:cubicBezTo>
                    <a:cubicBezTo>
                      <a:pt x="552" y="827"/>
                      <a:pt x="552" y="802"/>
                      <a:pt x="552" y="777"/>
                    </a:cubicBezTo>
                    <a:cubicBezTo>
                      <a:pt x="552" y="752"/>
                      <a:pt x="577" y="752"/>
                      <a:pt x="577" y="752"/>
                    </a:cubicBezTo>
                    <a:cubicBezTo>
                      <a:pt x="602" y="702"/>
                      <a:pt x="627" y="652"/>
                      <a:pt x="652" y="602"/>
                    </a:cubicBezTo>
                    <a:cubicBezTo>
                      <a:pt x="677" y="551"/>
                      <a:pt x="702" y="476"/>
                      <a:pt x="727" y="426"/>
                    </a:cubicBezTo>
                    <a:cubicBezTo>
                      <a:pt x="752" y="376"/>
                      <a:pt x="777" y="326"/>
                      <a:pt x="777" y="251"/>
                    </a:cubicBezTo>
                    <a:cubicBezTo>
                      <a:pt x="802" y="201"/>
                      <a:pt x="827" y="125"/>
                      <a:pt x="852" y="75"/>
                    </a:cubicBezTo>
                    <a:cubicBezTo>
                      <a:pt x="852" y="50"/>
                      <a:pt x="852" y="25"/>
                      <a:pt x="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8"/>
              <p:cNvSpPr/>
              <p:nvPr/>
            </p:nvSpPr>
            <p:spPr>
              <a:xfrm>
                <a:off x="4955050" y="1632850"/>
                <a:ext cx="583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7" extrusionOk="0">
                    <a:moveTo>
                      <a:pt x="1203" y="778"/>
                    </a:moveTo>
                    <a:cubicBezTo>
                      <a:pt x="1203" y="803"/>
                      <a:pt x="1228" y="828"/>
                      <a:pt x="1228" y="853"/>
                    </a:cubicBezTo>
                    <a:cubicBezTo>
                      <a:pt x="1228" y="903"/>
                      <a:pt x="1253" y="953"/>
                      <a:pt x="1253" y="1003"/>
                    </a:cubicBezTo>
                    <a:cubicBezTo>
                      <a:pt x="1278" y="1053"/>
                      <a:pt x="1278" y="1104"/>
                      <a:pt x="1304" y="1154"/>
                    </a:cubicBezTo>
                    <a:cubicBezTo>
                      <a:pt x="1304" y="1179"/>
                      <a:pt x="1304" y="1204"/>
                      <a:pt x="1304" y="1229"/>
                    </a:cubicBezTo>
                    <a:cubicBezTo>
                      <a:pt x="1278" y="1254"/>
                      <a:pt x="1253" y="1279"/>
                      <a:pt x="1203" y="1304"/>
                    </a:cubicBezTo>
                    <a:cubicBezTo>
                      <a:pt x="1178" y="1329"/>
                      <a:pt x="1128" y="1379"/>
                      <a:pt x="1078" y="1404"/>
                    </a:cubicBezTo>
                    <a:cubicBezTo>
                      <a:pt x="1028" y="1454"/>
                      <a:pt x="978" y="1479"/>
                      <a:pt x="928" y="1530"/>
                    </a:cubicBezTo>
                    <a:cubicBezTo>
                      <a:pt x="903" y="1555"/>
                      <a:pt x="852" y="1580"/>
                      <a:pt x="827" y="1605"/>
                    </a:cubicBezTo>
                    <a:cubicBezTo>
                      <a:pt x="802" y="1479"/>
                      <a:pt x="777" y="1354"/>
                      <a:pt x="752" y="1229"/>
                    </a:cubicBezTo>
                    <a:cubicBezTo>
                      <a:pt x="727" y="1204"/>
                      <a:pt x="727" y="1179"/>
                      <a:pt x="727" y="1154"/>
                    </a:cubicBezTo>
                    <a:lnTo>
                      <a:pt x="752" y="1154"/>
                    </a:lnTo>
                    <a:cubicBezTo>
                      <a:pt x="777" y="1154"/>
                      <a:pt x="802" y="1129"/>
                      <a:pt x="827" y="1104"/>
                    </a:cubicBezTo>
                    <a:cubicBezTo>
                      <a:pt x="877" y="1078"/>
                      <a:pt x="903" y="1053"/>
                      <a:pt x="928" y="1003"/>
                    </a:cubicBezTo>
                    <a:cubicBezTo>
                      <a:pt x="953" y="1003"/>
                      <a:pt x="978" y="978"/>
                      <a:pt x="1003" y="953"/>
                    </a:cubicBezTo>
                    <a:cubicBezTo>
                      <a:pt x="1028" y="953"/>
                      <a:pt x="1053" y="928"/>
                      <a:pt x="1078" y="903"/>
                    </a:cubicBezTo>
                    <a:cubicBezTo>
                      <a:pt x="1103" y="853"/>
                      <a:pt x="1153" y="828"/>
                      <a:pt x="1203" y="803"/>
                    </a:cubicBezTo>
                    <a:cubicBezTo>
                      <a:pt x="1203" y="803"/>
                      <a:pt x="1203" y="803"/>
                      <a:pt x="1203" y="778"/>
                    </a:cubicBezTo>
                    <a:close/>
                    <a:moveTo>
                      <a:pt x="1329" y="1304"/>
                    </a:moveTo>
                    <a:cubicBezTo>
                      <a:pt x="1354" y="1329"/>
                      <a:pt x="1404" y="1354"/>
                      <a:pt x="1454" y="1354"/>
                    </a:cubicBezTo>
                    <a:cubicBezTo>
                      <a:pt x="1504" y="1404"/>
                      <a:pt x="1579" y="1429"/>
                      <a:pt x="1629" y="1454"/>
                    </a:cubicBezTo>
                    <a:cubicBezTo>
                      <a:pt x="1730" y="1505"/>
                      <a:pt x="1830" y="1530"/>
                      <a:pt x="1930" y="1580"/>
                    </a:cubicBezTo>
                    <a:cubicBezTo>
                      <a:pt x="1905" y="1580"/>
                      <a:pt x="1905" y="1605"/>
                      <a:pt x="1880" y="1605"/>
                    </a:cubicBezTo>
                    <a:cubicBezTo>
                      <a:pt x="1830" y="1630"/>
                      <a:pt x="1805" y="1655"/>
                      <a:pt x="1755" y="1680"/>
                    </a:cubicBezTo>
                    <a:cubicBezTo>
                      <a:pt x="1705" y="1705"/>
                      <a:pt x="1654" y="1730"/>
                      <a:pt x="1604" y="1755"/>
                    </a:cubicBezTo>
                    <a:cubicBezTo>
                      <a:pt x="1579" y="1780"/>
                      <a:pt x="1529" y="1805"/>
                      <a:pt x="1504" y="1805"/>
                    </a:cubicBezTo>
                    <a:cubicBezTo>
                      <a:pt x="1479" y="1830"/>
                      <a:pt x="1479" y="1830"/>
                      <a:pt x="1454" y="1830"/>
                    </a:cubicBezTo>
                    <a:cubicBezTo>
                      <a:pt x="1429" y="1855"/>
                      <a:pt x="1429" y="1855"/>
                      <a:pt x="1429" y="1855"/>
                    </a:cubicBezTo>
                    <a:lnTo>
                      <a:pt x="1404" y="1855"/>
                    </a:lnTo>
                    <a:cubicBezTo>
                      <a:pt x="1329" y="1830"/>
                      <a:pt x="1253" y="1805"/>
                      <a:pt x="1203" y="1805"/>
                    </a:cubicBezTo>
                    <a:cubicBezTo>
                      <a:pt x="1128" y="1780"/>
                      <a:pt x="1078" y="1755"/>
                      <a:pt x="1003" y="1730"/>
                    </a:cubicBezTo>
                    <a:cubicBezTo>
                      <a:pt x="953" y="1730"/>
                      <a:pt x="928" y="1705"/>
                      <a:pt x="877" y="1705"/>
                    </a:cubicBezTo>
                    <a:cubicBezTo>
                      <a:pt x="903" y="1655"/>
                      <a:pt x="953" y="1630"/>
                      <a:pt x="978" y="1605"/>
                    </a:cubicBezTo>
                    <a:cubicBezTo>
                      <a:pt x="1028" y="1555"/>
                      <a:pt x="1078" y="1505"/>
                      <a:pt x="1128" y="1454"/>
                    </a:cubicBezTo>
                    <a:cubicBezTo>
                      <a:pt x="1178" y="1429"/>
                      <a:pt x="1228" y="1379"/>
                      <a:pt x="1253" y="1354"/>
                    </a:cubicBezTo>
                    <a:cubicBezTo>
                      <a:pt x="1278" y="1329"/>
                      <a:pt x="1304" y="1304"/>
                      <a:pt x="1329" y="1304"/>
                    </a:cubicBezTo>
                    <a:close/>
                    <a:moveTo>
                      <a:pt x="877" y="1"/>
                    </a:moveTo>
                    <a:cubicBezTo>
                      <a:pt x="852" y="26"/>
                      <a:pt x="852" y="26"/>
                      <a:pt x="852" y="51"/>
                    </a:cubicBezTo>
                    <a:cubicBezTo>
                      <a:pt x="777" y="176"/>
                      <a:pt x="727" y="302"/>
                      <a:pt x="677" y="452"/>
                    </a:cubicBezTo>
                    <a:cubicBezTo>
                      <a:pt x="652" y="477"/>
                      <a:pt x="627" y="527"/>
                      <a:pt x="627" y="552"/>
                    </a:cubicBezTo>
                    <a:cubicBezTo>
                      <a:pt x="602" y="527"/>
                      <a:pt x="602" y="502"/>
                      <a:pt x="602" y="477"/>
                    </a:cubicBezTo>
                    <a:cubicBezTo>
                      <a:pt x="602" y="427"/>
                      <a:pt x="577" y="377"/>
                      <a:pt x="577" y="302"/>
                    </a:cubicBezTo>
                    <a:cubicBezTo>
                      <a:pt x="552" y="251"/>
                      <a:pt x="527" y="176"/>
                      <a:pt x="527" y="126"/>
                    </a:cubicBezTo>
                    <a:cubicBezTo>
                      <a:pt x="502" y="76"/>
                      <a:pt x="502" y="76"/>
                      <a:pt x="451" y="76"/>
                    </a:cubicBezTo>
                    <a:cubicBezTo>
                      <a:pt x="426" y="76"/>
                      <a:pt x="401" y="101"/>
                      <a:pt x="401" y="151"/>
                    </a:cubicBezTo>
                    <a:cubicBezTo>
                      <a:pt x="426" y="201"/>
                      <a:pt x="426" y="251"/>
                      <a:pt x="451" y="327"/>
                    </a:cubicBezTo>
                    <a:cubicBezTo>
                      <a:pt x="451" y="377"/>
                      <a:pt x="476" y="427"/>
                      <a:pt x="476" y="502"/>
                    </a:cubicBezTo>
                    <a:cubicBezTo>
                      <a:pt x="476" y="527"/>
                      <a:pt x="502" y="552"/>
                      <a:pt x="502" y="577"/>
                    </a:cubicBezTo>
                    <a:cubicBezTo>
                      <a:pt x="476" y="552"/>
                      <a:pt x="426" y="552"/>
                      <a:pt x="401" y="527"/>
                    </a:cubicBezTo>
                    <a:cubicBezTo>
                      <a:pt x="351" y="502"/>
                      <a:pt x="326" y="477"/>
                      <a:pt x="276" y="477"/>
                    </a:cubicBezTo>
                    <a:cubicBezTo>
                      <a:pt x="226" y="452"/>
                      <a:pt x="176" y="402"/>
                      <a:pt x="151" y="377"/>
                    </a:cubicBezTo>
                    <a:lnTo>
                      <a:pt x="101" y="377"/>
                    </a:lnTo>
                    <a:cubicBezTo>
                      <a:pt x="75" y="377"/>
                      <a:pt x="75" y="377"/>
                      <a:pt x="50" y="402"/>
                    </a:cubicBezTo>
                    <a:cubicBezTo>
                      <a:pt x="25" y="427"/>
                      <a:pt x="50" y="477"/>
                      <a:pt x="75" y="502"/>
                    </a:cubicBezTo>
                    <a:cubicBezTo>
                      <a:pt x="126" y="527"/>
                      <a:pt x="151" y="552"/>
                      <a:pt x="201" y="577"/>
                    </a:cubicBezTo>
                    <a:cubicBezTo>
                      <a:pt x="251" y="602"/>
                      <a:pt x="276" y="627"/>
                      <a:pt x="326" y="652"/>
                    </a:cubicBezTo>
                    <a:cubicBezTo>
                      <a:pt x="351" y="652"/>
                      <a:pt x="401" y="677"/>
                      <a:pt x="426" y="703"/>
                    </a:cubicBezTo>
                    <a:cubicBezTo>
                      <a:pt x="476" y="703"/>
                      <a:pt x="502" y="728"/>
                      <a:pt x="527" y="753"/>
                    </a:cubicBezTo>
                    <a:cubicBezTo>
                      <a:pt x="527" y="778"/>
                      <a:pt x="552" y="803"/>
                      <a:pt x="552" y="853"/>
                    </a:cubicBezTo>
                    <a:cubicBezTo>
                      <a:pt x="552" y="903"/>
                      <a:pt x="577" y="978"/>
                      <a:pt x="577" y="1028"/>
                    </a:cubicBezTo>
                    <a:cubicBezTo>
                      <a:pt x="577" y="1053"/>
                      <a:pt x="602" y="1053"/>
                      <a:pt x="602" y="1053"/>
                    </a:cubicBezTo>
                    <a:cubicBezTo>
                      <a:pt x="527" y="1053"/>
                      <a:pt x="476" y="1028"/>
                      <a:pt x="401" y="1003"/>
                    </a:cubicBezTo>
                    <a:cubicBezTo>
                      <a:pt x="376" y="1003"/>
                      <a:pt x="351" y="978"/>
                      <a:pt x="326" y="978"/>
                    </a:cubicBezTo>
                    <a:cubicBezTo>
                      <a:pt x="301" y="978"/>
                      <a:pt x="251" y="978"/>
                      <a:pt x="226" y="953"/>
                    </a:cubicBezTo>
                    <a:cubicBezTo>
                      <a:pt x="176" y="953"/>
                      <a:pt x="151" y="928"/>
                      <a:pt x="101" y="928"/>
                    </a:cubicBezTo>
                    <a:cubicBezTo>
                      <a:pt x="75" y="903"/>
                      <a:pt x="75" y="903"/>
                      <a:pt x="50" y="903"/>
                    </a:cubicBezTo>
                    <a:cubicBezTo>
                      <a:pt x="0" y="928"/>
                      <a:pt x="0" y="953"/>
                      <a:pt x="0" y="978"/>
                    </a:cubicBezTo>
                    <a:cubicBezTo>
                      <a:pt x="0" y="1003"/>
                      <a:pt x="0" y="1028"/>
                      <a:pt x="25" y="1053"/>
                    </a:cubicBezTo>
                    <a:cubicBezTo>
                      <a:pt x="25" y="1078"/>
                      <a:pt x="25" y="1078"/>
                      <a:pt x="50" y="1104"/>
                    </a:cubicBezTo>
                    <a:cubicBezTo>
                      <a:pt x="50" y="1154"/>
                      <a:pt x="75" y="1179"/>
                      <a:pt x="101" y="1229"/>
                    </a:cubicBezTo>
                    <a:cubicBezTo>
                      <a:pt x="151" y="1254"/>
                      <a:pt x="201" y="1304"/>
                      <a:pt x="251" y="1329"/>
                    </a:cubicBezTo>
                    <a:cubicBezTo>
                      <a:pt x="251" y="1304"/>
                      <a:pt x="226" y="1279"/>
                      <a:pt x="226" y="1279"/>
                    </a:cubicBezTo>
                    <a:cubicBezTo>
                      <a:pt x="201" y="1229"/>
                      <a:pt x="201" y="1179"/>
                      <a:pt x="176" y="1129"/>
                    </a:cubicBezTo>
                    <a:cubicBezTo>
                      <a:pt x="151" y="1078"/>
                      <a:pt x="151" y="1053"/>
                      <a:pt x="126" y="1003"/>
                    </a:cubicBezTo>
                    <a:cubicBezTo>
                      <a:pt x="151" y="1003"/>
                      <a:pt x="176" y="1003"/>
                      <a:pt x="201" y="1028"/>
                    </a:cubicBezTo>
                    <a:cubicBezTo>
                      <a:pt x="226" y="1028"/>
                      <a:pt x="276" y="1028"/>
                      <a:pt x="301" y="1053"/>
                    </a:cubicBezTo>
                    <a:cubicBezTo>
                      <a:pt x="326" y="1053"/>
                      <a:pt x="351" y="1053"/>
                      <a:pt x="401" y="1078"/>
                    </a:cubicBezTo>
                    <a:cubicBezTo>
                      <a:pt x="451" y="1078"/>
                      <a:pt x="502" y="1104"/>
                      <a:pt x="577" y="1129"/>
                    </a:cubicBezTo>
                    <a:lnTo>
                      <a:pt x="602" y="1129"/>
                    </a:lnTo>
                    <a:cubicBezTo>
                      <a:pt x="627" y="1154"/>
                      <a:pt x="627" y="1204"/>
                      <a:pt x="627" y="1229"/>
                    </a:cubicBezTo>
                    <a:cubicBezTo>
                      <a:pt x="677" y="1354"/>
                      <a:pt x="702" y="1479"/>
                      <a:pt x="727" y="1605"/>
                    </a:cubicBezTo>
                    <a:cubicBezTo>
                      <a:pt x="727" y="1630"/>
                      <a:pt x="727" y="1655"/>
                      <a:pt x="752" y="1655"/>
                    </a:cubicBezTo>
                    <a:lnTo>
                      <a:pt x="702" y="1655"/>
                    </a:lnTo>
                    <a:cubicBezTo>
                      <a:pt x="852" y="1755"/>
                      <a:pt x="1003" y="1855"/>
                      <a:pt x="1153" y="1931"/>
                    </a:cubicBezTo>
                    <a:cubicBezTo>
                      <a:pt x="1228" y="1981"/>
                      <a:pt x="1304" y="2006"/>
                      <a:pt x="1379" y="2031"/>
                    </a:cubicBezTo>
                    <a:lnTo>
                      <a:pt x="1404" y="2031"/>
                    </a:lnTo>
                    <a:cubicBezTo>
                      <a:pt x="1404" y="2056"/>
                      <a:pt x="1404" y="2081"/>
                      <a:pt x="1429" y="2081"/>
                    </a:cubicBezTo>
                    <a:cubicBezTo>
                      <a:pt x="1429" y="2106"/>
                      <a:pt x="1429" y="2106"/>
                      <a:pt x="1429" y="2106"/>
                    </a:cubicBezTo>
                    <a:cubicBezTo>
                      <a:pt x="1454" y="2131"/>
                      <a:pt x="1479" y="2156"/>
                      <a:pt x="1529" y="2181"/>
                    </a:cubicBezTo>
                    <a:cubicBezTo>
                      <a:pt x="1529" y="2156"/>
                      <a:pt x="1504" y="2131"/>
                      <a:pt x="1504" y="2106"/>
                    </a:cubicBezTo>
                    <a:cubicBezTo>
                      <a:pt x="1504" y="2081"/>
                      <a:pt x="1504" y="2081"/>
                      <a:pt x="1504" y="2056"/>
                    </a:cubicBezTo>
                    <a:cubicBezTo>
                      <a:pt x="1579" y="2081"/>
                      <a:pt x="1679" y="2106"/>
                      <a:pt x="1755" y="2131"/>
                    </a:cubicBezTo>
                    <a:lnTo>
                      <a:pt x="1855" y="2181"/>
                    </a:lnTo>
                    <a:lnTo>
                      <a:pt x="1880" y="2181"/>
                    </a:lnTo>
                    <a:cubicBezTo>
                      <a:pt x="1880" y="2181"/>
                      <a:pt x="1880" y="2206"/>
                      <a:pt x="1880" y="2206"/>
                    </a:cubicBezTo>
                    <a:lnTo>
                      <a:pt x="2331" y="1830"/>
                    </a:lnTo>
                    <a:cubicBezTo>
                      <a:pt x="2306" y="1830"/>
                      <a:pt x="2256" y="1855"/>
                      <a:pt x="2206" y="1855"/>
                    </a:cubicBezTo>
                    <a:cubicBezTo>
                      <a:pt x="2106" y="1906"/>
                      <a:pt x="2005" y="1956"/>
                      <a:pt x="1880" y="1981"/>
                    </a:cubicBezTo>
                    <a:cubicBezTo>
                      <a:pt x="1880" y="1981"/>
                      <a:pt x="1855" y="1981"/>
                      <a:pt x="1855" y="2006"/>
                    </a:cubicBezTo>
                    <a:cubicBezTo>
                      <a:pt x="1830" y="1981"/>
                      <a:pt x="1805" y="1981"/>
                      <a:pt x="1780" y="1981"/>
                    </a:cubicBezTo>
                    <a:cubicBezTo>
                      <a:pt x="1705" y="1956"/>
                      <a:pt x="1629" y="1931"/>
                      <a:pt x="1554" y="1906"/>
                    </a:cubicBezTo>
                    <a:cubicBezTo>
                      <a:pt x="1579" y="1880"/>
                      <a:pt x="1604" y="1880"/>
                      <a:pt x="1629" y="1855"/>
                    </a:cubicBezTo>
                    <a:cubicBezTo>
                      <a:pt x="1679" y="1830"/>
                      <a:pt x="1705" y="1805"/>
                      <a:pt x="1755" y="1805"/>
                    </a:cubicBezTo>
                    <a:cubicBezTo>
                      <a:pt x="1805" y="1780"/>
                      <a:pt x="1855" y="1755"/>
                      <a:pt x="1880" y="1730"/>
                    </a:cubicBezTo>
                    <a:cubicBezTo>
                      <a:pt x="1930" y="1705"/>
                      <a:pt x="1955" y="1680"/>
                      <a:pt x="2005" y="1655"/>
                    </a:cubicBezTo>
                    <a:cubicBezTo>
                      <a:pt x="2005" y="1630"/>
                      <a:pt x="2030" y="1630"/>
                      <a:pt x="2030" y="1630"/>
                    </a:cubicBezTo>
                    <a:cubicBezTo>
                      <a:pt x="2055" y="1605"/>
                      <a:pt x="2080" y="1580"/>
                      <a:pt x="2055" y="1555"/>
                    </a:cubicBezTo>
                    <a:cubicBezTo>
                      <a:pt x="2030" y="1530"/>
                      <a:pt x="2005" y="1505"/>
                      <a:pt x="1980" y="1479"/>
                    </a:cubicBezTo>
                    <a:cubicBezTo>
                      <a:pt x="1930" y="1479"/>
                      <a:pt x="1905" y="1454"/>
                      <a:pt x="1855" y="1429"/>
                    </a:cubicBezTo>
                    <a:cubicBezTo>
                      <a:pt x="1805" y="1429"/>
                      <a:pt x="1755" y="1404"/>
                      <a:pt x="1705" y="1379"/>
                    </a:cubicBezTo>
                    <a:cubicBezTo>
                      <a:pt x="1679" y="1379"/>
                      <a:pt x="1629" y="1354"/>
                      <a:pt x="1579" y="1329"/>
                    </a:cubicBezTo>
                    <a:cubicBezTo>
                      <a:pt x="1554" y="1329"/>
                      <a:pt x="1504" y="1304"/>
                      <a:pt x="1479" y="1279"/>
                    </a:cubicBezTo>
                    <a:cubicBezTo>
                      <a:pt x="1454" y="1279"/>
                      <a:pt x="1404" y="1254"/>
                      <a:pt x="1379" y="1254"/>
                    </a:cubicBezTo>
                    <a:cubicBezTo>
                      <a:pt x="1404" y="1229"/>
                      <a:pt x="1404" y="1229"/>
                      <a:pt x="1404" y="1229"/>
                    </a:cubicBezTo>
                    <a:cubicBezTo>
                      <a:pt x="1454" y="1179"/>
                      <a:pt x="1504" y="1154"/>
                      <a:pt x="1554" y="1104"/>
                    </a:cubicBezTo>
                    <a:cubicBezTo>
                      <a:pt x="1579" y="1078"/>
                      <a:pt x="1604" y="1053"/>
                      <a:pt x="1654" y="1028"/>
                    </a:cubicBezTo>
                    <a:cubicBezTo>
                      <a:pt x="1654" y="1028"/>
                      <a:pt x="1654" y="1053"/>
                      <a:pt x="1679" y="1053"/>
                    </a:cubicBezTo>
                    <a:cubicBezTo>
                      <a:pt x="1755" y="1078"/>
                      <a:pt x="1830" y="1104"/>
                      <a:pt x="1930" y="1129"/>
                    </a:cubicBezTo>
                    <a:cubicBezTo>
                      <a:pt x="2005" y="1129"/>
                      <a:pt x="2106" y="1154"/>
                      <a:pt x="2181" y="1179"/>
                    </a:cubicBezTo>
                    <a:cubicBezTo>
                      <a:pt x="2195" y="1186"/>
                      <a:pt x="2208" y="1189"/>
                      <a:pt x="2219" y="1189"/>
                    </a:cubicBezTo>
                    <a:cubicBezTo>
                      <a:pt x="2246" y="1189"/>
                      <a:pt x="2263" y="1171"/>
                      <a:pt x="2281" y="1154"/>
                    </a:cubicBezTo>
                    <a:cubicBezTo>
                      <a:pt x="2281" y="1104"/>
                      <a:pt x="2256" y="1078"/>
                      <a:pt x="2231" y="1053"/>
                    </a:cubicBezTo>
                    <a:cubicBezTo>
                      <a:pt x="2131" y="1028"/>
                      <a:pt x="2055" y="1003"/>
                      <a:pt x="1955" y="978"/>
                    </a:cubicBezTo>
                    <a:cubicBezTo>
                      <a:pt x="1905" y="953"/>
                      <a:pt x="1830" y="953"/>
                      <a:pt x="1780" y="928"/>
                    </a:cubicBezTo>
                    <a:cubicBezTo>
                      <a:pt x="1805" y="903"/>
                      <a:pt x="1805" y="903"/>
                      <a:pt x="1830" y="878"/>
                    </a:cubicBezTo>
                    <a:cubicBezTo>
                      <a:pt x="1855" y="853"/>
                      <a:pt x="1880" y="828"/>
                      <a:pt x="1905" y="828"/>
                    </a:cubicBezTo>
                    <a:cubicBezTo>
                      <a:pt x="1930" y="803"/>
                      <a:pt x="1955" y="778"/>
                      <a:pt x="1980" y="753"/>
                    </a:cubicBezTo>
                    <a:cubicBezTo>
                      <a:pt x="2030" y="728"/>
                      <a:pt x="2055" y="703"/>
                      <a:pt x="2106" y="652"/>
                    </a:cubicBezTo>
                    <a:cubicBezTo>
                      <a:pt x="2131" y="652"/>
                      <a:pt x="2131" y="627"/>
                      <a:pt x="2106" y="602"/>
                    </a:cubicBezTo>
                    <a:cubicBezTo>
                      <a:pt x="2106" y="602"/>
                      <a:pt x="2080" y="577"/>
                      <a:pt x="2080" y="577"/>
                    </a:cubicBezTo>
                    <a:cubicBezTo>
                      <a:pt x="2055" y="577"/>
                      <a:pt x="2055" y="602"/>
                      <a:pt x="2055" y="602"/>
                    </a:cubicBezTo>
                    <a:cubicBezTo>
                      <a:pt x="2005" y="627"/>
                      <a:pt x="1955" y="677"/>
                      <a:pt x="1930" y="703"/>
                    </a:cubicBezTo>
                    <a:cubicBezTo>
                      <a:pt x="1880" y="728"/>
                      <a:pt x="1830" y="778"/>
                      <a:pt x="1780" y="828"/>
                    </a:cubicBezTo>
                    <a:cubicBezTo>
                      <a:pt x="1780" y="828"/>
                      <a:pt x="1755" y="828"/>
                      <a:pt x="1755" y="853"/>
                    </a:cubicBezTo>
                    <a:cubicBezTo>
                      <a:pt x="1755" y="803"/>
                      <a:pt x="1755" y="753"/>
                      <a:pt x="1755" y="728"/>
                    </a:cubicBezTo>
                    <a:cubicBezTo>
                      <a:pt x="1755" y="627"/>
                      <a:pt x="1755" y="552"/>
                      <a:pt x="1755" y="452"/>
                    </a:cubicBezTo>
                    <a:cubicBezTo>
                      <a:pt x="1755" y="402"/>
                      <a:pt x="1730" y="377"/>
                      <a:pt x="1705" y="377"/>
                    </a:cubicBezTo>
                    <a:cubicBezTo>
                      <a:pt x="1654" y="377"/>
                      <a:pt x="1629" y="402"/>
                      <a:pt x="1629" y="452"/>
                    </a:cubicBezTo>
                    <a:cubicBezTo>
                      <a:pt x="1629" y="527"/>
                      <a:pt x="1629" y="627"/>
                      <a:pt x="1629" y="703"/>
                    </a:cubicBezTo>
                    <a:cubicBezTo>
                      <a:pt x="1629" y="778"/>
                      <a:pt x="1604" y="878"/>
                      <a:pt x="1604" y="953"/>
                    </a:cubicBezTo>
                    <a:cubicBezTo>
                      <a:pt x="1604" y="953"/>
                      <a:pt x="1604" y="953"/>
                      <a:pt x="1604" y="978"/>
                    </a:cubicBezTo>
                    <a:cubicBezTo>
                      <a:pt x="1579" y="1003"/>
                      <a:pt x="1554" y="1028"/>
                      <a:pt x="1504" y="1053"/>
                    </a:cubicBezTo>
                    <a:cubicBezTo>
                      <a:pt x="1454" y="1104"/>
                      <a:pt x="1429" y="1129"/>
                      <a:pt x="1379" y="1179"/>
                    </a:cubicBezTo>
                    <a:cubicBezTo>
                      <a:pt x="1379" y="1154"/>
                      <a:pt x="1379" y="1154"/>
                      <a:pt x="1379" y="1129"/>
                    </a:cubicBezTo>
                    <a:cubicBezTo>
                      <a:pt x="1354" y="1078"/>
                      <a:pt x="1354" y="1028"/>
                      <a:pt x="1354" y="978"/>
                    </a:cubicBezTo>
                    <a:cubicBezTo>
                      <a:pt x="1329" y="928"/>
                      <a:pt x="1329" y="878"/>
                      <a:pt x="1304" y="828"/>
                    </a:cubicBezTo>
                    <a:cubicBezTo>
                      <a:pt x="1304" y="803"/>
                      <a:pt x="1304" y="778"/>
                      <a:pt x="1304" y="753"/>
                    </a:cubicBezTo>
                    <a:cubicBezTo>
                      <a:pt x="1304" y="753"/>
                      <a:pt x="1278" y="728"/>
                      <a:pt x="1278" y="703"/>
                    </a:cubicBezTo>
                    <a:cubicBezTo>
                      <a:pt x="1278" y="703"/>
                      <a:pt x="1278" y="703"/>
                      <a:pt x="1278" y="677"/>
                    </a:cubicBezTo>
                    <a:cubicBezTo>
                      <a:pt x="1278" y="677"/>
                      <a:pt x="1253" y="652"/>
                      <a:pt x="1228" y="652"/>
                    </a:cubicBezTo>
                    <a:lnTo>
                      <a:pt x="1203" y="652"/>
                    </a:lnTo>
                    <a:cubicBezTo>
                      <a:pt x="1178" y="677"/>
                      <a:pt x="1153" y="703"/>
                      <a:pt x="1128" y="703"/>
                    </a:cubicBezTo>
                    <a:cubicBezTo>
                      <a:pt x="1103" y="728"/>
                      <a:pt x="1078" y="753"/>
                      <a:pt x="1053" y="778"/>
                    </a:cubicBezTo>
                    <a:cubicBezTo>
                      <a:pt x="1028" y="778"/>
                      <a:pt x="1003" y="803"/>
                      <a:pt x="978" y="828"/>
                    </a:cubicBezTo>
                    <a:cubicBezTo>
                      <a:pt x="953" y="853"/>
                      <a:pt x="928" y="878"/>
                      <a:pt x="903" y="903"/>
                    </a:cubicBezTo>
                    <a:cubicBezTo>
                      <a:pt x="877" y="928"/>
                      <a:pt x="852" y="953"/>
                      <a:pt x="827" y="978"/>
                    </a:cubicBezTo>
                    <a:cubicBezTo>
                      <a:pt x="827" y="978"/>
                      <a:pt x="802" y="1003"/>
                      <a:pt x="777" y="1003"/>
                    </a:cubicBezTo>
                    <a:cubicBezTo>
                      <a:pt x="752" y="1053"/>
                      <a:pt x="727" y="1078"/>
                      <a:pt x="702" y="1104"/>
                    </a:cubicBezTo>
                    <a:cubicBezTo>
                      <a:pt x="702" y="1078"/>
                      <a:pt x="702" y="1053"/>
                      <a:pt x="702" y="1028"/>
                    </a:cubicBezTo>
                    <a:cubicBezTo>
                      <a:pt x="677" y="978"/>
                      <a:pt x="677" y="903"/>
                      <a:pt x="652" y="853"/>
                    </a:cubicBezTo>
                    <a:cubicBezTo>
                      <a:pt x="652" y="828"/>
                      <a:pt x="652" y="803"/>
                      <a:pt x="652" y="778"/>
                    </a:cubicBezTo>
                    <a:cubicBezTo>
                      <a:pt x="652" y="753"/>
                      <a:pt x="652" y="753"/>
                      <a:pt x="677" y="753"/>
                    </a:cubicBezTo>
                    <a:cubicBezTo>
                      <a:pt x="677" y="703"/>
                      <a:pt x="702" y="652"/>
                      <a:pt x="727" y="602"/>
                    </a:cubicBezTo>
                    <a:cubicBezTo>
                      <a:pt x="777" y="552"/>
                      <a:pt x="802" y="477"/>
                      <a:pt x="827" y="427"/>
                    </a:cubicBezTo>
                    <a:cubicBezTo>
                      <a:pt x="852" y="377"/>
                      <a:pt x="852" y="302"/>
                      <a:pt x="877" y="251"/>
                    </a:cubicBezTo>
                    <a:cubicBezTo>
                      <a:pt x="903" y="201"/>
                      <a:pt x="928" y="126"/>
                      <a:pt x="953" y="76"/>
                    </a:cubicBezTo>
                    <a:cubicBezTo>
                      <a:pt x="953" y="51"/>
                      <a:pt x="928" y="26"/>
                      <a:pt x="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8"/>
              <p:cNvSpPr/>
              <p:nvPr/>
            </p:nvSpPr>
            <p:spPr>
              <a:xfrm>
                <a:off x="5158675" y="1610300"/>
                <a:ext cx="10152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582" extrusionOk="0">
                    <a:moveTo>
                      <a:pt x="502" y="1"/>
                    </a:moveTo>
                    <a:lnTo>
                      <a:pt x="1" y="903"/>
                    </a:lnTo>
                    <a:lnTo>
                      <a:pt x="3184" y="2582"/>
                    </a:lnTo>
                    <a:lnTo>
                      <a:pt x="4061" y="1855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8"/>
              <p:cNvSpPr/>
              <p:nvPr/>
            </p:nvSpPr>
            <p:spPr>
              <a:xfrm>
                <a:off x="5018950" y="1127225"/>
                <a:ext cx="1616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514" extrusionOk="0">
                    <a:moveTo>
                      <a:pt x="3234" y="0"/>
                    </a:moveTo>
                    <a:cubicBezTo>
                      <a:pt x="1454" y="0"/>
                      <a:pt x="1" y="1253"/>
                      <a:pt x="1" y="2757"/>
                    </a:cubicBezTo>
                    <a:cubicBezTo>
                      <a:pt x="1" y="4286"/>
                      <a:pt x="1454" y="5514"/>
                      <a:pt x="3234" y="5514"/>
                    </a:cubicBezTo>
                    <a:cubicBezTo>
                      <a:pt x="5013" y="5514"/>
                      <a:pt x="6467" y="4286"/>
                      <a:pt x="6467" y="2757"/>
                    </a:cubicBezTo>
                    <a:cubicBezTo>
                      <a:pt x="6467" y="1253"/>
                      <a:pt x="5013" y="0"/>
                      <a:pt x="32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8"/>
              <p:cNvSpPr/>
              <p:nvPr/>
            </p:nvSpPr>
            <p:spPr>
              <a:xfrm>
                <a:off x="5022725" y="1083350"/>
                <a:ext cx="14287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343" extrusionOk="0">
                    <a:moveTo>
                      <a:pt x="0" y="1"/>
                    </a:moveTo>
                    <a:lnTo>
                      <a:pt x="677" y="4312"/>
                    </a:lnTo>
                    <a:cubicBezTo>
                      <a:pt x="850" y="5473"/>
                      <a:pt x="1851" y="6342"/>
                      <a:pt x="3033" y="6342"/>
                    </a:cubicBezTo>
                    <a:cubicBezTo>
                      <a:pt x="3049" y="6342"/>
                      <a:pt x="3066" y="6342"/>
                      <a:pt x="3083" y="6342"/>
                    </a:cubicBezTo>
                    <a:cubicBezTo>
                      <a:pt x="4612" y="6317"/>
                      <a:pt x="5714" y="4913"/>
                      <a:pt x="5389" y="3434"/>
                    </a:cubicBezTo>
                    <a:lnTo>
                      <a:pt x="4687" y="1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8"/>
              <p:cNvSpPr/>
              <p:nvPr/>
            </p:nvSpPr>
            <p:spPr>
              <a:xfrm>
                <a:off x="5022725" y="1083350"/>
                <a:ext cx="1284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927" extrusionOk="0">
                    <a:moveTo>
                      <a:pt x="0" y="1"/>
                    </a:moveTo>
                    <a:lnTo>
                      <a:pt x="401" y="2657"/>
                    </a:lnTo>
                    <a:cubicBezTo>
                      <a:pt x="827" y="2795"/>
                      <a:pt x="1441" y="2927"/>
                      <a:pt x="2234" y="2927"/>
                    </a:cubicBezTo>
                    <a:cubicBezTo>
                      <a:pt x="3026" y="2927"/>
                      <a:pt x="3998" y="2795"/>
                      <a:pt x="5138" y="2407"/>
                    </a:cubicBezTo>
                    <a:lnTo>
                      <a:pt x="4687" y="1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8"/>
              <p:cNvSpPr/>
              <p:nvPr/>
            </p:nvSpPr>
            <p:spPr>
              <a:xfrm>
                <a:off x="4844775" y="516700"/>
                <a:ext cx="626575" cy="569300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22772" extrusionOk="0">
                    <a:moveTo>
                      <a:pt x="12493" y="0"/>
                    </a:moveTo>
                    <a:cubicBezTo>
                      <a:pt x="6706" y="0"/>
                      <a:pt x="1681" y="4234"/>
                      <a:pt x="877" y="10085"/>
                    </a:cubicBezTo>
                    <a:cubicBezTo>
                      <a:pt x="0" y="16501"/>
                      <a:pt x="5314" y="20712"/>
                      <a:pt x="11604" y="22316"/>
                    </a:cubicBezTo>
                    <a:cubicBezTo>
                      <a:pt x="12816" y="22626"/>
                      <a:pt x="13938" y="22771"/>
                      <a:pt x="14971" y="22771"/>
                    </a:cubicBezTo>
                    <a:cubicBezTo>
                      <a:pt x="20456" y="22771"/>
                      <a:pt x="23448" y="18671"/>
                      <a:pt x="24186" y="13293"/>
                    </a:cubicBezTo>
                    <a:cubicBezTo>
                      <a:pt x="25063" y="6902"/>
                      <a:pt x="20552" y="987"/>
                      <a:pt x="14111" y="110"/>
                    </a:cubicBezTo>
                    <a:cubicBezTo>
                      <a:pt x="13567" y="36"/>
                      <a:pt x="13027" y="0"/>
                      <a:pt x="12493" y="0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8"/>
              <p:cNvSpPr/>
              <p:nvPr/>
            </p:nvSpPr>
            <p:spPr>
              <a:xfrm>
                <a:off x="4781475" y="558650"/>
                <a:ext cx="628475" cy="556350"/>
              </a:xfrm>
              <a:custGeom>
                <a:avLst/>
                <a:gdLst/>
                <a:ahLst/>
                <a:cxnLst/>
                <a:rect l="l" t="t" r="r" b="b"/>
                <a:pathLst>
                  <a:path w="25139" h="22254" extrusionOk="0">
                    <a:moveTo>
                      <a:pt x="12757" y="1"/>
                    </a:moveTo>
                    <a:cubicBezTo>
                      <a:pt x="11974" y="1"/>
                      <a:pt x="11177" y="77"/>
                      <a:pt x="10377" y="237"/>
                    </a:cubicBezTo>
                    <a:cubicBezTo>
                      <a:pt x="4111" y="1515"/>
                      <a:pt x="1" y="7405"/>
                      <a:pt x="1204" y="13420"/>
                    </a:cubicBezTo>
                    <a:cubicBezTo>
                      <a:pt x="2253" y="18666"/>
                      <a:pt x="7001" y="22254"/>
                      <a:pt x="12371" y="22254"/>
                    </a:cubicBezTo>
                    <a:cubicBezTo>
                      <a:pt x="13158" y="22254"/>
                      <a:pt x="13959" y="22176"/>
                      <a:pt x="14763" y="22016"/>
                    </a:cubicBezTo>
                    <a:cubicBezTo>
                      <a:pt x="21029" y="20763"/>
                      <a:pt x="25139" y="14873"/>
                      <a:pt x="23936" y="8858"/>
                    </a:cubicBezTo>
                    <a:cubicBezTo>
                      <a:pt x="22886" y="3609"/>
                      <a:pt x="18132" y="1"/>
                      <a:pt x="12757" y="1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8"/>
              <p:cNvSpPr/>
              <p:nvPr/>
            </p:nvSpPr>
            <p:spPr>
              <a:xfrm>
                <a:off x="5090375" y="763800"/>
                <a:ext cx="82750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861" fill="none" extrusionOk="0">
                    <a:moveTo>
                      <a:pt x="3309" y="728"/>
                    </a:moveTo>
                    <a:cubicBezTo>
                      <a:pt x="3309" y="728"/>
                      <a:pt x="126" y="3860"/>
                      <a:pt x="1" y="1"/>
                    </a:cubicBezTo>
                  </a:path>
                </a:pathLst>
              </a:custGeom>
              <a:noFill/>
              <a:ln w="6900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8"/>
              <p:cNvSpPr/>
              <p:nvPr/>
            </p:nvSpPr>
            <p:spPr>
              <a:xfrm>
                <a:off x="4869825" y="729975"/>
                <a:ext cx="6645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835" fill="none" extrusionOk="0">
                    <a:moveTo>
                      <a:pt x="2582" y="552"/>
                    </a:moveTo>
                    <a:cubicBezTo>
                      <a:pt x="2657" y="476"/>
                      <a:pt x="327" y="3835"/>
                      <a:pt x="1" y="0"/>
                    </a:cubicBezTo>
                  </a:path>
                </a:pathLst>
              </a:custGeom>
              <a:noFill/>
              <a:ln w="6900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8"/>
              <p:cNvSpPr/>
              <p:nvPr/>
            </p:nvSpPr>
            <p:spPr>
              <a:xfrm>
                <a:off x="4963825" y="926725"/>
                <a:ext cx="40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53" fill="none" extrusionOk="0">
                    <a:moveTo>
                      <a:pt x="1529" y="0"/>
                    </a:moveTo>
                    <a:cubicBezTo>
                      <a:pt x="1529" y="0"/>
                      <a:pt x="1604" y="902"/>
                      <a:pt x="877" y="977"/>
                    </a:cubicBezTo>
                    <a:cubicBezTo>
                      <a:pt x="151" y="1053"/>
                      <a:pt x="0" y="251"/>
                      <a:pt x="0" y="251"/>
                    </a:cubicBezTo>
                  </a:path>
                </a:pathLst>
              </a:custGeom>
              <a:noFill/>
              <a:ln w="7525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8"/>
              <p:cNvSpPr/>
              <p:nvPr/>
            </p:nvSpPr>
            <p:spPr>
              <a:xfrm>
                <a:off x="5101650" y="844375"/>
                <a:ext cx="808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1982" extrusionOk="0">
                    <a:moveTo>
                      <a:pt x="1477" y="1"/>
                    </a:moveTo>
                    <a:cubicBezTo>
                      <a:pt x="723" y="1"/>
                      <a:pt x="97" y="336"/>
                      <a:pt x="51" y="838"/>
                    </a:cubicBezTo>
                    <a:cubicBezTo>
                      <a:pt x="1" y="1364"/>
                      <a:pt x="653" y="1890"/>
                      <a:pt x="1505" y="1966"/>
                    </a:cubicBezTo>
                    <a:cubicBezTo>
                      <a:pt x="1600" y="1977"/>
                      <a:pt x="1694" y="1982"/>
                      <a:pt x="1786" y="1982"/>
                    </a:cubicBezTo>
                    <a:cubicBezTo>
                      <a:pt x="2538" y="1982"/>
                      <a:pt x="3139" y="1630"/>
                      <a:pt x="3184" y="1139"/>
                    </a:cubicBezTo>
                    <a:cubicBezTo>
                      <a:pt x="3234" y="612"/>
                      <a:pt x="2582" y="111"/>
                      <a:pt x="1705" y="11"/>
                    </a:cubicBezTo>
                    <a:cubicBezTo>
                      <a:pt x="1628" y="4"/>
                      <a:pt x="1552" y="1"/>
                      <a:pt x="1477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8"/>
              <p:cNvSpPr/>
              <p:nvPr/>
            </p:nvSpPr>
            <p:spPr>
              <a:xfrm>
                <a:off x="4830350" y="816825"/>
                <a:ext cx="808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982" extrusionOk="0">
                    <a:moveTo>
                      <a:pt x="1488" y="0"/>
                    </a:moveTo>
                    <a:cubicBezTo>
                      <a:pt x="729" y="0"/>
                      <a:pt x="97" y="356"/>
                      <a:pt x="51" y="837"/>
                    </a:cubicBezTo>
                    <a:cubicBezTo>
                      <a:pt x="1" y="1388"/>
                      <a:pt x="652" y="1890"/>
                      <a:pt x="1530" y="1965"/>
                    </a:cubicBezTo>
                    <a:cubicBezTo>
                      <a:pt x="1623" y="1976"/>
                      <a:pt x="1715" y="1981"/>
                      <a:pt x="1805" y="1981"/>
                    </a:cubicBezTo>
                    <a:cubicBezTo>
                      <a:pt x="2538" y="1981"/>
                      <a:pt x="3139" y="1632"/>
                      <a:pt x="3184" y="1163"/>
                    </a:cubicBezTo>
                    <a:cubicBezTo>
                      <a:pt x="3234" y="612"/>
                      <a:pt x="2582" y="110"/>
                      <a:pt x="1705" y="10"/>
                    </a:cubicBezTo>
                    <a:cubicBezTo>
                      <a:pt x="1632" y="4"/>
                      <a:pt x="1560" y="0"/>
                      <a:pt x="1488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8"/>
              <p:cNvSpPr/>
              <p:nvPr/>
            </p:nvSpPr>
            <p:spPr>
              <a:xfrm>
                <a:off x="4937500" y="800150"/>
                <a:ext cx="357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906" fill="none" extrusionOk="0">
                    <a:moveTo>
                      <a:pt x="1429" y="577"/>
                    </a:moveTo>
                    <a:cubicBezTo>
                      <a:pt x="1429" y="577"/>
                      <a:pt x="452" y="0"/>
                      <a:pt x="226" y="953"/>
                    </a:cubicBezTo>
                    <a:cubicBezTo>
                      <a:pt x="1" y="1905"/>
                      <a:pt x="1254" y="1404"/>
                      <a:pt x="1254" y="1404"/>
                    </a:cubicBezTo>
                  </a:path>
                </a:pathLst>
              </a:custGeom>
              <a:noFill/>
              <a:ln w="7525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8"/>
              <p:cNvSpPr/>
              <p:nvPr/>
            </p:nvSpPr>
            <p:spPr>
              <a:xfrm>
                <a:off x="4864200" y="506100"/>
                <a:ext cx="615925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24637" h="12765" extrusionOk="0">
                    <a:moveTo>
                      <a:pt x="10267" y="1"/>
                    </a:moveTo>
                    <a:cubicBezTo>
                      <a:pt x="8991" y="1"/>
                      <a:pt x="7614" y="188"/>
                      <a:pt x="6166" y="660"/>
                    </a:cubicBezTo>
                    <a:cubicBezTo>
                      <a:pt x="978" y="2364"/>
                      <a:pt x="0" y="6524"/>
                      <a:pt x="0" y="6524"/>
                    </a:cubicBezTo>
                    <a:lnTo>
                      <a:pt x="5714" y="7527"/>
                    </a:lnTo>
                    <a:cubicBezTo>
                      <a:pt x="6316" y="7633"/>
                      <a:pt x="6920" y="7685"/>
                      <a:pt x="7521" y="7685"/>
                    </a:cubicBezTo>
                    <a:cubicBezTo>
                      <a:pt x="9901" y="7685"/>
                      <a:pt x="12229" y="6867"/>
                      <a:pt x="14111" y="5346"/>
                    </a:cubicBezTo>
                    <a:cubicBezTo>
                      <a:pt x="15138" y="8680"/>
                      <a:pt x="16291" y="11712"/>
                      <a:pt x="20827" y="12614"/>
                    </a:cubicBezTo>
                    <a:lnTo>
                      <a:pt x="21404" y="12765"/>
                    </a:lnTo>
                    <a:cubicBezTo>
                      <a:pt x="21404" y="12765"/>
                      <a:pt x="24637" y="5371"/>
                      <a:pt x="16667" y="1537"/>
                    </a:cubicBezTo>
                    <a:cubicBezTo>
                      <a:pt x="15143" y="809"/>
                      <a:pt x="12923" y="1"/>
                      <a:pt x="10267" y="1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8"/>
              <p:cNvSpPr/>
              <p:nvPr/>
            </p:nvSpPr>
            <p:spPr>
              <a:xfrm>
                <a:off x="5322225" y="817875"/>
                <a:ext cx="137425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3954" extrusionOk="0">
                    <a:moveTo>
                      <a:pt x="3586" y="0"/>
                    </a:moveTo>
                    <a:cubicBezTo>
                      <a:pt x="3286" y="0"/>
                      <a:pt x="2928" y="45"/>
                      <a:pt x="2506" y="143"/>
                    </a:cubicBezTo>
                    <a:cubicBezTo>
                      <a:pt x="2506" y="143"/>
                      <a:pt x="0" y="3026"/>
                      <a:pt x="1980" y="3953"/>
                    </a:cubicBezTo>
                    <a:cubicBezTo>
                      <a:pt x="1980" y="3953"/>
                      <a:pt x="3384" y="3727"/>
                      <a:pt x="4035" y="3001"/>
                    </a:cubicBezTo>
                    <a:cubicBezTo>
                      <a:pt x="5075" y="1809"/>
                      <a:pt x="5497" y="0"/>
                      <a:pt x="3586" y="0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8"/>
              <p:cNvSpPr/>
              <p:nvPr/>
            </p:nvSpPr>
            <p:spPr>
              <a:xfrm>
                <a:off x="5381100" y="855025"/>
                <a:ext cx="34250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89" extrusionOk="0">
                    <a:moveTo>
                      <a:pt x="732" y="1"/>
                    </a:moveTo>
                    <a:cubicBezTo>
                      <a:pt x="251" y="1"/>
                      <a:pt x="1" y="1189"/>
                      <a:pt x="1" y="1189"/>
                    </a:cubicBezTo>
                    <a:cubicBezTo>
                      <a:pt x="1" y="1189"/>
                      <a:pt x="187" y="668"/>
                      <a:pt x="575" y="668"/>
                    </a:cubicBezTo>
                    <a:cubicBezTo>
                      <a:pt x="637" y="668"/>
                      <a:pt x="705" y="681"/>
                      <a:pt x="778" y="713"/>
                    </a:cubicBezTo>
                    <a:cubicBezTo>
                      <a:pt x="859" y="746"/>
                      <a:pt x="932" y="761"/>
                      <a:pt x="994" y="761"/>
                    </a:cubicBezTo>
                    <a:cubicBezTo>
                      <a:pt x="1351" y="761"/>
                      <a:pt x="1369" y="271"/>
                      <a:pt x="878" y="36"/>
                    </a:cubicBezTo>
                    <a:cubicBezTo>
                      <a:pt x="827" y="12"/>
                      <a:pt x="779" y="1"/>
                      <a:pt x="732" y="1"/>
                    </a:cubicBezTo>
                    <a:close/>
                  </a:path>
                </a:pathLst>
              </a:custGeom>
              <a:solidFill>
                <a:srgbClr val="FFA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8"/>
              <p:cNvSpPr/>
              <p:nvPr/>
            </p:nvSpPr>
            <p:spPr>
              <a:xfrm>
                <a:off x="5288375" y="992500"/>
                <a:ext cx="23687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0327" extrusionOk="0">
                    <a:moveTo>
                      <a:pt x="4211" y="1"/>
                    </a:moveTo>
                    <a:lnTo>
                      <a:pt x="1780" y="2156"/>
                    </a:lnTo>
                    <a:cubicBezTo>
                      <a:pt x="1780" y="2156"/>
                      <a:pt x="1" y="8722"/>
                      <a:pt x="3936" y="10326"/>
                    </a:cubicBezTo>
                    <a:lnTo>
                      <a:pt x="9474" y="7895"/>
                    </a:lnTo>
                    <a:cubicBezTo>
                      <a:pt x="9474" y="7895"/>
                      <a:pt x="3560" y="2833"/>
                      <a:pt x="4211" y="1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8"/>
              <p:cNvSpPr/>
              <p:nvPr/>
            </p:nvSpPr>
            <p:spPr>
              <a:xfrm>
                <a:off x="5370450" y="938550"/>
                <a:ext cx="75850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61" extrusionOk="0">
                    <a:moveTo>
                      <a:pt x="1223" y="0"/>
                    </a:moveTo>
                    <a:cubicBezTo>
                      <a:pt x="85" y="0"/>
                      <a:pt x="1" y="3061"/>
                      <a:pt x="1" y="3061"/>
                    </a:cubicBezTo>
                    <a:cubicBezTo>
                      <a:pt x="1" y="3061"/>
                      <a:pt x="3033" y="730"/>
                      <a:pt x="1555" y="78"/>
                    </a:cubicBezTo>
                    <a:cubicBezTo>
                      <a:pt x="1435" y="25"/>
                      <a:pt x="1325" y="0"/>
                      <a:pt x="1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8"/>
              <p:cNvSpPr/>
              <p:nvPr/>
            </p:nvSpPr>
            <p:spPr>
              <a:xfrm>
                <a:off x="5370450" y="969550"/>
                <a:ext cx="101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1836" extrusionOk="0">
                    <a:moveTo>
                      <a:pt x="2498" y="1"/>
                    </a:moveTo>
                    <a:cubicBezTo>
                      <a:pt x="1401" y="1"/>
                      <a:pt x="1" y="1821"/>
                      <a:pt x="1" y="1821"/>
                    </a:cubicBezTo>
                    <a:cubicBezTo>
                      <a:pt x="1" y="1821"/>
                      <a:pt x="245" y="1835"/>
                      <a:pt x="604" y="1835"/>
                    </a:cubicBezTo>
                    <a:cubicBezTo>
                      <a:pt x="1751" y="1835"/>
                      <a:pt x="4067" y="1690"/>
                      <a:pt x="3284" y="467"/>
                    </a:cubicBezTo>
                    <a:cubicBezTo>
                      <a:pt x="3066" y="133"/>
                      <a:pt x="2793" y="1"/>
                      <a:pt x="2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8"/>
              <p:cNvSpPr/>
              <p:nvPr/>
            </p:nvSpPr>
            <p:spPr>
              <a:xfrm>
                <a:off x="5331600" y="992500"/>
                <a:ext cx="62075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482" extrusionOk="0">
                    <a:moveTo>
                      <a:pt x="2482" y="1"/>
                    </a:moveTo>
                    <a:cubicBezTo>
                      <a:pt x="2482" y="1"/>
                      <a:pt x="477" y="728"/>
                      <a:pt x="1" y="2482"/>
                    </a:cubicBezTo>
                    <a:lnTo>
                      <a:pt x="2457" y="803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8"/>
              <p:cNvSpPr/>
              <p:nvPr/>
            </p:nvSpPr>
            <p:spPr>
              <a:xfrm>
                <a:off x="4865450" y="1768825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extrusionOk="0">
                    <a:moveTo>
                      <a:pt x="1955" y="777"/>
                    </a:moveTo>
                    <a:cubicBezTo>
                      <a:pt x="1955" y="802"/>
                      <a:pt x="1980" y="827"/>
                      <a:pt x="1980" y="853"/>
                    </a:cubicBezTo>
                    <a:cubicBezTo>
                      <a:pt x="1980" y="903"/>
                      <a:pt x="2005" y="953"/>
                      <a:pt x="2005" y="1003"/>
                    </a:cubicBezTo>
                    <a:cubicBezTo>
                      <a:pt x="2030" y="1053"/>
                      <a:pt x="2030" y="1103"/>
                      <a:pt x="2055" y="1153"/>
                    </a:cubicBezTo>
                    <a:cubicBezTo>
                      <a:pt x="2055" y="1178"/>
                      <a:pt x="2055" y="1203"/>
                      <a:pt x="2055" y="1203"/>
                    </a:cubicBezTo>
                    <a:cubicBezTo>
                      <a:pt x="2030" y="1254"/>
                      <a:pt x="2005" y="1279"/>
                      <a:pt x="1955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53"/>
                    </a:cubicBezTo>
                    <a:lnTo>
                      <a:pt x="1504" y="1153"/>
                    </a:lnTo>
                    <a:cubicBezTo>
                      <a:pt x="1529" y="1128"/>
                      <a:pt x="1554" y="1103"/>
                      <a:pt x="1579" y="1103"/>
                    </a:cubicBezTo>
                    <a:cubicBezTo>
                      <a:pt x="1629" y="1078"/>
                      <a:pt x="1654" y="1028"/>
                      <a:pt x="1679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53"/>
                      <a:pt x="1905" y="827"/>
                      <a:pt x="1955" y="802"/>
                    </a:cubicBezTo>
                    <a:cubicBezTo>
                      <a:pt x="1955" y="777"/>
                      <a:pt x="1955" y="777"/>
                      <a:pt x="1955" y="777"/>
                    </a:cubicBezTo>
                    <a:close/>
                    <a:moveTo>
                      <a:pt x="877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lnTo>
                      <a:pt x="1053" y="1028"/>
                    </a:ln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3" y="1078"/>
                      <a:pt x="1253" y="1103"/>
                      <a:pt x="1329" y="1128"/>
                    </a:cubicBezTo>
                    <a:lnTo>
                      <a:pt x="1354" y="1128"/>
                    </a:lnTo>
                    <a:lnTo>
                      <a:pt x="1379" y="1228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479" y="1629"/>
                      <a:pt x="1504" y="1655"/>
                    </a:cubicBezTo>
                    <a:cubicBezTo>
                      <a:pt x="1454" y="1655"/>
                      <a:pt x="1429" y="1629"/>
                      <a:pt x="1404" y="1629"/>
                    </a:cubicBezTo>
                    <a:cubicBezTo>
                      <a:pt x="1304" y="1604"/>
                      <a:pt x="1203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53" y="1203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7" y="1003"/>
                    </a:cubicBezTo>
                    <a:close/>
                    <a:moveTo>
                      <a:pt x="2080" y="1304"/>
                    </a:moveTo>
                    <a:cubicBezTo>
                      <a:pt x="2106" y="1329"/>
                      <a:pt x="2156" y="1329"/>
                      <a:pt x="2206" y="1354"/>
                    </a:cubicBezTo>
                    <a:cubicBezTo>
                      <a:pt x="2256" y="1379"/>
                      <a:pt x="2331" y="1429"/>
                      <a:pt x="2381" y="1454"/>
                    </a:cubicBezTo>
                    <a:cubicBezTo>
                      <a:pt x="2481" y="1504"/>
                      <a:pt x="2582" y="1529"/>
                      <a:pt x="2682" y="1579"/>
                    </a:cubicBezTo>
                    <a:cubicBezTo>
                      <a:pt x="2657" y="1579"/>
                      <a:pt x="2657" y="1579"/>
                      <a:pt x="2632" y="1604"/>
                    </a:cubicBezTo>
                    <a:cubicBezTo>
                      <a:pt x="2607" y="1629"/>
                      <a:pt x="2557" y="1655"/>
                      <a:pt x="2507" y="1680"/>
                    </a:cubicBezTo>
                    <a:cubicBezTo>
                      <a:pt x="2456" y="1705"/>
                      <a:pt x="2406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30"/>
                      <a:pt x="2181" y="1855"/>
                      <a:pt x="2181" y="1855"/>
                    </a:cubicBezTo>
                    <a:lnTo>
                      <a:pt x="2156" y="1855"/>
                    </a:lnTo>
                    <a:cubicBezTo>
                      <a:pt x="2080" y="1830"/>
                      <a:pt x="2005" y="180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79" y="1705"/>
                      <a:pt x="1629" y="1705"/>
                    </a:cubicBezTo>
                    <a:cubicBezTo>
                      <a:pt x="1654" y="1655"/>
                      <a:pt x="1705" y="1629"/>
                      <a:pt x="1730" y="1579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5" y="1354"/>
                    </a:cubicBezTo>
                    <a:cubicBezTo>
                      <a:pt x="2030" y="1329"/>
                      <a:pt x="2055" y="1304"/>
                      <a:pt x="2080" y="1304"/>
                    </a:cubicBezTo>
                    <a:close/>
                    <a:moveTo>
                      <a:pt x="1053" y="1629"/>
                    </a:moveTo>
                    <a:cubicBezTo>
                      <a:pt x="1103" y="1655"/>
                      <a:pt x="1153" y="1680"/>
                      <a:pt x="1228" y="1705"/>
                    </a:cubicBezTo>
                    <a:cubicBezTo>
                      <a:pt x="1278" y="1730"/>
                      <a:pt x="1329" y="1755"/>
                      <a:pt x="1404" y="1755"/>
                    </a:cubicBezTo>
                    <a:cubicBezTo>
                      <a:pt x="1404" y="1780"/>
                      <a:pt x="1404" y="1780"/>
                      <a:pt x="1379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03" y="2030"/>
                    </a:cubicBezTo>
                    <a:cubicBezTo>
                      <a:pt x="1103" y="2030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0"/>
                    </a:cubicBezTo>
                    <a:cubicBezTo>
                      <a:pt x="928" y="2030"/>
                      <a:pt x="877" y="2005"/>
                      <a:pt x="827" y="1980"/>
                    </a:cubicBezTo>
                    <a:cubicBezTo>
                      <a:pt x="777" y="1980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52" y="1905"/>
                      <a:pt x="677" y="1880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2" y="1780"/>
                    </a:cubicBezTo>
                    <a:cubicBezTo>
                      <a:pt x="852" y="1755"/>
                      <a:pt x="903" y="1730"/>
                      <a:pt x="928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29"/>
                    </a:cubicBezTo>
                    <a:close/>
                    <a:moveTo>
                      <a:pt x="1654" y="1855"/>
                    </a:moveTo>
                    <a:lnTo>
                      <a:pt x="1654" y="1855"/>
                    </a:lnTo>
                    <a:cubicBezTo>
                      <a:pt x="1805" y="1905"/>
                      <a:pt x="1980" y="1955"/>
                      <a:pt x="2131" y="2005"/>
                    </a:cubicBezTo>
                    <a:cubicBezTo>
                      <a:pt x="2156" y="2030"/>
                      <a:pt x="2156" y="2030"/>
                      <a:pt x="2156" y="2030"/>
                    </a:cubicBezTo>
                    <a:cubicBezTo>
                      <a:pt x="2156" y="2056"/>
                      <a:pt x="2156" y="2056"/>
                      <a:pt x="2181" y="2081"/>
                    </a:cubicBezTo>
                    <a:cubicBezTo>
                      <a:pt x="2181" y="2131"/>
                      <a:pt x="2181" y="2181"/>
                      <a:pt x="2206" y="2206"/>
                    </a:cubicBezTo>
                    <a:cubicBezTo>
                      <a:pt x="2206" y="2281"/>
                      <a:pt x="2231" y="2331"/>
                      <a:pt x="2256" y="2406"/>
                    </a:cubicBezTo>
                    <a:cubicBezTo>
                      <a:pt x="2256" y="2431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482"/>
                      <a:pt x="2156" y="2482"/>
                      <a:pt x="2131" y="2482"/>
                    </a:cubicBezTo>
                    <a:cubicBezTo>
                      <a:pt x="2106" y="2482"/>
                      <a:pt x="2080" y="2482"/>
                      <a:pt x="2030" y="2457"/>
                    </a:cubicBezTo>
                    <a:lnTo>
                      <a:pt x="1980" y="2457"/>
                    </a:lnTo>
                    <a:cubicBezTo>
                      <a:pt x="1955" y="2431"/>
                      <a:pt x="1930" y="2431"/>
                      <a:pt x="1930" y="2431"/>
                    </a:cubicBezTo>
                    <a:cubicBezTo>
                      <a:pt x="1880" y="2431"/>
                      <a:pt x="1855" y="2406"/>
                      <a:pt x="1830" y="2406"/>
                    </a:cubicBezTo>
                    <a:lnTo>
                      <a:pt x="1805" y="2406"/>
                    </a:lnTo>
                    <a:cubicBezTo>
                      <a:pt x="1780" y="2406"/>
                      <a:pt x="1780" y="2381"/>
                      <a:pt x="1755" y="2381"/>
                    </a:cubicBez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54" y="1930"/>
                      <a:pt x="1654" y="1905"/>
                      <a:pt x="1654" y="1855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29" y="2356"/>
                      <a:pt x="1629" y="2356"/>
                      <a:pt x="1604" y="2381"/>
                    </a:cubicBezTo>
                    <a:cubicBezTo>
                      <a:pt x="1604" y="2406"/>
                      <a:pt x="1579" y="2406"/>
                      <a:pt x="1554" y="2431"/>
                    </a:cubicBezTo>
                    <a:cubicBezTo>
                      <a:pt x="1554" y="2431"/>
                      <a:pt x="1554" y="2457"/>
                      <a:pt x="1529" y="2457"/>
                    </a:cubicBezTo>
                    <a:cubicBezTo>
                      <a:pt x="1529" y="2457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29" y="2607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8" y="2557"/>
                      <a:pt x="1278" y="2532"/>
                    </a:cubicBezTo>
                    <a:cubicBezTo>
                      <a:pt x="1278" y="2507"/>
                      <a:pt x="1278" y="2482"/>
                      <a:pt x="1253" y="2457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03" y="2306"/>
                    </a:cubicBezTo>
                    <a:cubicBezTo>
                      <a:pt x="1203" y="2281"/>
                      <a:pt x="1203" y="2256"/>
                      <a:pt x="1178" y="2231"/>
                    </a:cubicBezTo>
                    <a:cubicBezTo>
                      <a:pt x="1178" y="2181"/>
                      <a:pt x="1153" y="2156"/>
                      <a:pt x="1153" y="2106"/>
                    </a:cubicBezTo>
                    <a:lnTo>
                      <a:pt x="1178" y="2081"/>
                    </a:lnTo>
                    <a:cubicBezTo>
                      <a:pt x="1228" y="2056"/>
                      <a:pt x="1278" y="2005"/>
                      <a:pt x="1329" y="1955"/>
                    </a:cubicBezTo>
                    <a:cubicBezTo>
                      <a:pt x="1354" y="1930"/>
                      <a:pt x="1404" y="1880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25"/>
                      <a:pt x="1604" y="25"/>
                      <a:pt x="1604" y="51"/>
                    </a:cubicBezTo>
                    <a:cubicBezTo>
                      <a:pt x="1529" y="176"/>
                      <a:pt x="1479" y="301"/>
                      <a:pt x="1429" y="426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51"/>
                      <a:pt x="1329" y="301"/>
                    </a:cubicBezTo>
                    <a:cubicBezTo>
                      <a:pt x="1304" y="226"/>
                      <a:pt x="1278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03" y="51"/>
                      <a:pt x="1203" y="51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1"/>
                      <a:pt x="1203" y="326"/>
                    </a:cubicBezTo>
                    <a:cubicBezTo>
                      <a:pt x="1203" y="376"/>
                      <a:pt x="1228" y="426"/>
                      <a:pt x="1228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178" y="527"/>
                      <a:pt x="1153" y="527"/>
                    </a:cubicBezTo>
                    <a:cubicBezTo>
                      <a:pt x="1103" y="502"/>
                      <a:pt x="1078" y="477"/>
                      <a:pt x="1028" y="452"/>
                    </a:cubicBezTo>
                    <a:cubicBezTo>
                      <a:pt x="978" y="426"/>
                      <a:pt x="928" y="401"/>
                      <a:pt x="903" y="376"/>
                    </a:cubicBezTo>
                    <a:lnTo>
                      <a:pt x="852" y="376"/>
                    </a:lnTo>
                    <a:cubicBezTo>
                      <a:pt x="827" y="376"/>
                      <a:pt x="827" y="376"/>
                      <a:pt x="802" y="401"/>
                    </a:cubicBezTo>
                    <a:cubicBezTo>
                      <a:pt x="777" y="426"/>
                      <a:pt x="802" y="477"/>
                      <a:pt x="827" y="477"/>
                    </a:cubicBezTo>
                    <a:cubicBezTo>
                      <a:pt x="877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27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8" y="702"/>
                      <a:pt x="1253" y="727"/>
                      <a:pt x="1278" y="752"/>
                    </a:cubicBezTo>
                    <a:cubicBezTo>
                      <a:pt x="1278" y="777"/>
                      <a:pt x="1304" y="802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29" y="1028"/>
                      <a:pt x="1354" y="1053"/>
                      <a:pt x="1354" y="1053"/>
                    </a:cubicBezTo>
                    <a:cubicBezTo>
                      <a:pt x="1278" y="1028"/>
                      <a:pt x="1228" y="1028"/>
                      <a:pt x="1153" y="1003"/>
                    </a:cubicBezTo>
                    <a:cubicBezTo>
                      <a:pt x="1128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2" y="928"/>
                    </a:cubicBezTo>
                    <a:cubicBezTo>
                      <a:pt x="827" y="903"/>
                      <a:pt x="827" y="903"/>
                      <a:pt x="802" y="903"/>
                    </a:cubicBez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28"/>
                    </a:cubicBezTo>
                    <a:cubicBezTo>
                      <a:pt x="777" y="1053"/>
                      <a:pt x="777" y="1078"/>
                      <a:pt x="802" y="1103"/>
                    </a:cubicBezTo>
                    <a:cubicBezTo>
                      <a:pt x="827" y="1153"/>
                      <a:pt x="852" y="1203"/>
                      <a:pt x="877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777" y="1429"/>
                      <a:pt x="727" y="1404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28"/>
                      <a:pt x="527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51" y="1053"/>
                      <a:pt x="426" y="1003"/>
                      <a:pt x="401" y="978"/>
                    </a:cubicBezTo>
                    <a:cubicBezTo>
                      <a:pt x="401" y="953"/>
                      <a:pt x="376" y="928"/>
                      <a:pt x="351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1" y="1254"/>
                    </a:cubicBezTo>
                    <a:cubicBezTo>
                      <a:pt x="426" y="1279"/>
                      <a:pt x="426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01" y="1228"/>
                      <a:pt x="151" y="1203"/>
                    </a:cubicBezTo>
                    <a:cubicBezTo>
                      <a:pt x="126" y="1203"/>
                      <a:pt x="101" y="1178"/>
                      <a:pt x="75" y="1178"/>
                    </a:cubicBezTo>
                    <a:lnTo>
                      <a:pt x="0" y="1178"/>
                    </a:lnTo>
                    <a:cubicBezTo>
                      <a:pt x="0" y="1203"/>
                      <a:pt x="0" y="1254"/>
                      <a:pt x="25" y="1254"/>
                    </a:cubicBezTo>
                    <a:cubicBezTo>
                      <a:pt x="75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29"/>
                    </a:cubicBezTo>
                    <a:cubicBezTo>
                      <a:pt x="401" y="1429"/>
                      <a:pt x="376" y="1454"/>
                      <a:pt x="376" y="1454"/>
                    </a:cubicBezTo>
                    <a:cubicBezTo>
                      <a:pt x="301" y="1504"/>
                      <a:pt x="251" y="1554"/>
                      <a:pt x="176" y="1604"/>
                    </a:cubicBezTo>
                    <a:cubicBezTo>
                      <a:pt x="151" y="1629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6" y="1604"/>
                      <a:pt x="502" y="1554"/>
                    </a:cubicBezTo>
                    <a:cubicBezTo>
                      <a:pt x="527" y="1529"/>
                      <a:pt x="552" y="1504"/>
                      <a:pt x="602" y="1479"/>
                    </a:cubicBez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877" y="1579"/>
                      <a:pt x="903" y="1579"/>
                      <a:pt x="953" y="1604"/>
                    </a:cubicBezTo>
                    <a:cubicBezTo>
                      <a:pt x="928" y="1604"/>
                      <a:pt x="903" y="1629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27" y="1755"/>
                    </a:cubicBezTo>
                    <a:cubicBezTo>
                      <a:pt x="677" y="1805"/>
                      <a:pt x="602" y="1855"/>
                      <a:pt x="552" y="1905"/>
                    </a:cubicBezTo>
                    <a:cubicBezTo>
                      <a:pt x="527" y="1905"/>
                      <a:pt x="527" y="1930"/>
                      <a:pt x="527" y="1930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1980"/>
                      <a:pt x="577" y="2005"/>
                      <a:pt x="602" y="2005"/>
                    </a:cubicBezTo>
                    <a:lnTo>
                      <a:pt x="652" y="2005"/>
                    </a:lnTo>
                    <a:cubicBezTo>
                      <a:pt x="702" y="2030"/>
                      <a:pt x="752" y="2030"/>
                      <a:pt x="827" y="2056"/>
                    </a:cubicBezTo>
                    <a:cubicBezTo>
                      <a:pt x="877" y="2081"/>
                      <a:pt x="928" y="2081"/>
                      <a:pt x="978" y="2106"/>
                    </a:cubicBezTo>
                    <a:lnTo>
                      <a:pt x="1003" y="2106"/>
                    </a:lnTo>
                    <a:cubicBezTo>
                      <a:pt x="1003" y="2131"/>
                      <a:pt x="978" y="2131"/>
                      <a:pt x="978" y="2131"/>
                    </a:cubicBezTo>
                    <a:cubicBezTo>
                      <a:pt x="928" y="2181"/>
                      <a:pt x="877" y="2231"/>
                      <a:pt x="827" y="2281"/>
                    </a:cubicBezTo>
                    <a:cubicBezTo>
                      <a:pt x="827" y="2306"/>
                      <a:pt x="802" y="2306"/>
                      <a:pt x="777" y="2331"/>
                    </a:cubicBezTo>
                    <a:lnTo>
                      <a:pt x="752" y="2331"/>
                    </a:ln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6" y="2281"/>
                      <a:pt x="401" y="2256"/>
                      <a:pt x="351" y="2256"/>
                    </a:cubicBezTo>
                    <a:cubicBezTo>
                      <a:pt x="326" y="2256"/>
                      <a:pt x="301" y="2256"/>
                      <a:pt x="276" y="2231"/>
                    </a:cubicBezTo>
                    <a:lnTo>
                      <a:pt x="251" y="2231"/>
                    </a:ln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176" y="2281"/>
                      <a:pt x="176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lnTo>
                      <a:pt x="502" y="2431"/>
                    </a:lnTo>
                    <a:cubicBezTo>
                      <a:pt x="552" y="2457"/>
                      <a:pt x="602" y="2457"/>
                      <a:pt x="627" y="2457"/>
                    </a:cubicBezTo>
                    <a:cubicBezTo>
                      <a:pt x="602" y="2482"/>
                      <a:pt x="577" y="2507"/>
                      <a:pt x="552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376" y="2682"/>
                      <a:pt x="351" y="2732"/>
                      <a:pt x="301" y="2757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14" y="2820"/>
                      <a:pt x="320" y="2826"/>
                      <a:pt x="326" y="2826"/>
                    </a:cubicBezTo>
                    <a:cubicBezTo>
                      <a:pt x="332" y="2826"/>
                      <a:pt x="339" y="2820"/>
                      <a:pt x="351" y="2807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677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777" y="2632"/>
                      <a:pt x="777" y="2457"/>
                    </a:cubicBezTo>
                    <a:cubicBezTo>
                      <a:pt x="802" y="2457"/>
                      <a:pt x="802" y="2431"/>
                      <a:pt x="802" y="2431"/>
                    </a:cubicBezTo>
                    <a:cubicBezTo>
                      <a:pt x="802" y="2431"/>
                      <a:pt x="802" y="2406"/>
                      <a:pt x="802" y="2406"/>
                    </a:cubicBezTo>
                    <a:cubicBezTo>
                      <a:pt x="827" y="2381"/>
                      <a:pt x="852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078" y="2306"/>
                      <a:pt x="1103" y="2331"/>
                    </a:cubicBezTo>
                    <a:cubicBezTo>
                      <a:pt x="1103" y="2356"/>
                      <a:pt x="1128" y="2381"/>
                      <a:pt x="1128" y="2406"/>
                    </a:cubicBezTo>
                    <a:cubicBezTo>
                      <a:pt x="1153" y="2431"/>
                      <a:pt x="1153" y="2457"/>
                      <a:pt x="1153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03" y="2607"/>
                      <a:pt x="1228" y="2632"/>
                    </a:cubicBezTo>
                    <a:cubicBezTo>
                      <a:pt x="1228" y="2657"/>
                      <a:pt x="1228" y="2657"/>
                      <a:pt x="1253" y="2682"/>
                    </a:cubicBezTo>
                    <a:cubicBezTo>
                      <a:pt x="1253" y="2707"/>
                      <a:pt x="1253" y="2707"/>
                      <a:pt x="1253" y="2732"/>
                    </a:cubicBezTo>
                    <a:lnTo>
                      <a:pt x="1304" y="2732"/>
                    </a:lnTo>
                    <a:cubicBezTo>
                      <a:pt x="1329" y="2707"/>
                      <a:pt x="1329" y="2707"/>
                      <a:pt x="1354" y="2682"/>
                    </a:cubicBezTo>
                    <a:cubicBezTo>
                      <a:pt x="1354" y="2682"/>
                      <a:pt x="1379" y="2657"/>
                      <a:pt x="1404" y="2657"/>
                    </a:cubicBezTo>
                    <a:cubicBezTo>
                      <a:pt x="1404" y="2632"/>
                      <a:pt x="1429" y="2632"/>
                      <a:pt x="1454" y="2607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32"/>
                      <a:pt x="1554" y="2532"/>
                    </a:cubicBezTo>
                    <a:cubicBezTo>
                      <a:pt x="1579" y="2507"/>
                      <a:pt x="1579" y="2507"/>
                      <a:pt x="1604" y="2482"/>
                    </a:cubicBezTo>
                    <a:cubicBezTo>
                      <a:pt x="1629" y="2457"/>
                      <a:pt x="1654" y="2457"/>
                      <a:pt x="1654" y="2431"/>
                    </a:cubicBezTo>
                    <a:cubicBezTo>
                      <a:pt x="1679" y="2482"/>
                      <a:pt x="1679" y="2507"/>
                      <a:pt x="1679" y="2532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30" y="2757"/>
                    </a:cubicBezTo>
                    <a:cubicBezTo>
                      <a:pt x="1730" y="2757"/>
                      <a:pt x="1730" y="2757"/>
                      <a:pt x="1730" y="2782"/>
                    </a:cubicBezTo>
                    <a:cubicBezTo>
                      <a:pt x="1705" y="2807"/>
                      <a:pt x="1705" y="2832"/>
                      <a:pt x="1679" y="2858"/>
                    </a:cubicBezTo>
                    <a:cubicBezTo>
                      <a:pt x="1654" y="2908"/>
                      <a:pt x="1629" y="2933"/>
                      <a:pt x="1629" y="2983"/>
                    </a:cubicBezTo>
                    <a:cubicBezTo>
                      <a:pt x="1604" y="3008"/>
                      <a:pt x="1579" y="3058"/>
                      <a:pt x="1554" y="3083"/>
                    </a:cubicBezTo>
                    <a:cubicBezTo>
                      <a:pt x="1529" y="3133"/>
                      <a:pt x="1504" y="3183"/>
                      <a:pt x="1504" y="3208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479" y="3284"/>
                      <a:pt x="1504" y="3284"/>
                      <a:pt x="1504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54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33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183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1980" y="3434"/>
                      <a:pt x="1980" y="3359"/>
                      <a:pt x="1980" y="3309"/>
                    </a:cubicBezTo>
                    <a:cubicBezTo>
                      <a:pt x="1955" y="3234"/>
                      <a:pt x="1955" y="3183"/>
                      <a:pt x="1930" y="3108"/>
                    </a:cubicBezTo>
                    <a:cubicBezTo>
                      <a:pt x="1930" y="3033"/>
                      <a:pt x="1905" y="2958"/>
                      <a:pt x="1880" y="2883"/>
                    </a:cubicBezTo>
                    <a:lnTo>
                      <a:pt x="1880" y="2883"/>
                    </a:lnTo>
                    <a:cubicBezTo>
                      <a:pt x="1930" y="2933"/>
                      <a:pt x="2005" y="2958"/>
                      <a:pt x="2055" y="2983"/>
                    </a:cubicBezTo>
                    <a:cubicBezTo>
                      <a:pt x="2131" y="3033"/>
                      <a:pt x="2206" y="3083"/>
                      <a:pt x="2306" y="3133"/>
                    </a:cubicBezTo>
                    <a:cubicBezTo>
                      <a:pt x="2313" y="3141"/>
                      <a:pt x="2321" y="3144"/>
                      <a:pt x="2328" y="3144"/>
                    </a:cubicBezTo>
                    <a:cubicBezTo>
                      <a:pt x="2346" y="3144"/>
                      <a:pt x="2364" y="3126"/>
                      <a:pt x="2381" y="3108"/>
                    </a:cubicBezTo>
                    <a:cubicBezTo>
                      <a:pt x="2381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080" y="2883"/>
                    </a:cubicBezTo>
                    <a:cubicBezTo>
                      <a:pt x="2005" y="2832"/>
                      <a:pt x="1930" y="2782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5" y="2507"/>
                      <a:pt x="1955" y="2507"/>
                      <a:pt x="2005" y="2532"/>
                    </a:cubicBezTo>
                    <a:cubicBezTo>
                      <a:pt x="2030" y="2532"/>
                      <a:pt x="2080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lnTo>
                      <a:pt x="2231" y="2582"/>
                    </a:lnTo>
                    <a:cubicBezTo>
                      <a:pt x="2256" y="2607"/>
                      <a:pt x="2281" y="2607"/>
                      <a:pt x="2331" y="2607"/>
                    </a:cubicBez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32"/>
                      <a:pt x="2356" y="2532"/>
                    </a:cubicBezTo>
                    <a:cubicBezTo>
                      <a:pt x="2331" y="2431"/>
                      <a:pt x="2306" y="2331"/>
                      <a:pt x="2281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lnTo>
                      <a:pt x="2256" y="2056"/>
                    </a:ln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56"/>
                      <a:pt x="2582" y="2156"/>
                      <a:pt x="2607" y="2156"/>
                    </a:cubicBezTo>
                    <a:cubicBezTo>
                      <a:pt x="2607" y="2181"/>
                      <a:pt x="2632" y="2181"/>
                      <a:pt x="2632" y="2181"/>
                    </a:cubicBezTo>
                    <a:cubicBezTo>
                      <a:pt x="2657" y="2256"/>
                      <a:pt x="2707" y="2356"/>
                      <a:pt x="2757" y="2431"/>
                    </a:cubicBezTo>
                    <a:cubicBezTo>
                      <a:pt x="2782" y="2482"/>
                      <a:pt x="2807" y="2507"/>
                      <a:pt x="2832" y="2557"/>
                    </a:cubicBezTo>
                    <a:cubicBezTo>
                      <a:pt x="2857" y="2607"/>
                      <a:pt x="2883" y="2632"/>
                      <a:pt x="2908" y="2682"/>
                    </a:cubicBezTo>
                    <a:cubicBezTo>
                      <a:pt x="2933" y="2707"/>
                      <a:pt x="2958" y="2707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2" y="2406"/>
                    </a:cubicBezTo>
                    <a:cubicBezTo>
                      <a:pt x="2807" y="2331"/>
                      <a:pt x="2757" y="2256"/>
                      <a:pt x="2732" y="2206"/>
                    </a:cubicBezTo>
                    <a:cubicBezTo>
                      <a:pt x="2782" y="2206"/>
                      <a:pt x="2832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8" y="2356"/>
                    </a:cubicBezTo>
                    <a:cubicBezTo>
                      <a:pt x="3233" y="2356"/>
                      <a:pt x="3284" y="2356"/>
                      <a:pt x="3284" y="2331"/>
                    </a:cubicBezTo>
                    <a:cubicBezTo>
                      <a:pt x="3309" y="2281"/>
                      <a:pt x="3309" y="2231"/>
                      <a:pt x="3284" y="2231"/>
                    </a:cubicBezTo>
                    <a:cubicBezTo>
                      <a:pt x="3208" y="2181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7" y="2081"/>
                    </a:lnTo>
                    <a:cubicBezTo>
                      <a:pt x="2908" y="2056"/>
                      <a:pt x="2958" y="2030"/>
                      <a:pt x="3008" y="2030"/>
                    </a:cubicBezTo>
                    <a:cubicBezTo>
                      <a:pt x="3108" y="1980"/>
                      <a:pt x="3233" y="1930"/>
                      <a:pt x="3359" y="1880"/>
                    </a:cubicBezTo>
                    <a:cubicBezTo>
                      <a:pt x="3384" y="1880"/>
                      <a:pt x="3384" y="1830"/>
                      <a:pt x="3384" y="1805"/>
                    </a:cubicBezTo>
                    <a:cubicBezTo>
                      <a:pt x="3384" y="1780"/>
                      <a:pt x="3359" y="1755"/>
                      <a:pt x="3359" y="1755"/>
                    </a:cubicBezTo>
                    <a:lnTo>
                      <a:pt x="3284" y="1755"/>
                    </a:ln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7" y="1905"/>
                      <a:pt x="2757" y="1930"/>
                      <a:pt x="2632" y="1980"/>
                    </a:cubicBezTo>
                    <a:cubicBezTo>
                      <a:pt x="2632" y="1980"/>
                      <a:pt x="2607" y="1980"/>
                      <a:pt x="2607" y="2005"/>
                    </a:cubicBez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6" y="1930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1" y="1830"/>
                      <a:pt x="2456" y="1805"/>
                      <a:pt x="2507" y="1780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5"/>
                    </a:cubicBezTo>
                    <a:cubicBezTo>
                      <a:pt x="2757" y="1629"/>
                      <a:pt x="2782" y="1629"/>
                      <a:pt x="2782" y="1604"/>
                    </a:cubicBezTo>
                    <a:cubicBezTo>
                      <a:pt x="2807" y="1604"/>
                      <a:pt x="2832" y="1554"/>
                      <a:pt x="2807" y="1529"/>
                    </a:cubicBezTo>
                    <a:cubicBezTo>
                      <a:pt x="2782" y="1504"/>
                      <a:pt x="2757" y="1504"/>
                      <a:pt x="2732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6" y="1379"/>
                    </a:cubicBezTo>
                    <a:cubicBezTo>
                      <a:pt x="2431" y="1379"/>
                      <a:pt x="2381" y="1354"/>
                      <a:pt x="2331" y="1329"/>
                    </a:cubicBezTo>
                    <a:lnTo>
                      <a:pt x="2356" y="1329"/>
                    </a:lnTo>
                    <a:cubicBezTo>
                      <a:pt x="2306" y="1304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28"/>
                    </a:cubicBezTo>
                    <a:cubicBezTo>
                      <a:pt x="2156" y="1228"/>
                      <a:pt x="2156" y="1228"/>
                      <a:pt x="2181" y="1203"/>
                    </a:cubicBezTo>
                    <a:cubicBezTo>
                      <a:pt x="2206" y="1178"/>
                      <a:pt x="2256" y="1128"/>
                      <a:pt x="2306" y="1103"/>
                    </a:cubicBezTo>
                    <a:cubicBezTo>
                      <a:pt x="2331" y="1078"/>
                      <a:pt x="2381" y="1053"/>
                      <a:pt x="2406" y="1028"/>
                    </a:cubicBezTo>
                    <a:cubicBezTo>
                      <a:pt x="2406" y="1028"/>
                      <a:pt x="2431" y="1053"/>
                      <a:pt x="2431" y="1053"/>
                    </a:cubicBezTo>
                    <a:cubicBezTo>
                      <a:pt x="2507" y="1078"/>
                      <a:pt x="2607" y="1103"/>
                      <a:pt x="2682" y="1103"/>
                    </a:cubicBezTo>
                    <a:cubicBezTo>
                      <a:pt x="2757" y="1128"/>
                      <a:pt x="2857" y="1153"/>
                      <a:pt x="2933" y="1178"/>
                    </a:cubicBezTo>
                    <a:cubicBezTo>
                      <a:pt x="2947" y="1186"/>
                      <a:pt x="2960" y="1189"/>
                      <a:pt x="2971" y="1189"/>
                    </a:cubicBezTo>
                    <a:cubicBezTo>
                      <a:pt x="2997" y="1189"/>
                      <a:pt x="3015" y="1171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7" y="1003"/>
                      <a:pt x="2707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878"/>
                      <a:pt x="2582" y="878"/>
                    </a:cubicBezTo>
                    <a:cubicBezTo>
                      <a:pt x="2607" y="853"/>
                      <a:pt x="2632" y="827"/>
                      <a:pt x="2657" y="802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7" y="702"/>
                      <a:pt x="2857" y="652"/>
                    </a:cubicBezTo>
                    <a:cubicBezTo>
                      <a:pt x="2883" y="652"/>
                      <a:pt x="2883" y="602"/>
                      <a:pt x="2857" y="602"/>
                    </a:cubicBezTo>
                    <a:cubicBezTo>
                      <a:pt x="2857" y="577"/>
                      <a:pt x="2832" y="577"/>
                      <a:pt x="2832" y="577"/>
                    </a:cubicBezTo>
                    <a:cubicBezTo>
                      <a:pt x="2807" y="577"/>
                      <a:pt x="2807" y="577"/>
                      <a:pt x="2807" y="602"/>
                    </a:cubicBezTo>
                    <a:cubicBezTo>
                      <a:pt x="2757" y="627"/>
                      <a:pt x="2707" y="652"/>
                      <a:pt x="2682" y="702"/>
                    </a:cubicBezTo>
                    <a:cubicBezTo>
                      <a:pt x="2632" y="727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3"/>
                    </a:cubicBezTo>
                    <a:cubicBezTo>
                      <a:pt x="2507" y="802"/>
                      <a:pt x="2507" y="752"/>
                      <a:pt x="2507" y="727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1"/>
                      <a:pt x="2481" y="376"/>
                      <a:pt x="2456" y="376"/>
                    </a:cubicBezTo>
                    <a:cubicBezTo>
                      <a:pt x="2406" y="376"/>
                      <a:pt x="2381" y="401"/>
                      <a:pt x="2381" y="426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777"/>
                      <a:pt x="2356" y="878"/>
                      <a:pt x="2356" y="953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078"/>
                      <a:pt x="2181" y="1128"/>
                      <a:pt x="2131" y="1153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0" y="928"/>
                      <a:pt x="2080" y="878"/>
                      <a:pt x="2055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30" y="727"/>
                      <a:pt x="2030" y="702"/>
                    </a:cubicBezTo>
                    <a:cubicBezTo>
                      <a:pt x="2030" y="702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lnTo>
                      <a:pt x="1955" y="652"/>
                    </a:ln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55" y="802"/>
                      <a:pt x="1730" y="827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04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04" y="1028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7"/>
                      <a:pt x="1404" y="802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6"/>
                    </a:cubicBezTo>
                    <a:cubicBezTo>
                      <a:pt x="1604" y="376"/>
                      <a:pt x="1604" y="301"/>
                      <a:pt x="1629" y="251"/>
                    </a:cubicBezTo>
                    <a:lnTo>
                      <a:pt x="1705" y="76"/>
                    </a:lnTo>
                    <a:cubicBezTo>
                      <a:pt x="1705" y="51"/>
                      <a:pt x="1679" y="0"/>
                      <a:pt x="1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8"/>
              <p:cNvSpPr/>
              <p:nvPr/>
            </p:nvSpPr>
            <p:spPr>
              <a:xfrm>
                <a:off x="4865450" y="1768825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fill="none" extrusionOk="0">
                    <a:moveTo>
                      <a:pt x="2181" y="2081"/>
                    </a:moveTo>
                    <a:cubicBezTo>
                      <a:pt x="2181" y="2131"/>
                      <a:pt x="2181" y="2181"/>
                      <a:pt x="2206" y="2206"/>
                    </a:cubicBezTo>
                    <a:cubicBezTo>
                      <a:pt x="2206" y="2281"/>
                      <a:pt x="2231" y="2331"/>
                      <a:pt x="2256" y="2406"/>
                    </a:cubicBezTo>
                    <a:cubicBezTo>
                      <a:pt x="2256" y="2431"/>
                      <a:pt x="2256" y="2482"/>
                      <a:pt x="2281" y="2507"/>
                    </a:cubicBezTo>
                    <a:cubicBezTo>
                      <a:pt x="2256" y="2507"/>
                      <a:pt x="2256" y="2507"/>
                      <a:pt x="2231" y="2507"/>
                    </a:cubicBezTo>
                    <a:cubicBezTo>
                      <a:pt x="2206" y="2482"/>
                      <a:pt x="2156" y="2482"/>
                      <a:pt x="2131" y="2482"/>
                    </a:cubicBezTo>
                    <a:cubicBezTo>
                      <a:pt x="2106" y="2482"/>
                      <a:pt x="2080" y="2482"/>
                      <a:pt x="2030" y="2457"/>
                    </a:cubicBezTo>
                    <a:cubicBezTo>
                      <a:pt x="2005" y="2457"/>
                      <a:pt x="2005" y="2457"/>
                      <a:pt x="1980" y="2457"/>
                    </a:cubicBezTo>
                    <a:cubicBezTo>
                      <a:pt x="1955" y="2431"/>
                      <a:pt x="1930" y="2431"/>
                      <a:pt x="1930" y="2431"/>
                    </a:cubicBezTo>
                    <a:cubicBezTo>
                      <a:pt x="1880" y="2431"/>
                      <a:pt x="1855" y="2406"/>
                      <a:pt x="1830" y="2406"/>
                    </a:cubicBezTo>
                    <a:cubicBezTo>
                      <a:pt x="1830" y="2406"/>
                      <a:pt x="1805" y="2406"/>
                      <a:pt x="1805" y="2406"/>
                    </a:cubicBezTo>
                    <a:cubicBezTo>
                      <a:pt x="1780" y="2406"/>
                      <a:pt x="1780" y="2381"/>
                      <a:pt x="1755" y="2381"/>
                    </a:cubicBez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54" y="1930"/>
                      <a:pt x="1654" y="1905"/>
                      <a:pt x="1654" y="1855"/>
                    </a:cubicBezTo>
                    <a:cubicBezTo>
                      <a:pt x="1805" y="1905"/>
                      <a:pt x="1980" y="1955"/>
                      <a:pt x="2131" y="2005"/>
                    </a:cubicBezTo>
                    <a:cubicBezTo>
                      <a:pt x="2156" y="2030"/>
                      <a:pt x="2156" y="2030"/>
                      <a:pt x="2156" y="2030"/>
                    </a:cubicBezTo>
                    <a:cubicBezTo>
                      <a:pt x="2156" y="2056"/>
                      <a:pt x="2156" y="2056"/>
                      <a:pt x="2181" y="2081"/>
                    </a:cubicBezTo>
                    <a:close/>
                    <a:moveTo>
                      <a:pt x="1554" y="2431"/>
                    </a:moveTo>
                    <a:cubicBezTo>
                      <a:pt x="1554" y="2431"/>
                      <a:pt x="1554" y="2457"/>
                      <a:pt x="1529" y="2457"/>
                    </a:cubicBezTo>
                    <a:cubicBezTo>
                      <a:pt x="1529" y="2457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29" y="2607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8" y="2557"/>
                      <a:pt x="1278" y="2532"/>
                    </a:cubicBezTo>
                    <a:cubicBezTo>
                      <a:pt x="1278" y="2507"/>
                      <a:pt x="1278" y="2482"/>
                      <a:pt x="1253" y="2457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03" y="2306"/>
                    </a:cubicBezTo>
                    <a:cubicBezTo>
                      <a:pt x="1203" y="2281"/>
                      <a:pt x="1203" y="2256"/>
                      <a:pt x="1178" y="2231"/>
                    </a:cubicBezTo>
                    <a:cubicBezTo>
                      <a:pt x="1178" y="2181"/>
                      <a:pt x="1153" y="2156"/>
                      <a:pt x="1153" y="2106"/>
                    </a:cubicBezTo>
                    <a:cubicBezTo>
                      <a:pt x="1153" y="2106"/>
                      <a:pt x="1153" y="2106"/>
                      <a:pt x="1153" y="2106"/>
                    </a:cubicBezTo>
                    <a:lnTo>
                      <a:pt x="1178" y="2081"/>
                    </a:lnTo>
                    <a:cubicBezTo>
                      <a:pt x="1228" y="2056"/>
                      <a:pt x="1278" y="2005"/>
                      <a:pt x="1329" y="1955"/>
                    </a:cubicBezTo>
                    <a:cubicBezTo>
                      <a:pt x="1354" y="1930"/>
                      <a:pt x="1404" y="1880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ubicBezTo>
                      <a:pt x="1504" y="1805"/>
                      <a:pt x="1529" y="1805"/>
                      <a:pt x="1529" y="1805"/>
                    </a:cubicBez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29" y="2356"/>
                      <a:pt x="1629" y="2356"/>
                      <a:pt x="1604" y="2381"/>
                    </a:cubicBezTo>
                    <a:cubicBezTo>
                      <a:pt x="1604" y="2406"/>
                      <a:pt x="1579" y="2406"/>
                      <a:pt x="1554" y="2431"/>
                    </a:cubicBezTo>
                    <a:close/>
                    <a:moveTo>
                      <a:pt x="827" y="1980"/>
                    </a:moveTo>
                    <a:cubicBezTo>
                      <a:pt x="777" y="1980"/>
                      <a:pt x="727" y="1955"/>
                      <a:pt x="677" y="1930"/>
                    </a:cubicBezTo>
                    <a:cubicBezTo>
                      <a:pt x="652" y="1930"/>
                      <a:pt x="652" y="1930"/>
                      <a:pt x="627" y="1930"/>
                    </a:cubicBezTo>
                    <a:cubicBezTo>
                      <a:pt x="652" y="1905"/>
                      <a:pt x="652" y="1905"/>
                      <a:pt x="677" y="1880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2" y="1780"/>
                    </a:cubicBezTo>
                    <a:cubicBezTo>
                      <a:pt x="852" y="1755"/>
                      <a:pt x="903" y="1730"/>
                      <a:pt x="928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29"/>
                    </a:cubicBezTo>
                    <a:cubicBezTo>
                      <a:pt x="1103" y="1655"/>
                      <a:pt x="1153" y="1680"/>
                      <a:pt x="1228" y="1705"/>
                    </a:cubicBezTo>
                    <a:cubicBezTo>
                      <a:pt x="1278" y="1730"/>
                      <a:pt x="1329" y="1755"/>
                      <a:pt x="1404" y="1755"/>
                    </a:cubicBezTo>
                    <a:cubicBezTo>
                      <a:pt x="1404" y="1755"/>
                      <a:pt x="1404" y="1755"/>
                      <a:pt x="1404" y="1755"/>
                    </a:cubicBezTo>
                    <a:cubicBezTo>
                      <a:pt x="1404" y="1780"/>
                      <a:pt x="1404" y="1780"/>
                      <a:pt x="1379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03" y="2030"/>
                    </a:cubicBezTo>
                    <a:cubicBezTo>
                      <a:pt x="1103" y="2030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0"/>
                    </a:cubicBezTo>
                    <a:cubicBezTo>
                      <a:pt x="928" y="2030"/>
                      <a:pt x="877" y="2005"/>
                      <a:pt x="827" y="1980"/>
                    </a:cubicBezTo>
                    <a:close/>
                    <a:moveTo>
                      <a:pt x="928" y="1128"/>
                    </a:moveTo>
                    <a:cubicBezTo>
                      <a:pt x="928" y="1078"/>
                      <a:pt x="903" y="1053"/>
                      <a:pt x="877" y="1003"/>
                    </a:cubicBezTo>
                    <a:cubicBezTo>
                      <a:pt x="877" y="1003"/>
                      <a:pt x="877" y="1003"/>
                      <a:pt x="877" y="1003"/>
                    </a:cubicBezTo>
                    <a:cubicBezTo>
                      <a:pt x="877" y="1003"/>
                      <a:pt x="877" y="1003"/>
                      <a:pt x="877" y="1003"/>
                    </a:cubicBez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978" y="1028"/>
                      <a:pt x="1028" y="1028"/>
                      <a:pt x="1053" y="1028"/>
                    </a:cubicBez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3" y="1078"/>
                      <a:pt x="1253" y="1103"/>
                      <a:pt x="1329" y="1128"/>
                    </a:cubicBezTo>
                    <a:cubicBezTo>
                      <a:pt x="1329" y="1128"/>
                      <a:pt x="1354" y="1128"/>
                      <a:pt x="1354" y="1128"/>
                    </a:cubicBezTo>
                    <a:lnTo>
                      <a:pt x="1379" y="1228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479" y="1629"/>
                      <a:pt x="1504" y="1655"/>
                    </a:cubicBezTo>
                    <a:cubicBezTo>
                      <a:pt x="1454" y="1655"/>
                      <a:pt x="1429" y="1629"/>
                      <a:pt x="1404" y="1629"/>
                    </a:cubicBezTo>
                    <a:cubicBezTo>
                      <a:pt x="1304" y="1604"/>
                      <a:pt x="1203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53" y="1203"/>
                      <a:pt x="953" y="1178"/>
                      <a:pt x="928" y="1128"/>
                    </a:cubicBezTo>
                    <a:close/>
                    <a:moveTo>
                      <a:pt x="1504" y="1153"/>
                    </a:moveTo>
                    <a:cubicBezTo>
                      <a:pt x="1529" y="1128"/>
                      <a:pt x="1554" y="1103"/>
                      <a:pt x="1579" y="1103"/>
                    </a:cubicBezTo>
                    <a:cubicBezTo>
                      <a:pt x="1629" y="1078"/>
                      <a:pt x="1654" y="1028"/>
                      <a:pt x="1679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53"/>
                      <a:pt x="1905" y="827"/>
                      <a:pt x="1955" y="802"/>
                    </a:cubicBezTo>
                    <a:cubicBezTo>
                      <a:pt x="1955" y="777"/>
                      <a:pt x="1955" y="777"/>
                      <a:pt x="1955" y="777"/>
                    </a:cubicBezTo>
                    <a:cubicBezTo>
                      <a:pt x="1955" y="802"/>
                      <a:pt x="1980" y="827"/>
                      <a:pt x="1980" y="853"/>
                    </a:cubicBezTo>
                    <a:cubicBezTo>
                      <a:pt x="1980" y="903"/>
                      <a:pt x="2005" y="953"/>
                      <a:pt x="2005" y="1003"/>
                    </a:cubicBezTo>
                    <a:cubicBezTo>
                      <a:pt x="2030" y="1053"/>
                      <a:pt x="2030" y="1103"/>
                      <a:pt x="2055" y="1153"/>
                    </a:cubicBezTo>
                    <a:cubicBezTo>
                      <a:pt x="2055" y="1178"/>
                      <a:pt x="2055" y="1203"/>
                      <a:pt x="2055" y="1203"/>
                    </a:cubicBezTo>
                    <a:cubicBezTo>
                      <a:pt x="2030" y="1254"/>
                      <a:pt x="2005" y="1279"/>
                      <a:pt x="1955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579" y="1604"/>
                    </a:cubicBezTo>
                    <a:cubicBezTo>
                      <a:pt x="1579" y="1604"/>
                      <a:pt x="1579" y="1604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53"/>
                    </a:cubicBezTo>
                    <a:cubicBezTo>
                      <a:pt x="1479" y="1153"/>
                      <a:pt x="1479" y="1153"/>
                      <a:pt x="1504" y="1153"/>
                    </a:cubicBezTo>
                    <a:close/>
                    <a:moveTo>
                      <a:pt x="2381" y="1454"/>
                    </a:moveTo>
                    <a:cubicBezTo>
                      <a:pt x="2481" y="1504"/>
                      <a:pt x="2582" y="1529"/>
                      <a:pt x="2682" y="1579"/>
                    </a:cubicBezTo>
                    <a:cubicBezTo>
                      <a:pt x="2657" y="1579"/>
                      <a:pt x="2657" y="1579"/>
                      <a:pt x="2632" y="1604"/>
                    </a:cubicBezTo>
                    <a:cubicBezTo>
                      <a:pt x="2607" y="1629"/>
                      <a:pt x="2557" y="1655"/>
                      <a:pt x="2507" y="1680"/>
                    </a:cubicBezTo>
                    <a:cubicBezTo>
                      <a:pt x="2456" y="1705"/>
                      <a:pt x="2406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30"/>
                      <a:pt x="2181" y="1855"/>
                      <a:pt x="2181" y="1855"/>
                    </a:cubicBezTo>
                    <a:cubicBezTo>
                      <a:pt x="2156" y="1855"/>
                      <a:pt x="2156" y="1855"/>
                      <a:pt x="2156" y="1855"/>
                    </a:cubicBezTo>
                    <a:cubicBezTo>
                      <a:pt x="2080" y="1830"/>
                      <a:pt x="2005" y="180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79" y="1705"/>
                      <a:pt x="1629" y="1705"/>
                    </a:cubicBezTo>
                    <a:cubicBezTo>
                      <a:pt x="1654" y="1655"/>
                      <a:pt x="1705" y="1629"/>
                      <a:pt x="1730" y="1579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5" y="1354"/>
                    </a:cubicBezTo>
                    <a:cubicBezTo>
                      <a:pt x="2030" y="1329"/>
                      <a:pt x="2055" y="1304"/>
                      <a:pt x="2080" y="1304"/>
                    </a:cubicBezTo>
                    <a:cubicBezTo>
                      <a:pt x="2106" y="1329"/>
                      <a:pt x="2156" y="1329"/>
                      <a:pt x="2206" y="1354"/>
                    </a:cubicBezTo>
                    <a:cubicBezTo>
                      <a:pt x="2256" y="1379"/>
                      <a:pt x="2331" y="1429"/>
                      <a:pt x="2381" y="1454"/>
                    </a:cubicBezTo>
                    <a:close/>
                    <a:moveTo>
                      <a:pt x="2707" y="1579"/>
                    </a:moveTo>
                    <a:cubicBezTo>
                      <a:pt x="2707" y="1579"/>
                      <a:pt x="2707" y="1579"/>
                      <a:pt x="2707" y="1579"/>
                    </a:cubicBezTo>
                    <a:cubicBezTo>
                      <a:pt x="2707" y="1579"/>
                      <a:pt x="2707" y="1579"/>
                      <a:pt x="2707" y="1579"/>
                    </a:cubicBezTo>
                    <a:cubicBezTo>
                      <a:pt x="2707" y="1579"/>
                      <a:pt x="2707" y="1579"/>
                      <a:pt x="2707" y="1579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59" y="1755"/>
                      <a:pt x="3359" y="1755"/>
                    </a:cubicBezTo>
                    <a:cubicBezTo>
                      <a:pt x="3334" y="1755"/>
                      <a:pt x="3334" y="1755"/>
                      <a:pt x="3309" y="1755"/>
                    </a:cubicBezTo>
                    <a:cubicBezTo>
                      <a:pt x="3309" y="1755"/>
                      <a:pt x="3309" y="1755"/>
                      <a:pt x="3284" y="1755"/>
                    </a:cubicBez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7" y="1905"/>
                      <a:pt x="2757" y="1930"/>
                      <a:pt x="2632" y="1980"/>
                    </a:cubicBezTo>
                    <a:cubicBezTo>
                      <a:pt x="2632" y="1980"/>
                      <a:pt x="2607" y="1980"/>
                      <a:pt x="2607" y="2005"/>
                    </a:cubicBez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6" y="1930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1" y="1830"/>
                      <a:pt x="2456" y="1805"/>
                      <a:pt x="2507" y="1780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5"/>
                    </a:cubicBezTo>
                    <a:cubicBezTo>
                      <a:pt x="2757" y="1629"/>
                      <a:pt x="2782" y="1629"/>
                      <a:pt x="2782" y="1604"/>
                    </a:cubicBezTo>
                    <a:cubicBezTo>
                      <a:pt x="2807" y="1604"/>
                      <a:pt x="2832" y="1554"/>
                      <a:pt x="2807" y="1529"/>
                    </a:cubicBezTo>
                    <a:cubicBezTo>
                      <a:pt x="2782" y="1504"/>
                      <a:pt x="2757" y="1504"/>
                      <a:pt x="2732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6" y="1379"/>
                    </a:cubicBezTo>
                    <a:cubicBezTo>
                      <a:pt x="2431" y="1379"/>
                      <a:pt x="2381" y="1354"/>
                      <a:pt x="2331" y="1329"/>
                    </a:cubicBezTo>
                    <a:cubicBezTo>
                      <a:pt x="2331" y="1329"/>
                      <a:pt x="2356" y="1329"/>
                      <a:pt x="2356" y="1329"/>
                    </a:cubicBezTo>
                    <a:cubicBezTo>
                      <a:pt x="2306" y="1304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28"/>
                    </a:cubicBezTo>
                    <a:cubicBezTo>
                      <a:pt x="2156" y="1228"/>
                      <a:pt x="2156" y="1228"/>
                      <a:pt x="2181" y="1203"/>
                    </a:cubicBezTo>
                    <a:cubicBezTo>
                      <a:pt x="2206" y="1178"/>
                      <a:pt x="2256" y="1128"/>
                      <a:pt x="2306" y="1103"/>
                    </a:cubicBezTo>
                    <a:cubicBezTo>
                      <a:pt x="2331" y="1078"/>
                      <a:pt x="2381" y="1053"/>
                      <a:pt x="2406" y="1028"/>
                    </a:cubicBezTo>
                    <a:cubicBezTo>
                      <a:pt x="2406" y="1028"/>
                      <a:pt x="2431" y="1053"/>
                      <a:pt x="2431" y="1053"/>
                    </a:cubicBezTo>
                    <a:cubicBezTo>
                      <a:pt x="2507" y="1078"/>
                      <a:pt x="2607" y="1103"/>
                      <a:pt x="2682" y="1103"/>
                    </a:cubicBezTo>
                    <a:cubicBezTo>
                      <a:pt x="2757" y="1128"/>
                      <a:pt x="2857" y="1153"/>
                      <a:pt x="2933" y="1178"/>
                    </a:cubicBezTo>
                    <a:cubicBezTo>
                      <a:pt x="2983" y="1203"/>
                      <a:pt x="3008" y="1178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7" y="1003"/>
                      <a:pt x="2707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878"/>
                      <a:pt x="2582" y="878"/>
                    </a:cubicBezTo>
                    <a:cubicBezTo>
                      <a:pt x="2607" y="853"/>
                      <a:pt x="2632" y="827"/>
                      <a:pt x="2657" y="802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7" y="702"/>
                      <a:pt x="2857" y="652"/>
                    </a:cubicBezTo>
                    <a:cubicBezTo>
                      <a:pt x="2883" y="652"/>
                      <a:pt x="2883" y="602"/>
                      <a:pt x="2857" y="602"/>
                    </a:cubicBezTo>
                    <a:cubicBezTo>
                      <a:pt x="2857" y="577"/>
                      <a:pt x="2832" y="577"/>
                      <a:pt x="2832" y="577"/>
                    </a:cubicBezTo>
                    <a:cubicBezTo>
                      <a:pt x="2807" y="577"/>
                      <a:pt x="2807" y="577"/>
                      <a:pt x="2807" y="602"/>
                    </a:cubicBezTo>
                    <a:cubicBezTo>
                      <a:pt x="2757" y="627"/>
                      <a:pt x="2707" y="652"/>
                      <a:pt x="2682" y="702"/>
                    </a:cubicBezTo>
                    <a:cubicBezTo>
                      <a:pt x="2632" y="727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3"/>
                    </a:cubicBezTo>
                    <a:cubicBezTo>
                      <a:pt x="2507" y="802"/>
                      <a:pt x="2507" y="752"/>
                      <a:pt x="2507" y="727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1"/>
                      <a:pt x="2481" y="376"/>
                      <a:pt x="2456" y="376"/>
                    </a:cubicBezTo>
                    <a:cubicBezTo>
                      <a:pt x="2406" y="376"/>
                      <a:pt x="2381" y="401"/>
                      <a:pt x="2381" y="426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777"/>
                      <a:pt x="2356" y="878"/>
                      <a:pt x="2356" y="953"/>
                    </a:cubicBezTo>
                    <a:cubicBezTo>
                      <a:pt x="2356" y="953"/>
                      <a:pt x="2356" y="953"/>
                      <a:pt x="2356" y="953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078"/>
                      <a:pt x="2181" y="1128"/>
                      <a:pt x="2131" y="1153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0" y="928"/>
                      <a:pt x="2080" y="878"/>
                      <a:pt x="2055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30" y="727"/>
                      <a:pt x="2030" y="702"/>
                    </a:cubicBezTo>
                    <a:cubicBezTo>
                      <a:pt x="2030" y="702"/>
                      <a:pt x="2030" y="677"/>
                      <a:pt x="2030" y="677"/>
                    </a:cubicBezTo>
                    <a:cubicBezTo>
                      <a:pt x="2030" y="677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cubicBezTo>
                      <a:pt x="1980" y="652"/>
                      <a:pt x="1955" y="652"/>
                      <a:pt x="1955" y="652"/>
                    </a:cubicBez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55" y="802"/>
                      <a:pt x="1730" y="827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04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04" y="1028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7"/>
                      <a:pt x="1404" y="802"/>
                      <a:pt x="1404" y="752"/>
                    </a:cubicBezTo>
                    <a:cubicBezTo>
                      <a:pt x="1404" y="752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6"/>
                    </a:cubicBezTo>
                    <a:cubicBezTo>
                      <a:pt x="1604" y="376"/>
                      <a:pt x="1604" y="301"/>
                      <a:pt x="1629" y="251"/>
                    </a:cubicBezTo>
                    <a:lnTo>
                      <a:pt x="1705" y="76"/>
                    </a:lnTo>
                    <a:cubicBezTo>
                      <a:pt x="1705" y="51"/>
                      <a:pt x="1679" y="0"/>
                      <a:pt x="1654" y="0"/>
                    </a:cubicBezTo>
                    <a:cubicBezTo>
                      <a:pt x="1654" y="0"/>
                      <a:pt x="1654" y="0"/>
                      <a:pt x="1654" y="0"/>
                    </a:cubicBezTo>
                    <a:cubicBezTo>
                      <a:pt x="1629" y="0"/>
                      <a:pt x="1629" y="0"/>
                      <a:pt x="1629" y="0"/>
                    </a:cubicBezTo>
                    <a:cubicBezTo>
                      <a:pt x="1604" y="25"/>
                      <a:pt x="1604" y="25"/>
                      <a:pt x="1604" y="51"/>
                    </a:cubicBezTo>
                    <a:cubicBezTo>
                      <a:pt x="1529" y="176"/>
                      <a:pt x="1479" y="301"/>
                      <a:pt x="1429" y="426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51"/>
                      <a:pt x="1329" y="301"/>
                    </a:cubicBezTo>
                    <a:cubicBezTo>
                      <a:pt x="1304" y="226"/>
                      <a:pt x="1278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03" y="51"/>
                      <a:pt x="1203" y="51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1"/>
                      <a:pt x="1203" y="326"/>
                    </a:cubicBezTo>
                    <a:cubicBezTo>
                      <a:pt x="1203" y="376"/>
                      <a:pt x="1228" y="426"/>
                      <a:pt x="1228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178" y="527"/>
                      <a:pt x="1153" y="527"/>
                    </a:cubicBezTo>
                    <a:cubicBezTo>
                      <a:pt x="1103" y="502"/>
                      <a:pt x="1078" y="477"/>
                      <a:pt x="1028" y="452"/>
                    </a:cubicBezTo>
                    <a:cubicBezTo>
                      <a:pt x="978" y="426"/>
                      <a:pt x="928" y="401"/>
                      <a:pt x="903" y="376"/>
                    </a:cubicBezTo>
                    <a:cubicBezTo>
                      <a:pt x="877" y="376"/>
                      <a:pt x="877" y="376"/>
                      <a:pt x="852" y="376"/>
                    </a:cubicBezTo>
                    <a:cubicBezTo>
                      <a:pt x="827" y="376"/>
                      <a:pt x="827" y="376"/>
                      <a:pt x="802" y="401"/>
                    </a:cubicBezTo>
                    <a:cubicBezTo>
                      <a:pt x="777" y="426"/>
                      <a:pt x="802" y="477"/>
                      <a:pt x="827" y="477"/>
                    </a:cubicBezTo>
                    <a:cubicBezTo>
                      <a:pt x="877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27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8" y="702"/>
                      <a:pt x="1253" y="727"/>
                      <a:pt x="1278" y="752"/>
                    </a:cubicBezTo>
                    <a:cubicBezTo>
                      <a:pt x="1278" y="777"/>
                      <a:pt x="1304" y="802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29" y="1028"/>
                      <a:pt x="1354" y="1053"/>
                      <a:pt x="1354" y="1053"/>
                    </a:cubicBezTo>
                    <a:cubicBezTo>
                      <a:pt x="1278" y="1028"/>
                      <a:pt x="1228" y="1028"/>
                      <a:pt x="1153" y="1003"/>
                    </a:cubicBezTo>
                    <a:cubicBezTo>
                      <a:pt x="1128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2" y="928"/>
                    </a:cubicBezTo>
                    <a:cubicBezTo>
                      <a:pt x="827" y="903"/>
                      <a:pt x="827" y="903"/>
                      <a:pt x="802" y="903"/>
                    </a:cubicBezTo>
                    <a:cubicBezTo>
                      <a:pt x="802" y="903"/>
                      <a:pt x="802" y="903"/>
                      <a:pt x="802" y="903"/>
                    </a:cubicBez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28"/>
                    </a:cubicBezTo>
                    <a:cubicBezTo>
                      <a:pt x="777" y="1053"/>
                      <a:pt x="777" y="1078"/>
                      <a:pt x="802" y="1103"/>
                    </a:cubicBezTo>
                    <a:cubicBezTo>
                      <a:pt x="827" y="1153"/>
                      <a:pt x="852" y="1203"/>
                      <a:pt x="877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777" y="1429"/>
                      <a:pt x="727" y="1404"/>
                      <a:pt x="652" y="1379"/>
                    </a:cubicBezTo>
                    <a:cubicBezTo>
                      <a:pt x="652" y="1379"/>
                      <a:pt x="652" y="1379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27" y="1354"/>
                      <a:pt x="627" y="1354"/>
                      <a:pt x="627" y="1354"/>
                    </a:cubicBezTo>
                    <a:cubicBezTo>
                      <a:pt x="602" y="1304"/>
                      <a:pt x="577" y="1228"/>
                      <a:pt x="527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51" y="1053"/>
                      <a:pt x="426" y="1003"/>
                      <a:pt x="401" y="978"/>
                    </a:cubicBezTo>
                    <a:cubicBezTo>
                      <a:pt x="401" y="953"/>
                      <a:pt x="376" y="928"/>
                      <a:pt x="351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1" y="1254"/>
                    </a:cubicBezTo>
                    <a:cubicBezTo>
                      <a:pt x="426" y="1279"/>
                      <a:pt x="426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01" y="1228"/>
                      <a:pt x="151" y="1203"/>
                    </a:cubicBezTo>
                    <a:cubicBezTo>
                      <a:pt x="126" y="1203"/>
                      <a:pt x="101" y="1178"/>
                      <a:pt x="75" y="1178"/>
                    </a:cubicBezTo>
                    <a:cubicBezTo>
                      <a:pt x="75" y="1178"/>
                      <a:pt x="50" y="1178"/>
                      <a:pt x="50" y="1178"/>
                    </a:cubicBezTo>
                    <a:cubicBezTo>
                      <a:pt x="25" y="1178"/>
                      <a:pt x="25" y="1178"/>
                      <a:pt x="0" y="1178"/>
                    </a:cubicBezTo>
                    <a:cubicBezTo>
                      <a:pt x="0" y="1203"/>
                      <a:pt x="0" y="1254"/>
                      <a:pt x="25" y="1254"/>
                    </a:cubicBezTo>
                    <a:cubicBezTo>
                      <a:pt x="75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29"/>
                    </a:cubicBezTo>
                    <a:cubicBezTo>
                      <a:pt x="401" y="1429"/>
                      <a:pt x="376" y="1454"/>
                      <a:pt x="376" y="1454"/>
                    </a:cubicBezTo>
                    <a:cubicBezTo>
                      <a:pt x="301" y="1504"/>
                      <a:pt x="251" y="1554"/>
                      <a:pt x="176" y="1604"/>
                    </a:cubicBezTo>
                    <a:cubicBezTo>
                      <a:pt x="151" y="1629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cubicBezTo>
                      <a:pt x="226" y="1730"/>
                      <a:pt x="251" y="1730"/>
                      <a:pt x="276" y="1730"/>
                    </a:cubicBezTo>
                    <a:cubicBezTo>
                      <a:pt x="351" y="1680"/>
                      <a:pt x="426" y="1604"/>
                      <a:pt x="502" y="1554"/>
                    </a:cubicBezTo>
                    <a:cubicBezTo>
                      <a:pt x="527" y="1529"/>
                      <a:pt x="552" y="1504"/>
                      <a:pt x="602" y="1479"/>
                    </a:cubicBezTo>
                    <a:cubicBezTo>
                      <a:pt x="602" y="1479"/>
                      <a:pt x="602" y="1479"/>
                      <a:pt x="602" y="1479"/>
                    </a:cubicBez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877" y="1579"/>
                      <a:pt x="903" y="1579"/>
                      <a:pt x="953" y="1604"/>
                    </a:cubicBezTo>
                    <a:cubicBezTo>
                      <a:pt x="928" y="1604"/>
                      <a:pt x="903" y="1629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27" y="1755"/>
                    </a:cubicBezTo>
                    <a:cubicBezTo>
                      <a:pt x="677" y="1805"/>
                      <a:pt x="602" y="1855"/>
                      <a:pt x="552" y="1905"/>
                    </a:cubicBezTo>
                    <a:cubicBezTo>
                      <a:pt x="552" y="1905"/>
                      <a:pt x="552" y="1905"/>
                      <a:pt x="552" y="1905"/>
                    </a:cubicBezTo>
                    <a:cubicBezTo>
                      <a:pt x="527" y="1905"/>
                      <a:pt x="527" y="1930"/>
                      <a:pt x="527" y="1930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1980"/>
                      <a:pt x="577" y="2005"/>
                      <a:pt x="602" y="2005"/>
                    </a:cubicBezTo>
                    <a:cubicBezTo>
                      <a:pt x="602" y="2005"/>
                      <a:pt x="627" y="2005"/>
                      <a:pt x="652" y="2005"/>
                    </a:cubicBezTo>
                    <a:cubicBezTo>
                      <a:pt x="702" y="2030"/>
                      <a:pt x="752" y="2030"/>
                      <a:pt x="827" y="2056"/>
                    </a:cubicBezTo>
                    <a:cubicBezTo>
                      <a:pt x="877" y="2081"/>
                      <a:pt x="928" y="2081"/>
                      <a:pt x="978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31"/>
                      <a:pt x="978" y="2131"/>
                      <a:pt x="978" y="2131"/>
                    </a:cubicBezTo>
                    <a:cubicBezTo>
                      <a:pt x="928" y="2181"/>
                      <a:pt x="877" y="2231"/>
                      <a:pt x="827" y="2281"/>
                    </a:cubicBezTo>
                    <a:cubicBezTo>
                      <a:pt x="827" y="2306"/>
                      <a:pt x="802" y="2306"/>
                      <a:pt x="777" y="2331"/>
                    </a:cubicBezTo>
                    <a:cubicBezTo>
                      <a:pt x="777" y="2331"/>
                      <a:pt x="752" y="2331"/>
                      <a:pt x="752" y="2331"/>
                    </a:cubicBez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6" y="2281"/>
                      <a:pt x="401" y="2256"/>
                      <a:pt x="351" y="2256"/>
                    </a:cubicBezTo>
                    <a:cubicBezTo>
                      <a:pt x="326" y="2256"/>
                      <a:pt x="301" y="2256"/>
                      <a:pt x="276" y="2231"/>
                    </a:cubicBezTo>
                    <a:cubicBezTo>
                      <a:pt x="276" y="2231"/>
                      <a:pt x="251" y="2231"/>
                      <a:pt x="251" y="2231"/>
                    </a:cubicBez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176" y="2281"/>
                      <a:pt x="176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cubicBezTo>
                      <a:pt x="426" y="2431"/>
                      <a:pt x="476" y="2431"/>
                      <a:pt x="502" y="2431"/>
                    </a:cubicBezTo>
                    <a:cubicBezTo>
                      <a:pt x="552" y="2457"/>
                      <a:pt x="602" y="2457"/>
                      <a:pt x="627" y="2457"/>
                    </a:cubicBezTo>
                    <a:cubicBezTo>
                      <a:pt x="602" y="2482"/>
                      <a:pt x="577" y="2507"/>
                      <a:pt x="552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376" y="2682"/>
                      <a:pt x="351" y="2732"/>
                      <a:pt x="301" y="2757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26" y="2832"/>
                      <a:pt x="326" y="2832"/>
                      <a:pt x="351" y="2807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677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777" y="2632"/>
                      <a:pt x="777" y="2457"/>
                    </a:cubicBezTo>
                    <a:cubicBezTo>
                      <a:pt x="802" y="2457"/>
                      <a:pt x="802" y="2431"/>
                      <a:pt x="802" y="2431"/>
                    </a:cubicBezTo>
                    <a:cubicBezTo>
                      <a:pt x="802" y="2431"/>
                      <a:pt x="802" y="2406"/>
                      <a:pt x="802" y="2406"/>
                    </a:cubicBezTo>
                    <a:cubicBezTo>
                      <a:pt x="827" y="2381"/>
                      <a:pt x="852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lnTo>
                      <a:pt x="1028" y="2206"/>
                    </a:ln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078" y="2306"/>
                      <a:pt x="1103" y="2331"/>
                    </a:cubicBezTo>
                    <a:cubicBezTo>
                      <a:pt x="1103" y="2356"/>
                      <a:pt x="1128" y="2381"/>
                      <a:pt x="1128" y="2406"/>
                    </a:cubicBezTo>
                    <a:cubicBezTo>
                      <a:pt x="1153" y="2431"/>
                      <a:pt x="1153" y="2457"/>
                      <a:pt x="1153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03" y="2607"/>
                      <a:pt x="1228" y="2632"/>
                    </a:cubicBezTo>
                    <a:cubicBezTo>
                      <a:pt x="1228" y="2657"/>
                      <a:pt x="1228" y="2657"/>
                      <a:pt x="1253" y="2682"/>
                    </a:cubicBezTo>
                    <a:cubicBezTo>
                      <a:pt x="1253" y="2682"/>
                      <a:pt x="1253" y="2682"/>
                      <a:pt x="1253" y="2682"/>
                    </a:cubicBezTo>
                    <a:cubicBezTo>
                      <a:pt x="1253" y="2707"/>
                      <a:pt x="1253" y="2707"/>
                      <a:pt x="1253" y="2732"/>
                    </a:cubicBezTo>
                    <a:cubicBezTo>
                      <a:pt x="1278" y="2732"/>
                      <a:pt x="1304" y="2732"/>
                      <a:pt x="1304" y="2732"/>
                    </a:cubicBezTo>
                    <a:cubicBezTo>
                      <a:pt x="1329" y="2707"/>
                      <a:pt x="1329" y="2707"/>
                      <a:pt x="1354" y="2682"/>
                    </a:cubicBezTo>
                    <a:cubicBezTo>
                      <a:pt x="1354" y="2682"/>
                      <a:pt x="1379" y="2657"/>
                      <a:pt x="1404" y="2657"/>
                    </a:cubicBezTo>
                    <a:cubicBezTo>
                      <a:pt x="1404" y="2632"/>
                      <a:pt x="1429" y="2632"/>
                      <a:pt x="1454" y="2607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32"/>
                      <a:pt x="1554" y="2532"/>
                    </a:cubicBezTo>
                    <a:cubicBezTo>
                      <a:pt x="1579" y="2507"/>
                      <a:pt x="1579" y="2507"/>
                      <a:pt x="1604" y="2482"/>
                    </a:cubicBezTo>
                    <a:cubicBezTo>
                      <a:pt x="1629" y="2457"/>
                      <a:pt x="1654" y="2457"/>
                      <a:pt x="1654" y="2431"/>
                    </a:cubicBezTo>
                    <a:cubicBezTo>
                      <a:pt x="1654" y="2431"/>
                      <a:pt x="1654" y="2431"/>
                      <a:pt x="1654" y="2431"/>
                    </a:cubicBezTo>
                    <a:cubicBezTo>
                      <a:pt x="1679" y="2482"/>
                      <a:pt x="1679" y="2507"/>
                      <a:pt x="1679" y="2532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30" y="2757"/>
                    </a:cubicBezTo>
                    <a:cubicBezTo>
                      <a:pt x="1730" y="2757"/>
                      <a:pt x="1730" y="2757"/>
                      <a:pt x="1730" y="2782"/>
                    </a:cubicBezTo>
                    <a:cubicBezTo>
                      <a:pt x="1705" y="2807"/>
                      <a:pt x="1705" y="2832"/>
                      <a:pt x="1679" y="2858"/>
                    </a:cubicBezTo>
                    <a:cubicBezTo>
                      <a:pt x="1654" y="2908"/>
                      <a:pt x="1629" y="2933"/>
                      <a:pt x="1629" y="2983"/>
                    </a:cubicBezTo>
                    <a:cubicBezTo>
                      <a:pt x="1604" y="3008"/>
                      <a:pt x="1579" y="3058"/>
                      <a:pt x="1554" y="3083"/>
                    </a:cubicBezTo>
                    <a:cubicBezTo>
                      <a:pt x="1529" y="3133"/>
                      <a:pt x="1504" y="3183"/>
                      <a:pt x="1504" y="3208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479" y="3284"/>
                      <a:pt x="1504" y="3284"/>
                      <a:pt x="1504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54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33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183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1980" y="3434"/>
                      <a:pt x="1980" y="3359"/>
                      <a:pt x="1980" y="3309"/>
                    </a:cubicBezTo>
                    <a:cubicBezTo>
                      <a:pt x="1955" y="3234"/>
                      <a:pt x="1955" y="3183"/>
                      <a:pt x="1930" y="3108"/>
                    </a:cubicBezTo>
                    <a:cubicBezTo>
                      <a:pt x="1930" y="3033"/>
                      <a:pt x="1905" y="2958"/>
                      <a:pt x="1880" y="2883"/>
                    </a:cubicBezTo>
                    <a:cubicBezTo>
                      <a:pt x="1930" y="2933"/>
                      <a:pt x="2005" y="2958"/>
                      <a:pt x="2055" y="2983"/>
                    </a:cubicBezTo>
                    <a:cubicBezTo>
                      <a:pt x="2131" y="3033"/>
                      <a:pt x="2206" y="3083"/>
                      <a:pt x="2306" y="3133"/>
                    </a:cubicBezTo>
                    <a:cubicBezTo>
                      <a:pt x="2331" y="3158"/>
                      <a:pt x="2356" y="3133"/>
                      <a:pt x="2381" y="3108"/>
                    </a:cubicBezTo>
                    <a:cubicBezTo>
                      <a:pt x="2381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080" y="2883"/>
                    </a:cubicBezTo>
                    <a:cubicBezTo>
                      <a:pt x="2005" y="2832"/>
                      <a:pt x="1930" y="2782"/>
                      <a:pt x="1855" y="2732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5" y="2507"/>
                      <a:pt x="1955" y="2507"/>
                      <a:pt x="2005" y="2532"/>
                    </a:cubicBezTo>
                    <a:cubicBezTo>
                      <a:pt x="2030" y="2532"/>
                      <a:pt x="2080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607"/>
                      <a:pt x="2281" y="2607"/>
                      <a:pt x="2331" y="2607"/>
                    </a:cubicBez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32"/>
                      <a:pt x="2356" y="2532"/>
                    </a:cubicBezTo>
                    <a:cubicBezTo>
                      <a:pt x="2331" y="2431"/>
                      <a:pt x="2306" y="2331"/>
                      <a:pt x="2281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lnTo>
                      <a:pt x="2256" y="2056"/>
                    </a:ln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56"/>
                      <a:pt x="2582" y="2156"/>
                      <a:pt x="2607" y="2156"/>
                    </a:cubicBezTo>
                    <a:cubicBezTo>
                      <a:pt x="2607" y="2181"/>
                      <a:pt x="2632" y="2181"/>
                      <a:pt x="2632" y="2181"/>
                    </a:cubicBezTo>
                    <a:cubicBezTo>
                      <a:pt x="2657" y="2256"/>
                      <a:pt x="2707" y="2356"/>
                      <a:pt x="2757" y="2431"/>
                    </a:cubicBezTo>
                    <a:cubicBezTo>
                      <a:pt x="2782" y="2482"/>
                      <a:pt x="2807" y="2507"/>
                      <a:pt x="2832" y="2557"/>
                    </a:cubicBezTo>
                    <a:cubicBezTo>
                      <a:pt x="2857" y="2607"/>
                      <a:pt x="2883" y="2632"/>
                      <a:pt x="2908" y="2682"/>
                    </a:cubicBezTo>
                    <a:cubicBezTo>
                      <a:pt x="2933" y="2707"/>
                      <a:pt x="2958" y="2707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2" y="2406"/>
                    </a:cubicBezTo>
                    <a:cubicBezTo>
                      <a:pt x="2807" y="2331"/>
                      <a:pt x="2757" y="2256"/>
                      <a:pt x="2732" y="2206"/>
                    </a:cubicBezTo>
                    <a:cubicBezTo>
                      <a:pt x="2782" y="2206"/>
                      <a:pt x="2832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8" y="2356"/>
                    </a:cubicBezTo>
                    <a:cubicBezTo>
                      <a:pt x="3233" y="2356"/>
                      <a:pt x="3284" y="2356"/>
                      <a:pt x="3284" y="2331"/>
                    </a:cubicBezTo>
                    <a:cubicBezTo>
                      <a:pt x="3309" y="2281"/>
                      <a:pt x="3309" y="2231"/>
                      <a:pt x="3284" y="2231"/>
                    </a:cubicBezTo>
                    <a:cubicBezTo>
                      <a:pt x="3208" y="2181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7" y="2081"/>
                    </a:cubicBezTo>
                    <a:cubicBezTo>
                      <a:pt x="2908" y="2056"/>
                      <a:pt x="2958" y="2030"/>
                      <a:pt x="3008" y="2030"/>
                    </a:cubicBezTo>
                    <a:cubicBezTo>
                      <a:pt x="3108" y="1980"/>
                      <a:pt x="3233" y="1930"/>
                      <a:pt x="3359" y="1880"/>
                    </a:cubicBezTo>
                    <a:cubicBezTo>
                      <a:pt x="3384" y="1880"/>
                      <a:pt x="3384" y="1830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8"/>
              <p:cNvSpPr/>
              <p:nvPr/>
            </p:nvSpPr>
            <p:spPr>
              <a:xfrm>
                <a:off x="5275850" y="17443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extrusionOk="0">
                    <a:moveTo>
                      <a:pt x="1980" y="778"/>
                    </a:moveTo>
                    <a:cubicBezTo>
                      <a:pt x="1980" y="803"/>
                      <a:pt x="1980" y="828"/>
                      <a:pt x="1980" y="828"/>
                    </a:cubicBezTo>
                    <a:cubicBezTo>
                      <a:pt x="1980" y="878"/>
                      <a:pt x="2005" y="928"/>
                      <a:pt x="2005" y="978"/>
                    </a:cubicBezTo>
                    <a:cubicBezTo>
                      <a:pt x="2030" y="1029"/>
                      <a:pt x="2030" y="1079"/>
                      <a:pt x="2056" y="1129"/>
                    </a:cubicBezTo>
                    <a:cubicBezTo>
                      <a:pt x="2056" y="1154"/>
                      <a:pt x="2056" y="1179"/>
                      <a:pt x="2081" y="1204"/>
                    </a:cubicBezTo>
                    <a:cubicBezTo>
                      <a:pt x="2030" y="1229"/>
                      <a:pt x="2005" y="1254"/>
                      <a:pt x="1980" y="1279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30"/>
                      <a:pt x="1730" y="1480"/>
                      <a:pt x="1680" y="1530"/>
                    </a:cubicBezTo>
                    <a:cubicBezTo>
                      <a:pt x="1655" y="1555"/>
                      <a:pt x="1629" y="1580"/>
                      <a:pt x="1604" y="1605"/>
                    </a:cubicBezTo>
                    <a:cubicBezTo>
                      <a:pt x="1604" y="1605"/>
                      <a:pt x="1604" y="1605"/>
                      <a:pt x="1579" y="1580"/>
                    </a:cubicBezTo>
                    <a:cubicBezTo>
                      <a:pt x="1554" y="1455"/>
                      <a:pt x="1529" y="1329"/>
                      <a:pt x="1504" y="1204"/>
                    </a:cubicBezTo>
                    <a:cubicBezTo>
                      <a:pt x="1504" y="1204"/>
                      <a:pt x="1479" y="1179"/>
                      <a:pt x="1479" y="1154"/>
                    </a:cubicBezTo>
                    <a:lnTo>
                      <a:pt x="1504" y="1154"/>
                    </a:lnTo>
                    <a:cubicBezTo>
                      <a:pt x="1529" y="1129"/>
                      <a:pt x="1554" y="1104"/>
                      <a:pt x="1604" y="1079"/>
                    </a:cubicBezTo>
                    <a:cubicBezTo>
                      <a:pt x="1629" y="1054"/>
                      <a:pt x="1655" y="1029"/>
                      <a:pt x="1680" y="1003"/>
                    </a:cubicBezTo>
                    <a:cubicBezTo>
                      <a:pt x="1705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53"/>
                      <a:pt x="1905" y="828"/>
                      <a:pt x="1955" y="778"/>
                    </a:cubicBezTo>
                    <a:close/>
                    <a:moveTo>
                      <a:pt x="978" y="1003"/>
                    </a:moveTo>
                    <a:cubicBezTo>
                      <a:pt x="1003" y="1029"/>
                      <a:pt x="1028" y="1029"/>
                      <a:pt x="1053" y="1029"/>
                    </a:cubicBezTo>
                    <a:cubicBezTo>
                      <a:pt x="1078" y="1029"/>
                      <a:pt x="1128" y="1054"/>
                      <a:pt x="1153" y="1054"/>
                    </a:cubicBezTo>
                    <a:cubicBezTo>
                      <a:pt x="1203" y="1079"/>
                      <a:pt x="1279" y="1104"/>
                      <a:pt x="1329" y="1104"/>
                    </a:cubicBezTo>
                    <a:cubicBezTo>
                      <a:pt x="1354" y="1104"/>
                      <a:pt x="1354" y="1129"/>
                      <a:pt x="1379" y="1129"/>
                    </a:cubicBezTo>
                    <a:cubicBezTo>
                      <a:pt x="1379" y="1154"/>
                      <a:pt x="1379" y="1179"/>
                      <a:pt x="1404" y="1204"/>
                    </a:cubicBezTo>
                    <a:cubicBezTo>
                      <a:pt x="1429" y="1354"/>
                      <a:pt x="1454" y="1480"/>
                      <a:pt x="1479" y="1605"/>
                    </a:cubicBezTo>
                    <a:cubicBezTo>
                      <a:pt x="1504" y="1605"/>
                      <a:pt x="1504" y="1630"/>
                      <a:pt x="1504" y="1655"/>
                    </a:cubicBezTo>
                    <a:cubicBezTo>
                      <a:pt x="1479" y="1630"/>
                      <a:pt x="1429" y="1630"/>
                      <a:pt x="1404" y="1630"/>
                    </a:cubicBezTo>
                    <a:cubicBezTo>
                      <a:pt x="1304" y="1605"/>
                      <a:pt x="1203" y="1555"/>
                      <a:pt x="1103" y="1505"/>
                    </a:cubicBezTo>
                    <a:cubicBezTo>
                      <a:pt x="1078" y="1505"/>
                      <a:pt x="1078" y="1480"/>
                      <a:pt x="1078" y="1480"/>
                    </a:cubicBezTo>
                    <a:cubicBezTo>
                      <a:pt x="1078" y="1455"/>
                      <a:pt x="1053" y="1430"/>
                      <a:pt x="1053" y="1404"/>
                    </a:cubicBezTo>
                    <a:cubicBezTo>
                      <a:pt x="1028" y="1354"/>
                      <a:pt x="1003" y="1304"/>
                      <a:pt x="978" y="1254"/>
                    </a:cubicBezTo>
                    <a:cubicBezTo>
                      <a:pt x="978" y="1204"/>
                      <a:pt x="953" y="1154"/>
                      <a:pt x="928" y="1104"/>
                    </a:cubicBezTo>
                    <a:cubicBezTo>
                      <a:pt x="928" y="1079"/>
                      <a:pt x="903" y="1029"/>
                      <a:pt x="878" y="1003"/>
                    </a:cubicBezTo>
                    <a:close/>
                    <a:moveTo>
                      <a:pt x="2081" y="1279"/>
                    </a:moveTo>
                    <a:cubicBezTo>
                      <a:pt x="2131" y="1304"/>
                      <a:pt x="2156" y="1329"/>
                      <a:pt x="2206" y="1354"/>
                    </a:cubicBezTo>
                    <a:cubicBezTo>
                      <a:pt x="2281" y="1379"/>
                      <a:pt x="2331" y="1404"/>
                      <a:pt x="2406" y="1455"/>
                    </a:cubicBezTo>
                    <a:cubicBezTo>
                      <a:pt x="2482" y="1480"/>
                      <a:pt x="2582" y="1530"/>
                      <a:pt x="2682" y="1555"/>
                    </a:cubicBezTo>
                    <a:cubicBezTo>
                      <a:pt x="2657" y="1580"/>
                      <a:pt x="2657" y="1580"/>
                      <a:pt x="2632" y="1580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1"/>
                      <a:pt x="2206" y="1831"/>
                    </a:cubicBezTo>
                    <a:cubicBezTo>
                      <a:pt x="2206" y="1831"/>
                      <a:pt x="2181" y="1856"/>
                      <a:pt x="2181" y="1856"/>
                    </a:cubicBezTo>
                    <a:lnTo>
                      <a:pt x="2156" y="1856"/>
                    </a:lnTo>
                    <a:cubicBezTo>
                      <a:pt x="2081" y="1831"/>
                      <a:pt x="2030" y="1805"/>
                      <a:pt x="1955" y="1780"/>
                    </a:cubicBezTo>
                    <a:cubicBezTo>
                      <a:pt x="1880" y="1755"/>
                      <a:pt x="1830" y="1755"/>
                      <a:pt x="1755" y="1730"/>
                    </a:cubicBezTo>
                    <a:cubicBezTo>
                      <a:pt x="1730" y="1705"/>
                      <a:pt x="1680" y="1705"/>
                      <a:pt x="1629" y="1680"/>
                    </a:cubicBezTo>
                    <a:cubicBezTo>
                      <a:pt x="1680" y="1655"/>
                      <a:pt x="1705" y="1630"/>
                      <a:pt x="1755" y="1580"/>
                    </a:cubicBezTo>
                    <a:cubicBezTo>
                      <a:pt x="1780" y="1530"/>
                      <a:pt x="1830" y="1505"/>
                      <a:pt x="1880" y="1455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6" y="1304"/>
                      <a:pt x="2081" y="1279"/>
                    </a:cubicBezTo>
                    <a:close/>
                    <a:moveTo>
                      <a:pt x="1053" y="1630"/>
                    </a:move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9" y="1730"/>
                      <a:pt x="1329" y="1730"/>
                      <a:pt x="1404" y="1755"/>
                    </a:cubicBez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4" y="1805"/>
                      <a:pt x="1304" y="1856"/>
                      <a:pt x="1254" y="1881"/>
                    </a:cubicBezTo>
                    <a:cubicBezTo>
                      <a:pt x="1203" y="1931"/>
                      <a:pt x="1153" y="1981"/>
                      <a:pt x="1103" y="2006"/>
                    </a:cubicBezTo>
                    <a:cubicBezTo>
                      <a:pt x="1103" y="2031"/>
                      <a:pt x="1078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878" y="2006"/>
                      <a:pt x="827" y="1981"/>
                    </a:cubicBezTo>
                    <a:cubicBezTo>
                      <a:pt x="777" y="1956"/>
                      <a:pt x="727" y="1956"/>
                      <a:pt x="677" y="1931"/>
                    </a:cubicBezTo>
                    <a:lnTo>
                      <a:pt x="627" y="1931"/>
                    </a:lnTo>
                    <a:cubicBezTo>
                      <a:pt x="652" y="1906"/>
                      <a:pt x="677" y="1906"/>
                      <a:pt x="677" y="1881"/>
                    </a:cubicBezTo>
                    <a:cubicBezTo>
                      <a:pt x="702" y="1881"/>
                      <a:pt x="727" y="1856"/>
                      <a:pt x="752" y="1831"/>
                    </a:cubicBezTo>
                    <a:cubicBezTo>
                      <a:pt x="777" y="1831"/>
                      <a:pt x="777" y="1805"/>
                      <a:pt x="802" y="1780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680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lose/>
                    <a:moveTo>
                      <a:pt x="1655" y="1856"/>
                    </a:moveTo>
                    <a:lnTo>
                      <a:pt x="1655" y="1856"/>
                    </a:lnTo>
                    <a:cubicBezTo>
                      <a:pt x="1805" y="1906"/>
                      <a:pt x="1980" y="1956"/>
                      <a:pt x="2131" y="2006"/>
                    </a:cubicBezTo>
                    <a:cubicBezTo>
                      <a:pt x="2156" y="2006"/>
                      <a:pt x="2156" y="2006"/>
                      <a:pt x="2156" y="2031"/>
                    </a:cubicBezTo>
                    <a:cubicBezTo>
                      <a:pt x="2181" y="2031"/>
                      <a:pt x="2181" y="2056"/>
                      <a:pt x="2181" y="2081"/>
                    </a:cubicBez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2"/>
                      <a:pt x="2231" y="2332"/>
                      <a:pt x="2256" y="2407"/>
                    </a:cubicBezTo>
                    <a:cubicBezTo>
                      <a:pt x="2256" y="2432"/>
                      <a:pt x="2281" y="2457"/>
                      <a:pt x="2281" y="2507"/>
                    </a:cubicBezTo>
                    <a:cubicBezTo>
                      <a:pt x="2256" y="2482"/>
                      <a:pt x="2256" y="2482"/>
                      <a:pt x="2231" y="2482"/>
                    </a:cubicBezTo>
                    <a:lnTo>
                      <a:pt x="2131" y="2482"/>
                    </a:lnTo>
                    <a:cubicBezTo>
                      <a:pt x="2106" y="2482"/>
                      <a:pt x="2081" y="2457"/>
                      <a:pt x="2056" y="2457"/>
                    </a:cubicBezTo>
                    <a:cubicBezTo>
                      <a:pt x="2030" y="2457"/>
                      <a:pt x="2005" y="2457"/>
                      <a:pt x="1980" y="2432"/>
                    </a:cubicBezTo>
                    <a:lnTo>
                      <a:pt x="1930" y="2432"/>
                    </a:lnTo>
                    <a:cubicBezTo>
                      <a:pt x="1905" y="2432"/>
                      <a:pt x="1855" y="2407"/>
                      <a:pt x="1830" y="2407"/>
                    </a:cubicBezTo>
                    <a:cubicBezTo>
                      <a:pt x="1830" y="2407"/>
                      <a:pt x="1805" y="2407"/>
                      <a:pt x="1805" y="2382"/>
                    </a:cubicBezTo>
                    <a:lnTo>
                      <a:pt x="1780" y="2382"/>
                    </a:lnTo>
                    <a:cubicBezTo>
                      <a:pt x="1755" y="2357"/>
                      <a:pt x="1755" y="2357"/>
                      <a:pt x="1755" y="2332"/>
                    </a:cubicBezTo>
                    <a:cubicBezTo>
                      <a:pt x="1730" y="2206"/>
                      <a:pt x="1705" y="2081"/>
                      <a:pt x="1680" y="1981"/>
                    </a:cubicBezTo>
                    <a:cubicBezTo>
                      <a:pt x="1680" y="1931"/>
                      <a:pt x="1655" y="1881"/>
                      <a:pt x="1655" y="1856"/>
                    </a:cubicBezTo>
                    <a:close/>
                    <a:moveTo>
                      <a:pt x="1529" y="1805"/>
                    </a:moveTo>
                    <a:cubicBezTo>
                      <a:pt x="1554" y="1856"/>
                      <a:pt x="1554" y="1906"/>
                      <a:pt x="1579" y="1956"/>
                    </a:cubicBezTo>
                    <a:cubicBezTo>
                      <a:pt x="1604" y="2081"/>
                      <a:pt x="1629" y="2206"/>
                      <a:pt x="1655" y="2332"/>
                    </a:cubicBezTo>
                    <a:cubicBezTo>
                      <a:pt x="1629" y="2357"/>
                      <a:pt x="1629" y="2357"/>
                      <a:pt x="1629" y="2382"/>
                    </a:cubicBezTo>
                    <a:cubicBezTo>
                      <a:pt x="1604" y="2382"/>
                      <a:pt x="1579" y="2407"/>
                      <a:pt x="1579" y="2432"/>
                    </a:cubicBezTo>
                    <a:cubicBezTo>
                      <a:pt x="1554" y="2432"/>
                      <a:pt x="1554" y="2432"/>
                      <a:pt x="1554" y="2457"/>
                    </a:cubicBezTo>
                    <a:cubicBezTo>
                      <a:pt x="1529" y="2457"/>
                      <a:pt x="1529" y="2457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54" y="2607"/>
                      <a:pt x="1329" y="2633"/>
                      <a:pt x="1304" y="2633"/>
                    </a:cubicBezTo>
                    <a:cubicBezTo>
                      <a:pt x="1304" y="2607"/>
                      <a:pt x="1304" y="2607"/>
                      <a:pt x="1304" y="2582"/>
                    </a:cubicBezTo>
                    <a:cubicBezTo>
                      <a:pt x="1304" y="2582"/>
                      <a:pt x="1304" y="2557"/>
                      <a:pt x="1279" y="2532"/>
                    </a:cubicBezTo>
                    <a:cubicBezTo>
                      <a:pt x="1279" y="2507"/>
                      <a:pt x="1279" y="2482"/>
                      <a:pt x="1279" y="2457"/>
                    </a:cubicBezTo>
                    <a:cubicBezTo>
                      <a:pt x="1254" y="2432"/>
                      <a:pt x="1254" y="2407"/>
                      <a:pt x="1228" y="2382"/>
                    </a:cubicBezTo>
                    <a:cubicBezTo>
                      <a:pt x="1228" y="2357"/>
                      <a:pt x="1228" y="2332"/>
                      <a:pt x="1228" y="2307"/>
                    </a:cubicBezTo>
                    <a:cubicBezTo>
                      <a:pt x="1203" y="2282"/>
                      <a:pt x="1203" y="2257"/>
                      <a:pt x="1203" y="2232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78" y="2081"/>
                      <a:pt x="1178" y="2081"/>
                    </a:cubicBezTo>
                    <a:cubicBezTo>
                      <a:pt x="1228" y="2031"/>
                      <a:pt x="1279" y="2006"/>
                      <a:pt x="1329" y="1956"/>
                    </a:cubicBezTo>
                    <a:cubicBezTo>
                      <a:pt x="1379" y="1931"/>
                      <a:pt x="1404" y="1881"/>
                      <a:pt x="1454" y="1831"/>
                    </a:cubicBezTo>
                    <a:cubicBezTo>
                      <a:pt x="1479" y="1831"/>
                      <a:pt x="1504" y="1805"/>
                      <a:pt x="1504" y="1805"/>
                    </a:cubicBezTo>
                    <a:close/>
                    <a:moveTo>
                      <a:pt x="1629" y="1"/>
                    </a:moveTo>
                    <a:cubicBezTo>
                      <a:pt x="1604" y="1"/>
                      <a:pt x="1604" y="26"/>
                      <a:pt x="1604" y="26"/>
                    </a:cubicBezTo>
                    <a:cubicBezTo>
                      <a:pt x="1554" y="176"/>
                      <a:pt x="1479" y="302"/>
                      <a:pt x="1429" y="427"/>
                    </a:cubicBezTo>
                    <a:cubicBezTo>
                      <a:pt x="1404" y="477"/>
                      <a:pt x="1404" y="502"/>
                      <a:pt x="1379" y="552"/>
                    </a:cubicBezTo>
                    <a:cubicBezTo>
                      <a:pt x="1379" y="527"/>
                      <a:pt x="1354" y="502"/>
                      <a:pt x="1354" y="477"/>
                    </a:cubicBezTo>
                    <a:cubicBezTo>
                      <a:pt x="1354" y="402"/>
                      <a:pt x="1329" y="352"/>
                      <a:pt x="1329" y="302"/>
                    </a:cubicBezTo>
                    <a:cubicBezTo>
                      <a:pt x="1304" y="227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8" y="51"/>
                    </a:cubicBezTo>
                    <a:lnTo>
                      <a:pt x="1203" y="51"/>
                    </a:ln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2"/>
                      <a:pt x="1203" y="302"/>
                    </a:cubicBezTo>
                    <a:cubicBezTo>
                      <a:pt x="1228" y="377"/>
                      <a:pt x="1228" y="427"/>
                      <a:pt x="1254" y="477"/>
                    </a:cubicBezTo>
                    <a:cubicBezTo>
                      <a:pt x="1254" y="502"/>
                      <a:pt x="1254" y="527"/>
                      <a:pt x="1254" y="552"/>
                    </a:cubicBezTo>
                    <a:cubicBezTo>
                      <a:pt x="1228" y="552"/>
                      <a:pt x="1178" y="527"/>
                      <a:pt x="1153" y="502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978" y="427"/>
                      <a:pt x="953" y="402"/>
                      <a:pt x="903" y="377"/>
                    </a:cubicBezTo>
                    <a:lnTo>
                      <a:pt x="878" y="377"/>
                    </a:lnTo>
                    <a:cubicBezTo>
                      <a:pt x="853" y="377"/>
                      <a:pt x="827" y="377"/>
                      <a:pt x="802" y="402"/>
                    </a:cubicBezTo>
                    <a:cubicBezTo>
                      <a:pt x="802" y="427"/>
                      <a:pt x="802" y="452"/>
                      <a:pt x="827" y="477"/>
                    </a:cubicBezTo>
                    <a:cubicBezTo>
                      <a:pt x="878" y="502"/>
                      <a:pt x="928" y="527"/>
                      <a:pt x="953" y="577"/>
                    </a:cubicBezTo>
                    <a:cubicBezTo>
                      <a:pt x="1003" y="602"/>
                      <a:pt x="1028" y="602"/>
                      <a:pt x="1078" y="628"/>
                    </a:cubicBezTo>
                    <a:cubicBezTo>
                      <a:pt x="1128" y="653"/>
                      <a:pt x="1153" y="678"/>
                      <a:pt x="1203" y="678"/>
                    </a:cubicBezTo>
                    <a:cubicBezTo>
                      <a:pt x="1228" y="703"/>
                      <a:pt x="1254" y="728"/>
                      <a:pt x="1279" y="728"/>
                    </a:cubicBezTo>
                    <a:cubicBezTo>
                      <a:pt x="1304" y="778"/>
                      <a:pt x="1304" y="803"/>
                      <a:pt x="1304" y="828"/>
                    </a:cubicBezTo>
                    <a:cubicBezTo>
                      <a:pt x="1329" y="903"/>
                      <a:pt x="1329" y="953"/>
                      <a:pt x="1354" y="1029"/>
                    </a:cubicBezTo>
                    <a:cubicBezTo>
                      <a:pt x="1354" y="1029"/>
                      <a:pt x="1354" y="1054"/>
                      <a:pt x="1354" y="1054"/>
                    </a:cubicBezTo>
                    <a:cubicBezTo>
                      <a:pt x="1279" y="1029"/>
                      <a:pt x="1228" y="1029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lnTo>
                      <a:pt x="802" y="903"/>
                    </a:ln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1003"/>
                      <a:pt x="777" y="1003"/>
                      <a:pt x="777" y="1029"/>
                    </a:cubicBezTo>
                    <a:cubicBezTo>
                      <a:pt x="777" y="1054"/>
                      <a:pt x="802" y="1079"/>
                      <a:pt x="802" y="1104"/>
                    </a:cubicBezTo>
                    <a:cubicBezTo>
                      <a:pt x="827" y="1154"/>
                      <a:pt x="853" y="1204"/>
                      <a:pt x="878" y="1254"/>
                    </a:cubicBezTo>
                    <a:cubicBezTo>
                      <a:pt x="903" y="1304"/>
                      <a:pt x="928" y="1354"/>
                      <a:pt x="978" y="1430"/>
                    </a:cubicBezTo>
                    <a:cubicBezTo>
                      <a:pt x="978" y="1455"/>
                      <a:pt x="978" y="1455"/>
                      <a:pt x="1003" y="1480"/>
                    </a:cubicBezTo>
                    <a:cubicBezTo>
                      <a:pt x="953" y="1455"/>
                      <a:pt x="903" y="1455"/>
                      <a:pt x="853" y="1430"/>
                    </a:cubicBezTo>
                    <a:cubicBezTo>
                      <a:pt x="802" y="1404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02" y="1279"/>
                      <a:pt x="577" y="1229"/>
                      <a:pt x="552" y="1179"/>
                    </a:cubicBezTo>
                    <a:cubicBezTo>
                      <a:pt x="527" y="1154"/>
                      <a:pt x="502" y="1129"/>
                      <a:pt x="477" y="1079"/>
                    </a:cubicBezTo>
                    <a:cubicBezTo>
                      <a:pt x="452" y="1054"/>
                      <a:pt x="452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lnTo>
                      <a:pt x="326" y="928"/>
                    </a:ln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4"/>
                      <a:pt x="376" y="1179"/>
                      <a:pt x="426" y="1254"/>
                    </a:cubicBezTo>
                    <a:cubicBezTo>
                      <a:pt x="426" y="1254"/>
                      <a:pt x="426" y="1279"/>
                      <a:pt x="452" y="1304"/>
                    </a:cubicBezTo>
                    <a:cubicBezTo>
                      <a:pt x="401" y="1279"/>
                      <a:pt x="376" y="1279"/>
                      <a:pt x="326" y="1254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9"/>
                      <a:pt x="76" y="1179"/>
                    </a:cubicBezTo>
                    <a:cubicBezTo>
                      <a:pt x="76" y="1154"/>
                      <a:pt x="76" y="1154"/>
                      <a:pt x="51" y="1154"/>
                    </a:cubicBezTo>
                    <a:cubicBezTo>
                      <a:pt x="51" y="1154"/>
                      <a:pt x="25" y="1179"/>
                      <a:pt x="25" y="1179"/>
                    </a:cubicBezTo>
                    <a:cubicBezTo>
                      <a:pt x="0" y="1204"/>
                      <a:pt x="0" y="1229"/>
                      <a:pt x="25" y="1254"/>
                    </a:cubicBezTo>
                    <a:cubicBezTo>
                      <a:pt x="76" y="1279"/>
                      <a:pt x="101" y="1304"/>
                      <a:pt x="151" y="1304"/>
                    </a:cubicBezTo>
                    <a:cubicBezTo>
                      <a:pt x="176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04"/>
                    </a:cubicBezTo>
                    <a:cubicBezTo>
                      <a:pt x="401" y="1430"/>
                      <a:pt x="401" y="1455"/>
                      <a:pt x="376" y="1455"/>
                    </a:cubicBezTo>
                    <a:cubicBezTo>
                      <a:pt x="301" y="1505"/>
                      <a:pt x="251" y="1555"/>
                      <a:pt x="176" y="1605"/>
                    </a:cubicBezTo>
                    <a:cubicBezTo>
                      <a:pt x="151" y="1630"/>
                      <a:pt x="151" y="1655"/>
                      <a:pt x="176" y="1680"/>
                    </a:cubicBezTo>
                    <a:cubicBezTo>
                      <a:pt x="176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5"/>
                      <a:pt x="426" y="1605"/>
                      <a:pt x="502" y="1555"/>
                    </a:cubicBezTo>
                    <a:cubicBezTo>
                      <a:pt x="527" y="1530"/>
                      <a:pt x="577" y="1505"/>
                      <a:pt x="602" y="1480"/>
                    </a:cubicBezTo>
                    <a:lnTo>
                      <a:pt x="627" y="1480"/>
                    </a:lnTo>
                    <a:cubicBezTo>
                      <a:pt x="627" y="1480"/>
                      <a:pt x="652" y="1505"/>
                      <a:pt x="677" y="1505"/>
                    </a:cubicBezTo>
                    <a:cubicBezTo>
                      <a:pt x="727" y="1530"/>
                      <a:pt x="802" y="1530"/>
                      <a:pt x="853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27" y="1680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27" y="1906"/>
                      <a:pt x="527" y="1931"/>
                    </a:cubicBezTo>
                    <a:cubicBezTo>
                      <a:pt x="527" y="1956"/>
                      <a:pt x="527" y="1981"/>
                      <a:pt x="552" y="1981"/>
                    </a:cubicBezTo>
                    <a:cubicBezTo>
                      <a:pt x="577" y="1981"/>
                      <a:pt x="577" y="1981"/>
                      <a:pt x="602" y="2006"/>
                    </a:cubicBezTo>
                    <a:lnTo>
                      <a:pt x="652" y="2006"/>
                    </a:ln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8" y="2056"/>
                      <a:pt x="928" y="2081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8" y="2181"/>
                      <a:pt x="878" y="2232"/>
                      <a:pt x="853" y="2257"/>
                    </a:cubicBezTo>
                    <a:cubicBezTo>
                      <a:pt x="827" y="2282"/>
                      <a:pt x="802" y="2307"/>
                      <a:pt x="777" y="2332"/>
                    </a:cubicBezTo>
                    <a:lnTo>
                      <a:pt x="752" y="2332"/>
                    </a:lnTo>
                    <a:cubicBezTo>
                      <a:pt x="702" y="2307"/>
                      <a:pt x="627" y="2282"/>
                      <a:pt x="552" y="2282"/>
                    </a:cubicBezTo>
                    <a:cubicBezTo>
                      <a:pt x="477" y="2257"/>
                      <a:pt x="426" y="2257"/>
                      <a:pt x="351" y="2257"/>
                    </a:cubicBezTo>
                    <a:cubicBezTo>
                      <a:pt x="326" y="2257"/>
                      <a:pt x="301" y="2232"/>
                      <a:pt x="276" y="2232"/>
                    </a:cubicBezTo>
                    <a:lnTo>
                      <a:pt x="226" y="2232"/>
                    </a:lnTo>
                    <a:cubicBezTo>
                      <a:pt x="201" y="2257"/>
                      <a:pt x="201" y="2257"/>
                      <a:pt x="176" y="2282"/>
                    </a:cubicBezTo>
                    <a:cubicBezTo>
                      <a:pt x="176" y="2332"/>
                      <a:pt x="201" y="2357"/>
                      <a:pt x="226" y="2382"/>
                    </a:cubicBezTo>
                    <a:cubicBezTo>
                      <a:pt x="276" y="2382"/>
                      <a:pt x="326" y="2407"/>
                      <a:pt x="401" y="2407"/>
                    </a:cubicBezTo>
                    <a:cubicBezTo>
                      <a:pt x="426" y="2432"/>
                      <a:pt x="477" y="2432"/>
                      <a:pt x="502" y="2432"/>
                    </a:cubicBezTo>
                    <a:cubicBezTo>
                      <a:pt x="552" y="2432"/>
                      <a:pt x="602" y="2457"/>
                      <a:pt x="627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26" y="2658"/>
                    </a:cubicBezTo>
                    <a:cubicBezTo>
                      <a:pt x="401" y="2683"/>
                      <a:pt x="351" y="2733"/>
                      <a:pt x="301" y="2758"/>
                    </a:cubicBezTo>
                    <a:cubicBezTo>
                      <a:pt x="301" y="2783"/>
                      <a:pt x="301" y="2783"/>
                      <a:pt x="301" y="2808"/>
                    </a:cubicBezTo>
                    <a:cubicBezTo>
                      <a:pt x="318" y="2808"/>
                      <a:pt x="335" y="2819"/>
                      <a:pt x="344" y="2819"/>
                    </a:cubicBezTo>
                    <a:cubicBezTo>
                      <a:pt x="349" y="2819"/>
                      <a:pt x="351" y="2816"/>
                      <a:pt x="351" y="2808"/>
                    </a:cubicBezTo>
                    <a:cubicBezTo>
                      <a:pt x="401" y="2783"/>
                      <a:pt x="426" y="2733"/>
                      <a:pt x="477" y="2708"/>
                    </a:cubicBezTo>
                    <a:cubicBezTo>
                      <a:pt x="527" y="2658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8"/>
                    </a:cubicBezTo>
                    <a:cubicBezTo>
                      <a:pt x="702" y="2758"/>
                      <a:pt x="702" y="2858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83"/>
                      <a:pt x="777" y="2958"/>
                    </a:cubicBezTo>
                    <a:cubicBezTo>
                      <a:pt x="777" y="2783"/>
                      <a:pt x="802" y="2607"/>
                      <a:pt x="777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02" y="2407"/>
                      <a:pt x="802" y="2407"/>
                      <a:pt x="802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2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2"/>
                      <a:pt x="1078" y="2257"/>
                    </a:cubicBezTo>
                    <a:cubicBezTo>
                      <a:pt x="1078" y="2282"/>
                      <a:pt x="1103" y="2307"/>
                      <a:pt x="1103" y="2332"/>
                    </a:cubicBezTo>
                    <a:cubicBezTo>
                      <a:pt x="1128" y="2357"/>
                      <a:pt x="1128" y="2382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3"/>
                    </a:cubicBezTo>
                    <a:cubicBezTo>
                      <a:pt x="1228" y="2633"/>
                      <a:pt x="1254" y="2658"/>
                      <a:pt x="1254" y="2683"/>
                    </a:cubicBezTo>
                    <a:cubicBezTo>
                      <a:pt x="1254" y="2683"/>
                      <a:pt x="1254" y="2708"/>
                      <a:pt x="1254" y="2708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79" y="2683"/>
                      <a:pt x="1379" y="2658"/>
                      <a:pt x="1404" y="2658"/>
                    </a:cubicBezTo>
                    <a:cubicBezTo>
                      <a:pt x="1429" y="2633"/>
                      <a:pt x="1429" y="2633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7"/>
                      <a:pt x="1655" y="2457"/>
                      <a:pt x="1680" y="2432"/>
                    </a:cubicBezTo>
                    <a:cubicBezTo>
                      <a:pt x="1680" y="2457"/>
                      <a:pt x="1680" y="2507"/>
                      <a:pt x="1705" y="2532"/>
                    </a:cubicBezTo>
                    <a:cubicBezTo>
                      <a:pt x="1705" y="2607"/>
                      <a:pt x="1730" y="2658"/>
                      <a:pt x="1730" y="2733"/>
                    </a:cubicBezTo>
                    <a:cubicBezTo>
                      <a:pt x="1755" y="2733"/>
                      <a:pt x="1755" y="2758"/>
                      <a:pt x="1755" y="2758"/>
                    </a:cubicBezTo>
                    <a:lnTo>
                      <a:pt x="1730" y="2758"/>
                    </a:ln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883"/>
                      <a:pt x="1655" y="2933"/>
                      <a:pt x="1629" y="2983"/>
                    </a:cubicBezTo>
                    <a:cubicBezTo>
                      <a:pt x="1604" y="3008"/>
                      <a:pt x="1579" y="3034"/>
                      <a:pt x="1579" y="3084"/>
                    </a:cubicBezTo>
                    <a:cubicBezTo>
                      <a:pt x="1554" y="3134"/>
                      <a:pt x="1529" y="3159"/>
                      <a:pt x="1504" y="3209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504" y="3284"/>
                      <a:pt x="1504" y="3284"/>
                      <a:pt x="1529" y="3284"/>
                    </a:cubicBezTo>
                    <a:cubicBezTo>
                      <a:pt x="1542" y="3297"/>
                      <a:pt x="1554" y="3303"/>
                      <a:pt x="1567" y="3303"/>
                    </a:cubicBezTo>
                    <a:cubicBezTo>
                      <a:pt x="1579" y="3303"/>
                      <a:pt x="1592" y="3297"/>
                      <a:pt x="1604" y="3284"/>
                    </a:cubicBezTo>
                    <a:cubicBezTo>
                      <a:pt x="1629" y="3234"/>
                      <a:pt x="1655" y="3209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34"/>
                      <a:pt x="1755" y="2983"/>
                      <a:pt x="1780" y="2933"/>
                    </a:cubicBezTo>
                    <a:cubicBezTo>
                      <a:pt x="1805" y="3008"/>
                      <a:pt x="1805" y="3059"/>
                      <a:pt x="1830" y="3109"/>
                    </a:cubicBezTo>
                    <a:cubicBezTo>
                      <a:pt x="1855" y="3184"/>
                      <a:pt x="1855" y="3259"/>
                      <a:pt x="1880" y="3309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5"/>
                      <a:pt x="1905" y="3460"/>
                      <a:pt x="1905" y="3485"/>
                    </a:cubicBezTo>
                    <a:cubicBezTo>
                      <a:pt x="1905" y="3510"/>
                      <a:pt x="1930" y="3535"/>
                      <a:pt x="1955" y="3535"/>
                    </a:cubicBezTo>
                    <a:cubicBezTo>
                      <a:pt x="1980" y="3535"/>
                      <a:pt x="2005" y="3510"/>
                      <a:pt x="2005" y="3485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4"/>
                      <a:pt x="1955" y="3184"/>
                      <a:pt x="1955" y="3109"/>
                    </a:cubicBezTo>
                    <a:cubicBezTo>
                      <a:pt x="1930" y="3034"/>
                      <a:pt x="1905" y="2958"/>
                      <a:pt x="1880" y="2883"/>
                    </a:cubicBezTo>
                    <a:lnTo>
                      <a:pt x="1880" y="2883"/>
                    </a:lnTo>
                    <a:cubicBezTo>
                      <a:pt x="1955" y="2908"/>
                      <a:pt x="2005" y="2958"/>
                      <a:pt x="2056" y="2983"/>
                    </a:cubicBezTo>
                    <a:cubicBezTo>
                      <a:pt x="2131" y="3034"/>
                      <a:pt x="2231" y="3084"/>
                      <a:pt x="2306" y="3134"/>
                    </a:cubicBezTo>
                    <a:cubicBezTo>
                      <a:pt x="2331" y="3134"/>
                      <a:pt x="2356" y="3134"/>
                      <a:pt x="2381" y="3109"/>
                    </a:cubicBezTo>
                    <a:cubicBezTo>
                      <a:pt x="2406" y="3084"/>
                      <a:pt x="2381" y="3059"/>
                      <a:pt x="2356" y="3034"/>
                    </a:cubicBezTo>
                    <a:cubicBezTo>
                      <a:pt x="2281" y="2983"/>
                      <a:pt x="2181" y="2933"/>
                      <a:pt x="2106" y="2858"/>
                    </a:cubicBezTo>
                    <a:cubicBezTo>
                      <a:pt x="2030" y="2808"/>
                      <a:pt x="1955" y="2758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57"/>
                      <a:pt x="1830" y="2482"/>
                      <a:pt x="1855" y="2482"/>
                    </a:cubicBezTo>
                    <a:cubicBezTo>
                      <a:pt x="1905" y="2482"/>
                      <a:pt x="1955" y="2507"/>
                      <a:pt x="2030" y="2507"/>
                    </a:cubicBezTo>
                    <a:cubicBezTo>
                      <a:pt x="2056" y="2532"/>
                      <a:pt x="2081" y="2532"/>
                      <a:pt x="2106" y="2532"/>
                    </a:cubicBezTo>
                    <a:lnTo>
                      <a:pt x="2181" y="2557"/>
                    </a:ln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582"/>
                      <a:pt x="2306" y="2582"/>
                      <a:pt x="2331" y="2607"/>
                    </a:cubicBezTo>
                    <a:cubicBezTo>
                      <a:pt x="2356" y="2607"/>
                      <a:pt x="2381" y="2582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32"/>
                      <a:pt x="2331" y="2307"/>
                      <a:pt x="2306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cubicBezTo>
                      <a:pt x="2256" y="2081"/>
                      <a:pt x="2256" y="2056"/>
                      <a:pt x="2256" y="2056"/>
                    </a:cubicBez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31"/>
                      <a:pt x="2582" y="2156"/>
                      <a:pt x="2632" y="2156"/>
                    </a:cubicBezTo>
                    <a:cubicBezTo>
                      <a:pt x="2632" y="2156"/>
                      <a:pt x="2632" y="2181"/>
                      <a:pt x="2632" y="2181"/>
                    </a:cubicBezTo>
                    <a:cubicBezTo>
                      <a:pt x="2682" y="2257"/>
                      <a:pt x="2707" y="2357"/>
                      <a:pt x="2757" y="2432"/>
                    </a:cubicBezTo>
                    <a:cubicBezTo>
                      <a:pt x="2782" y="2457"/>
                      <a:pt x="2807" y="2507"/>
                      <a:pt x="2833" y="2557"/>
                    </a:cubicBezTo>
                    <a:cubicBezTo>
                      <a:pt x="2858" y="2582"/>
                      <a:pt x="2883" y="2633"/>
                      <a:pt x="2933" y="2683"/>
                    </a:cubicBezTo>
                    <a:cubicBezTo>
                      <a:pt x="2933" y="2708"/>
                      <a:pt x="2958" y="2708"/>
                      <a:pt x="2983" y="2708"/>
                    </a:cubicBezTo>
                    <a:cubicBezTo>
                      <a:pt x="2983" y="2683"/>
                      <a:pt x="3008" y="2658"/>
                      <a:pt x="2983" y="2658"/>
                    </a:cubicBezTo>
                    <a:cubicBezTo>
                      <a:pt x="2933" y="2557"/>
                      <a:pt x="2883" y="2482"/>
                      <a:pt x="2833" y="2382"/>
                    </a:cubicBezTo>
                    <a:cubicBezTo>
                      <a:pt x="2807" y="2332"/>
                      <a:pt x="2757" y="2257"/>
                      <a:pt x="2732" y="2206"/>
                    </a:cubicBezTo>
                    <a:cubicBezTo>
                      <a:pt x="2782" y="2206"/>
                      <a:pt x="2833" y="2232"/>
                      <a:pt x="2883" y="2257"/>
                    </a:cubicBezTo>
                    <a:cubicBezTo>
                      <a:pt x="2958" y="2257"/>
                      <a:pt x="3008" y="2282"/>
                      <a:pt x="3058" y="2307"/>
                    </a:cubicBezTo>
                    <a:cubicBezTo>
                      <a:pt x="3108" y="2307"/>
                      <a:pt x="3158" y="2332"/>
                      <a:pt x="3208" y="2332"/>
                    </a:cubicBezTo>
                    <a:cubicBezTo>
                      <a:pt x="3223" y="2339"/>
                      <a:pt x="3236" y="2342"/>
                      <a:pt x="3247" y="2342"/>
                    </a:cubicBezTo>
                    <a:cubicBezTo>
                      <a:pt x="3273" y="2342"/>
                      <a:pt x="3291" y="2324"/>
                      <a:pt x="3309" y="2307"/>
                    </a:cubicBezTo>
                    <a:cubicBezTo>
                      <a:pt x="3309" y="2282"/>
                      <a:pt x="3309" y="2232"/>
                      <a:pt x="3284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8" y="2081"/>
                    </a:lnTo>
                    <a:lnTo>
                      <a:pt x="3008" y="2031"/>
                    </a:lnTo>
                    <a:cubicBezTo>
                      <a:pt x="3133" y="1981"/>
                      <a:pt x="3234" y="1931"/>
                      <a:pt x="3359" y="1881"/>
                    </a:cubicBezTo>
                    <a:cubicBezTo>
                      <a:pt x="3384" y="1881"/>
                      <a:pt x="3409" y="1831"/>
                      <a:pt x="3384" y="1805"/>
                    </a:cubicBezTo>
                    <a:cubicBezTo>
                      <a:pt x="3384" y="1780"/>
                      <a:pt x="3384" y="1755"/>
                      <a:pt x="3359" y="1755"/>
                    </a:cubicBezTo>
                    <a:cubicBezTo>
                      <a:pt x="3359" y="1730"/>
                      <a:pt x="3334" y="1730"/>
                      <a:pt x="3309" y="1730"/>
                    </a:cubicBezTo>
                    <a:cubicBezTo>
                      <a:pt x="3183" y="1780"/>
                      <a:pt x="3083" y="1805"/>
                      <a:pt x="2983" y="1856"/>
                    </a:cubicBezTo>
                    <a:cubicBezTo>
                      <a:pt x="2858" y="1906"/>
                      <a:pt x="2757" y="1931"/>
                      <a:pt x="2657" y="1981"/>
                    </a:cubicBezTo>
                    <a:lnTo>
                      <a:pt x="2607" y="1981"/>
                    </a:lnTo>
                    <a:cubicBezTo>
                      <a:pt x="2582" y="1981"/>
                      <a:pt x="2557" y="1956"/>
                      <a:pt x="2532" y="1956"/>
                    </a:cubicBezTo>
                    <a:cubicBezTo>
                      <a:pt x="2457" y="1931"/>
                      <a:pt x="2381" y="1906"/>
                      <a:pt x="2306" y="1881"/>
                    </a:cubicBezTo>
                    <a:cubicBezTo>
                      <a:pt x="2331" y="1881"/>
                      <a:pt x="2356" y="1856"/>
                      <a:pt x="2406" y="1856"/>
                    </a:cubicBezTo>
                    <a:cubicBezTo>
                      <a:pt x="2431" y="1831"/>
                      <a:pt x="2482" y="1805"/>
                      <a:pt x="2507" y="1780"/>
                    </a:cubicBezTo>
                    <a:cubicBezTo>
                      <a:pt x="2557" y="1755"/>
                      <a:pt x="2607" y="1730"/>
                      <a:pt x="2657" y="1705"/>
                    </a:cubicBezTo>
                    <a:cubicBezTo>
                      <a:pt x="2682" y="1680"/>
                      <a:pt x="2732" y="1680"/>
                      <a:pt x="2757" y="1630"/>
                    </a:cubicBezTo>
                    <a:cubicBezTo>
                      <a:pt x="2782" y="1630"/>
                      <a:pt x="2782" y="1630"/>
                      <a:pt x="2782" y="1605"/>
                    </a:cubicBezTo>
                    <a:cubicBezTo>
                      <a:pt x="2807" y="1580"/>
                      <a:pt x="2833" y="1555"/>
                      <a:pt x="2807" y="1530"/>
                    </a:cubicBezTo>
                    <a:cubicBezTo>
                      <a:pt x="2807" y="1505"/>
                      <a:pt x="2782" y="1505"/>
                      <a:pt x="2757" y="1480"/>
                    </a:cubicBezTo>
                    <a:cubicBezTo>
                      <a:pt x="2707" y="1455"/>
                      <a:pt x="2657" y="1455"/>
                      <a:pt x="2607" y="1430"/>
                    </a:cubicBezTo>
                    <a:cubicBezTo>
                      <a:pt x="2557" y="1404"/>
                      <a:pt x="2507" y="1404"/>
                      <a:pt x="2482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06" y="1304"/>
                      <a:pt x="2281" y="1279"/>
                      <a:pt x="2231" y="1279"/>
                    </a:cubicBezTo>
                    <a:cubicBezTo>
                      <a:pt x="2206" y="1254"/>
                      <a:pt x="2181" y="1254"/>
                      <a:pt x="2156" y="1229"/>
                    </a:cubicBezTo>
                    <a:cubicBezTo>
                      <a:pt x="2156" y="1229"/>
                      <a:pt x="2156" y="1229"/>
                      <a:pt x="2181" y="1204"/>
                    </a:cubicBezTo>
                    <a:cubicBezTo>
                      <a:pt x="2231" y="1179"/>
                      <a:pt x="2256" y="1129"/>
                      <a:pt x="2306" y="1104"/>
                    </a:cubicBezTo>
                    <a:cubicBezTo>
                      <a:pt x="2331" y="1079"/>
                      <a:pt x="2381" y="1054"/>
                      <a:pt x="2406" y="1029"/>
                    </a:cubicBezTo>
                    <a:lnTo>
                      <a:pt x="2431" y="1029"/>
                    </a:lnTo>
                    <a:cubicBezTo>
                      <a:pt x="2507" y="1079"/>
                      <a:pt x="2607" y="1079"/>
                      <a:pt x="2682" y="1104"/>
                    </a:cubicBezTo>
                    <a:cubicBezTo>
                      <a:pt x="2782" y="1129"/>
                      <a:pt x="2858" y="1154"/>
                      <a:pt x="2958" y="1179"/>
                    </a:cubicBezTo>
                    <a:cubicBezTo>
                      <a:pt x="2983" y="1179"/>
                      <a:pt x="3033" y="1179"/>
                      <a:pt x="3033" y="1129"/>
                    </a:cubicBezTo>
                    <a:cubicBezTo>
                      <a:pt x="3033" y="1104"/>
                      <a:pt x="3033" y="1054"/>
                      <a:pt x="2983" y="1054"/>
                    </a:cubicBezTo>
                    <a:cubicBezTo>
                      <a:pt x="2908" y="1029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2" y="903"/>
                    </a:cubicBezTo>
                    <a:cubicBezTo>
                      <a:pt x="2557" y="903"/>
                      <a:pt x="2582" y="878"/>
                      <a:pt x="2607" y="878"/>
                    </a:cubicBezTo>
                    <a:cubicBezTo>
                      <a:pt x="2607" y="853"/>
                      <a:pt x="2632" y="828"/>
                      <a:pt x="2657" y="803"/>
                    </a:cubicBezTo>
                    <a:cubicBezTo>
                      <a:pt x="2682" y="778"/>
                      <a:pt x="2707" y="778"/>
                      <a:pt x="2732" y="753"/>
                    </a:cubicBezTo>
                    <a:cubicBezTo>
                      <a:pt x="2782" y="728"/>
                      <a:pt x="2833" y="678"/>
                      <a:pt x="2858" y="653"/>
                    </a:cubicBezTo>
                    <a:cubicBezTo>
                      <a:pt x="2883" y="628"/>
                      <a:pt x="2883" y="602"/>
                      <a:pt x="2858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lnTo>
                      <a:pt x="2807" y="577"/>
                    </a:lnTo>
                    <a:cubicBezTo>
                      <a:pt x="2757" y="628"/>
                      <a:pt x="2732" y="653"/>
                      <a:pt x="2682" y="678"/>
                    </a:cubicBezTo>
                    <a:cubicBezTo>
                      <a:pt x="2632" y="728"/>
                      <a:pt x="2582" y="778"/>
                      <a:pt x="2532" y="803"/>
                    </a:cubicBezTo>
                    <a:cubicBezTo>
                      <a:pt x="2532" y="828"/>
                      <a:pt x="2532" y="828"/>
                      <a:pt x="2507" y="828"/>
                    </a:cubicBezTo>
                    <a:cubicBezTo>
                      <a:pt x="2507" y="803"/>
                      <a:pt x="2507" y="753"/>
                      <a:pt x="2507" y="703"/>
                    </a:cubicBezTo>
                    <a:cubicBezTo>
                      <a:pt x="2507" y="628"/>
                      <a:pt x="2507" y="527"/>
                      <a:pt x="2507" y="427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31" y="377"/>
                      <a:pt x="2381" y="402"/>
                      <a:pt x="2381" y="427"/>
                    </a:cubicBezTo>
                    <a:cubicBezTo>
                      <a:pt x="2381" y="527"/>
                      <a:pt x="2381" y="602"/>
                      <a:pt x="2381" y="703"/>
                    </a:cubicBezTo>
                    <a:cubicBezTo>
                      <a:pt x="2381" y="778"/>
                      <a:pt x="2381" y="853"/>
                      <a:pt x="2381" y="953"/>
                    </a:cubicBezTo>
                    <a:cubicBezTo>
                      <a:pt x="2331" y="978"/>
                      <a:pt x="2306" y="1003"/>
                      <a:pt x="2256" y="1054"/>
                    </a:cubicBezTo>
                    <a:cubicBezTo>
                      <a:pt x="2231" y="1079"/>
                      <a:pt x="2181" y="1129"/>
                      <a:pt x="2131" y="1154"/>
                    </a:cubicBezTo>
                    <a:cubicBezTo>
                      <a:pt x="2131" y="1154"/>
                      <a:pt x="2131" y="1129"/>
                      <a:pt x="2131" y="1129"/>
                    </a:cubicBezTo>
                    <a:cubicBezTo>
                      <a:pt x="2131" y="1079"/>
                      <a:pt x="2106" y="1029"/>
                      <a:pt x="2106" y="978"/>
                    </a:cubicBezTo>
                    <a:cubicBezTo>
                      <a:pt x="2106" y="928"/>
                      <a:pt x="2081" y="878"/>
                      <a:pt x="2081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28"/>
                      <a:pt x="2056" y="703"/>
                      <a:pt x="2056" y="703"/>
                    </a:cubicBezTo>
                    <a:cubicBezTo>
                      <a:pt x="2056" y="678"/>
                      <a:pt x="2030" y="678"/>
                      <a:pt x="2030" y="678"/>
                    </a:cubicBezTo>
                    <a:cubicBezTo>
                      <a:pt x="2030" y="653"/>
                      <a:pt x="2005" y="653"/>
                      <a:pt x="1980" y="653"/>
                    </a:cubicBezTo>
                    <a:lnTo>
                      <a:pt x="1955" y="653"/>
                    </a:lnTo>
                    <a:cubicBezTo>
                      <a:pt x="1930" y="653"/>
                      <a:pt x="1905" y="678"/>
                      <a:pt x="1880" y="703"/>
                    </a:cubicBezTo>
                    <a:cubicBezTo>
                      <a:pt x="1855" y="728"/>
                      <a:pt x="1830" y="728"/>
                      <a:pt x="1805" y="753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29" y="928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9"/>
                      <a:pt x="1504" y="1054"/>
                      <a:pt x="1479" y="1079"/>
                    </a:cubicBezTo>
                    <a:cubicBezTo>
                      <a:pt x="1454" y="1079"/>
                      <a:pt x="1454" y="1054"/>
                      <a:pt x="1454" y="1029"/>
                    </a:cubicBezTo>
                    <a:cubicBezTo>
                      <a:pt x="1429" y="953"/>
                      <a:pt x="1429" y="903"/>
                      <a:pt x="1429" y="828"/>
                    </a:cubicBezTo>
                    <a:lnTo>
                      <a:pt x="1404" y="753"/>
                    </a:lnTo>
                    <a:cubicBezTo>
                      <a:pt x="1404" y="753"/>
                      <a:pt x="1429" y="753"/>
                      <a:pt x="1429" y="728"/>
                    </a:cubicBezTo>
                    <a:cubicBezTo>
                      <a:pt x="1454" y="678"/>
                      <a:pt x="1479" y="628"/>
                      <a:pt x="1504" y="577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4" y="352"/>
                      <a:pt x="1629" y="302"/>
                      <a:pt x="1629" y="252"/>
                    </a:cubicBezTo>
                    <a:cubicBezTo>
                      <a:pt x="1655" y="176"/>
                      <a:pt x="1680" y="126"/>
                      <a:pt x="1705" y="76"/>
                    </a:cubicBezTo>
                    <a:cubicBezTo>
                      <a:pt x="1705" y="26"/>
                      <a:pt x="1705" y="1"/>
                      <a:pt x="1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8"/>
              <p:cNvSpPr/>
              <p:nvPr/>
            </p:nvSpPr>
            <p:spPr>
              <a:xfrm>
                <a:off x="5275850" y="17443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fill="none" extrusionOk="0">
                    <a:moveTo>
                      <a:pt x="2181" y="2081"/>
                    </a:move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2"/>
                      <a:pt x="2231" y="2332"/>
                      <a:pt x="2256" y="2407"/>
                    </a:cubicBezTo>
                    <a:cubicBezTo>
                      <a:pt x="2256" y="2432"/>
                      <a:pt x="2281" y="2457"/>
                      <a:pt x="2281" y="2507"/>
                    </a:cubicBezTo>
                    <a:cubicBezTo>
                      <a:pt x="2256" y="2482"/>
                      <a:pt x="2256" y="2482"/>
                      <a:pt x="2231" y="2482"/>
                    </a:cubicBezTo>
                    <a:cubicBezTo>
                      <a:pt x="2206" y="2482"/>
                      <a:pt x="2181" y="2482"/>
                      <a:pt x="2131" y="2482"/>
                    </a:cubicBezTo>
                    <a:cubicBezTo>
                      <a:pt x="2106" y="2482"/>
                      <a:pt x="2081" y="2457"/>
                      <a:pt x="2056" y="2457"/>
                    </a:cubicBezTo>
                    <a:cubicBezTo>
                      <a:pt x="2030" y="2457"/>
                      <a:pt x="2005" y="2457"/>
                      <a:pt x="1980" y="2432"/>
                    </a:cubicBezTo>
                    <a:cubicBezTo>
                      <a:pt x="1955" y="2432"/>
                      <a:pt x="1955" y="2432"/>
                      <a:pt x="1930" y="2432"/>
                    </a:cubicBezTo>
                    <a:cubicBezTo>
                      <a:pt x="1905" y="2432"/>
                      <a:pt x="1855" y="2407"/>
                      <a:pt x="1830" y="2407"/>
                    </a:cubicBezTo>
                    <a:cubicBezTo>
                      <a:pt x="1830" y="2407"/>
                      <a:pt x="1805" y="2407"/>
                      <a:pt x="1805" y="2382"/>
                    </a:cubicBezTo>
                    <a:cubicBezTo>
                      <a:pt x="1780" y="2382"/>
                      <a:pt x="1780" y="2382"/>
                      <a:pt x="1780" y="2382"/>
                    </a:cubicBezTo>
                    <a:cubicBezTo>
                      <a:pt x="1755" y="2357"/>
                      <a:pt x="1755" y="2357"/>
                      <a:pt x="1755" y="2332"/>
                    </a:cubicBezTo>
                    <a:cubicBezTo>
                      <a:pt x="1730" y="2206"/>
                      <a:pt x="1705" y="2081"/>
                      <a:pt x="1680" y="1981"/>
                    </a:cubicBezTo>
                    <a:cubicBezTo>
                      <a:pt x="1680" y="1931"/>
                      <a:pt x="1655" y="1881"/>
                      <a:pt x="1655" y="1856"/>
                    </a:cubicBezTo>
                    <a:cubicBezTo>
                      <a:pt x="1805" y="1906"/>
                      <a:pt x="1980" y="1956"/>
                      <a:pt x="2131" y="2006"/>
                    </a:cubicBezTo>
                    <a:cubicBezTo>
                      <a:pt x="2156" y="2006"/>
                      <a:pt x="2156" y="2006"/>
                      <a:pt x="2156" y="2031"/>
                    </a:cubicBezTo>
                    <a:cubicBezTo>
                      <a:pt x="2181" y="2031"/>
                      <a:pt x="2181" y="2056"/>
                      <a:pt x="2181" y="2081"/>
                    </a:cubicBezTo>
                    <a:close/>
                    <a:moveTo>
                      <a:pt x="1579" y="2432"/>
                    </a:moveTo>
                    <a:cubicBezTo>
                      <a:pt x="1554" y="2432"/>
                      <a:pt x="1554" y="2432"/>
                      <a:pt x="1554" y="2457"/>
                    </a:cubicBezTo>
                    <a:cubicBezTo>
                      <a:pt x="1529" y="2457"/>
                      <a:pt x="1529" y="2457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54" y="2607"/>
                      <a:pt x="1329" y="2633"/>
                      <a:pt x="1304" y="2633"/>
                    </a:cubicBezTo>
                    <a:cubicBezTo>
                      <a:pt x="1304" y="2607"/>
                      <a:pt x="1304" y="2607"/>
                      <a:pt x="1304" y="2582"/>
                    </a:cubicBezTo>
                    <a:cubicBezTo>
                      <a:pt x="1304" y="2582"/>
                      <a:pt x="1304" y="2557"/>
                      <a:pt x="1279" y="2532"/>
                    </a:cubicBezTo>
                    <a:cubicBezTo>
                      <a:pt x="1279" y="2507"/>
                      <a:pt x="1279" y="2482"/>
                      <a:pt x="1279" y="2457"/>
                    </a:cubicBezTo>
                    <a:cubicBezTo>
                      <a:pt x="1254" y="2432"/>
                      <a:pt x="1254" y="2407"/>
                      <a:pt x="1228" y="2382"/>
                    </a:cubicBezTo>
                    <a:cubicBezTo>
                      <a:pt x="1228" y="2357"/>
                      <a:pt x="1228" y="2332"/>
                      <a:pt x="1228" y="2307"/>
                    </a:cubicBezTo>
                    <a:cubicBezTo>
                      <a:pt x="1203" y="2282"/>
                      <a:pt x="1203" y="2257"/>
                      <a:pt x="1203" y="2232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53" y="2106"/>
                      <a:pt x="1153" y="2106"/>
                    </a:cubicBezTo>
                    <a:cubicBezTo>
                      <a:pt x="1153" y="2106"/>
                      <a:pt x="1178" y="2081"/>
                      <a:pt x="1178" y="2081"/>
                    </a:cubicBezTo>
                    <a:cubicBezTo>
                      <a:pt x="1228" y="2031"/>
                      <a:pt x="1279" y="2006"/>
                      <a:pt x="1329" y="1956"/>
                    </a:cubicBezTo>
                    <a:cubicBezTo>
                      <a:pt x="1379" y="1931"/>
                      <a:pt x="1404" y="1881"/>
                      <a:pt x="1454" y="1831"/>
                    </a:cubicBezTo>
                    <a:cubicBezTo>
                      <a:pt x="1479" y="1831"/>
                      <a:pt x="1504" y="1805"/>
                      <a:pt x="1504" y="1805"/>
                    </a:cubicBezTo>
                    <a:cubicBezTo>
                      <a:pt x="1529" y="1805"/>
                      <a:pt x="1529" y="1805"/>
                      <a:pt x="1529" y="1805"/>
                    </a:cubicBezTo>
                    <a:cubicBezTo>
                      <a:pt x="1554" y="1856"/>
                      <a:pt x="1554" y="1906"/>
                      <a:pt x="1579" y="1956"/>
                    </a:cubicBezTo>
                    <a:cubicBezTo>
                      <a:pt x="1604" y="2081"/>
                      <a:pt x="1629" y="2206"/>
                      <a:pt x="1655" y="2332"/>
                    </a:cubicBezTo>
                    <a:cubicBezTo>
                      <a:pt x="1629" y="2357"/>
                      <a:pt x="1629" y="2357"/>
                      <a:pt x="1629" y="2382"/>
                    </a:cubicBezTo>
                    <a:cubicBezTo>
                      <a:pt x="1604" y="2382"/>
                      <a:pt x="1579" y="2407"/>
                      <a:pt x="1579" y="2432"/>
                    </a:cubicBezTo>
                    <a:close/>
                    <a:moveTo>
                      <a:pt x="827" y="1981"/>
                    </a:moveTo>
                    <a:cubicBezTo>
                      <a:pt x="777" y="1956"/>
                      <a:pt x="727" y="1956"/>
                      <a:pt x="677" y="1931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06"/>
                      <a:pt x="677" y="1906"/>
                      <a:pt x="677" y="1881"/>
                    </a:cubicBezTo>
                    <a:cubicBezTo>
                      <a:pt x="702" y="1881"/>
                      <a:pt x="727" y="1856"/>
                      <a:pt x="752" y="1831"/>
                    </a:cubicBezTo>
                    <a:cubicBezTo>
                      <a:pt x="777" y="1831"/>
                      <a:pt x="777" y="1805"/>
                      <a:pt x="802" y="1780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680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9" y="1730"/>
                      <a:pt x="1329" y="1730"/>
                      <a:pt x="1404" y="1755"/>
                    </a:cubicBezTo>
                    <a:lnTo>
                      <a:pt x="1404" y="1755"/>
                    </a:ln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4" y="1805"/>
                      <a:pt x="1304" y="1856"/>
                      <a:pt x="1254" y="1881"/>
                    </a:cubicBezTo>
                    <a:cubicBezTo>
                      <a:pt x="1203" y="1931"/>
                      <a:pt x="1153" y="1981"/>
                      <a:pt x="1103" y="2006"/>
                    </a:cubicBezTo>
                    <a:cubicBezTo>
                      <a:pt x="1103" y="2031"/>
                      <a:pt x="1078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878" y="2006"/>
                      <a:pt x="827" y="1981"/>
                    </a:cubicBezTo>
                    <a:close/>
                    <a:moveTo>
                      <a:pt x="928" y="1104"/>
                    </a:moveTo>
                    <a:cubicBezTo>
                      <a:pt x="928" y="1079"/>
                      <a:pt x="903" y="1029"/>
                      <a:pt x="878" y="1003"/>
                    </a:cubicBezTo>
                    <a:cubicBezTo>
                      <a:pt x="903" y="1003"/>
                      <a:pt x="903" y="1003"/>
                      <a:pt x="903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903" y="1003"/>
                      <a:pt x="928" y="1003"/>
                      <a:pt x="978" y="1003"/>
                    </a:cubicBezTo>
                    <a:cubicBezTo>
                      <a:pt x="1003" y="1029"/>
                      <a:pt x="1028" y="1029"/>
                      <a:pt x="1053" y="1029"/>
                    </a:cubicBezTo>
                    <a:cubicBezTo>
                      <a:pt x="1078" y="1029"/>
                      <a:pt x="1128" y="1054"/>
                      <a:pt x="1153" y="1054"/>
                    </a:cubicBezTo>
                    <a:cubicBezTo>
                      <a:pt x="1203" y="1079"/>
                      <a:pt x="1279" y="1104"/>
                      <a:pt x="1329" y="1104"/>
                    </a:cubicBezTo>
                    <a:cubicBezTo>
                      <a:pt x="1354" y="1104"/>
                      <a:pt x="1354" y="1129"/>
                      <a:pt x="1379" y="1129"/>
                    </a:cubicBezTo>
                    <a:cubicBezTo>
                      <a:pt x="1379" y="1154"/>
                      <a:pt x="1379" y="1179"/>
                      <a:pt x="1404" y="1204"/>
                    </a:cubicBezTo>
                    <a:cubicBezTo>
                      <a:pt x="1429" y="1354"/>
                      <a:pt x="1454" y="1480"/>
                      <a:pt x="1479" y="1605"/>
                    </a:cubicBezTo>
                    <a:cubicBezTo>
                      <a:pt x="1504" y="1605"/>
                      <a:pt x="1504" y="1630"/>
                      <a:pt x="1504" y="1655"/>
                    </a:cubicBezTo>
                    <a:cubicBezTo>
                      <a:pt x="1479" y="1630"/>
                      <a:pt x="1429" y="1630"/>
                      <a:pt x="1404" y="1630"/>
                    </a:cubicBezTo>
                    <a:cubicBezTo>
                      <a:pt x="1304" y="1605"/>
                      <a:pt x="1203" y="1555"/>
                      <a:pt x="1103" y="1505"/>
                    </a:cubicBezTo>
                    <a:cubicBezTo>
                      <a:pt x="1078" y="1505"/>
                      <a:pt x="1078" y="1480"/>
                      <a:pt x="1078" y="1480"/>
                    </a:cubicBezTo>
                    <a:cubicBezTo>
                      <a:pt x="1078" y="1455"/>
                      <a:pt x="1053" y="1430"/>
                      <a:pt x="1053" y="1404"/>
                    </a:cubicBezTo>
                    <a:cubicBezTo>
                      <a:pt x="1028" y="1354"/>
                      <a:pt x="1003" y="1304"/>
                      <a:pt x="978" y="1254"/>
                    </a:cubicBezTo>
                    <a:cubicBezTo>
                      <a:pt x="978" y="1204"/>
                      <a:pt x="953" y="1154"/>
                      <a:pt x="928" y="1104"/>
                    </a:cubicBezTo>
                    <a:close/>
                    <a:moveTo>
                      <a:pt x="1504" y="1154"/>
                    </a:moveTo>
                    <a:cubicBezTo>
                      <a:pt x="1529" y="1129"/>
                      <a:pt x="1554" y="1104"/>
                      <a:pt x="1604" y="1079"/>
                    </a:cubicBezTo>
                    <a:cubicBezTo>
                      <a:pt x="1629" y="1054"/>
                      <a:pt x="1655" y="1029"/>
                      <a:pt x="1680" y="1003"/>
                    </a:cubicBezTo>
                    <a:cubicBezTo>
                      <a:pt x="1705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53"/>
                      <a:pt x="1905" y="828"/>
                      <a:pt x="1955" y="778"/>
                    </a:cubicBezTo>
                    <a:cubicBezTo>
                      <a:pt x="1955" y="778"/>
                      <a:pt x="1955" y="778"/>
                      <a:pt x="1980" y="778"/>
                    </a:cubicBezTo>
                    <a:cubicBezTo>
                      <a:pt x="1980" y="803"/>
                      <a:pt x="1980" y="828"/>
                      <a:pt x="1980" y="828"/>
                    </a:cubicBezTo>
                    <a:cubicBezTo>
                      <a:pt x="1980" y="878"/>
                      <a:pt x="2005" y="928"/>
                      <a:pt x="2005" y="978"/>
                    </a:cubicBezTo>
                    <a:cubicBezTo>
                      <a:pt x="2030" y="1029"/>
                      <a:pt x="2030" y="1079"/>
                      <a:pt x="2056" y="1129"/>
                    </a:cubicBezTo>
                    <a:cubicBezTo>
                      <a:pt x="2056" y="1154"/>
                      <a:pt x="2056" y="1179"/>
                      <a:pt x="2081" y="1204"/>
                    </a:cubicBezTo>
                    <a:cubicBezTo>
                      <a:pt x="2030" y="1229"/>
                      <a:pt x="2005" y="1254"/>
                      <a:pt x="1980" y="1279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30"/>
                      <a:pt x="1730" y="1480"/>
                      <a:pt x="1680" y="1530"/>
                    </a:cubicBezTo>
                    <a:cubicBezTo>
                      <a:pt x="1655" y="1555"/>
                      <a:pt x="1629" y="1580"/>
                      <a:pt x="1604" y="1605"/>
                    </a:cubicBezTo>
                    <a:cubicBezTo>
                      <a:pt x="1604" y="1605"/>
                      <a:pt x="1604" y="1605"/>
                      <a:pt x="1579" y="1580"/>
                    </a:cubicBezTo>
                    <a:cubicBezTo>
                      <a:pt x="1554" y="1455"/>
                      <a:pt x="1529" y="1329"/>
                      <a:pt x="1504" y="1204"/>
                    </a:cubicBezTo>
                    <a:cubicBezTo>
                      <a:pt x="1504" y="1204"/>
                      <a:pt x="1479" y="1179"/>
                      <a:pt x="1479" y="1154"/>
                    </a:cubicBezTo>
                    <a:cubicBezTo>
                      <a:pt x="1479" y="1154"/>
                      <a:pt x="1504" y="1154"/>
                      <a:pt x="1504" y="1154"/>
                    </a:cubicBezTo>
                    <a:close/>
                    <a:moveTo>
                      <a:pt x="2406" y="1455"/>
                    </a:moveTo>
                    <a:cubicBezTo>
                      <a:pt x="2482" y="1480"/>
                      <a:pt x="2582" y="1530"/>
                      <a:pt x="2682" y="1555"/>
                    </a:cubicBezTo>
                    <a:cubicBezTo>
                      <a:pt x="2657" y="1580"/>
                      <a:pt x="2657" y="1580"/>
                      <a:pt x="2632" y="1580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1"/>
                      <a:pt x="2206" y="1831"/>
                    </a:cubicBezTo>
                    <a:cubicBezTo>
                      <a:pt x="2206" y="1831"/>
                      <a:pt x="2181" y="1856"/>
                      <a:pt x="2181" y="1856"/>
                    </a:cubicBezTo>
                    <a:cubicBezTo>
                      <a:pt x="2181" y="1856"/>
                      <a:pt x="2156" y="1856"/>
                      <a:pt x="2156" y="1856"/>
                    </a:cubicBezTo>
                    <a:cubicBezTo>
                      <a:pt x="2081" y="1831"/>
                      <a:pt x="2030" y="1805"/>
                      <a:pt x="1955" y="1780"/>
                    </a:cubicBezTo>
                    <a:cubicBezTo>
                      <a:pt x="1880" y="1755"/>
                      <a:pt x="1830" y="1755"/>
                      <a:pt x="1755" y="1730"/>
                    </a:cubicBezTo>
                    <a:cubicBezTo>
                      <a:pt x="1730" y="1705"/>
                      <a:pt x="1680" y="1705"/>
                      <a:pt x="1629" y="1680"/>
                    </a:cubicBezTo>
                    <a:cubicBezTo>
                      <a:pt x="1680" y="1655"/>
                      <a:pt x="1705" y="1630"/>
                      <a:pt x="1755" y="1580"/>
                    </a:cubicBezTo>
                    <a:cubicBezTo>
                      <a:pt x="1780" y="1530"/>
                      <a:pt x="1830" y="1505"/>
                      <a:pt x="1880" y="1455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6" y="1304"/>
                      <a:pt x="2081" y="1279"/>
                    </a:cubicBezTo>
                    <a:cubicBezTo>
                      <a:pt x="2131" y="1304"/>
                      <a:pt x="2156" y="1329"/>
                      <a:pt x="2206" y="1354"/>
                    </a:cubicBezTo>
                    <a:cubicBezTo>
                      <a:pt x="2281" y="1379"/>
                      <a:pt x="2331" y="1404"/>
                      <a:pt x="2406" y="1455"/>
                    </a:cubicBezTo>
                    <a:close/>
                    <a:moveTo>
                      <a:pt x="2707" y="1580"/>
                    </a:moveTo>
                    <a:cubicBezTo>
                      <a:pt x="2707" y="1580"/>
                      <a:pt x="2707" y="1580"/>
                      <a:pt x="2707" y="1580"/>
                    </a:cubicBezTo>
                    <a:cubicBezTo>
                      <a:pt x="2707" y="1580"/>
                      <a:pt x="2707" y="1580"/>
                      <a:pt x="2707" y="1580"/>
                    </a:cubicBezTo>
                    <a:cubicBezTo>
                      <a:pt x="2707" y="1580"/>
                      <a:pt x="2707" y="1580"/>
                      <a:pt x="2707" y="1580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84" y="1755"/>
                      <a:pt x="3359" y="1755"/>
                    </a:cubicBezTo>
                    <a:cubicBezTo>
                      <a:pt x="3359" y="1730"/>
                      <a:pt x="3334" y="1730"/>
                      <a:pt x="3309" y="1730"/>
                    </a:cubicBezTo>
                    <a:cubicBezTo>
                      <a:pt x="3309" y="1730"/>
                      <a:pt x="3309" y="1730"/>
                      <a:pt x="3309" y="1730"/>
                    </a:cubicBezTo>
                    <a:cubicBezTo>
                      <a:pt x="3183" y="1780"/>
                      <a:pt x="3083" y="1805"/>
                      <a:pt x="2983" y="1856"/>
                    </a:cubicBezTo>
                    <a:cubicBezTo>
                      <a:pt x="2858" y="1906"/>
                      <a:pt x="2757" y="1931"/>
                      <a:pt x="2657" y="1981"/>
                    </a:cubicBezTo>
                    <a:cubicBezTo>
                      <a:pt x="2632" y="1981"/>
                      <a:pt x="2632" y="1981"/>
                      <a:pt x="2607" y="1981"/>
                    </a:cubicBezTo>
                    <a:cubicBezTo>
                      <a:pt x="2582" y="1981"/>
                      <a:pt x="2557" y="1956"/>
                      <a:pt x="2532" y="1956"/>
                    </a:cubicBezTo>
                    <a:cubicBezTo>
                      <a:pt x="2457" y="1931"/>
                      <a:pt x="2381" y="1906"/>
                      <a:pt x="2306" y="1881"/>
                    </a:cubicBezTo>
                    <a:cubicBezTo>
                      <a:pt x="2331" y="1881"/>
                      <a:pt x="2356" y="1856"/>
                      <a:pt x="2406" y="1856"/>
                    </a:cubicBezTo>
                    <a:cubicBezTo>
                      <a:pt x="2431" y="1831"/>
                      <a:pt x="2482" y="1805"/>
                      <a:pt x="2507" y="1780"/>
                    </a:cubicBezTo>
                    <a:cubicBezTo>
                      <a:pt x="2557" y="1755"/>
                      <a:pt x="2607" y="1730"/>
                      <a:pt x="2657" y="1705"/>
                    </a:cubicBezTo>
                    <a:cubicBezTo>
                      <a:pt x="2682" y="1680"/>
                      <a:pt x="2732" y="1680"/>
                      <a:pt x="2757" y="1630"/>
                    </a:cubicBezTo>
                    <a:cubicBezTo>
                      <a:pt x="2782" y="1630"/>
                      <a:pt x="2782" y="1630"/>
                      <a:pt x="2782" y="1605"/>
                    </a:cubicBezTo>
                    <a:cubicBezTo>
                      <a:pt x="2807" y="1580"/>
                      <a:pt x="2833" y="1555"/>
                      <a:pt x="2807" y="1530"/>
                    </a:cubicBezTo>
                    <a:cubicBezTo>
                      <a:pt x="2807" y="1505"/>
                      <a:pt x="2782" y="1505"/>
                      <a:pt x="2757" y="1480"/>
                    </a:cubicBezTo>
                    <a:cubicBezTo>
                      <a:pt x="2707" y="1455"/>
                      <a:pt x="2657" y="1455"/>
                      <a:pt x="2607" y="1430"/>
                    </a:cubicBezTo>
                    <a:cubicBezTo>
                      <a:pt x="2557" y="1404"/>
                      <a:pt x="2507" y="1404"/>
                      <a:pt x="2482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56" y="1329"/>
                      <a:pt x="2356" y="1329"/>
                      <a:pt x="2356" y="1329"/>
                    </a:cubicBezTo>
                    <a:cubicBezTo>
                      <a:pt x="2306" y="1304"/>
                      <a:pt x="2281" y="1279"/>
                      <a:pt x="2231" y="1279"/>
                    </a:cubicBezTo>
                    <a:cubicBezTo>
                      <a:pt x="2206" y="1254"/>
                      <a:pt x="2181" y="1254"/>
                      <a:pt x="2156" y="1229"/>
                    </a:cubicBezTo>
                    <a:cubicBezTo>
                      <a:pt x="2156" y="1229"/>
                      <a:pt x="2156" y="1229"/>
                      <a:pt x="2156" y="1229"/>
                    </a:cubicBezTo>
                    <a:cubicBezTo>
                      <a:pt x="2156" y="1229"/>
                      <a:pt x="2156" y="1229"/>
                      <a:pt x="2181" y="1204"/>
                    </a:cubicBezTo>
                    <a:cubicBezTo>
                      <a:pt x="2231" y="1179"/>
                      <a:pt x="2256" y="1129"/>
                      <a:pt x="2306" y="1104"/>
                    </a:cubicBezTo>
                    <a:cubicBezTo>
                      <a:pt x="2331" y="1079"/>
                      <a:pt x="2381" y="1054"/>
                      <a:pt x="2406" y="1029"/>
                    </a:cubicBezTo>
                    <a:cubicBezTo>
                      <a:pt x="2406" y="1029"/>
                      <a:pt x="2431" y="1029"/>
                      <a:pt x="2431" y="1029"/>
                    </a:cubicBezTo>
                    <a:cubicBezTo>
                      <a:pt x="2507" y="1079"/>
                      <a:pt x="2607" y="1079"/>
                      <a:pt x="2682" y="1104"/>
                    </a:cubicBezTo>
                    <a:cubicBezTo>
                      <a:pt x="2782" y="1129"/>
                      <a:pt x="2858" y="1154"/>
                      <a:pt x="2958" y="1179"/>
                    </a:cubicBezTo>
                    <a:cubicBezTo>
                      <a:pt x="2983" y="1179"/>
                      <a:pt x="3033" y="1179"/>
                      <a:pt x="3033" y="1129"/>
                    </a:cubicBezTo>
                    <a:cubicBezTo>
                      <a:pt x="3033" y="1104"/>
                      <a:pt x="3033" y="1054"/>
                      <a:pt x="2983" y="1054"/>
                    </a:cubicBezTo>
                    <a:cubicBezTo>
                      <a:pt x="2908" y="1029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2" y="903"/>
                    </a:cubicBezTo>
                    <a:cubicBezTo>
                      <a:pt x="2557" y="903"/>
                      <a:pt x="2582" y="878"/>
                      <a:pt x="2607" y="878"/>
                    </a:cubicBezTo>
                    <a:cubicBezTo>
                      <a:pt x="2607" y="853"/>
                      <a:pt x="2632" y="828"/>
                      <a:pt x="2657" y="803"/>
                    </a:cubicBezTo>
                    <a:cubicBezTo>
                      <a:pt x="2682" y="778"/>
                      <a:pt x="2707" y="778"/>
                      <a:pt x="2732" y="753"/>
                    </a:cubicBezTo>
                    <a:cubicBezTo>
                      <a:pt x="2782" y="728"/>
                      <a:pt x="2833" y="678"/>
                      <a:pt x="2858" y="653"/>
                    </a:cubicBezTo>
                    <a:cubicBezTo>
                      <a:pt x="2883" y="628"/>
                      <a:pt x="2883" y="602"/>
                      <a:pt x="2858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cubicBezTo>
                      <a:pt x="2833" y="577"/>
                      <a:pt x="2807" y="577"/>
                      <a:pt x="2807" y="577"/>
                    </a:cubicBezTo>
                    <a:cubicBezTo>
                      <a:pt x="2757" y="628"/>
                      <a:pt x="2732" y="653"/>
                      <a:pt x="2682" y="678"/>
                    </a:cubicBezTo>
                    <a:cubicBezTo>
                      <a:pt x="2632" y="728"/>
                      <a:pt x="2582" y="778"/>
                      <a:pt x="2532" y="803"/>
                    </a:cubicBezTo>
                    <a:cubicBezTo>
                      <a:pt x="2532" y="828"/>
                      <a:pt x="2532" y="828"/>
                      <a:pt x="2507" y="828"/>
                    </a:cubicBezTo>
                    <a:cubicBezTo>
                      <a:pt x="2507" y="803"/>
                      <a:pt x="2507" y="753"/>
                      <a:pt x="2507" y="703"/>
                    </a:cubicBezTo>
                    <a:cubicBezTo>
                      <a:pt x="2507" y="628"/>
                      <a:pt x="2507" y="527"/>
                      <a:pt x="2507" y="427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31" y="377"/>
                      <a:pt x="2381" y="402"/>
                      <a:pt x="2381" y="427"/>
                    </a:cubicBezTo>
                    <a:cubicBezTo>
                      <a:pt x="2381" y="527"/>
                      <a:pt x="2381" y="602"/>
                      <a:pt x="2381" y="703"/>
                    </a:cubicBezTo>
                    <a:cubicBezTo>
                      <a:pt x="2381" y="778"/>
                      <a:pt x="2381" y="853"/>
                      <a:pt x="2381" y="953"/>
                    </a:cubicBezTo>
                    <a:cubicBezTo>
                      <a:pt x="2381" y="953"/>
                      <a:pt x="2381" y="953"/>
                      <a:pt x="2381" y="953"/>
                    </a:cubicBezTo>
                    <a:cubicBezTo>
                      <a:pt x="2331" y="978"/>
                      <a:pt x="2306" y="1003"/>
                      <a:pt x="2256" y="1054"/>
                    </a:cubicBezTo>
                    <a:cubicBezTo>
                      <a:pt x="2231" y="1079"/>
                      <a:pt x="2181" y="1129"/>
                      <a:pt x="2131" y="1154"/>
                    </a:cubicBezTo>
                    <a:cubicBezTo>
                      <a:pt x="2131" y="1154"/>
                      <a:pt x="2131" y="1129"/>
                      <a:pt x="2131" y="1129"/>
                    </a:cubicBezTo>
                    <a:cubicBezTo>
                      <a:pt x="2131" y="1079"/>
                      <a:pt x="2106" y="1029"/>
                      <a:pt x="2106" y="978"/>
                    </a:cubicBezTo>
                    <a:cubicBezTo>
                      <a:pt x="2106" y="928"/>
                      <a:pt x="2081" y="878"/>
                      <a:pt x="2081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28"/>
                      <a:pt x="2056" y="703"/>
                      <a:pt x="2056" y="703"/>
                    </a:cubicBezTo>
                    <a:cubicBezTo>
                      <a:pt x="2056" y="678"/>
                      <a:pt x="2030" y="678"/>
                      <a:pt x="2030" y="678"/>
                    </a:cubicBezTo>
                    <a:cubicBezTo>
                      <a:pt x="2030" y="678"/>
                      <a:pt x="2030" y="678"/>
                      <a:pt x="2030" y="678"/>
                    </a:cubicBezTo>
                    <a:cubicBezTo>
                      <a:pt x="2030" y="653"/>
                      <a:pt x="2005" y="653"/>
                      <a:pt x="1980" y="653"/>
                    </a:cubicBezTo>
                    <a:cubicBezTo>
                      <a:pt x="1980" y="653"/>
                      <a:pt x="1955" y="653"/>
                      <a:pt x="1955" y="653"/>
                    </a:cubicBezTo>
                    <a:cubicBezTo>
                      <a:pt x="1930" y="653"/>
                      <a:pt x="1905" y="678"/>
                      <a:pt x="1880" y="703"/>
                    </a:cubicBezTo>
                    <a:cubicBezTo>
                      <a:pt x="1855" y="728"/>
                      <a:pt x="1830" y="728"/>
                      <a:pt x="1805" y="753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29" y="928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9"/>
                      <a:pt x="1504" y="1054"/>
                      <a:pt x="1479" y="1079"/>
                    </a:cubicBezTo>
                    <a:cubicBezTo>
                      <a:pt x="1454" y="1079"/>
                      <a:pt x="1454" y="1054"/>
                      <a:pt x="1454" y="1029"/>
                    </a:cubicBezTo>
                    <a:cubicBezTo>
                      <a:pt x="1429" y="953"/>
                      <a:pt x="1429" y="903"/>
                      <a:pt x="1429" y="828"/>
                    </a:cubicBezTo>
                    <a:lnTo>
                      <a:pt x="1404" y="753"/>
                    </a:lnTo>
                    <a:cubicBezTo>
                      <a:pt x="1404" y="753"/>
                      <a:pt x="1429" y="753"/>
                      <a:pt x="1429" y="728"/>
                    </a:cubicBezTo>
                    <a:cubicBezTo>
                      <a:pt x="1454" y="678"/>
                      <a:pt x="1479" y="628"/>
                      <a:pt x="1504" y="577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4" y="352"/>
                      <a:pt x="1629" y="302"/>
                      <a:pt x="1629" y="252"/>
                    </a:cubicBezTo>
                    <a:cubicBezTo>
                      <a:pt x="1655" y="176"/>
                      <a:pt x="1680" y="126"/>
                      <a:pt x="1705" y="76"/>
                    </a:cubicBezTo>
                    <a:cubicBezTo>
                      <a:pt x="1705" y="26"/>
                      <a:pt x="1705" y="1"/>
                      <a:pt x="1680" y="1"/>
                    </a:cubicBezTo>
                    <a:cubicBezTo>
                      <a:pt x="1655" y="1"/>
                      <a:pt x="1655" y="1"/>
                      <a:pt x="1655" y="1"/>
                    </a:cubicBezTo>
                    <a:cubicBezTo>
                      <a:pt x="1655" y="1"/>
                      <a:pt x="1629" y="1"/>
                      <a:pt x="1629" y="1"/>
                    </a:cubicBezTo>
                    <a:cubicBezTo>
                      <a:pt x="1604" y="1"/>
                      <a:pt x="1604" y="26"/>
                      <a:pt x="1604" y="26"/>
                    </a:cubicBezTo>
                    <a:cubicBezTo>
                      <a:pt x="1554" y="176"/>
                      <a:pt x="1479" y="302"/>
                      <a:pt x="1429" y="427"/>
                    </a:cubicBezTo>
                    <a:cubicBezTo>
                      <a:pt x="1404" y="477"/>
                      <a:pt x="1404" y="502"/>
                      <a:pt x="1379" y="552"/>
                    </a:cubicBezTo>
                    <a:cubicBezTo>
                      <a:pt x="1379" y="527"/>
                      <a:pt x="1354" y="502"/>
                      <a:pt x="1354" y="477"/>
                    </a:cubicBezTo>
                    <a:cubicBezTo>
                      <a:pt x="1354" y="402"/>
                      <a:pt x="1329" y="352"/>
                      <a:pt x="1329" y="302"/>
                    </a:cubicBezTo>
                    <a:cubicBezTo>
                      <a:pt x="1304" y="227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8" y="51"/>
                    </a:cubicBezTo>
                    <a:cubicBezTo>
                      <a:pt x="1203" y="51"/>
                      <a:pt x="1203" y="51"/>
                      <a:pt x="1203" y="51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2"/>
                      <a:pt x="1203" y="302"/>
                    </a:cubicBezTo>
                    <a:cubicBezTo>
                      <a:pt x="1228" y="377"/>
                      <a:pt x="1228" y="427"/>
                      <a:pt x="1254" y="477"/>
                    </a:cubicBezTo>
                    <a:cubicBezTo>
                      <a:pt x="1254" y="502"/>
                      <a:pt x="1254" y="527"/>
                      <a:pt x="1254" y="552"/>
                    </a:cubicBezTo>
                    <a:cubicBezTo>
                      <a:pt x="1228" y="552"/>
                      <a:pt x="1178" y="527"/>
                      <a:pt x="1153" y="502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978" y="427"/>
                      <a:pt x="953" y="402"/>
                      <a:pt x="903" y="377"/>
                    </a:cubicBezTo>
                    <a:cubicBezTo>
                      <a:pt x="878" y="377"/>
                      <a:pt x="878" y="377"/>
                      <a:pt x="878" y="377"/>
                    </a:cubicBezTo>
                    <a:cubicBezTo>
                      <a:pt x="853" y="377"/>
                      <a:pt x="827" y="377"/>
                      <a:pt x="802" y="402"/>
                    </a:cubicBezTo>
                    <a:cubicBezTo>
                      <a:pt x="802" y="427"/>
                      <a:pt x="802" y="452"/>
                      <a:pt x="827" y="477"/>
                    </a:cubicBezTo>
                    <a:cubicBezTo>
                      <a:pt x="878" y="502"/>
                      <a:pt x="928" y="527"/>
                      <a:pt x="953" y="577"/>
                    </a:cubicBezTo>
                    <a:cubicBezTo>
                      <a:pt x="1003" y="602"/>
                      <a:pt x="1028" y="602"/>
                      <a:pt x="1078" y="628"/>
                    </a:cubicBezTo>
                    <a:cubicBezTo>
                      <a:pt x="1128" y="653"/>
                      <a:pt x="1153" y="678"/>
                      <a:pt x="1203" y="678"/>
                    </a:cubicBezTo>
                    <a:cubicBezTo>
                      <a:pt x="1228" y="703"/>
                      <a:pt x="1254" y="728"/>
                      <a:pt x="1279" y="728"/>
                    </a:cubicBezTo>
                    <a:cubicBezTo>
                      <a:pt x="1304" y="778"/>
                      <a:pt x="1304" y="803"/>
                      <a:pt x="1304" y="828"/>
                    </a:cubicBezTo>
                    <a:cubicBezTo>
                      <a:pt x="1329" y="903"/>
                      <a:pt x="1329" y="953"/>
                      <a:pt x="1354" y="1029"/>
                    </a:cubicBezTo>
                    <a:cubicBezTo>
                      <a:pt x="1354" y="1029"/>
                      <a:pt x="1354" y="1054"/>
                      <a:pt x="1354" y="1054"/>
                    </a:cubicBezTo>
                    <a:cubicBezTo>
                      <a:pt x="1279" y="1029"/>
                      <a:pt x="1228" y="1029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cubicBezTo>
                      <a:pt x="853" y="903"/>
                      <a:pt x="827" y="903"/>
                      <a:pt x="827" y="903"/>
                    </a:cubicBezTo>
                    <a:cubicBezTo>
                      <a:pt x="802" y="903"/>
                      <a:pt x="802" y="903"/>
                      <a:pt x="802" y="903"/>
                    </a:cubicBez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1003"/>
                      <a:pt x="777" y="1003"/>
                      <a:pt x="777" y="1029"/>
                    </a:cubicBezTo>
                    <a:cubicBezTo>
                      <a:pt x="777" y="1054"/>
                      <a:pt x="802" y="1079"/>
                      <a:pt x="802" y="1104"/>
                    </a:cubicBezTo>
                    <a:cubicBezTo>
                      <a:pt x="827" y="1154"/>
                      <a:pt x="853" y="1204"/>
                      <a:pt x="878" y="1254"/>
                    </a:cubicBezTo>
                    <a:cubicBezTo>
                      <a:pt x="903" y="1304"/>
                      <a:pt x="928" y="1354"/>
                      <a:pt x="978" y="1430"/>
                    </a:cubicBezTo>
                    <a:cubicBezTo>
                      <a:pt x="978" y="1455"/>
                      <a:pt x="978" y="1455"/>
                      <a:pt x="1003" y="1480"/>
                    </a:cubicBezTo>
                    <a:cubicBezTo>
                      <a:pt x="953" y="1455"/>
                      <a:pt x="903" y="1455"/>
                      <a:pt x="853" y="1430"/>
                    </a:cubicBezTo>
                    <a:cubicBezTo>
                      <a:pt x="802" y="1404"/>
                      <a:pt x="727" y="1404"/>
                      <a:pt x="677" y="1379"/>
                    </a:cubicBezTo>
                    <a:cubicBezTo>
                      <a:pt x="677" y="1379"/>
                      <a:pt x="652" y="1379"/>
                      <a:pt x="652" y="1379"/>
                    </a:cubicBez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02" y="1279"/>
                      <a:pt x="577" y="1229"/>
                      <a:pt x="552" y="1179"/>
                    </a:cubicBezTo>
                    <a:cubicBezTo>
                      <a:pt x="527" y="1154"/>
                      <a:pt x="502" y="1129"/>
                      <a:pt x="477" y="1079"/>
                    </a:cubicBezTo>
                    <a:cubicBezTo>
                      <a:pt x="452" y="1054"/>
                      <a:pt x="452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cubicBezTo>
                      <a:pt x="351" y="928"/>
                      <a:pt x="351" y="928"/>
                      <a:pt x="326" y="928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4"/>
                      <a:pt x="376" y="1179"/>
                      <a:pt x="426" y="1254"/>
                    </a:cubicBezTo>
                    <a:cubicBezTo>
                      <a:pt x="426" y="1254"/>
                      <a:pt x="426" y="1279"/>
                      <a:pt x="452" y="1304"/>
                    </a:cubicBezTo>
                    <a:cubicBezTo>
                      <a:pt x="401" y="1279"/>
                      <a:pt x="376" y="1279"/>
                      <a:pt x="326" y="1254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9"/>
                      <a:pt x="76" y="1179"/>
                    </a:cubicBezTo>
                    <a:cubicBezTo>
                      <a:pt x="76" y="1154"/>
                      <a:pt x="76" y="1154"/>
                      <a:pt x="51" y="1154"/>
                    </a:cubicBezTo>
                    <a:cubicBezTo>
                      <a:pt x="51" y="1154"/>
                      <a:pt x="25" y="1179"/>
                      <a:pt x="25" y="1179"/>
                    </a:cubicBezTo>
                    <a:cubicBezTo>
                      <a:pt x="0" y="1204"/>
                      <a:pt x="0" y="1229"/>
                      <a:pt x="25" y="1254"/>
                    </a:cubicBezTo>
                    <a:cubicBezTo>
                      <a:pt x="76" y="1279"/>
                      <a:pt x="101" y="1304"/>
                      <a:pt x="151" y="1304"/>
                    </a:cubicBezTo>
                    <a:cubicBezTo>
                      <a:pt x="176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04"/>
                    </a:cubicBezTo>
                    <a:cubicBezTo>
                      <a:pt x="401" y="1430"/>
                      <a:pt x="401" y="1455"/>
                      <a:pt x="376" y="1455"/>
                    </a:cubicBezTo>
                    <a:cubicBezTo>
                      <a:pt x="301" y="1505"/>
                      <a:pt x="251" y="1555"/>
                      <a:pt x="176" y="1605"/>
                    </a:cubicBezTo>
                    <a:cubicBezTo>
                      <a:pt x="151" y="1630"/>
                      <a:pt x="151" y="1655"/>
                      <a:pt x="176" y="1680"/>
                    </a:cubicBezTo>
                    <a:cubicBezTo>
                      <a:pt x="176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5"/>
                      <a:pt x="426" y="1605"/>
                      <a:pt x="502" y="1555"/>
                    </a:cubicBezTo>
                    <a:cubicBezTo>
                      <a:pt x="527" y="1530"/>
                      <a:pt x="577" y="1505"/>
                      <a:pt x="602" y="1480"/>
                    </a:cubicBezTo>
                    <a:cubicBezTo>
                      <a:pt x="602" y="1480"/>
                      <a:pt x="602" y="1480"/>
                      <a:pt x="627" y="1480"/>
                    </a:cubicBezTo>
                    <a:cubicBezTo>
                      <a:pt x="627" y="1480"/>
                      <a:pt x="652" y="1505"/>
                      <a:pt x="677" y="1505"/>
                    </a:cubicBezTo>
                    <a:cubicBezTo>
                      <a:pt x="727" y="1530"/>
                      <a:pt x="802" y="1530"/>
                      <a:pt x="853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27" y="1680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52" y="1906"/>
                      <a:pt x="552" y="1906"/>
                    </a:cubicBezTo>
                    <a:cubicBezTo>
                      <a:pt x="552" y="1906"/>
                      <a:pt x="527" y="1906"/>
                      <a:pt x="527" y="1931"/>
                    </a:cubicBezTo>
                    <a:cubicBezTo>
                      <a:pt x="527" y="1956"/>
                      <a:pt x="527" y="1981"/>
                      <a:pt x="552" y="1981"/>
                    </a:cubicBezTo>
                    <a:cubicBezTo>
                      <a:pt x="577" y="1981"/>
                      <a:pt x="577" y="1981"/>
                      <a:pt x="602" y="2006"/>
                    </a:cubicBezTo>
                    <a:cubicBezTo>
                      <a:pt x="627" y="2006"/>
                      <a:pt x="627" y="2006"/>
                      <a:pt x="652" y="2006"/>
                    </a:cubicBez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8" y="2056"/>
                      <a:pt x="928" y="2081"/>
                      <a:pt x="1003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8" y="2181"/>
                      <a:pt x="878" y="2232"/>
                      <a:pt x="853" y="2257"/>
                    </a:cubicBezTo>
                    <a:cubicBezTo>
                      <a:pt x="827" y="2282"/>
                      <a:pt x="802" y="2307"/>
                      <a:pt x="777" y="2332"/>
                    </a:cubicBezTo>
                    <a:cubicBezTo>
                      <a:pt x="777" y="2332"/>
                      <a:pt x="752" y="2332"/>
                      <a:pt x="752" y="2332"/>
                    </a:cubicBezTo>
                    <a:cubicBezTo>
                      <a:pt x="702" y="2307"/>
                      <a:pt x="627" y="2282"/>
                      <a:pt x="552" y="2282"/>
                    </a:cubicBezTo>
                    <a:cubicBezTo>
                      <a:pt x="477" y="2257"/>
                      <a:pt x="426" y="2257"/>
                      <a:pt x="351" y="2257"/>
                    </a:cubicBezTo>
                    <a:cubicBezTo>
                      <a:pt x="326" y="2257"/>
                      <a:pt x="301" y="2232"/>
                      <a:pt x="276" y="2232"/>
                    </a:cubicBezTo>
                    <a:cubicBezTo>
                      <a:pt x="276" y="2232"/>
                      <a:pt x="251" y="2232"/>
                      <a:pt x="251" y="2232"/>
                    </a:cubicBezTo>
                    <a:cubicBezTo>
                      <a:pt x="251" y="2232"/>
                      <a:pt x="226" y="2232"/>
                      <a:pt x="226" y="2232"/>
                    </a:cubicBezTo>
                    <a:cubicBezTo>
                      <a:pt x="201" y="2257"/>
                      <a:pt x="201" y="2257"/>
                      <a:pt x="176" y="2282"/>
                    </a:cubicBezTo>
                    <a:cubicBezTo>
                      <a:pt x="176" y="2332"/>
                      <a:pt x="201" y="2357"/>
                      <a:pt x="226" y="2382"/>
                    </a:cubicBezTo>
                    <a:cubicBezTo>
                      <a:pt x="276" y="2382"/>
                      <a:pt x="326" y="2407"/>
                      <a:pt x="401" y="2407"/>
                    </a:cubicBezTo>
                    <a:cubicBezTo>
                      <a:pt x="426" y="2432"/>
                      <a:pt x="477" y="2432"/>
                      <a:pt x="502" y="2432"/>
                    </a:cubicBezTo>
                    <a:cubicBezTo>
                      <a:pt x="552" y="2432"/>
                      <a:pt x="602" y="2457"/>
                      <a:pt x="627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26" y="2658"/>
                    </a:cubicBezTo>
                    <a:cubicBezTo>
                      <a:pt x="401" y="2683"/>
                      <a:pt x="351" y="2733"/>
                      <a:pt x="301" y="2758"/>
                    </a:cubicBezTo>
                    <a:cubicBezTo>
                      <a:pt x="301" y="2783"/>
                      <a:pt x="301" y="2783"/>
                      <a:pt x="301" y="2808"/>
                    </a:cubicBezTo>
                    <a:cubicBezTo>
                      <a:pt x="326" y="2808"/>
                      <a:pt x="351" y="2833"/>
                      <a:pt x="351" y="2808"/>
                    </a:cubicBezTo>
                    <a:cubicBezTo>
                      <a:pt x="401" y="2783"/>
                      <a:pt x="426" y="2733"/>
                      <a:pt x="477" y="2708"/>
                    </a:cubicBezTo>
                    <a:cubicBezTo>
                      <a:pt x="527" y="2658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8"/>
                    </a:cubicBezTo>
                    <a:cubicBezTo>
                      <a:pt x="702" y="2758"/>
                      <a:pt x="702" y="2858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83"/>
                      <a:pt x="777" y="2958"/>
                    </a:cubicBezTo>
                    <a:cubicBezTo>
                      <a:pt x="777" y="2783"/>
                      <a:pt x="802" y="2607"/>
                      <a:pt x="777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02" y="2407"/>
                      <a:pt x="802" y="2407"/>
                      <a:pt x="802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2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2"/>
                      <a:pt x="1078" y="2257"/>
                    </a:cubicBezTo>
                    <a:cubicBezTo>
                      <a:pt x="1078" y="2282"/>
                      <a:pt x="1103" y="2307"/>
                      <a:pt x="1103" y="2332"/>
                    </a:cubicBezTo>
                    <a:cubicBezTo>
                      <a:pt x="1128" y="2357"/>
                      <a:pt x="1128" y="2382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3"/>
                    </a:cubicBezTo>
                    <a:cubicBezTo>
                      <a:pt x="1228" y="2633"/>
                      <a:pt x="1254" y="2658"/>
                      <a:pt x="1254" y="2683"/>
                    </a:cubicBezTo>
                    <a:cubicBezTo>
                      <a:pt x="1254" y="2683"/>
                      <a:pt x="1254" y="2683"/>
                      <a:pt x="1254" y="2683"/>
                    </a:cubicBezTo>
                    <a:cubicBezTo>
                      <a:pt x="1254" y="2683"/>
                      <a:pt x="1254" y="2708"/>
                      <a:pt x="1254" y="2708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79" y="2683"/>
                      <a:pt x="1379" y="2658"/>
                      <a:pt x="1404" y="2658"/>
                    </a:cubicBezTo>
                    <a:cubicBezTo>
                      <a:pt x="1429" y="2633"/>
                      <a:pt x="1429" y="2633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7"/>
                      <a:pt x="1655" y="2457"/>
                      <a:pt x="1680" y="2432"/>
                    </a:cubicBezTo>
                    <a:cubicBezTo>
                      <a:pt x="1680" y="2432"/>
                      <a:pt x="1680" y="2432"/>
                      <a:pt x="1680" y="2432"/>
                    </a:cubicBezTo>
                    <a:cubicBezTo>
                      <a:pt x="1680" y="2457"/>
                      <a:pt x="1680" y="2507"/>
                      <a:pt x="1705" y="2532"/>
                    </a:cubicBezTo>
                    <a:cubicBezTo>
                      <a:pt x="1705" y="2607"/>
                      <a:pt x="1730" y="2658"/>
                      <a:pt x="1730" y="2733"/>
                    </a:cubicBezTo>
                    <a:cubicBezTo>
                      <a:pt x="1755" y="2733"/>
                      <a:pt x="1755" y="2758"/>
                      <a:pt x="1755" y="2758"/>
                    </a:cubicBezTo>
                    <a:cubicBezTo>
                      <a:pt x="1755" y="2758"/>
                      <a:pt x="1730" y="2758"/>
                      <a:pt x="1730" y="2758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883"/>
                      <a:pt x="1655" y="2933"/>
                      <a:pt x="1629" y="2983"/>
                    </a:cubicBezTo>
                    <a:cubicBezTo>
                      <a:pt x="1604" y="3008"/>
                      <a:pt x="1579" y="3034"/>
                      <a:pt x="1579" y="3084"/>
                    </a:cubicBezTo>
                    <a:cubicBezTo>
                      <a:pt x="1554" y="3134"/>
                      <a:pt x="1529" y="3159"/>
                      <a:pt x="1504" y="3209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504" y="3284"/>
                      <a:pt x="1504" y="3284"/>
                      <a:pt x="1529" y="3284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34"/>
                      <a:pt x="1655" y="3209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34"/>
                      <a:pt x="1755" y="2983"/>
                      <a:pt x="1780" y="2933"/>
                    </a:cubicBezTo>
                    <a:cubicBezTo>
                      <a:pt x="1805" y="3008"/>
                      <a:pt x="1805" y="3059"/>
                      <a:pt x="1830" y="3109"/>
                    </a:cubicBezTo>
                    <a:cubicBezTo>
                      <a:pt x="1855" y="3184"/>
                      <a:pt x="1855" y="3259"/>
                      <a:pt x="1880" y="3309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5"/>
                      <a:pt x="1905" y="3460"/>
                      <a:pt x="1905" y="3485"/>
                    </a:cubicBezTo>
                    <a:cubicBezTo>
                      <a:pt x="1905" y="3510"/>
                      <a:pt x="1930" y="3535"/>
                      <a:pt x="1955" y="3535"/>
                    </a:cubicBezTo>
                    <a:cubicBezTo>
                      <a:pt x="1980" y="3535"/>
                      <a:pt x="2005" y="3510"/>
                      <a:pt x="2005" y="3485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4"/>
                      <a:pt x="1955" y="3184"/>
                      <a:pt x="1955" y="3109"/>
                    </a:cubicBezTo>
                    <a:cubicBezTo>
                      <a:pt x="1930" y="3034"/>
                      <a:pt x="1905" y="2958"/>
                      <a:pt x="1880" y="2883"/>
                    </a:cubicBezTo>
                    <a:cubicBezTo>
                      <a:pt x="1955" y="2908"/>
                      <a:pt x="2005" y="2958"/>
                      <a:pt x="2056" y="2983"/>
                    </a:cubicBezTo>
                    <a:cubicBezTo>
                      <a:pt x="2131" y="3034"/>
                      <a:pt x="2231" y="3084"/>
                      <a:pt x="2306" y="3134"/>
                    </a:cubicBezTo>
                    <a:cubicBezTo>
                      <a:pt x="2331" y="3134"/>
                      <a:pt x="2356" y="3134"/>
                      <a:pt x="2381" y="3109"/>
                    </a:cubicBezTo>
                    <a:cubicBezTo>
                      <a:pt x="2406" y="3084"/>
                      <a:pt x="2381" y="3059"/>
                      <a:pt x="2356" y="3034"/>
                    </a:cubicBezTo>
                    <a:cubicBezTo>
                      <a:pt x="2281" y="2983"/>
                      <a:pt x="2181" y="2933"/>
                      <a:pt x="2106" y="2858"/>
                    </a:cubicBezTo>
                    <a:cubicBezTo>
                      <a:pt x="2030" y="2808"/>
                      <a:pt x="1955" y="2758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57"/>
                      <a:pt x="1830" y="2482"/>
                      <a:pt x="1855" y="2482"/>
                    </a:cubicBezTo>
                    <a:cubicBezTo>
                      <a:pt x="1905" y="2482"/>
                      <a:pt x="1955" y="2507"/>
                      <a:pt x="2030" y="2507"/>
                    </a:cubicBezTo>
                    <a:cubicBezTo>
                      <a:pt x="2056" y="2532"/>
                      <a:pt x="2081" y="2532"/>
                      <a:pt x="2106" y="2532"/>
                    </a:cubicBezTo>
                    <a:lnTo>
                      <a:pt x="2181" y="2557"/>
                    </a:ln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582"/>
                      <a:pt x="2306" y="2582"/>
                      <a:pt x="2331" y="2607"/>
                    </a:cubicBezTo>
                    <a:cubicBezTo>
                      <a:pt x="2356" y="2607"/>
                      <a:pt x="2381" y="2582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32"/>
                      <a:pt x="2331" y="2307"/>
                      <a:pt x="2306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cubicBezTo>
                      <a:pt x="2256" y="2081"/>
                      <a:pt x="2256" y="2056"/>
                      <a:pt x="2256" y="2056"/>
                    </a:cubicBez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31"/>
                      <a:pt x="2582" y="2156"/>
                      <a:pt x="2632" y="2156"/>
                    </a:cubicBezTo>
                    <a:cubicBezTo>
                      <a:pt x="2632" y="2156"/>
                      <a:pt x="2632" y="2181"/>
                      <a:pt x="2632" y="2181"/>
                    </a:cubicBezTo>
                    <a:cubicBezTo>
                      <a:pt x="2682" y="2257"/>
                      <a:pt x="2707" y="2357"/>
                      <a:pt x="2757" y="2432"/>
                    </a:cubicBezTo>
                    <a:cubicBezTo>
                      <a:pt x="2782" y="2457"/>
                      <a:pt x="2807" y="2507"/>
                      <a:pt x="2833" y="2557"/>
                    </a:cubicBezTo>
                    <a:cubicBezTo>
                      <a:pt x="2858" y="2582"/>
                      <a:pt x="2883" y="2633"/>
                      <a:pt x="2933" y="2683"/>
                    </a:cubicBezTo>
                    <a:cubicBezTo>
                      <a:pt x="2933" y="2708"/>
                      <a:pt x="2958" y="2708"/>
                      <a:pt x="2983" y="2708"/>
                    </a:cubicBezTo>
                    <a:cubicBezTo>
                      <a:pt x="2983" y="2683"/>
                      <a:pt x="3008" y="2658"/>
                      <a:pt x="2983" y="2658"/>
                    </a:cubicBezTo>
                    <a:cubicBezTo>
                      <a:pt x="2933" y="2557"/>
                      <a:pt x="2883" y="2482"/>
                      <a:pt x="2833" y="2382"/>
                    </a:cubicBezTo>
                    <a:cubicBezTo>
                      <a:pt x="2807" y="2332"/>
                      <a:pt x="2757" y="2257"/>
                      <a:pt x="2732" y="2206"/>
                    </a:cubicBezTo>
                    <a:cubicBezTo>
                      <a:pt x="2782" y="2206"/>
                      <a:pt x="2833" y="2232"/>
                      <a:pt x="2883" y="2257"/>
                    </a:cubicBezTo>
                    <a:cubicBezTo>
                      <a:pt x="2958" y="2257"/>
                      <a:pt x="3008" y="2282"/>
                      <a:pt x="3058" y="2307"/>
                    </a:cubicBezTo>
                    <a:cubicBezTo>
                      <a:pt x="3108" y="2307"/>
                      <a:pt x="3158" y="2332"/>
                      <a:pt x="3208" y="2332"/>
                    </a:cubicBezTo>
                    <a:cubicBezTo>
                      <a:pt x="3259" y="2357"/>
                      <a:pt x="3284" y="2332"/>
                      <a:pt x="3309" y="2307"/>
                    </a:cubicBezTo>
                    <a:cubicBezTo>
                      <a:pt x="3309" y="2282"/>
                      <a:pt x="3309" y="2232"/>
                      <a:pt x="3284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8" y="2081"/>
                    </a:cubicBezTo>
                    <a:lnTo>
                      <a:pt x="3008" y="2031"/>
                    </a:lnTo>
                    <a:cubicBezTo>
                      <a:pt x="3133" y="1981"/>
                      <a:pt x="3234" y="1931"/>
                      <a:pt x="3359" y="1881"/>
                    </a:cubicBezTo>
                    <a:cubicBezTo>
                      <a:pt x="3384" y="1881"/>
                      <a:pt x="3409" y="1831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8"/>
              <p:cNvSpPr/>
              <p:nvPr/>
            </p:nvSpPr>
            <p:spPr>
              <a:xfrm>
                <a:off x="5050275" y="1803900"/>
                <a:ext cx="8525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5" extrusionOk="0">
                    <a:moveTo>
                      <a:pt x="1956" y="778"/>
                    </a:moveTo>
                    <a:cubicBezTo>
                      <a:pt x="1956" y="803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4"/>
                      <a:pt x="2031" y="1104"/>
                      <a:pt x="2056" y="1154"/>
                    </a:cubicBezTo>
                    <a:cubicBezTo>
                      <a:pt x="2056" y="1179"/>
                      <a:pt x="2056" y="1204"/>
                      <a:pt x="2056" y="1229"/>
                    </a:cubicBezTo>
                    <a:cubicBezTo>
                      <a:pt x="2031" y="1254"/>
                      <a:pt x="2006" y="1279"/>
                      <a:pt x="1981" y="1304"/>
                    </a:cubicBezTo>
                    <a:cubicBezTo>
                      <a:pt x="1931" y="1329"/>
                      <a:pt x="1881" y="1379"/>
                      <a:pt x="1830" y="1404"/>
                    </a:cubicBezTo>
                    <a:cubicBezTo>
                      <a:pt x="1780" y="1455"/>
                      <a:pt x="1730" y="1480"/>
                      <a:pt x="1680" y="1530"/>
                    </a:cubicBezTo>
                    <a:cubicBezTo>
                      <a:pt x="1655" y="1555"/>
                      <a:pt x="1630" y="1580"/>
                      <a:pt x="1580" y="1605"/>
                    </a:cubicBezTo>
                    <a:cubicBezTo>
                      <a:pt x="1555" y="1480"/>
                      <a:pt x="1530" y="1354"/>
                      <a:pt x="1505" y="1229"/>
                    </a:cubicBezTo>
                    <a:cubicBezTo>
                      <a:pt x="1480" y="1204"/>
                      <a:pt x="1480" y="1179"/>
                      <a:pt x="1480" y="1154"/>
                    </a:cubicBezTo>
                    <a:lnTo>
                      <a:pt x="1505" y="1154"/>
                    </a:lnTo>
                    <a:cubicBezTo>
                      <a:pt x="1530" y="1129"/>
                      <a:pt x="1555" y="1129"/>
                      <a:pt x="1580" y="1104"/>
                    </a:cubicBezTo>
                    <a:cubicBezTo>
                      <a:pt x="1630" y="1079"/>
                      <a:pt x="1655" y="1054"/>
                      <a:pt x="1680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3"/>
                      <a:pt x="1906" y="828"/>
                      <a:pt x="1956" y="803"/>
                    </a:cubicBezTo>
                    <a:cubicBezTo>
                      <a:pt x="1956" y="803"/>
                      <a:pt x="1956" y="778"/>
                      <a:pt x="1956" y="778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lnTo>
                      <a:pt x="1053" y="1028"/>
                    </a:lnTo>
                    <a:cubicBezTo>
                      <a:pt x="1079" y="1054"/>
                      <a:pt x="1104" y="1054"/>
                      <a:pt x="1154" y="1079"/>
                    </a:cubicBezTo>
                    <a:cubicBezTo>
                      <a:pt x="1204" y="1079"/>
                      <a:pt x="1254" y="1104"/>
                      <a:pt x="1329" y="1129"/>
                    </a:cubicBezTo>
                    <a:lnTo>
                      <a:pt x="1354" y="1129"/>
                    </a:lnTo>
                    <a:cubicBezTo>
                      <a:pt x="1379" y="1154"/>
                      <a:pt x="1379" y="1204"/>
                      <a:pt x="1379" y="1229"/>
                    </a:cubicBezTo>
                    <a:cubicBezTo>
                      <a:pt x="1429" y="1354"/>
                      <a:pt x="1454" y="1480"/>
                      <a:pt x="1480" y="1605"/>
                    </a:cubicBezTo>
                    <a:cubicBezTo>
                      <a:pt x="1480" y="1630"/>
                      <a:pt x="1505" y="1655"/>
                      <a:pt x="1505" y="1655"/>
                    </a:cubicBezTo>
                    <a:cubicBezTo>
                      <a:pt x="1454" y="1655"/>
                      <a:pt x="1429" y="1630"/>
                      <a:pt x="1404" y="1630"/>
                    </a:cubicBezTo>
                    <a:cubicBezTo>
                      <a:pt x="1304" y="1605"/>
                      <a:pt x="1204" y="1555"/>
                      <a:pt x="1079" y="1530"/>
                    </a:cubicBezTo>
                    <a:cubicBezTo>
                      <a:pt x="1079" y="1505"/>
                      <a:pt x="1079" y="1505"/>
                      <a:pt x="1079" y="1480"/>
                    </a:cubicBezTo>
                    <a:cubicBezTo>
                      <a:pt x="1053" y="1455"/>
                      <a:pt x="1053" y="1455"/>
                      <a:pt x="1053" y="1429"/>
                    </a:cubicBezTo>
                    <a:cubicBezTo>
                      <a:pt x="1028" y="1379"/>
                      <a:pt x="1003" y="1329"/>
                      <a:pt x="978" y="1254"/>
                    </a:cubicBezTo>
                    <a:cubicBezTo>
                      <a:pt x="953" y="1229"/>
                      <a:pt x="953" y="1179"/>
                      <a:pt x="928" y="1129"/>
                    </a:cubicBezTo>
                    <a:cubicBezTo>
                      <a:pt x="928" y="1079"/>
                      <a:pt x="903" y="1054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31" y="1329"/>
                      <a:pt x="2156" y="1329"/>
                      <a:pt x="2206" y="1354"/>
                    </a:cubicBezTo>
                    <a:cubicBezTo>
                      <a:pt x="2256" y="1404"/>
                      <a:pt x="2332" y="1429"/>
                      <a:pt x="2382" y="1455"/>
                    </a:cubicBezTo>
                    <a:cubicBezTo>
                      <a:pt x="2482" y="1505"/>
                      <a:pt x="2582" y="1530"/>
                      <a:pt x="2683" y="1580"/>
                    </a:cubicBezTo>
                    <a:cubicBezTo>
                      <a:pt x="2657" y="1580"/>
                      <a:pt x="2657" y="1580"/>
                      <a:pt x="2632" y="1605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82" y="1755"/>
                    </a:cubicBezTo>
                    <a:cubicBezTo>
                      <a:pt x="2332" y="1780"/>
                      <a:pt x="2282" y="1805"/>
                      <a:pt x="2256" y="1805"/>
                    </a:cubicBezTo>
                    <a:cubicBezTo>
                      <a:pt x="2231" y="1831"/>
                      <a:pt x="2231" y="1831"/>
                      <a:pt x="2206" y="1831"/>
                    </a:cubicBezTo>
                    <a:cubicBezTo>
                      <a:pt x="2206" y="1856"/>
                      <a:pt x="2181" y="1856"/>
                      <a:pt x="2181" y="1856"/>
                    </a:cubicBezTo>
                    <a:lnTo>
                      <a:pt x="2156" y="1856"/>
                    </a:lnTo>
                    <a:cubicBezTo>
                      <a:pt x="2081" y="1831"/>
                      <a:pt x="2006" y="1805"/>
                      <a:pt x="1956" y="1805"/>
                    </a:cubicBezTo>
                    <a:cubicBezTo>
                      <a:pt x="1881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5"/>
                      <a:pt x="1705" y="1630"/>
                      <a:pt x="1730" y="1605"/>
                    </a:cubicBezTo>
                    <a:cubicBezTo>
                      <a:pt x="1780" y="1555"/>
                      <a:pt x="1830" y="1505"/>
                      <a:pt x="1881" y="1455"/>
                    </a:cubicBezTo>
                    <a:cubicBezTo>
                      <a:pt x="1931" y="1429"/>
                      <a:pt x="1981" y="1379"/>
                      <a:pt x="2006" y="1354"/>
                    </a:cubicBezTo>
                    <a:cubicBezTo>
                      <a:pt x="2031" y="1329"/>
                      <a:pt x="2056" y="1304"/>
                      <a:pt x="2081" y="1304"/>
                    </a:cubicBezTo>
                    <a:close/>
                    <a:moveTo>
                      <a:pt x="1053" y="1630"/>
                    </a:moveTo>
                    <a:cubicBezTo>
                      <a:pt x="1104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55"/>
                    </a:cubicBezTo>
                    <a:cubicBezTo>
                      <a:pt x="1404" y="1755"/>
                      <a:pt x="1404" y="1780"/>
                      <a:pt x="1404" y="1780"/>
                    </a:cubicBezTo>
                    <a:lnTo>
                      <a:pt x="1379" y="1780"/>
                    </a:lnTo>
                    <a:cubicBezTo>
                      <a:pt x="1354" y="1831"/>
                      <a:pt x="1304" y="1856"/>
                      <a:pt x="1254" y="1906"/>
                    </a:cubicBezTo>
                    <a:cubicBezTo>
                      <a:pt x="1204" y="1931"/>
                      <a:pt x="1154" y="1981"/>
                      <a:pt x="1104" y="2031"/>
                    </a:cubicBezTo>
                    <a:cubicBezTo>
                      <a:pt x="1104" y="2031"/>
                      <a:pt x="1079" y="2056"/>
                      <a:pt x="1079" y="2056"/>
                    </a:cubicBezTo>
                    <a:lnTo>
                      <a:pt x="1003" y="2056"/>
                    </a:lnTo>
                    <a:cubicBezTo>
                      <a:pt x="928" y="2031"/>
                      <a:pt x="878" y="2006"/>
                      <a:pt x="828" y="1981"/>
                    </a:cubicBezTo>
                    <a:cubicBezTo>
                      <a:pt x="778" y="1981"/>
                      <a:pt x="728" y="1956"/>
                      <a:pt x="677" y="1956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31"/>
                      <a:pt x="677" y="1906"/>
                      <a:pt x="677" y="1881"/>
                    </a:cubicBezTo>
                    <a:cubicBezTo>
                      <a:pt x="703" y="1881"/>
                      <a:pt x="728" y="1856"/>
                      <a:pt x="728" y="1856"/>
                    </a:cubicBezTo>
                    <a:cubicBezTo>
                      <a:pt x="753" y="1831"/>
                      <a:pt x="778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30"/>
                    </a:cubicBezTo>
                    <a:close/>
                    <a:moveTo>
                      <a:pt x="1655" y="1856"/>
                    </a:moveTo>
                    <a:cubicBezTo>
                      <a:pt x="1805" y="1906"/>
                      <a:pt x="1981" y="1956"/>
                      <a:pt x="2131" y="2031"/>
                    </a:cubicBezTo>
                    <a:lnTo>
                      <a:pt x="2156" y="2031"/>
                    </a:lnTo>
                    <a:cubicBezTo>
                      <a:pt x="2156" y="2056"/>
                      <a:pt x="2156" y="2081"/>
                      <a:pt x="2181" y="2081"/>
                    </a:cubicBezTo>
                    <a:cubicBezTo>
                      <a:pt x="2181" y="2131"/>
                      <a:pt x="2181" y="2181"/>
                      <a:pt x="2206" y="2232"/>
                    </a:cubicBezTo>
                    <a:cubicBezTo>
                      <a:pt x="2206" y="2282"/>
                      <a:pt x="2231" y="2357"/>
                      <a:pt x="2256" y="2407"/>
                    </a:cubicBezTo>
                    <a:cubicBezTo>
                      <a:pt x="2256" y="2432"/>
                      <a:pt x="2256" y="2482"/>
                      <a:pt x="2282" y="2507"/>
                    </a:cubicBezTo>
                    <a:lnTo>
                      <a:pt x="2231" y="2507"/>
                    </a:ln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7"/>
                    </a:cubicBezTo>
                    <a:lnTo>
                      <a:pt x="1981" y="2457"/>
                    </a:lnTo>
                    <a:cubicBezTo>
                      <a:pt x="1956" y="2457"/>
                      <a:pt x="1931" y="2432"/>
                      <a:pt x="1931" y="2432"/>
                    </a:cubicBezTo>
                    <a:cubicBezTo>
                      <a:pt x="1881" y="2432"/>
                      <a:pt x="1855" y="2432"/>
                      <a:pt x="1830" y="2407"/>
                    </a:cubicBezTo>
                    <a:lnTo>
                      <a:pt x="1805" y="2407"/>
                    </a:lnTo>
                    <a:cubicBezTo>
                      <a:pt x="1780" y="2407"/>
                      <a:pt x="1780" y="2407"/>
                      <a:pt x="1755" y="2382"/>
                    </a:cubicBezTo>
                    <a:cubicBezTo>
                      <a:pt x="1755" y="2382"/>
                      <a:pt x="1755" y="2357"/>
                      <a:pt x="1755" y="2357"/>
                    </a:cubicBezTo>
                    <a:cubicBezTo>
                      <a:pt x="1730" y="2232"/>
                      <a:pt x="1705" y="2106"/>
                      <a:pt x="1680" y="1981"/>
                    </a:cubicBezTo>
                    <a:cubicBezTo>
                      <a:pt x="1655" y="1931"/>
                      <a:pt x="1655" y="1906"/>
                      <a:pt x="1655" y="1856"/>
                    </a:cubicBezTo>
                    <a:close/>
                    <a:moveTo>
                      <a:pt x="1530" y="1805"/>
                    </a:moveTo>
                    <a:cubicBezTo>
                      <a:pt x="1555" y="1881"/>
                      <a:pt x="1555" y="1931"/>
                      <a:pt x="1580" y="1981"/>
                    </a:cubicBezTo>
                    <a:cubicBezTo>
                      <a:pt x="1605" y="2106"/>
                      <a:pt x="1630" y="2232"/>
                      <a:pt x="1655" y="2357"/>
                    </a:cubicBezTo>
                    <a:cubicBezTo>
                      <a:pt x="1630" y="2357"/>
                      <a:pt x="1630" y="2382"/>
                      <a:pt x="1605" y="2382"/>
                    </a:cubicBezTo>
                    <a:cubicBezTo>
                      <a:pt x="1605" y="2407"/>
                      <a:pt x="1580" y="2407"/>
                      <a:pt x="1555" y="2432"/>
                    </a:cubicBezTo>
                    <a:cubicBezTo>
                      <a:pt x="1555" y="2457"/>
                      <a:pt x="1555" y="2457"/>
                      <a:pt x="1530" y="2457"/>
                    </a:cubicBezTo>
                    <a:cubicBezTo>
                      <a:pt x="1530" y="2457"/>
                      <a:pt x="1530" y="2482"/>
                      <a:pt x="1505" y="2482"/>
                    </a:cubicBezTo>
                    <a:cubicBezTo>
                      <a:pt x="1505" y="2507"/>
                      <a:pt x="1480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07"/>
                      <a:pt x="1329" y="2633"/>
                      <a:pt x="1304" y="2633"/>
                    </a:cubicBezTo>
                    <a:cubicBezTo>
                      <a:pt x="1304" y="2633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7"/>
                    </a:cubicBezTo>
                    <a:cubicBezTo>
                      <a:pt x="1254" y="2432"/>
                      <a:pt x="1254" y="2407"/>
                      <a:pt x="1229" y="2382"/>
                    </a:cubicBezTo>
                    <a:cubicBezTo>
                      <a:pt x="1229" y="2357"/>
                      <a:pt x="1229" y="2332"/>
                      <a:pt x="1204" y="2307"/>
                    </a:cubicBezTo>
                    <a:cubicBezTo>
                      <a:pt x="1204" y="2282"/>
                      <a:pt x="1204" y="2257"/>
                      <a:pt x="1179" y="2232"/>
                    </a:cubicBezTo>
                    <a:cubicBezTo>
                      <a:pt x="1179" y="2181"/>
                      <a:pt x="1154" y="2156"/>
                      <a:pt x="1154" y="2106"/>
                    </a:cubicBezTo>
                    <a:cubicBezTo>
                      <a:pt x="1154" y="2106"/>
                      <a:pt x="1154" y="2106"/>
                      <a:pt x="1179" y="2081"/>
                    </a:cubicBezTo>
                    <a:cubicBezTo>
                      <a:pt x="1229" y="2056"/>
                      <a:pt x="1279" y="2006"/>
                      <a:pt x="1329" y="1981"/>
                    </a:cubicBezTo>
                    <a:cubicBezTo>
                      <a:pt x="1354" y="1931"/>
                      <a:pt x="1404" y="1881"/>
                      <a:pt x="1454" y="1856"/>
                    </a:cubicBezTo>
                    <a:cubicBezTo>
                      <a:pt x="1480" y="1831"/>
                      <a:pt x="1480" y="1831"/>
                      <a:pt x="1505" y="1805"/>
                    </a:cubicBezTo>
                    <a:close/>
                    <a:moveTo>
                      <a:pt x="1630" y="1"/>
                    </a:move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30" y="176"/>
                      <a:pt x="1480" y="302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52"/>
                      <a:pt x="1329" y="302"/>
                    </a:cubicBezTo>
                    <a:cubicBezTo>
                      <a:pt x="1304" y="252"/>
                      <a:pt x="1279" y="176"/>
                      <a:pt x="1279" y="101"/>
                    </a:cubicBezTo>
                    <a:cubicBezTo>
                      <a:pt x="1279" y="76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2"/>
                      <a:pt x="1204" y="327"/>
                    </a:cubicBezTo>
                    <a:cubicBezTo>
                      <a:pt x="1204" y="377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27"/>
                      <a:pt x="1154" y="527"/>
                    </a:cubicBezTo>
                    <a:cubicBezTo>
                      <a:pt x="1104" y="502"/>
                      <a:pt x="1079" y="477"/>
                      <a:pt x="1028" y="452"/>
                    </a:cubicBezTo>
                    <a:cubicBezTo>
                      <a:pt x="978" y="452"/>
                      <a:pt x="928" y="402"/>
                      <a:pt x="903" y="377"/>
                    </a:cubicBezTo>
                    <a:lnTo>
                      <a:pt x="853" y="377"/>
                    </a:lnTo>
                    <a:cubicBezTo>
                      <a:pt x="853" y="377"/>
                      <a:pt x="828" y="377"/>
                      <a:pt x="803" y="402"/>
                    </a:cubicBezTo>
                    <a:cubicBezTo>
                      <a:pt x="778" y="427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9" y="627"/>
                    </a:cubicBezTo>
                    <a:cubicBezTo>
                      <a:pt x="1104" y="653"/>
                      <a:pt x="1154" y="678"/>
                      <a:pt x="1179" y="703"/>
                    </a:cubicBezTo>
                    <a:cubicBezTo>
                      <a:pt x="1229" y="703"/>
                      <a:pt x="1254" y="728"/>
                      <a:pt x="1279" y="753"/>
                    </a:cubicBezTo>
                    <a:cubicBezTo>
                      <a:pt x="1304" y="778"/>
                      <a:pt x="1304" y="803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4"/>
                      <a:pt x="1354" y="1054"/>
                      <a:pt x="1354" y="1054"/>
                    </a:cubicBezTo>
                    <a:cubicBezTo>
                      <a:pt x="1279" y="1054"/>
                      <a:pt x="1229" y="1028"/>
                      <a:pt x="1179" y="1003"/>
                    </a:cubicBezTo>
                    <a:cubicBezTo>
                      <a:pt x="1129" y="1003"/>
                      <a:pt x="1104" y="978"/>
                      <a:pt x="1079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03"/>
                      <a:pt x="828" y="903"/>
                      <a:pt x="803" y="903"/>
                    </a:cubicBezTo>
                    <a:cubicBezTo>
                      <a:pt x="778" y="928"/>
                      <a:pt x="753" y="953"/>
                      <a:pt x="753" y="978"/>
                    </a:cubicBezTo>
                    <a:cubicBezTo>
                      <a:pt x="753" y="1003"/>
                      <a:pt x="778" y="1028"/>
                      <a:pt x="778" y="1054"/>
                    </a:cubicBezTo>
                    <a:cubicBezTo>
                      <a:pt x="778" y="1079"/>
                      <a:pt x="778" y="1079"/>
                      <a:pt x="803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5"/>
                      <a:pt x="978" y="1480"/>
                      <a:pt x="1003" y="1505"/>
                    </a:cubicBezTo>
                    <a:cubicBezTo>
                      <a:pt x="953" y="1480"/>
                      <a:pt x="903" y="1455"/>
                      <a:pt x="853" y="1455"/>
                    </a:cubicBezTo>
                    <a:cubicBezTo>
                      <a:pt x="803" y="1429"/>
                      <a:pt x="728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4"/>
                      <a:pt x="527" y="1179"/>
                    </a:cubicBezTo>
                    <a:cubicBezTo>
                      <a:pt x="527" y="1154"/>
                      <a:pt x="502" y="1129"/>
                      <a:pt x="477" y="1104"/>
                    </a:cubicBezTo>
                    <a:cubicBezTo>
                      <a:pt x="452" y="1054"/>
                      <a:pt x="427" y="1003"/>
                      <a:pt x="402" y="978"/>
                    </a:cubicBezTo>
                    <a:cubicBezTo>
                      <a:pt x="402" y="953"/>
                      <a:pt x="377" y="928"/>
                      <a:pt x="352" y="928"/>
                    </a:cubicBezTo>
                    <a:cubicBezTo>
                      <a:pt x="352" y="928"/>
                      <a:pt x="352" y="928"/>
                      <a:pt x="327" y="953"/>
                    </a:cubicBezTo>
                    <a:cubicBezTo>
                      <a:pt x="327" y="953"/>
                      <a:pt x="302" y="953"/>
                      <a:pt x="302" y="978"/>
                    </a:cubicBezTo>
                    <a:cubicBezTo>
                      <a:pt x="302" y="1003"/>
                      <a:pt x="302" y="1003"/>
                      <a:pt x="302" y="1028"/>
                    </a:cubicBezTo>
                    <a:cubicBezTo>
                      <a:pt x="352" y="1104"/>
                      <a:pt x="377" y="1179"/>
                      <a:pt x="402" y="1254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7" y="1279"/>
                      <a:pt x="327" y="1279"/>
                    </a:cubicBezTo>
                    <a:cubicBezTo>
                      <a:pt x="276" y="1254"/>
                      <a:pt x="201" y="1229"/>
                      <a:pt x="151" y="1229"/>
                    </a:cubicBezTo>
                    <a:cubicBezTo>
                      <a:pt x="126" y="1204"/>
                      <a:pt x="101" y="1204"/>
                      <a:pt x="76" y="1179"/>
                    </a:cubicBezTo>
                    <a:lnTo>
                      <a:pt x="51" y="1179"/>
                    </a:lnTo>
                    <a:cubicBezTo>
                      <a:pt x="26" y="1179"/>
                      <a:pt x="26" y="1179"/>
                      <a:pt x="1" y="1204"/>
                    </a:cubicBezTo>
                    <a:cubicBezTo>
                      <a:pt x="1" y="1204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2" y="1379"/>
                      <a:pt x="327" y="1379"/>
                    </a:cubicBezTo>
                    <a:cubicBezTo>
                      <a:pt x="352" y="1404"/>
                      <a:pt x="402" y="1404"/>
                      <a:pt x="427" y="1429"/>
                    </a:cubicBezTo>
                    <a:cubicBezTo>
                      <a:pt x="402" y="1429"/>
                      <a:pt x="377" y="1455"/>
                      <a:pt x="377" y="1480"/>
                    </a:cubicBezTo>
                    <a:cubicBezTo>
                      <a:pt x="302" y="1505"/>
                      <a:pt x="251" y="1555"/>
                      <a:pt x="176" y="1605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2" y="1680"/>
                      <a:pt x="427" y="1605"/>
                      <a:pt x="502" y="1555"/>
                    </a:cubicBezTo>
                    <a:cubicBezTo>
                      <a:pt x="527" y="1530"/>
                      <a:pt x="552" y="1505"/>
                      <a:pt x="602" y="1505"/>
                    </a:cubicBezTo>
                    <a:cubicBezTo>
                      <a:pt x="602" y="1480"/>
                      <a:pt x="602" y="1480"/>
                      <a:pt x="602" y="1480"/>
                    </a:cubicBezTo>
                    <a:cubicBezTo>
                      <a:pt x="627" y="1505"/>
                      <a:pt x="652" y="1505"/>
                      <a:pt x="677" y="1505"/>
                    </a:cubicBezTo>
                    <a:cubicBezTo>
                      <a:pt x="728" y="1530"/>
                      <a:pt x="803" y="1555"/>
                      <a:pt x="853" y="1580"/>
                    </a:cubicBezTo>
                    <a:cubicBezTo>
                      <a:pt x="878" y="1580"/>
                      <a:pt x="928" y="1580"/>
                      <a:pt x="953" y="1605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80"/>
                      <a:pt x="828" y="1680"/>
                      <a:pt x="803" y="1705"/>
                    </a:cubicBezTo>
                    <a:cubicBezTo>
                      <a:pt x="778" y="1730"/>
                      <a:pt x="753" y="1755"/>
                      <a:pt x="728" y="1780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27" y="1931"/>
                      <a:pt x="527" y="1931"/>
                    </a:cubicBezTo>
                    <a:cubicBezTo>
                      <a:pt x="502" y="1956"/>
                      <a:pt x="527" y="1981"/>
                      <a:pt x="552" y="1981"/>
                    </a:cubicBezTo>
                    <a:cubicBezTo>
                      <a:pt x="552" y="2006"/>
                      <a:pt x="577" y="2006"/>
                      <a:pt x="602" y="2006"/>
                    </a:cubicBezTo>
                    <a:cubicBezTo>
                      <a:pt x="602" y="2006"/>
                      <a:pt x="627" y="2006"/>
                      <a:pt x="652" y="2031"/>
                    </a:cubicBezTo>
                    <a:cubicBezTo>
                      <a:pt x="703" y="2031"/>
                      <a:pt x="753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lnTo>
                      <a:pt x="1003" y="2106"/>
                    </a:ln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2"/>
                      <a:pt x="828" y="2282"/>
                    </a:cubicBezTo>
                    <a:cubicBezTo>
                      <a:pt x="828" y="2307"/>
                      <a:pt x="803" y="2307"/>
                      <a:pt x="778" y="2332"/>
                    </a:cubicBezTo>
                    <a:lnTo>
                      <a:pt x="753" y="2332"/>
                    </a:lnTo>
                    <a:cubicBezTo>
                      <a:pt x="677" y="2307"/>
                      <a:pt x="627" y="2307"/>
                      <a:pt x="552" y="2282"/>
                    </a:cubicBezTo>
                    <a:cubicBezTo>
                      <a:pt x="477" y="2282"/>
                      <a:pt x="402" y="2282"/>
                      <a:pt x="352" y="2257"/>
                    </a:cubicBezTo>
                    <a:lnTo>
                      <a:pt x="276" y="2257"/>
                    </a:lnTo>
                    <a:cubicBezTo>
                      <a:pt x="276" y="2257"/>
                      <a:pt x="251" y="2232"/>
                      <a:pt x="251" y="2232"/>
                    </a:cubicBezTo>
                    <a:cubicBezTo>
                      <a:pt x="251" y="2232"/>
                      <a:pt x="226" y="2257"/>
                      <a:pt x="226" y="2257"/>
                    </a:cubicBezTo>
                    <a:cubicBezTo>
                      <a:pt x="201" y="2257"/>
                      <a:pt x="176" y="2282"/>
                      <a:pt x="176" y="2282"/>
                    </a:cubicBezTo>
                    <a:cubicBezTo>
                      <a:pt x="176" y="2332"/>
                      <a:pt x="201" y="2382"/>
                      <a:pt x="226" y="2382"/>
                    </a:cubicBezTo>
                    <a:cubicBezTo>
                      <a:pt x="276" y="2407"/>
                      <a:pt x="327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07"/>
                      <a:pt x="552" y="2532"/>
                    </a:cubicBezTo>
                    <a:cubicBezTo>
                      <a:pt x="527" y="2582"/>
                      <a:pt x="477" y="2607"/>
                      <a:pt x="427" y="2658"/>
                    </a:cubicBezTo>
                    <a:cubicBezTo>
                      <a:pt x="377" y="2683"/>
                      <a:pt x="352" y="2733"/>
                      <a:pt x="302" y="2783"/>
                    </a:cubicBezTo>
                    <a:cubicBezTo>
                      <a:pt x="302" y="2783"/>
                      <a:pt x="302" y="2808"/>
                      <a:pt x="302" y="2808"/>
                    </a:cubicBezTo>
                    <a:cubicBezTo>
                      <a:pt x="314" y="2820"/>
                      <a:pt x="320" y="2827"/>
                      <a:pt x="327" y="2827"/>
                    </a:cubicBezTo>
                    <a:cubicBezTo>
                      <a:pt x="333" y="2827"/>
                      <a:pt x="339" y="2820"/>
                      <a:pt x="352" y="2808"/>
                    </a:cubicBezTo>
                    <a:cubicBezTo>
                      <a:pt x="402" y="2783"/>
                      <a:pt x="427" y="2733"/>
                      <a:pt x="477" y="2708"/>
                    </a:cubicBezTo>
                    <a:cubicBezTo>
                      <a:pt x="527" y="2658"/>
                      <a:pt x="552" y="2633"/>
                      <a:pt x="602" y="2582"/>
                    </a:cubicBezTo>
                    <a:cubicBezTo>
                      <a:pt x="627" y="2557"/>
                      <a:pt x="677" y="2532"/>
                      <a:pt x="703" y="2507"/>
                    </a:cubicBezTo>
                    <a:cubicBezTo>
                      <a:pt x="703" y="2557"/>
                      <a:pt x="703" y="2607"/>
                      <a:pt x="703" y="2683"/>
                    </a:cubicBezTo>
                    <a:cubicBezTo>
                      <a:pt x="703" y="2758"/>
                      <a:pt x="677" y="2858"/>
                      <a:pt x="677" y="2958"/>
                    </a:cubicBezTo>
                    <a:cubicBezTo>
                      <a:pt x="677" y="2983"/>
                      <a:pt x="703" y="3008"/>
                      <a:pt x="728" y="3008"/>
                    </a:cubicBezTo>
                    <a:cubicBezTo>
                      <a:pt x="753" y="3008"/>
                      <a:pt x="778" y="2983"/>
                      <a:pt x="778" y="2958"/>
                    </a:cubicBezTo>
                    <a:cubicBezTo>
                      <a:pt x="778" y="2783"/>
                      <a:pt x="803" y="2633"/>
                      <a:pt x="778" y="2457"/>
                    </a:cubicBezTo>
                    <a:cubicBezTo>
                      <a:pt x="803" y="2457"/>
                      <a:pt x="803" y="2432"/>
                      <a:pt x="803" y="2432"/>
                    </a:cubicBezTo>
                    <a:cubicBezTo>
                      <a:pt x="803" y="2432"/>
                      <a:pt x="803" y="2407"/>
                      <a:pt x="803" y="2407"/>
                    </a:cubicBezTo>
                    <a:cubicBezTo>
                      <a:pt x="828" y="2382"/>
                      <a:pt x="853" y="2357"/>
                      <a:pt x="903" y="2332"/>
                    </a:cubicBezTo>
                    <a:cubicBezTo>
                      <a:pt x="928" y="2282"/>
                      <a:pt x="978" y="2257"/>
                      <a:pt x="1028" y="2206"/>
                    </a:cubicBezTo>
                    <a:lnTo>
                      <a:pt x="1053" y="2206"/>
                    </a:lnTo>
                    <a:cubicBezTo>
                      <a:pt x="1053" y="2232"/>
                      <a:pt x="1053" y="2257"/>
                      <a:pt x="1079" y="2282"/>
                    </a:cubicBezTo>
                    <a:cubicBezTo>
                      <a:pt x="1079" y="2307"/>
                      <a:pt x="1079" y="2332"/>
                      <a:pt x="1104" y="2357"/>
                    </a:cubicBezTo>
                    <a:cubicBezTo>
                      <a:pt x="1104" y="2382"/>
                      <a:pt x="1129" y="2407"/>
                      <a:pt x="1129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582"/>
                      <a:pt x="1204" y="2607"/>
                      <a:pt x="1229" y="2633"/>
                    </a:cubicBezTo>
                    <a:cubicBezTo>
                      <a:pt x="1229" y="2658"/>
                      <a:pt x="1229" y="2683"/>
                      <a:pt x="1254" y="2683"/>
                    </a:cubicBezTo>
                    <a:cubicBezTo>
                      <a:pt x="1254" y="2708"/>
                      <a:pt x="1254" y="2708"/>
                      <a:pt x="1254" y="2733"/>
                    </a:cubicBezTo>
                    <a:lnTo>
                      <a:pt x="1304" y="2733"/>
                    </a:ln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54" y="2683"/>
                      <a:pt x="1379" y="2658"/>
                      <a:pt x="1404" y="2658"/>
                    </a:cubicBezTo>
                    <a:cubicBezTo>
                      <a:pt x="1404" y="2633"/>
                      <a:pt x="1429" y="2633"/>
                      <a:pt x="1454" y="2607"/>
                    </a:cubicBezTo>
                    <a:cubicBezTo>
                      <a:pt x="1480" y="2607"/>
                      <a:pt x="1480" y="2582"/>
                      <a:pt x="1505" y="2582"/>
                    </a:cubicBezTo>
                    <a:cubicBezTo>
                      <a:pt x="1530" y="2557"/>
                      <a:pt x="1530" y="2557"/>
                      <a:pt x="1555" y="2532"/>
                    </a:cubicBezTo>
                    <a:cubicBezTo>
                      <a:pt x="1580" y="2507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32"/>
                    </a:cubicBezTo>
                    <a:cubicBezTo>
                      <a:pt x="1680" y="2482"/>
                      <a:pt x="1680" y="2507"/>
                      <a:pt x="1680" y="2532"/>
                    </a:cubicBezTo>
                    <a:cubicBezTo>
                      <a:pt x="1705" y="2607"/>
                      <a:pt x="1730" y="2683"/>
                      <a:pt x="1730" y="2733"/>
                    </a:cubicBezTo>
                    <a:cubicBezTo>
                      <a:pt x="1730" y="2758"/>
                      <a:pt x="1730" y="2758"/>
                      <a:pt x="1755" y="2758"/>
                    </a:cubicBezTo>
                    <a:cubicBezTo>
                      <a:pt x="1730" y="2758"/>
                      <a:pt x="1730" y="2783"/>
                      <a:pt x="1730" y="2783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08"/>
                      <a:pt x="1580" y="3059"/>
                      <a:pt x="1555" y="3084"/>
                    </a:cubicBezTo>
                    <a:cubicBezTo>
                      <a:pt x="1530" y="3134"/>
                      <a:pt x="1530" y="3184"/>
                      <a:pt x="1505" y="3209"/>
                    </a:cubicBezTo>
                    <a:cubicBezTo>
                      <a:pt x="1480" y="3234"/>
                      <a:pt x="1480" y="3259"/>
                      <a:pt x="1480" y="3259"/>
                    </a:cubicBezTo>
                    <a:cubicBezTo>
                      <a:pt x="1480" y="3284"/>
                      <a:pt x="1505" y="3284"/>
                      <a:pt x="1505" y="3309"/>
                    </a:cubicBezTo>
                    <a:cubicBezTo>
                      <a:pt x="1519" y="3317"/>
                      <a:pt x="1532" y="3320"/>
                      <a:pt x="1543" y="3320"/>
                    </a:cubicBezTo>
                    <a:cubicBezTo>
                      <a:pt x="1569" y="3320"/>
                      <a:pt x="1587" y="3302"/>
                      <a:pt x="1605" y="3284"/>
                    </a:cubicBezTo>
                    <a:cubicBezTo>
                      <a:pt x="1630" y="3259"/>
                      <a:pt x="1655" y="3234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59"/>
                      <a:pt x="1755" y="3008"/>
                      <a:pt x="1780" y="2958"/>
                    </a:cubicBezTo>
                    <a:cubicBezTo>
                      <a:pt x="1805" y="3008"/>
                      <a:pt x="1805" y="3059"/>
                      <a:pt x="1830" y="3134"/>
                    </a:cubicBezTo>
                    <a:cubicBezTo>
                      <a:pt x="1830" y="3184"/>
                      <a:pt x="1855" y="3259"/>
                      <a:pt x="1855" y="3334"/>
                    </a:cubicBezTo>
                    <a:cubicBezTo>
                      <a:pt x="1881" y="3359"/>
                      <a:pt x="1881" y="3384"/>
                      <a:pt x="1881" y="3409"/>
                    </a:cubicBezTo>
                    <a:cubicBezTo>
                      <a:pt x="1881" y="3435"/>
                      <a:pt x="1906" y="3460"/>
                      <a:pt x="1906" y="3510"/>
                    </a:cubicBezTo>
                    <a:cubicBezTo>
                      <a:pt x="1906" y="3510"/>
                      <a:pt x="1931" y="3535"/>
                      <a:pt x="1956" y="3535"/>
                    </a:cubicBezTo>
                    <a:cubicBezTo>
                      <a:pt x="1981" y="3535"/>
                      <a:pt x="2006" y="3510"/>
                      <a:pt x="2006" y="3485"/>
                    </a:cubicBezTo>
                    <a:cubicBezTo>
                      <a:pt x="2006" y="3435"/>
                      <a:pt x="1981" y="3359"/>
                      <a:pt x="1981" y="3309"/>
                    </a:cubicBezTo>
                    <a:cubicBezTo>
                      <a:pt x="1956" y="3259"/>
                      <a:pt x="1956" y="3184"/>
                      <a:pt x="1931" y="3109"/>
                    </a:cubicBezTo>
                    <a:cubicBezTo>
                      <a:pt x="1931" y="3034"/>
                      <a:pt x="1906" y="2983"/>
                      <a:pt x="1881" y="2908"/>
                    </a:cubicBezTo>
                    <a:lnTo>
                      <a:pt x="1881" y="2908"/>
                    </a:lnTo>
                    <a:cubicBezTo>
                      <a:pt x="1931" y="2933"/>
                      <a:pt x="2006" y="2958"/>
                      <a:pt x="2056" y="2983"/>
                    </a:cubicBezTo>
                    <a:cubicBezTo>
                      <a:pt x="2131" y="3059"/>
                      <a:pt x="2206" y="3084"/>
                      <a:pt x="2307" y="3134"/>
                    </a:cubicBezTo>
                    <a:cubicBezTo>
                      <a:pt x="2319" y="3146"/>
                      <a:pt x="2332" y="3153"/>
                      <a:pt x="2344" y="3153"/>
                    </a:cubicBezTo>
                    <a:cubicBezTo>
                      <a:pt x="2357" y="3153"/>
                      <a:pt x="2369" y="3146"/>
                      <a:pt x="2382" y="3134"/>
                    </a:cubicBezTo>
                    <a:cubicBezTo>
                      <a:pt x="2382" y="3109"/>
                      <a:pt x="2382" y="3059"/>
                      <a:pt x="2357" y="3059"/>
                    </a:cubicBezTo>
                    <a:cubicBezTo>
                      <a:pt x="2282" y="2983"/>
                      <a:pt x="2181" y="2933"/>
                      <a:pt x="2106" y="2883"/>
                    </a:cubicBezTo>
                    <a:cubicBezTo>
                      <a:pt x="2031" y="2833"/>
                      <a:pt x="1931" y="2783"/>
                      <a:pt x="1855" y="2758"/>
                    </a:cubicBezTo>
                    <a:cubicBezTo>
                      <a:pt x="1855" y="2758"/>
                      <a:pt x="1855" y="2758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6" y="2507"/>
                      <a:pt x="1956" y="2507"/>
                      <a:pt x="2006" y="2532"/>
                    </a:cubicBezTo>
                    <a:cubicBezTo>
                      <a:pt x="2031" y="2532"/>
                      <a:pt x="2081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lnTo>
                      <a:pt x="2231" y="2582"/>
                    </a:lnTo>
                    <a:cubicBezTo>
                      <a:pt x="2256" y="2607"/>
                      <a:pt x="2282" y="2607"/>
                      <a:pt x="2332" y="2607"/>
                    </a:cubicBezTo>
                    <a:cubicBezTo>
                      <a:pt x="2357" y="2607"/>
                      <a:pt x="2357" y="2582"/>
                      <a:pt x="2382" y="2557"/>
                    </a:cubicBezTo>
                    <a:cubicBezTo>
                      <a:pt x="2382" y="2557"/>
                      <a:pt x="2357" y="2532"/>
                      <a:pt x="2357" y="2532"/>
                    </a:cubicBezTo>
                    <a:cubicBezTo>
                      <a:pt x="2332" y="2432"/>
                      <a:pt x="2332" y="2332"/>
                      <a:pt x="2282" y="2232"/>
                    </a:cubicBezTo>
                    <a:cubicBezTo>
                      <a:pt x="2282" y="2181"/>
                      <a:pt x="2282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2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2"/>
                      <a:pt x="2708" y="2357"/>
                      <a:pt x="2758" y="2432"/>
                    </a:cubicBezTo>
                    <a:cubicBezTo>
                      <a:pt x="2783" y="2482"/>
                      <a:pt x="2808" y="2507"/>
                      <a:pt x="2833" y="2557"/>
                    </a:cubicBezTo>
                    <a:cubicBezTo>
                      <a:pt x="2858" y="2607"/>
                      <a:pt x="2883" y="2658"/>
                      <a:pt x="2933" y="2683"/>
                    </a:cubicBezTo>
                    <a:cubicBezTo>
                      <a:pt x="2933" y="2708"/>
                      <a:pt x="2958" y="2708"/>
                      <a:pt x="2958" y="2708"/>
                    </a:cubicBezTo>
                    <a:cubicBezTo>
                      <a:pt x="2983" y="2708"/>
                      <a:pt x="2983" y="2683"/>
                      <a:pt x="2983" y="2658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2"/>
                      <a:pt x="2758" y="2282"/>
                      <a:pt x="2733" y="2206"/>
                    </a:cubicBezTo>
                    <a:lnTo>
                      <a:pt x="2733" y="2206"/>
                    </a:lnTo>
                    <a:cubicBezTo>
                      <a:pt x="2783" y="2232"/>
                      <a:pt x="2833" y="2232"/>
                      <a:pt x="2883" y="2257"/>
                    </a:cubicBezTo>
                    <a:cubicBezTo>
                      <a:pt x="2958" y="2282"/>
                      <a:pt x="3008" y="2282"/>
                      <a:pt x="3058" y="2307"/>
                    </a:cubicBezTo>
                    <a:cubicBezTo>
                      <a:pt x="3109" y="2332"/>
                      <a:pt x="3159" y="2332"/>
                      <a:pt x="3209" y="2357"/>
                    </a:cubicBezTo>
                    <a:cubicBezTo>
                      <a:pt x="3234" y="2357"/>
                      <a:pt x="3284" y="2357"/>
                      <a:pt x="3284" y="2332"/>
                    </a:cubicBezTo>
                    <a:cubicBezTo>
                      <a:pt x="3309" y="2282"/>
                      <a:pt x="3309" y="2257"/>
                      <a:pt x="3284" y="2232"/>
                    </a:cubicBezTo>
                    <a:cubicBezTo>
                      <a:pt x="3209" y="2206"/>
                      <a:pt x="3159" y="2181"/>
                      <a:pt x="3084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8" y="2081"/>
                    </a:ln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34" y="1981"/>
                      <a:pt x="3234" y="1931"/>
                      <a:pt x="3359" y="1906"/>
                    </a:cubicBezTo>
                    <a:cubicBezTo>
                      <a:pt x="3384" y="1881"/>
                      <a:pt x="3409" y="1831"/>
                      <a:pt x="3384" y="1805"/>
                    </a:cubicBezTo>
                    <a:cubicBezTo>
                      <a:pt x="3384" y="1780"/>
                      <a:pt x="3384" y="1780"/>
                      <a:pt x="3359" y="1755"/>
                    </a:cubicBezTo>
                    <a:lnTo>
                      <a:pt x="3284" y="1755"/>
                    </a:lnTo>
                    <a:cubicBezTo>
                      <a:pt x="3184" y="1780"/>
                      <a:pt x="3084" y="1831"/>
                      <a:pt x="2958" y="1856"/>
                    </a:cubicBezTo>
                    <a:cubicBezTo>
                      <a:pt x="2858" y="1906"/>
                      <a:pt x="2758" y="1956"/>
                      <a:pt x="2632" y="1981"/>
                    </a:cubicBezTo>
                    <a:cubicBezTo>
                      <a:pt x="2632" y="1981"/>
                      <a:pt x="2632" y="1981"/>
                      <a:pt x="2607" y="2006"/>
                    </a:cubicBezTo>
                    <a:cubicBezTo>
                      <a:pt x="2582" y="1981"/>
                      <a:pt x="2557" y="1981"/>
                      <a:pt x="2532" y="1956"/>
                    </a:cubicBezTo>
                    <a:cubicBezTo>
                      <a:pt x="2457" y="1956"/>
                      <a:pt x="2382" y="1931"/>
                      <a:pt x="2307" y="1906"/>
                    </a:cubicBezTo>
                    <a:cubicBezTo>
                      <a:pt x="2332" y="1881"/>
                      <a:pt x="2357" y="1881"/>
                      <a:pt x="2382" y="1856"/>
                    </a:cubicBezTo>
                    <a:cubicBezTo>
                      <a:pt x="2432" y="1831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3" y="1705"/>
                      <a:pt x="2708" y="1680"/>
                      <a:pt x="2758" y="1655"/>
                    </a:cubicBezTo>
                    <a:cubicBezTo>
                      <a:pt x="2758" y="1630"/>
                      <a:pt x="2783" y="1630"/>
                      <a:pt x="2783" y="1630"/>
                    </a:cubicBezTo>
                    <a:cubicBezTo>
                      <a:pt x="2808" y="1605"/>
                      <a:pt x="2833" y="1580"/>
                      <a:pt x="2808" y="1530"/>
                    </a:cubicBezTo>
                    <a:cubicBezTo>
                      <a:pt x="2783" y="1505"/>
                      <a:pt x="2758" y="1505"/>
                      <a:pt x="2733" y="1480"/>
                    </a:cubicBezTo>
                    <a:cubicBezTo>
                      <a:pt x="2708" y="1480"/>
                      <a:pt x="2657" y="1455"/>
                      <a:pt x="2607" y="1429"/>
                    </a:cubicBezTo>
                    <a:cubicBezTo>
                      <a:pt x="2557" y="1429"/>
                      <a:pt x="2507" y="1404"/>
                      <a:pt x="2457" y="1379"/>
                    </a:cubicBezTo>
                    <a:cubicBezTo>
                      <a:pt x="2432" y="1379"/>
                      <a:pt x="2382" y="1354"/>
                      <a:pt x="2332" y="1329"/>
                    </a:cubicBezTo>
                    <a:lnTo>
                      <a:pt x="2357" y="1329"/>
                    </a:lnTo>
                    <a:cubicBezTo>
                      <a:pt x="2307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56" y="1229"/>
                      <a:pt x="2156" y="1229"/>
                      <a:pt x="2181" y="1229"/>
                    </a:cubicBezTo>
                    <a:cubicBezTo>
                      <a:pt x="2206" y="1179"/>
                      <a:pt x="2256" y="1129"/>
                      <a:pt x="2307" y="1104"/>
                    </a:cubicBezTo>
                    <a:cubicBezTo>
                      <a:pt x="2332" y="1079"/>
                      <a:pt x="2382" y="1054"/>
                      <a:pt x="2407" y="1028"/>
                    </a:cubicBezTo>
                    <a:cubicBezTo>
                      <a:pt x="2407" y="1028"/>
                      <a:pt x="2432" y="1054"/>
                      <a:pt x="2432" y="1054"/>
                    </a:cubicBezTo>
                    <a:cubicBezTo>
                      <a:pt x="2507" y="1079"/>
                      <a:pt x="2607" y="1104"/>
                      <a:pt x="2683" y="1129"/>
                    </a:cubicBezTo>
                    <a:cubicBezTo>
                      <a:pt x="2758" y="1129"/>
                      <a:pt x="2858" y="1154"/>
                      <a:pt x="2933" y="1179"/>
                    </a:cubicBezTo>
                    <a:cubicBezTo>
                      <a:pt x="2948" y="1186"/>
                      <a:pt x="2960" y="1189"/>
                      <a:pt x="2971" y="1189"/>
                    </a:cubicBezTo>
                    <a:cubicBezTo>
                      <a:pt x="2998" y="1189"/>
                      <a:pt x="3016" y="1172"/>
                      <a:pt x="3033" y="1154"/>
                    </a:cubicBezTo>
                    <a:cubicBezTo>
                      <a:pt x="3033" y="1104"/>
                      <a:pt x="3008" y="1079"/>
                      <a:pt x="2983" y="1054"/>
                    </a:cubicBezTo>
                    <a:cubicBezTo>
                      <a:pt x="2908" y="1028"/>
                      <a:pt x="2808" y="1003"/>
                      <a:pt x="2733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28"/>
                      <a:pt x="2657" y="828"/>
                    </a:cubicBezTo>
                    <a:cubicBezTo>
                      <a:pt x="2683" y="803"/>
                      <a:pt x="2708" y="778"/>
                      <a:pt x="2733" y="753"/>
                    </a:cubicBezTo>
                    <a:cubicBezTo>
                      <a:pt x="2783" y="728"/>
                      <a:pt x="2808" y="703"/>
                      <a:pt x="2858" y="653"/>
                    </a:cubicBezTo>
                    <a:cubicBezTo>
                      <a:pt x="2883" y="653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577"/>
                      <a:pt x="2808" y="602"/>
                    </a:cubicBezTo>
                    <a:cubicBezTo>
                      <a:pt x="2758" y="627"/>
                      <a:pt x="2708" y="678"/>
                      <a:pt x="2683" y="703"/>
                    </a:cubicBezTo>
                    <a:cubicBezTo>
                      <a:pt x="2632" y="728"/>
                      <a:pt x="2582" y="778"/>
                      <a:pt x="2532" y="828"/>
                    </a:cubicBezTo>
                    <a:cubicBezTo>
                      <a:pt x="2532" y="828"/>
                      <a:pt x="2532" y="828"/>
                      <a:pt x="2507" y="853"/>
                    </a:cubicBezTo>
                    <a:cubicBezTo>
                      <a:pt x="2507" y="803"/>
                      <a:pt x="2507" y="753"/>
                      <a:pt x="2507" y="728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07" y="377"/>
                      <a:pt x="2382" y="402"/>
                      <a:pt x="2382" y="452"/>
                    </a:cubicBezTo>
                    <a:cubicBezTo>
                      <a:pt x="2382" y="527"/>
                      <a:pt x="2382" y="627"/>
                      <a:pt x="2382" y="703"/>
                    </a:cubicBezTo>
                    <a:cubicBezTo>
                      <a:pt x="2382" y="778"/>
                      <a:pt x="2357" y="878"/>
                      <a:pt x="2357" y="953"/>
                    </a:cubicBezTo>
                    <a:lnTo>
                      <a:pt x="2382" y="953"/>
                    </a:lnTo>
                    <a:cubicBezTo>
                      <a:pt x="2332" y="1003"/>
                      <a:pt x="2307" y="1028"/>
                      <a:pt x="2256" y="1054"/>
                    </a:cubicBezTo>
                    <a:cubicBezTo>
                      <a:pt x="2231" y="1104"/>
                      <a:pt x="2181" y="1129"/>
                      <a:pt x="2131" y="1154"/>
                    </a:cubicBezTo>
                    <a:cubicBezTo>
                      <a:pt x="2131" y="1154"/>
                      <a:pt x="2131" y="1154"/>
                      <a:pt x="2131" y="1129"/>
                    </a:cubicBezTo>
                    <a:cubicBezTo>
                      <a:pt x="2106" y="1079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53"/>
                      <a:pt x="2056" y="728"/>
                      <a:pt x="2031" y="703"/>
                    </a:cubicBezTo>
                    <a:cubicBezTo>
                      <a:pt x="2031" y="703"/>
                      <a:pt x="2031" y="703"/>
                      <a:pt x="2031" y="678"/>
                    </a:cubicBezTo>
                    <a:cubicBezTo>
                      <a:pt x="2031" y="653"/>
                      <a:pt x="2006" y="653"/>
                      <a:pt x="1981" y="653"/>
                    </a:cubicBezTo>
                    <a:lnTo>
                      <a:pt x="1956" y="653"/>
                    </a:lnTo>
                    <a:cubicBezTo>
                      <a:pt x="1931" y="678"/>
                      <a:pt x="1906" y="678"/>
                      <a:pt x="1881" y="703"/>
                    </a:cubicBezTo>
                    <a:cubicBezTo>
                      <a:pt x="1855" y="728"/>
                      <a:pt x="1830" y="753"/>
                      <a:pt x="1805" y="778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53"/>
                    </a:cubicBezTo>
                    <a:cubicBezTo>
                      <a:pt x="1580" y="978"/>
                      <a:pt x="1555" y="1003"/>
                      <a:pt x="1555" y="1003"/>
                    </a:cubicBezTo>
                    <a:cubicBezTo>
                      <a:pt x="1530" y="1054"/>
                      <a:pt x="1480" y="1079"/>
                      <a:pt x="1454" y="1104"/>
                    </a:cubicBezTo>
                    <a:cubicBezTo>
                      <a:pt x="1454" y="1079"/>
                      <a:pt x="1454" y="1054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3"/>
                      <a:pt x="1404" y="778"/>
                    </a:cubicBezTo>
                    <a:cubicBezTo>
                      <a:pt x="1404" y="753"/>
                      <a:pt x="1404" y="753"/>
                      <a:pt x="1429" y="753"/>
                    </a:cubicBezTo>
                    <a:cubicBezTo>
                      <a:pt x="1454" y="703"/>
                      <a:pt x="1480" y="653"/>
                      <a:pt x="1505" y="602"/>
                    </a:cubicBezTo>
                    <a:cubicBezTo>
                      <a:pt x="1530" y="552"/>
                      <a:pt x="1555" y="477"/>
                      <a:pt x="1580" y="427"/>
                    </a:cubicBezTo>
                    <a:cubicBezTo>
                      <a:pt x="1605" y="377"/>
                      <a:pt x="1605" y="302"/>
                      <a:pt x="1630" y="252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1"/>
                      <a:pt x="1705" y="26"/>
                      <a:pt x="16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8"/>
              <p:cNvSpPr/>
              <p:nvPr/>
            </p:nvSpPr>
            <p:spPr>
              <a:xfrm>
                <a:off x="5050275" y="1803900"/>
                <a:ext cx="8525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5" fill="none" extrusionOk="0">
                    <a:moveTo>
                      <a:pt x="2181" y="2081"/>
                    </a:moveTo>
                    <a:cubicBezTo>
                      <a:pt x="2181" y="2131"/>
                      <a:pt x="2181" y="2181"/>
                      <a:pt x="2206" y="2232"/>
                    </a:cubicBezTo>
                    <a:cubicBezTo>
                      <a:pt x="2206" y="2282"/>
                      <a:pt x="2231" y="2357"/>
                      <a:pt x="2256" y="2407"/>
                    </a:cubicBezTo>
                    <a:cubicBezTo>
                      <a:pt x="2256" y="2432"/>
                      <a:pt x="2256" y="2482"/>
                      <a:pt x="2282" y="2507"/>
                    </a:cubicBezTo>
                    <a:cubicBezTo>
                      <a:pt x="2256" y="2507"/>
                      <a:pt x="2256" y="2507"/>
                      <a:pt x="2231" y="2507"/>
                    </a:cubicBez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7"/>
                    </a:cubicBezTo>
                    <a:cubicBezTo>
                      <a:pt x="2031" y="2457"/>
                      <a:pt x="2006" y="2457"/>
                      <a:pt x="1981" y="2457"/>
                    </a:cubicBezTo>
                    <a:cubicBezTo>
                      <a:pt x="1956" y="2457"/>
                      <a:pt x="1931" y="2432"/>
                      <a:pt x="1931" y="2432"/>
                    </a:cubicBezTo>
                    <a:cubicBezTo>
                      <a:pt x="1881" y="2432"/>
                      <a:pt x="1855" y="2432"/>
                      <a:pt x="1830" y="2407"/>
                    </a:cubicBezTo>
                    <a:cubicBezTo>
                      <a:pt x="1830" y="2407"/>
                      <a:pt x="1805" y="2407"/>
                      <a:pt x="1805" y="2407"/>
                    </a:cubicBezTo>
                    <a:cubicBezTo>
                      <a:pt x="1780" y="2407"/>
                      <a:pt x="1780" y="2407"/>
                      <a:pt x="1755" y="2382"/>
                    </a:cubicBezTo>
                    <a:cubicBezTo>
                      <a:pt x="1755" y="2382"/>
                      <a:pt x="1755" y="2357"/>
                      <a:pt x="1755" y="2357"/>
                    </a:cubicBezTo>
                    <a:cubicBezTo>
                      <a:pt x="1730" y="2232"/>
                      <a:pt x="1705" y="2106"/>
                      <a:pt x="1680" y="1981"/>
                    </a:cubicBezTo>
                    <a:cubicBezTo>
                      <a:pt x="1655" y="1931"/>
                      <a:pt x="1655" y="1906"/>
                      <a:pt x="1655" y="1856"/>
                    </a:cubicBezTo>
                    <a:cubicBezTo>
                      <a:pt x="1805" y="1906"/>
                      <a:pt x="1981" y="1956"/>
                      <a:pt x="2131" y="2031"/>
                    </a:cubicBezTo>
                    <a:cubicBezTo>
                      <a:pt x="2156" y="2031"/>
                      <a:pt x="2156" y="2031"/>
                      <a:pt x="2156" y="2031"/>
                    </a:cubicBezTo>
                    <a:cubicBezTo>
                      <a:pt x="2156" y="2056"/>
                      <a:pt x="2156" y="2081"/>
                      <a:pt x="2181" y="2081"/>
                    </a:cubicBezTo>
                    <a:close/>
                    <a:moveTo>
                      <a:pt x="1555" y="2432"/>
                    </a:moveTo>
                    <a:cubicBezTo>
                      <a:pt x="1555" y="2457"/>
                      <a:pt x="1555" y="2457"/>
                      <a:pt x="1530" y="2457"/>
                    </a:cubicBezTo>
                    <a:cubicBezTo>
                      <a:pt x="1530" y="2457"/>
                      <a:pt x="1530" y="2482"/>
                      <a:pt x="1505" y="2482"/>
                    </a:cubicBezTo>
                    <a:cubicBezTo>
                      <a:pt x="1505" y="2507"/>
                      <a:pt x="1480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07"/>
                      <a:pt x="1329" y="2633"/>
                      <a:pt x="1304" y="2633"/>
                    </a:cubicBezTo>
                    <a:cubicBezTo>
                      <a:pt x="1304" y="2633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7"/>
                    </a:cubicBezTo>
                    <a:cubicBezTo>
                      <a:pt x="1254" y="2432"/>
                      <a:pt x="1254" y="2407"/>
                      <a:pt x="1229" y="2382"/>
                    </a:cubicBezTo>
                    <a:cubicBezTo>
                      <a:pt x="1229" y="2357"/>
                      <a:pt x="1229" y="2332"/>
                      <a:pt x="1204" y="2307"/>
                    </a:cubicBezTo>
                    <a:cubicBezTo>
                      <a:pt x="1204" y="2282"/>
                      <a:pt x="1204" y="2257"/>
                      <a:pt x="1179" y="2232"/>
                    </a:cubicBezTo>
                    <a:cubicBezTo>
                      <a:pt x="1179" y="2181"/>
                      <a:pt x="1154" y="2156"/>
                      <a:pt x="1154" y="2106"/>
                    </a:cubicBezTo>
                    <a:cubicBezTo>
                      <a:pt x="1154" y="2106"/>
                      <a:pt x="1154" y="2106"/>
                      <a:pt x="1154" y="2106"/>
                    </a:cubicBezTo>
                    <a:cubicBezTo>
                      <a:pt x="1154" y="2106"/>
                      <a:pt x="1154" y="2106"/>
                      <a:pt x="1179" y="2081"/>
                    </a:cubicBezTo>
                    <a:cubicBezTo>
                      <a:pt x="1229" y="2056"/>
                      <a:pt x="1279" y="2006"/>
                      <a:pt x="1329" y="1981"/>
                    </a:cubicBezTo>
                    <a:cubicBezTo>
                      <a:pt x="1354" y="1931"/>
                      <a:pt x="1404" y="1881"/>
                      <a:pt x="1454" y="1856"/>
                    </a:cubicBezTo>
                    <a:cubicBezTo>
                      <a:pt x="1480" y="1831"/>
                      <a:pt x="1480" y="1831"/>
                      <a:pt x="1505" y="1805"/>
                    </a:cubicBezTo>
                    <a:cubicBezTo>
                      <a:pt x="1505" y="1805"/>
                      <a:pt x="1530" y="1805"/>
                      <a:pt x="1530" y="1805"/>
                    </a:cubicBezTo>
                    <a:cubicBezTo>
                      <a:pt x="1555" y="1881"/>
                      <a:pt x="1555" y="1931"/>
                      <a:pt x="1580" y="1981"/>
                    </a:cubicBezTo>
                    <a:cubicBezTo>
                      <a:pt x="1605" y="2106"/>
                      <a:pt x="1630" y="2232"/>
                      <a:pt x="1655" y="2357"/>
                    </a:cubicBezTo>
                    <a:cubicBezTo>
                      <a:pt x="1630" y="2357"/>
                      <a:pt x="1630" y="2382"/>
                      <a:pt x="1605" y="2382"/>
                    </a:cubicBezTo>
                    <a:cubicBezTo>
                      <a:pt x="1605" y="2407"/>
                      <a:pt x="1580" y="2407"/>
                      <a:pt x="1555" y="2432"/>
                    </a:cubicBezTo>
                    <a:close/>
                    <a:moveTo>
                      <a:pt x="828" y="1981"/>
                    </a:moveTo>
                    <a:cubicBezTo>
                      <a:pt x="778" y="1981"/>
                      <a:pt x="728" y="1956"/>
                      <a:pt x="677" y="1956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31"/>
                      <a:pt x="677" y="1906"/>
                      <a:pt x="677" y="1881"/>
                    </a:cubicBezTo>
                    <a:cubicBezTo>
                      <a:pt x="703" y="1881"/>
                      <a:pt x="728" y="1856"/>
                      <a:pt x="728" y="1856"/>
                    </a:cubicBezTo>
                    <a:cubicBezTo>
                      <a:pt x="753" y="1831"/>
                      <a:pt x="778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30"/>
                    </a:cubicBezTo>
                    <a:cubicBezTo>
                      <a:pt x="1104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55"/>
                    </a:cubicBezTo>
                    <a:cubicBezTo>
                      <a:pt x="1404" y="1755"/>
                      <a:pt x="1404" y="1780"/>
                      <a:pt x="1404" y="1780"/>
                    </a:cubicBezTo>
                    <a:lnTo>
                      <a:pt x="1379" y="1780"/>
                    </a:lnTo>
                    <a:cubicBezTo>
                      <a:pt x="1354" y="1831"/>
                      <a:pt x="1304" y="1856"/>
                      <a:pt x="1254" y="1906"/>
                    </a:cubicBezTo>
                    <a:cubicBezTo>
                      <a:pt x="1204" y="1931"/>
                      <a:pt x="1154" y="1981"/>
                      <a:pt x="1104" y="2031"/>
                    </a:cubicBezTo>
                    <a:cubicBezTo>
                      <a:pt x="1104" y="2031"/>
                      <a:pt x="1079" y="2056"/>
                      <a:pt x="1079" y="2056"/>
                    </a:cubicBezTo>
                    <a:cubicBezTo>
                      <a:pt x="1053" y="2056"/>
                      <a:pt x="1028" y="2056"/>
                      <a:pt x="1003" y="2056"/>
                    </a:cubicBezTo>
                    <a:cubicBezTo>
                      <a:pt x="928" y="2031"/>
                      <a:pt x="878" y="2006"/>
                      <a:pt x="828" y="1981"/>
                    </a:cubicBezTo>
                    <a:close/>
                    <a:moveTo>
                      <a:pt x="928" y="1129"/>
                    </a:moveTo>
                    <a:cubicBezTo>
                      <a:pt x="928" y="1079"/>
                      <a:pt x="903" y="1054"/>
                      <a:pt x="878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1003" y="1028"/>
                      <a:pt x="1028" y="1028"/>
                      <a:pt x="1053" y="1028"/>
                    </a:cubicBezTo>
                    <a:cubicBezTo>
                      <a:pt x="1079" y="1054"/>
                      <a:pt x="1104" y="1054"/>
                      <a:pt x="1154" y="1079"/>
                    </a:cubicBezTo>
                    <a:cubicBezTo>
                      <a:pt x="1204" y="1079"/>
                      <a:pt x="1254" y="1104"/>
                      <a:pt x="1329" y="1129"/>
                    </a:cubicBezTo>
                    <a:cubicBezTo>
                      <a:pt x="1329" y="1129"/>
                      <a:pt x="1354" y="1129"/>
                      <a:pt x="1354" y="1129"/>
                    </a:cubicBezTo>
                    <a:cubicBezTo>
                      <a:pt x="1379" y="1154"/>
                      <a:pt x="1379" y="1204"/>
                      <a:pt x="1379" y="1229"/>
                    </a:cubicBezTo>
                    <a:cubicBezTo>
                      <a:pt x="1429" y="1354"/>
                      <a:pt x="1454" y="1480"/>
                      <a:pt x="1480" y="1605"/>
                    </a:cubicBezTo>
                    <a:cubicBezTo>
                      <a:pt x="1480" y="1630"/>
                      <a:pt x="1505" y="1655"/>
                      <a:pt x="1505" y="1655"/>
                    </a:cubicBezTo>
                    <a:cubicBezTo>
                      <a:pt x="1454" y="1655"/>
                      <a:pt x="1429" y="1630"/>
                      <a:pt x="1404" y="1630"/>
                    </a:cubicBezTo>
                    <a:cubicBezTo>
                      <a:pt x="1304" y="1605"/>
                      <a:pt x="1204" y="1555"/>
                      <a:pt x="1079" y="1530"/>
                    </a:cubicBezTo>
                    <a:cubicBezTo>
                      <a:pt x="1079" y="1505"/>
                      <a:pt x="1079" y="1505"/>
                      <a:pt x="1079" y="1480"/>
                    </a:cubicBezTo>
                    <a:cubicBezTo>
                      <a:pt x="1053" y="1455"/>
                      <a:pt x="1053" y="1455"/>
                      <a:pt x="1053" y="1429"/>
                    </a:cubicBezTo>
                    <a:cubicBezTo>
                      <a:pt x="1028" y="1379"/>
                      <a:pt x="1003" y="1329"/>
                      <a:pt x="978" y="1254"/>
                    </a:cubicBezTo>
                    <a:cubicBezTo>
                      <a:pt x="953" y="1229"/>
                      <a:pt x="953" y="1179"/>
                      <a:pt x="928" y="1129"/>
                    </a:cubicBezTo>
                    <a:close/>
                    <a:moveTo>
                      <a:pt x="1505" y="1154"/>
                    </a:moveTo>
                    <a:cubicBezTo>
                      <a:pt x="1530" y="1129"/>
                      <a:pt x="1555" y="1129"/>
                      <a:pt x="1580" y="1104"/>
                    </a:cubicBezTo>
                    <a:cubicBezTo>
                      <a:pt x="1630" y="1079"/>
                      <a:pt x="1655" y="1054"/>
                      <a:pt x="1680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3"/>
                      <a:pt x="1906" y="828"/>
                      <a:pt x="1956" y="803"/>
                    </a:cubicBezTo>
                    <a:cubicBezTo>
                      <a:pt x="1956" y="803"/>
                      <a:pt x="1956" y="778"/>
                      <a:pt x="1956" y="778"/>
                    </a:cubicBezTo>
                    <a:cubicBezTo>
                      <a:pt x="1956" y="803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4"/>
                      <a:pt x="2031" y="1104"/>
                      <a:pt x="2056" y="1154"/>
                    </a:cubicBezTo>
                    <a:cubicBezTo>
                      <a:pt x="2056" y="1179"/>
                      <a:pt x="2056" y="1204"/>
                      <a:pt x="2056" y="1229"/>
                    </a:cubicBezTo>
                    <a:cubicBezTo>
                      <a:pt x="2031" y="1254"/>
                      <a:pt x="2006" y="1279"/>
                      <a:pt x="1981" y="1304"/>
                    </a:cubicBezTo>
                    <a:cubicBezTo>
                      <a:pt x="1931" y="1329"/>
                      <a:pt x="1881" y="1379"/>
                      <a:pt x="1830" y="1404"/>
                    </a:cubicBezTo>
                    <a:cubicBezTo>
                      <a:pt x="1780" y="1455"/>
                      <a:pt x="1730" y="1480"/>
                      <a:pt x="1680" y="1530"/>
                    </a:cubicBezTo>
                    <a:cubicBezTo>
                      <a:pt x="1655" y="1555"/>
                      <a:pt x="1630" y="1580"/>
                      <a:pt x="1580" y="1605"/>
                    </a:cubicBezTo>
                    <a:cubicBezTo>
                      <a:pt x="1580" y="1605"/>
                      <a:pt x="1580" y="1605"/>
                      <a:pt x="1580" y="1605"/>
                    </a:cubicBezTo>
                    <a:cubicBezTo>
                      <a:pt x="1555" y="1480"/>
                      <a:pt x="1530" y="1354"/>
                      <a:pt x="1505" y="1229"/>
                    </a:cubicBezTo>
                    <a:cubicBezTo>
                      <a:pt x="1480" y="1204"/>
                      <a:pt x="1480" y="1179"/>
                      <a:pt x="1480" y="1154"/>
                    </a:cubicBezTo>
                    <a:cubicBezTo>
                      <a:pt x="1480" y="1154"/>
                      <a:pt x="1505" y="1154"/>
                      <a:pt x="1505" y="1154"/>
                    </a:cubicBezTo>
                    <a:close/>
                    <a:moveTo>
                      <a:pt x="2382" y="1455"/>
                    </a:moveTo>
                    <a:cubicBezTo>
                      <a:pt x="2482" y="1505"/>
                      <a:pt x="2582" y="1530"/>
                      <a:pt x="2683" y="1580"/>
                    </a:cubicBezTo>
                    <a:cubicBezTo>
                      <a:pt x="2657" y="1580"/>
                      <a:pt x="2657" y="1580"/>
                      <a:pt x="2632" y="1605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82" y="1755"/>
                    </a:cubicBezTo>
                    <a:cubicBezTo>
                      <a:pt x="2332" y="1780"/>
                      <a:pt x="2282" y="1805"/>
                      <a:pt x="2256" y="1805"/>
                    </a:cubicBezTo>
                    <a:cubicBezTo>
                      <a:pt x="2231" y="1831"/>
                      <a:pt x="2231" y="1831"/>
                      <a:pt x="2206" y="1831"/>
                    </a:cubicBezTo>
                    <a:cubicBezTo>
                      <a:pt x="2206" y="1856"/>
                      <a:pt x="2181" y="1856"/>
                      <a:pt x="2181" y="1856"/>
                    </a:cubicBezTo>
                    <a:cubicBezTo>
                      <a:pt x="2156" y="1856"/>
                      <a:pt x="2156" y="1856"/>
                      <a:pt x="2156" y="1856"/>
                    </a:cubicBezTo>
                    <a:cubicBezTo>
                      <a:pt x="2081" y="1831"/>
                      <a:pt x="2006" y="1805"/>
                      <a:pt x="1956" y="1805"/>
                    </a:cubicBezTo>
                    <a:cubicBezTo>
                      <a:pt x="1881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5"/>
                      <a:pt x="1705" y="1630"/>
                      <a:pt x="1730" y="1605"/>
                    </a:cubicBezTo>
                    <a:cubicBezTo>
                      <a:pt x="1780" y="1555"/>
                      <a:pt x="1830" y="1505"/>
                      <a:pt x="1881" y="1455"/>
                    </a:cubicBezTo>
                    <a:cubicBezTo>
                      <a:pt x="1931" y="1429"/>
                      <a:pt x="1981" y="1379"/>
                      <a:pt x="2006" y="1354"/>
                    </a:cubicBezTo>
                    <a:cubicBezTo>
                      <a:pt x="2031" y="1329"/>
                      <a:pt x="2056" y="1304"/>
                      <a:pt x="2081" y="1304"/>
                    </a:cubicBezTo>
                    <a:cubicBezTo>
                      <a:pt x="2131" y="1329"/>
                      <a:pt x="2156" y="1329"/>
                      <a:pt x="2206" y="1354"/>
                    </a:cubicBezTo>
                    <a:cubicBezTo>
                      <a:pt x="2256" y="1404"/>
                      <a:pt x="2332" y="1429"/>
                      <a:pt x="2382" y="1455"/>
                    </a:cubicBezTo>
                    <a:close/>
                    <a:moveTo>
                      <a:pt x="2708" y="1580"/>
                    </a:moveTo>
                    <a:lnTo>
                      <a:pt x="2708" y="1580"/>
                    </a:lnTo>
                    <a:cubicBezTo>
                      <a:pt x="2708" y="1580"/>
                      <a:pt x="2708" y="1580"/>
                      <a:pt x="2708" y="1580"/>
                    </a:cubicBezTo>
                    <a:cubicBezTo>
                      <a:pt x="2708" y="1580"/>
                      <a:pt x="2708" y="1580"/>
                      <a:pt x="2708" y="1580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84" y="1780"/>
                      <a:pt x="3359" y="1755"/>
                    </a:cubicBezTo>
                    <a:cubicBezTo>
                      <a:pt x="3334" y="1755"/>
                      <a:pt x="3334" y="1755"/>
                      <a:pt x="3309" y="1755"/>
                    </a:cubicBezTo>
                    <a:cubicBezTo>
                      <a:pt x="3309" y="1755"/>
                      <a:pt x="3309" y="1755"/>
                      <a:pt x="3284" y="1755"/>
                    </a:cubicBezTo>
                    <a:cubicBezTo>
                      <a:pt x="3184" y="1780"/>
                      <a:pt x="3084" y="1831"/>
                      <a:pt x="2958" y="1856"/>
                    </a:cubicBezTo>
                    <a:cubicBezTo>
                      <a:pt x="2858" y="1906"/>
                      <a:pt x="2758" y="1956"/>
                      <a:pt x="2632" y="1981"/>
                    </a:cubicBezTo>
                    <a:cubicBezTo>
                      <a:pt x="2632" y="1981"/>
                      <a:pt x="2632" y="1981"/>
                      <a:pt x="2607" y="2006"/>
                    </a:cubicBezTo>
                    <a:cubicBezTo>
                      <a:pt x="2582" y="1981"/>
                      <a:pt x="2557" y="1981"/>
                      <a:pt x="2532" y="1956"/>
                    </a:cubicBezTo>
                    <a:cubicBezTo>
                      <a:pt x="2457" y="1956"/>
                      <a:pt x="2382" y="1931"/>
                      <a:pt x="2307" y="1906"/>
                    </a:cubicBezTo>
                    <a:cubicBezTo>
                      <a:pt x="2332" y="1881"/>
                      <a:pt x="2357" y="1881"/>
                      <a:pt x="2382" y="1856"/>
                    </a:cubicBezTo>
                    <a:cubicBezTo>
                      <a:pt x="2432" y="1831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3" y="1705"/>
                      <a:pt x="2708" y="1680"/>
                      <a:pt x="2758" y="1655"/>
                    </a:cubicBezTo>
                    <a:cubicBezTo>
                      <a:pt x="2758" y="1630"/>
                      <a:pt x="2783" y="1630"/>
                      <a:pt x="2783" y="1630"/>
                    </a:cubicBezTo>
                    <a:cubicBezTo>
                      <a:pt x="2808" y="1605"/>
                      <a:pt x="2833" y="1580"/>
                      <a:pt x="2808" y="1530"/>
                    </a:cubicBezTo>
                    <a:cubicBezTo>
                      <a:pt x="2783" y="1505"/>
                      <a:pt x="2758" y="1505"/>
                      <a:pt x="2733" y="1480"/>
                    </a:cubicBezTo>
                    <a:cubicBezTo>
                      <a:pt x="2708" y="1480"/>
                      <a:pt x="2657" y="1455"/>
                      <a:pt x="2607" y="1429"/>
                    </a:cubicBezTo>
                    <a:cubicBezTo>
                      <a:pt x="2557" y="1429"/>
                      <a:pt x="2507" y="1404"/>
                      <a:pt x="2457" y="1379"/>
                    </a:cubicBezTo>
                    <a:cubicBezTo>
                      <a:pt x="2432" y="1379"/>
                      <a:pt x="2382" y="1354"/>
                      <a:pt x="2332" y="1329"/>
                    </a:cubicBezTo>
                    <a:cubicBezTo>
                      <a:pt x="2357" y="1329"/>
                      <a:pt x="2357" y="1329"/>
                      <a:pt x="2357" y="1329"/>
                    </a:cubicBezTo>
                    <a:cubicBezTo>
                      <a:pt x="2307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54"/>
                    </a:cubicBezTo>
                    <a:cubicBezTo>
                      <a:pt x="2156" y="1229"/>
                      <a:pt x="2156" y="1229"/>
                      <a:pt x="2181" y="1229"/>
                    </a:cubicBezTo>
                    <a:cubicBezTo>
                      <a:pt x="2206" y="1179"/>
                      <a:pt x="2256" y="1129"/>
                      <a:pt x="2307" y="1104"/>
                    </a:cubicBezTo>
                    <a:cubicBezTo>
                      <a:pt x="2332" y="1079"/>
                      <a:pt x="2382" y="1054"/>
                      <a:pt x="2407" y="1028"/>
                    </a:cubicBezTo>
                    <a:cubicBezTo>
                      <a:pt x="2407" y="1028"/>
                      <a:pt x="2432" y="1054"/>
                      <a:pt x="2432" y="1054"/>
                    </a:cubicBezTo>
                    <a:cubicBezTo>
                      <a:pt x="2507" y="1079"/>
                      <a:pt x="2607" y="1104"/>
                      <a:pt x="2683" y="1129"/>
                    </a:cubicBezTo>
                    <a:cubicBezTo>
                      <a:pt x="2758" y="1129"/>
                      <a:pt x="2858" y="1154"/>
                      <a:pt x="2933" y="1179"/>
                    </a:cubicBezTo>
                    <a:cubicBezTo>
                      <a:pt x="2983" y="1204"/>
                      <a:pt x="3008" y="1179"/>
                      <a:pt x="3033" y="1154"/>
                    </a:cubicBezTo>
                    <a:cubicBezTo>
                      <a:pt x="3033" y="1104"/>
                      <a:pt x="3008" y="1079"/>
                      <a:pt x="2983" y="1054"/>
                    </a:cubicBezTo>
                    <a:cubicBezTo>
                      <a:pt x="2908" y="1028"/>
                      <a:pt x="2808" y="1003"/>
                      <a:pt x="2733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28"/>
                      <a:pt x="2657" y="828"/>
                    </a:cubicBezTo>
                    <a:cubicBezTo>
                      <a:pt x="2683" y="803"/>
                      <a:pt x="2708" y="778"/>
                      <a:pt x="2733" y="753"/>
                    </a:cubicBezTo>
                    <a:cubicBezTo>
                      <a:pt x="2783" y="728"/>
                      <a:pt x="2808" y="703"/>
                      <a:pt x="2858" y="653"/>
                    </a:cubicBezTo>
                    <a:cubicBezTo>
                      <a:pt x="2883" y="653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577"/>
                      <a:pt x="2808" y="602"/>
                    </a:cubicBezTo>
                    <a:cubicBezTo>
                      <a:pt x="2758" y="627"/>
                      <a:pt x="2708" y="678"/>
                      <a:pt x="2683" y="703"/>
                    </a:cubicBezTo>
                    <a:cubicBezTo>
                      <a:pt x="2632" y="728"/>
                      <a:pt x="2582" y="778"/>
                      <a:pt x="2532" y="828"/>
                    </a:cubicBezTo>
                    <a:cubicBezTo>
                      <a:pt x="2532" y="828"/>
                      <a:pt x="2532" y="828"/>
                      <a:pt x="2507" y="853"/>
                    </a:cubicBezTo>
                    <a:cubicBezTo>
                      <a:pt x="2507" y="803"/>
                      <a:pt x="2507" y="753"/>
                      <a:pt x="2507" y="728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07" y="377"/>
                      <a:pt x="2382" y="402"/>
                      <a:pt x="2382" y="452"/>
                    </a:cubicBezTo>
                    <a:cubicBezTo>
                      <a:pt x="2382" y="527"/>
                      <a:pt x="2382" y="627"/>
                      <a:pt x="2382" y="703"/>
                    </a:cubicBezTo>
                    <a:cubicBezTo>
                      <a:pt x="2382" y="778"/>
                      <a:pt x="2357" y="878"/>
                      <a:pt x="2357" y="953"/>
                    </a:cubicBezTo>
                    <a:cubicBezTo>
                      <a:pt x="2357" y="953"/>
                      <a:pt x="2382" y="953"/>
                      <a:pt x="2382" y="953"/>
                    </a:cubicBezTo>
                    <a:cubicBezTo>
                      <a:pt x="2332" y="1003"/>
                      <a:pt x="2307" y="1028"/>
                      <a:pt x="2256" y="1054"/>
                    </a:cubicBezTo>
                    <a:cubicBezTo>
                      <a:pt x="2231" y="1104"/>
                      <a:pt x="2181" y="1129"/>
                      <a:pt x="2131" y="1154"/>
                    </a:cubicBezTo>
                    <a:cubicBezTo>
                      <a:pt x="2131" y="1154"/>
                      <a:pt x="2131" y="1154"/>
                      <a:pt x="2131" y="1129"/>
                    </a:cubicBezTo>
                    <a:cubicBezTo>
                      <a:pt x="2106" y="1079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53"/>
                      <a:pt x="2056" y="728"/>
                      <a:pt x="2031" y="703"/>
                    </a:cubicBezTo>
                    <a:cubicBezTo>
                      <a:pt x="2031" y="703"/>
                      <a:pt x="2031" y="703"/>
                      <a:pt x="2031" y="678"/>
                    </a:cubicBezTo>
                    <a:cubicBezTo>
                      <a:pt x="2031" y="678"/>
                      <a:pt x="2031" y="678"/>
                      <a:pt x="2031" y="678"/>
                    </a:cubicBezTo>
                    <a:cubicBezTo>
                      <a:pt x="2031" y="653"/>
                      <a:pt x="2006" y="653"/>
                      <a:pt x="1981" y="653"/>
                    </a:cubicBezTo>
                    <a:cubicBezTo>
                      <a:pt x="1981" y="653"/>
                      <a:pt x="1956" y="653"/>
                      <a:pt x="1956" y="653"/>
                    </a:cubicBezTo>
                    <a:cubicBezTo>
                      <a:pt x="1931" y="678"/>
                      <a:pt x="1906" y="678"/>
                      <a:pt x="1881" y="703"/>
                    </a:cubicBezTo>
                    <a:cubicBezTo>
                      <a:pt x="1855" y="728"/>
                      <a:pt x="1830" y="753"/>
                      <a:pt x="1805" y="778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53"/>
                    </a:cubicBezTo>
                    <a:cubicBezTo>
                      <a:pt x="1580" y="978"/>
                      <a:pt x="1555" y="1003"/>
                      <a:pt x="1555" y="1003"/>
                    </a:cubicBezTo>
                    <a:cubicBezTo>
                      <a:pt x="1530" y="1054"/>
                      <a:pt x="1480" y="1079"/>
                      <a:pt x="1454" y="1104"/>
                    </a:cubicBezTo>
                    <a:cubicBezTo>
                      <a:pt x="1454" y="1079"/>
                      <a:pt x="1454" y="1054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3"/>
                      <a:pt x="1404" y="778"/>
                    </a:cubicBezTo>
                    <a:cubicBezTo>
                      <a:pt x="1404" y="753"/>
                      <a:pt x="1404" y="753"/>
                      <a:pt x="1429" y="753"/>
                    </a:cubicBezTo>
                    <a:cubicBezTo>
                      <a:pt x="1454" y="703"/>
                      <a:pt x="1480" y="653"/>
                      <a:pt x="1505" y="602"/>
                    </a:cubicBezTo>
                    <a:cubicBezTo>
                      <a:pt x="1530" y="552"/>
                      <a:pt x="1555" y="477"/>
                      <a:pt x="1580" y="427"/>
                    </a:cubicBezTo>
                    <a:cubicBezTo>
                      <a:pt x="1605" y="377"/>
                      <a:pt x="1605" y="302"/>
                      <a:pt x="1630" y="252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1"/>
                      <a:pt x="1705" y="26"/>
                      <a:pt x="1655" y="1"/>
                    </a:cubicBezTo>
                    <a:cubicBezTo>
                      <a:pt x="1655" y="1"/>
                      <a:pt x="1655" y="1"/>
                      <a:pt x="1655" y="1"/>
                    </a:cubicBezTo>
                    <a:cubicBezTo>
                      <a:pt x="1630" y="1"/>
                      <a:pt x="1630" y="1"/>
                      <a:pt x="1630" y="1"/>
                    </a:cubicBez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30" y="176"/>
                      <a:pt x="1480" y="302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52"/>
                      <a:pt x="1329" y="302"/>
                    </a:cubicBezTo>
                    <a:cubicBezTo>
                      <a:pt x="1304" y="252"/>
                      <a:pt x="1279" y="176"/>
                      <a:pt x="1279" y="101"/>
                    </a:cubicBezTo>
                    <a:cubicBezTo>
                      <a:pt x="1279" y="76"/>
                      <a:pt x="1254" y="76"/>
                      <a:pt x="1229" y="76"/>
                    </a:cubicBezTo>
                    <a:cubicBezTo>
                      <a:pt x="1204" y="76"/>
                      <a:pt x="1204" y="76"/>
                      <a:pt x="1204" y="76"/>
                    </a:cubicBez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2"/>
                      <a:pt x="1204" y="327"/>
                    </a:cubicBezTo>
                    <a:cubicBezTo>
                      <a:pt x="1204" y="377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27"/>
                      <a:pt x="1154" y="527"/>
                    </a:cubicBezTo>
                    <a:cubicBezTo>
                      <a:pt x="1104" y="502"/>
                      <a:pt x="1079" y="477"/>
                      <a:pt x="1028" y="452"/>
                    </a:cubicBezTo>
                    <a:cubicBezTo>
                      <a:pt x="978" y="452"/>
                      <a:pt x="928" y="402"/>
                      <a:pt x="903" y="377"/>
                    </a:cubicBezTo>
                    <a:cubicBezTo>
                      <a:pt x="878" y="377"/>
                      <a:pt x="878" y="377"/>
                      <a:pt x="853" y="377"/>
                    </a:cubicBezTo>
                    <a:cubicBezTo>
                      <a:pt x="853" y="377"/>
                      <a:pt x="828" y="377"/>
                      <a:pt x="803" y="402"/>
                    </a:cubicBezTo>
                    <a:cubicBezTo>
                      <a:pt x="778" y="427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9" y="627"/>
                    </a:cubicBezTo>
                    <a:cubicBezTo>
                      <a:pt x="1104" y="653"/>
                      <a:pt x="1154" y="678"/>
                      <a:pt x="1179" y="703"/>
                    </a:cubicBezTo>
                    <a:cubicBezTo>
                      <a:pt x="1229" y="703"/>
                      <a:pt x="1254" y="728"/>
                      <a:pt x="1279" y="753"/>
                    </a:cubicBezTo>
                    <a:cubicBezTo>
                      <a:pt x="1304" y="778"/>
                      <a:pt x="1304" y="803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4"/>
                      <a:pt x="1354" y="1054"/>
                      <a:pt x="1354" y="1054"/>
                    </a:cubicBezTo>
                    <a:cubicBezTo>
                      <a:pt x="1279" y="1054"/>
                      <a:pt x="1229" y="1028"/>
                      <a:pt x="1179" y="1003"/>
                    </a:cubicBezTo>
                    <a:cubicBezTo>
                      <a:pt x="1129" y="1003"/>
                      <a:pt x="1104" y="978"/>
                      <a:pt x="1079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03"/>
                      <a:pt x="828" y="903"/>
                      <a:pt x="803" y="903"/>
                    </a:cubicBezTo>
                    <a:cubicBezTo>
                      <a:pt x="803" y="903"/>
                      <a:pt x="803" y="903"/>
                      <a:pt x="803" y="903"/>
                    </a:cubicBezTo>
                    <a:cubicBezTo>
                      <a:pt x="778" y="928"/>
                      <a:pt x="753" y="953"/>
                      <a:pt x="753" y="978"/>
                    </a:cubicBezTo>
                    <a:cubicBezTo>
                      <a:pt x="753" y="1003"/>
                      <a:pt x="778" y="1028"/>
                      <a:pt x="778" y="1054"/>
                    </a:cubicBezTo>
                    <a:cubicBezTo>
                      <a:pt x="778" y="1079"/>
                      <a:pt x="778" y="1079"/>
                      <a:pt x="803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5"/>
                      <a:pt x="978" y="1480"/>
                      <a:pt x="1003" y="1505"/>
                    </a:cubicBezTo>
                    <a:cubicBezTo>
                      <a:pt x="953" y="1480"/>
                      <a:pt x="903" y="1455"/>
                      <a:pt x="853" y="1455"/>
                    </a:cubicBezTo>
                    <a:cubicBezTo>
                      <a:pt x="803" y="1429"/>
                      <a:pt x="728" y="1404"/>
                      <a:pt x="677" y="1379"/>
                    </a:cubicBezTo>
                    <a:cubicBezTo>
                      <a:pt x="652" y="1379"/>
                      <a:pt x="652" y="1379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27" y="1354"/>
                      <a:pt x="627" y="1354"/>
                      <a:pt x="627" y="1354"/>
                    </a:cubicBezTo>
                    <a:cubicBezTo>
                      <a:pt x="602" y="1304"/>
                      <a:pt x="577" y="1254"/>
                      <a:pt x="527" y="1179"/>
                    </a:cubicBezTo>
                    <a:cubicBezTo>
                      <a:pt x="527" y="1154"/>
                      <a:pt x="502" y="1129"/>
                      <a:pt x="477" y="1104"/>
                    </a:cubicBezTo>
                    <a:cubicBezTo>
                      <a:pt x="452" y="1054"/>
                      <a:pt x="427" y="1003"/>
                      <a:pt x="402" y="978"/>
                    </a:cubicBezTo>
                    <a:cubicBezTo>
                      <a:pt x="402" y="953"/>
                      <a:pt x="377" y="928"/>
                      <a:pt x="352" y="928"/>
                    </a:cubicBezTo>
                    <a:cubicBezTo>
                      <a:pt x="352" y="928"/>
                      <a:pt x="352" y="928"/>
                      <a:pt x="327" y="953"/>
                    </a:cubicBezTo>
                    <a:cubicBezTo>
                      <a:pt x="327" y="953"/>
                      <a:pt x="302" y="953"/>
                      <a:pt x="302" y="978"/>
                    </a:cubicBezTo>
                    <a:cubicBezTo>
                      <a:pt x="302" y="1003"/>
                      <a:pt x="302" y="1003"/>
                      <a:pt x="302" y="1028"/>
                    </a:cubicBezTo>
                    <a:cubicBezTo>
                      <a:pt x="352" y="1104"/>
                      <a:pt x="377" y="1179"/>
                      <a:pt x="402" y="1254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7" y="1279"/>
                      <a:pt x="327" y="1279"/>
                    </a:cubicBezTo>
                    <a:cubicBezTo>
                      <a:pt x="276" y="1254"/>
                      <a:pt x="201" y="1229"/>
                      <a:pt x="151" y="1229"/>
                    </a:cubicBezTo>
                    <a:cubicBezTo>
                      <a:pt x="126" y="1204"/>
                      <a:pt x="101" y="1204"/>
                      <a:pt x="76" y="1179"/>
                    </a:cubicBezTo>
                    <a:cubicBezTo>
                      <a:pt x="76" y="1179"/>
                      <a:pt x="51" y="1179"/>
                      <a:pt x="51" y="1179"/>
                    </a:cubicBezTo>
                    <a:cubicBezTo>
                      <a:pt x="26" y="1179"/>
                      <a:pt x="26" y="1179"/>
                      <a:pt x="1" y="1204"/>
                    </a:cubicBezTo>
                    <a:cubicBezTo>
                      <a:pt x="1" y="1204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2" y="1379"/>
                      <a:pt x="327" y="1379"/>
                    </a:cubicBezTo>
                    <a:cubicBezTo>
                      <a:pt x="352" y="1404"/>
                      <a:pt x="402" y="1404"/>
                      <a:pt x="427" y="1429"/>
                    </a:cubicBezTo>
                    <a:cubicBezTo>
                      <a:pt x="402" y="1429"/>
                      <a:pt x="377" y="1455"/>
                      <a:pt x="377" y="1480"/>
                    </a:cubicBezTo>
                    <a:cubicBezTo>
                      <a:pt x="302" y="1505"/>
                      <a:pt x="251" y="1555"/>
                      <a:pt x="176" y="1605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cubicBezTo>
                      <a:pt x="226" y="1730"/>
                      <a:pt x="251" y="1730"/>
                      <a:pt x="276" y="1730"/>
                    </a:cubicBezTo>
                    <a:cubicBezTo>
                      <a:pt x="352" y="1680"/>
                      <a:pt x="427" y="1605"/>
                      <a:pt x="502" y="1555"/>
                    </a:cubicBezTo>
                    <a:cubicBezTo>
                      <a:pt x="527" y="1530"/>
                      <a:pt x="552" y="1505"/>
                      <a:pt x="602" y="1505"/>
                    </a:cubicBezTo>
                    <a:cubicBezTo>
                      <a:pt x="602" y="1480"/>
                      <a:pt x="602" y="1480"/>
                      <a:pt x="602" y="1480"/>
                    </a:cubicBezTo>
                    <a:cubicBezTo>
                      <a:pt x="627" y="1505"/>
                      <a:pt x="652" y="1505"/>
                      <a:pt x="677" y="1505"/>
                    </a:cubicBezTo>
                    <a:cubicBezTo>
                      <a:pt x="728" y="1530"/>
                      <a:pt x="803" y="1555"/>
                      <a:pt x="853" y="1580"/>
                    </a:cubicBezTo>
                    <a:cubicBezTo>
                      <a:pt x="878" y="1580"/>
                      <a:pt x="928" y="1580"/>
                      <a:pt x="953" y="1605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80"/>
                      <a:pt x="828" y="1680"/>
                      <a:pt x="803" y="1705"/>
                    </a:cubicBezTo>
                    <a:cubicBezTo>
                      <a:pt x="778" y="1730"/>
                      <a:pt x="753" y="1755"/>
                      <a:pt x="728" y="1780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52" y="1906"/>
                      <a:pt x="552" y="1906"/>
                    </a:cubicBezTo>
                    <a:cubicBezTo>
                      <a:pt x="552" y="1906"/>
                      <a:pt x="527" y="1931"/>
                      <a:pt x="527" y="1931"/>
                    </a:cubicBezTo>
                    <a:cubicBezTo>
                      <a:pt x="502" y="1956"/>
                      <a:pt x="527" y="1981"/>
                      <a:pt x="552" y="1981"/>
                    </a:cubicBezTo>
                    <a:cubicBezTo>
                      <a:pt x="552" y="2006"/>
                      <a:pt x="577" y="2006"/>
                      <a:pt x="602" y="2006"/>
                    </a:cubicBezTo>
                    <a:cubicBezTo>
                      <a:pt x="602" y="2006"/>
                      <a:pt x="627" y="2006"/>
                      <a:pt x="652" y="2031"/>
                    </a:cubicBezTo>
                    <a:cubicBezTo>
                      <a:pt x="703" y="2031"/>
                      <a:pt x="753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2"/>
                      <a:pt x="828" y="2282"/>
                    </a:cubicBezTo>
                    <a:cubicBezTo>
                      <a:pt x="828" y="2307"/>
                      <a:pt x="803" y="2307"/>
                      <a:pt x="778" y="2332"/>
                    </a:cubicBezTo>
                    <a:cubicBezTo>
                      <a:pt x="778" y="2332"/>
                      <a:pt x="753" y="2332"/>
                      <a:pt x="753" y="2332"/>
                    </a:cubicBezTo>
                    <a:cubicBezTo>
                      <a:pt x="677" y="2307"/>
                      <a:pt x="627" y="2307"/>
                      <a:pt x="552" y="2282"/>
                    </a:cubicBezTo>
                    <a:cubicBezTo>
                      <a:pt x="477" y="2282"/>
                      <a:pt x="402" y="2282"/>
                      <a:pt x="352" y="2257"/>
                    </a:cubicBezTo>
                    <a:cubicBezTo>
                      <a:pt x="327" y="2257"/>
                      <a:pt x="302" y="2257"/>
                      <a:pt x="276" y="2257"/>
                    </a:cubicBezTo>
                    <a:cubicBezTo>
                      <a:pt x="276" y="2257"/>
                      <a:pt x="251" y="2232"/>
                      <a:pt x="251" y="2232"/>
                    </a:cubicBezTo>
                    <a:cubicBezTo>
                      <a:pt x="251" y="2232"/>
                      <a:pt x="226" y="2257"/>
                      <a:pt x="226" y="2257"/>
                    </a:cubicBezTo>
                    <a:cubicBezTo>
                      <a:pt x="201" y="2257"/>
                      <a:pt x="176" y="2282"/>
                      <a:pt x="176" y="2282"/>
                    </a:cubicBezTo>
                    <a:cubicBezTo>
                      <a:pt x="176" y="2332"/>
                      <a:pt x="201" y="2382"/>
                      <a:pt x="226" y="2382"/>
                    </a:cubicBezTo>
                    <a:cubicBezTo>
                      <a:pt x="276" y="2407"/>
                      <a:pt x="327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07"/>
                      <a:pt x="552" y="2532"/>
                    </a:cubicBezTo>
                    <a:cubicBezTo>
                      <a:pt x="527" y="2582"/>
                      <a:pt x="477" y="2607"/>
                      <a:pt x="427" y="2658"/>
                    </a:cubicBezTo>
                    <a:cubicBezTo>
                      <a:pt x="377" y="2683"/>
                      <a:pt x="352" y="2733"/>
                      <a:pt x="302" y="2783"/>
                    </a:cubicBezTo>
                    <a:cubicBezTo>
                      <a:pt x="302" y="2783"/>
                      <a:pt x="302" y="2808"/>
                      <a:pt x="302" y="2808"/>
                    </a:cubicBezTo>
                    <a:cubicBezTo>
                      <a:pt x="327" y="2833"/>
                      <a:pt x="327" y="2833"/>
                      <a:pt x="352" y="2808"/>
                    </a:cubicBezTo>
                    <a:cubicBezTo>
                      <a:pt x="402" y="2783"/>
                      <a:pt x="427" y="2733"/>
                      <a:pt x="477" y="2708"/>
                    </a:cubicBezTo>
                    <a:cubicBezTo>
                      <a:pt x="527" y="2658"/>
                      <a:pt x="552" y="2633"/>
                      <a:pt x="602" y="2582"/>
                    </a:cubicBezTo>
                    <a:cubicBezTo>
                      <a:pt x="627" y="2557"/>
                      <a:pt x="677" y="2532"/>
                      <a:pt x="703" y="2507"/>
                    </a:cubicBezTo>
                    <a:cubicBezTo>
                      <a:pt x="703" y="2557"/>
                      <a:pt x="703" y="2607"/>
                      <a:pt x="703" y="2683"/>
                    </a:cubicBezTo>
                    <a:cubicBezTo>
                      <a:pt x="703" y="2758"/>
                      <a:pt x="677" y="2858"/>
                      <a:pt x="677" y="2958"/>
                    </a:cubicBezTo>
                    <a:cubicBezTo>
                      <a:pt x="677" y="2983"/>
                      <a:pt x="703" y="3008"/>
                      <a:pt x="728" y="3008"/>
                    </a:cubicBezTo>
                    <a:cubicBezTo>
                      <a:pt x="753" y="3008"/>
                      <a:pt x="778" y="2983"/>
                      <a:pt x="778" y="2958"/>
                    </a:cubicBezTo>
                    <a:cubicBezTo>
                      <a:pt x="778" y="2783"/>
                      <a:pt x="803" y="2633"/>
                      <a:pt x="778" y="2457"/>
                    </a:cubicBezTo>
                    <a:cubicBezTo>
                      <a:pt x="803" y="2457"/>
                      <a:pt x="803" y="2432"/>
                      <a:pt x="803" y="2432"/>
                    </a:cubicBezTo>
                    <a:cubicBezTo>
                      <a:pt x="803" y="2432"/>
                      <a:pt x="803" y="2407"/>
                      <a:pt x="803" y="2407"/>
                    </a:cubicBezTo>
                    <a:cubicBezTo>
                      <a:pt x="828" y="2382"/>
                      <a:pt x="853" y="2357"/>
                      <a:pt x="903" y="2332"/>
                    </a:cubicBezTo>
                    <a:cubicBezTo>
                      <a:pt x="928" y="2282"/>
                      <a:pt x="978" y="2257"/>
                      <a:pt x="1028" y="2206"/>
                    </a:cubicBezTo>
                    <a:cubicBezTo>
                      <a:pt x="1028" y="2206"/>
                      <a:pt x="1028" y="2206"/>
                      <a:pt x="1053" y="2206"/>
                    </a:cubicBezTo>
                    <a:cubicBezTo>
                      <a:pt x="1053" y="2232"/>
                      <a:pt x="1053" y="2257"/>
                      <a:pt x="1079" y="2282"/>
                    </a:cubicBezTo>
                    <a:cubicBezTo>
                      <a:pt x="1079" y="2307"/>
                      <a:pt x="1079" y="2332"/>
                      <a:pt x="1104" y="2357"/>
                    </a:cubicBezTo>
                    <a:cubicBezTo>
                      <a:pt x="1104" y="2382"/>
                      <a:pt x="1129" y="2407"/>
                      <a:pt x="1129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582"/>
                      <a:pt x="1204" y="2607"/>
                      <a:pt x="1229" y="2633"/>
                    </a:cubicBezTo>
                    <a:cubicBezTo>
                      <a:pt x="1229" y="2658"/>
                      <a:pt x="1229" y="2683"/>
                      <a:pt x="1254" y="2683"/>
                    </a:cubicBezTo>
                    <a:cubicBezTo>
                      <a:pt x="1254" y="2683"/>
                      <a:pt x="1254" y="2683"/>
                      <a:pt x="1254" y="2683"/>
                    </a:cubicBezTo>
                    <a:cubicBezTo>
                      <a:pt x="1254" y="2708"/>
                      <a:pt x="1254" y="2708"/>
                      <a:pt x="1254" y="2733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54" y="2683"/>
                      <a:pt x="1379" y="2658"/>
                      <a:pt x="1404" y="2658"/>
                    </a:cubicBezTo>
                    <a:cubicBezTo>
                      <a:pt x="1404" y="2633"/>
                      <a:pt x="1429" y="2633"/>
                      <a:pt x="1454" y="2607"/>
                    </a:cubicBezTo>
                    <a:cubicBezTo>
                      <a:pt x="1480" y="2607"/>
                      <a:pt x="1480" y="2582"/>
                      <a:pt x="1505" y="2582"/>
                    </a:cubicBezTo>
                    <a:cubicBezTo>
                      <a:pt x="1530" y="2557"/>
                      <a:pt x="1530" y="2557"/>
                      <a:pt x="1555" y="2532"/>
                    </a:cubicBezTo>
                    <a:cubicBezTo>
                      <a:pt x="1580" y="2507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32"/>
                    </a:cubicBezTo>
                    <a:cubicBezTo>
                      <a:pt x="1655" y="2432"/>
                      <a:pt x="1655" y="2432"/>
                      <a:pt x="1655" y="2432"/>
                    </a:cubicBezTo>
                    <a:cubicBezTo>
                      <a:pt x="1680" y="2482"/>
                      <a:pt x="1680" y="2507"/>
                      <a:pt x="1680" y="2532"/>
                    </a:cubicBezTo>
                    <a:cubicBezTo>
                      <a:pt x="1705" y="2607"/>
                      <a:pt x="1730" y="2683"/>
                      <a:pt x="1730" y="2733"/>
                    </a:cubicBezTo>
                    <a:cubicBezTo>
                      <a:pt x="1730" y="2758"/>
                      <a:pt x="1730" y="2758"/>
                      <a:pt x="1755" y="2758"/>
                    </a:cubicBezTo>
                    <a:cubicBezTo>
                      <a:pt x="1730" y="2758"/>
                      <a:pt x="1730" y="2783"/>
                      <a:pt x="1730" y="2783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08"/>
                      <a:pt x="1580" y="3059"/>
                      <a:pt x="1555" y="3084"/>
                    </a:cubicBezTo>
                    <a:cubicBezTo>
                      <a:pt x="1530" y="3134"/>
                      <a:pt x="1530" y="3184"/>
                      <a:pt x="1505" y="3209"/>
                    </a:cubicBezTo>
                    <a:cubicBezTo>
                      <a:pt x="1480" y="3234"/>
                      <a:pt x="1480" y="3259"/>
                      <a:pt x="1480" y="3259"/>
                    </a:cubicBezTo>
                    <a:cubicBezTo>
                      <a:pt x="1480" y="3284"/>
                      <a:pt x="1505" y="3284"/>
                      <a:pt x="1505" y="3309"/>
                    </a:cubicBezTo>
                    <a:cubicBezTo>
                      <a:pt x="1555" y="3334"/>
                      <a:pt x="1580" y="3309"/>
                      <a:pt x="1605" y="3284"/>
                    </a:cubicBezTo>
                    <a:cubicBezTo>
                      <a:pt x="1630" y="3259"/>
                      <a:pt x="1655" y="3234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59"/>
                      <a:pt x="1755" y="3008"/>
                      <a:pt x="1780" y="2958"/>
                    </a:cubicBezTo>
                    <a:cubicBezTo>
                      <a:pt x="1805" y="3008"/>
                      <a:pt x="1805" y="3059"/>
                      <a:pt x="1830" y="3134"/>
                    </a:cubicBezTo>
                    <a:cubicBezTo>
                      <a:pt x="1830" y="3184"/>
                      <a:pt x="1855" y="3259"/>
                      <a:pt x="1855" y="3334"/>
                    </a:cubicBezTo>
                    <a:cubicBezTo>
                      <a:pt x="1881" y="3359"/>
                      <a:pt x="1881" y="3384"/>
                      <a:pt x="1881" y="3409"/>
                    </a:cubicBezTo>
                    <a:cubicBezTo>
                      <a:pt x="1881" y="3435"/>
                      <a:pt x="1906" y="3460"/>
                      <a:pt x="1906" y="3510"/>
                    </a:cubicBezTo>
                    <a:cubicBezTo>
                      <a:pt x="1906" y="3510"/>
                      <a:pt x="1931" y="3535"/>
                      <a:pt x="1956" y="3535"/>
                    </a:cubicBezTo>
                    <a:cubicBezTo>
                      <a:pt x="1981" y="3535"/>
                      <a:pt x="2006" y="3510"/>
                      <a:pt x="2006" y="3485"/>
                    </a:cubicBezTo>
                    <a:cubicBezTo>
                      <a:pt x="2006" y="3435"/>
                      <a:pt x="1981" y="3359"/>
                      <a:pt x="1981" y="3309"/>
                    </a:cubicBezTo>
                    <a:cubicBezTo>
                      <a:pt x="1956" y="3259"/>
                      <a:pt x="1956" y="3184"/>
                      <a:pt x="1931" y="3109"/>
                    </a:cubicBezTo>
                    <a:cubicBezTo>
                      <a:pt x="1931" y="3034"/>
                      <a:pt x="1906" y="2983"/>
                      <a:pt x="1881" y="2908"/>
                    </a:cubicBezTo>
                    <a:cubicBezTo>
                      <a:pt x="1931" y="2933"/>
                      <a:pt x="2006" y="2958"/>
                      <a:pt x="2056" y="2983"/>
                    </a:cubicBezTo>
                    <a:cubicBezTo>
                      <a:pt x="2131" y="3059"/>
                      <a:pt x="2206" y="3084"/>
                      <a:pt x="2307" y="3134"/>
                    </a:cubicBezTo>
                    <a:cubicBezTo>
                      <a:pt x="2332" y="3159"/>
                      <a:pt x="2357" y="3159"/>
                      <a:pt x="2382" y="3134"/>
                    </a:cubicBezTo>
                    <a:cubicBezTo>
                      <a:pt x="2382" y="3109"/>
                      <a:pt x="2382" y="3059"/>
                      <a:pt x="2357" y="3059"/>
                    </a:cubicBezTo>
                    <a:cubicBezTo>
                      <a:pt x="2282" y="2983"/>
                      <a:pt x="2181" y="2933"/>
                      <a:pt x="2106" y="2883"/>
                    </a:cubicBezTo>
                    <a:cubicBezTo>
                      <a:pt x="2031" y="2833"/>
                      <a:pt x="1931" y="2783"/>
                      <a:pt x="1855" y="2758"/>
                    </a:cubicBezTo>
                    <a:cubicBezTo>
                      <a:pt x="1855" y="2758"/>
                      <a:pt x="1855" y="2758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6" y="2507"/>
                      <a:pt x="1956" y="2507"/>
                      <a:pt x="2006" y="2532"/>
                    </a:cubicBezTo>
                    <a:cubicBezTo>
                      <a:pt x="2031" y="2532"/>
                      <a:pt x="2081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607"/>
                      <a:pt x="2282" y="2607"/>
                      <a:pt x="2332" y="2607"/>
                    </a:cubicBezTo>
                    <a:cubicBezTo>
                      <a:pt x="2357" y="2607"/>
                      <a:pt x="2357" y="2582"/>
                      <a:pt x="2382" y="2557"/>
                    </a:cubicBezTo>
                    <a:cubicBezTo>
                      <a:pt x="2382" y="2557"/>
                      <a:pt x="2357" y="2532"/>
                      <a:pt x="2357" y="2532"/>
                    </a:cubicBezTo>
                    <a:cubicBezTo>
                      <a:pt x="2332" y="2432"/>
                      <a:pt x="2332" y="2332"/>
                      <a:pt x="2282" y="2232"/>
                    </a:cubicBezTo>
                    <a:cubicBezTo>
                      <a:pt x="2282" y="2181"/>
                      <a:pt x="2282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2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cubicBezTo>
                      <a:pt x="2632" y="2181"/>
                      <a:pt x="2632" y="2181"/>
                      <a:pt x="2632" y="2181"/>
                    </a:cubicBezTo>
                    <a:cubicBezTo>
                      <a:pt x="2657" y="2282"/>
                      <a:pt x="2708" y="2357"/>
                      <a:pt x="2758" y="2432"/>
                    </a:cubicBezTo>
                    <a:cubicBezTo>
                      <a:pt x="2783" y="2482"/>
                      <a:pt x="2808" y="2507"/>
                      <a:pt x="2833" y="2557"/>
                    </a:cubicBezTo>
                    <a:cubicBezTo>
                      <a:pt x="2858" y="2607"/>
                      <a:pt x="2883" y="2658"/>
                      <a:pt x="2933" y="2683"/>
                    </a:cubicBezTo>
                    <a:cubicBezTo>
                      <a:pt x="2933" y="2708"/>
                      <a:pt x="2958" y="2708"/>
                      <a:pt x="2958" y="2708"/>
                    </a:cubicBezTo>
                    <a:cubicBezTo>
                      <a:pt x="2983" y="2708"/>
                      <a:pt x="2983" y="2683"/>
                      <a:pt x="2983" y="2658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2"/>
                      <a:pt x="2758" y="2282"/>
                      <a:pt x="2733" y="2206"/>
                    </a:cubicBezTo>
                    <a:cubicBezTo>
                      <a:pt x="2783" y="2232"/>
                      <a:pt x="2833" y="2232"/>
                      <a:pt x="2883" y="2257"/>
                    </a:cubicBezTo>
                    <a:cubicBezTo>
                      <a:pt x="2958" y="2282"/>
                      <a:pt x="3008" y="2282"/>
                      <a:pt x="3058" y="2307"/>
                    </a:cubicBezTo>
                    <a:cubicBezTo>
                      <a:pt x="3109" y="2332"/>
                      <a:pt x="3159" y="2332"/>
                      <a:pt x="3209" y="2357"/>
                    </a:cubicBezTo>
                    <a:cubicBezTo>
                      <a:pt x="3234" y="2357"/>
                      <a:pt x="3284" y="2357"/>
                      <a:pt x="3284" y="2332"/>
                    </a:cubicBezTo>
                    <a:cubicBezTo>
                      <a:pt x="3309" y="2282"/>
                      <a:pt x="3309" y="2257"/>
                      <a:pt x="3284" y="2232"/>
                    </a:cubicBezTo>
                    <a:cubicBezTo>
                      <a:pt x="3209" y="2206"/>
                      <a:pt x="3159" y="2181"/>
                      <a:pt x="3084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34" y="1981"/>
                      <a:pt x="3234" y="1931"/>
                      <a:pt x="3359" y="1906"/>
                    </a:cubicBezTo>
                    <a:cubicBezTo>
                      <a:pt x="3384" y="1881"/>
                      <a:pt x="3409" y="1831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8"/>
              <p:cNvSpPr/>
              <p:nvPr/>
            </p:nvSpPr>
            <p:spPr>
              <a:xfrm>
                <a:off x="5000775" y="1641525"/>
                <a:ext cx="1886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505" extrusionOk="0">
                    <a:moveTo>
                      <a:pt x="3264" y="1"/>
                    </a:moveTo>
                    <a:cubicBezTo>
                      <a:pt x="2509" y="1"/>
                      <a:pt x="1855" y="80"/>
                      <a:pt x="1855" y="80"/>
                    </a:cubicBezTo>
                    <a:cubicBezTo>
                      <a:pt x="1830" y="79"/>
                      <a:pt x="1804" y="79"/>
                      <a:pt x="1779" y="79"/>
                    </a:cubicBezTo>
                    <a:cubicBezTo>
                      <a:pt x="340" y="79"/>
                      <a:pt x="1" y="1458"/>
                      <a:pt x="1" y="1458"/>
                    </a:cubicBezTo>
                    <a:cubicBezTo>
                      <a:pt x="1" y="1458"/>
                      <a:pt x="3109" y="5343"/>
                      <a:pt x="3585" y="5493"/>
                    </a:cubicBezTo>
                    <a:cubicBezTo>
                      <a:pt x="3609" y="5501"/>
                      <a:pt x="3630" y="5505"/>
                      <a:pt x="3649" y="5505"/>
                    </a:cubicBezTo>
                    <a:cubicBezTo>
                      <a:pt x="4077" y="5505"/>
                      <a:pt x="3435" y="3714"/>
                      <a:pt x="3434" y="3714"/>
                    </a:cubicBezTo>
                    <a:lnTo>
                      <a:pt x="3434" y="3714"/>
                    </a:lnTo>
                    <a:cubicBezTo>
                      <a:pt x="3435" y="3714"/>
                      <a:pt x="4688" y="5243"/>
                      <a:pt x="5038" y="5318"/>
                    </a:cubicBezTo>
                    <a:cubicBezTo>
                      <a:pt x="5072" y="5326"/>
                      <a:pt x="5101" y="5330"/>
                      <a:pt x="5127" y="5330"/>
                    </a:cubicBezTo>
                    <a:cubicBezTo>
                      <a:pt x="5763" y="5330"/>
                      <a:pt x="4237" y="3063"/>
                      <a:pt x="4236" y="3062"/>
                    </a:cubicBezTo>
                    <a:lnTo>
                      <a:pt x="4236" y="3062"/>
                    </a:lnTo>
                    <a:cubicBezTo>
                      <a:pt x="4237" y="3063"/>
                      <a:pt x="5639" y="4352"/>
                      <a:pt x="6166" y="4352"/>
                    </a:cubicBezTo>
                    <a:cubicBezTo>
                      <a:pt x="6194" y="4352"/>
                      <a:pt x="6219" y="4348"/>
                      <a:pt x="6241" y="4341"/>
                    </a:cubicBezTo>
                    <a:cubicBezTo>
                      <a:pt x="7043" y="4090"/>
                      <a:pt x="4663" y="2386"/>
                      <a:pt x="4663" y="2386"/>
                    </a:cubicBezTo>
                    <a:lnTo>
                      <a:pt x="4663" y="2386"/>
                    </a:lnTo>
                    <a:cubicBezTo>
                      <a:pt x="4663" y="2386"/>
                      <a:pt x="5731" y="2883"/>
                      <a:pt x="6367" y="2883"/>
                    </a:cubicBezTo>
                    <a:cubicBezTo>
                      <a:pt x="6473" y="2883"/>
                      <a:pt x="6567" y="2869"/>
                      <a:pt x="6642" y="2837"/>
                    </a:cubicBezTo>
                    <a:cubicBezTo>
                      <a:pt x="7545" y="2436"/>
                      <a:pt x="4061" y="1233"/>
                      <a:pt x="4061" y="1233"/>
                    </a:cubicBezTo>
                    <a:lnTo>
                      <a:pt x="4061" y="1233"/>
                    </a:lnTo>
                    <a:cubicBezTo>
                      <a:pt x="4061" y="1233"/>
                      <a:pt x="4121" y="1236"/>
                      <a:pt x="4217" y="1236"/>
                    </a:cubicBezTo>
                    <a:cubicBezTo>
                      <a:pt x="4615" y="1236"/>
                      <a:pt x="5631" y="1187"/>
                      <a:pt x="5490" y="681"/>
                    </a:cubicBezTo>
                    <a:cubicBezTo>
                      <a:pt x="5309" y="124"/>
                      <a:pt x="4207" y="1"/>
                      <a:pt x="3264" y="1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8"/>
              <p:cNvSpPr/>
              <p:nvPr/>
            </p:nvSpPr>
            <p:spPr>
              <a:xfrm>
                <a:off x="5374225" y="1300775"/>
                <a:ext cx="489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309" extrusionOk="0">
                    <a:moveTo>
                      <a:pt x="903" y="1003"/>
                    </a:moveTo>
                    <a:cubicBezTo>
                      <a:pt x="928" y="1003"/>
                      <a:pt x="953" y="1003"/>
                      <a:pt x="978" y="1028"/>
                    </a:cubicBezTo>
                    <a:lnTo>
                      <a:pt x="1053" y="1028"/>
                    </a:lnTo>
                    <a:cubicBezTo>
                      <a:pt x="1078" y="1053"/>
                      <a:pt x="1128" y="1053"/>
                      <a:pt x="1153" y="1078"/>
                    </a:cubicBezTo>
                    <a:cubicBezTo>
                      <a:pt x="1203" y="1078"/>
                      <a:pt x="1278" y="1103"/>
                      <a:pt x="1329" y="1128"/>
                    </a:cubicBezTo>
                    <a:lnTo>
                      <a:pt x="1379" y="1128"/>
                    </a:lnTo>
                    <a:cubicBezTo>
                      <a:pt x="1379" y="1153"/>
                      <a:pt x="1379" y="1204"/>
                      <a:pt x="1404" y="1229"/>
                    </a:cubicBezTo>
                    <a:cubicBezTo>
                      <a:pt x="1429" y="1354"/>
                      <a:pt x="1454" y="1479"/>
                      <a:pt x="1479" y="1605"/>
                    </a:cubicBezTo>
                    <a:cubicBezTo>
                      <a:pt x="1504" y="1630"/>
                      <a:pt x="1504" y="1630"/>
                      <a:pt x="1504" y="1655"/>
                    </a:cubicBezTo>
                    <a:cubicBezTo>
                      <a:pt x="1479" y="1655"/>
                      <a:pt x="1429" y="1630"/>
                      <a:pt x="1404" y="1630"/>
                    </a:cubicBezTo>
                    <a:cubicBezTo>
                      <a:pt x="1304" y="1605"/>
                      <a:pt x="1203" y="1554"/>
                      <a:pt x="1103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78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78" y="1204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903" y="1003"/>
                    </a:cubicBezTo>
                    <a:close/>
                    <a:moveTo>
                      <a:pt x="1053" y="1630"/>
                    </a:move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8" y="1730"/>
                      <a:pt x="1354" y="1755"/>
                      <a:pt x="1404" y="1755"/>
                    </a:cubicBezTo>
                    <a:cubicBezTo>
                      <a:pt x="1404" y="1780"/>
                      <a:pt x="1404" y="1780"/>
                      <a:pt x="1404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28" y="2031"/>
                    </a:cubicBezTo>
                    <a:cubicBezTo>
                      <a:pt x="1103" y="2031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1"/>
                    </a:cubicBezTo>
                    <a:cubicBezTo>
                      <a:pt x="953" y="2031"/>
                      <a:pt x="903" y="2006"/>
                      <a:pt x="827" y="1980"/>
                    </a:cubicBezTo>
                    <a:cubicBezTo>
                      <a:pt x="777" y="1980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77" y="1905"/>
                      <a:pt x="677" y="1880"/>
                    </a:cubicBezTo>
                    <a:cubicBezTo>
                      <a:pt x="702" y="1880"/>
                      <a:pt x="727" y="1855"/>
                      <a:pt x="752" y="1855"/>
                    </a:cubicBezTo>
                    <a:cubicBezTo>
                      <a:pt x="777" y="1830"/>
                      <a:pt x="802" y="1805"/>
                      <a:pt x="827" y="1780"/>
                    </a:cubicBezTo>
                    <a:cubicBezTo>
                      <a:pt x="852" y="1755"/>
                      <a:pt x="903" y="1730"/>
                      <a:pt x="953" y="1705"/>
                    </a:cubicBezTo>
                    <a:cubicBezTo>
                      <a:pt x="978" y="1705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54" y="2356"/>
                      <a:pt x="1629" y="2356"/>
                      <a:pt x="1629" y="2381"/>
                    </a:cubicBezTo>
                    <a:cubicBezTo>
                      <a:pt x="1604" y="2407"/>
                      <a:pt x="1579" y="2407"/>
                      <a:pt x="1579" y="2432"/>
                    </a:cubicBezTo>
                    <a:cubicBezTo>
                      <a:pt x="1554" y="2432"/>
                      <a:pt x="1554" y="2457"/>
                      <a:pt x="1554" y="2457"/>
                    </a:cubicBezTo>
                    <a:cubicBezTo>
                      <a:pt x="1529" y="2457"/>
                      <a:pt x="1529" y="2482"/>
                      <a:pt x="1529" y="2482"/>
                    </a:cubicBezTo>
                    <a:cubicBezTo>
                      <a:pt x="1504" y="2507"/>
                      <a:pt x="1479" y="2507"/>
                      <a:pt x="1479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404" y="2582"/>
                      <a:pt x="1379" y="2582"/>
                      <a:pt x="1354" y="2607"/>
                    </a:cubicBezTo>
                    <a:cubicBezTo>
                      <a:pt x="1354" y="2607"/>
                      <a:pt x="1329" y="2632"/>
                      <a:pt x="1329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304" y="2557"/>
                      <a:pt x="1304" y="2532"/>
                    </a:cubicBezTo>
                    <a:cubicBezTo>
                      <a:pt x="1278" y="2507"/>
                      <a:pt x="1278" y="2482"/>
                      <a:pt x="1278" y="2457"/>
                    </a:cubicBezTo>
                    <a:cubicBezTo>
                      <a:pt x="1253" y="2432"/>
                      <a:pt x="1253" y="2407"/>
                      <a:pt x="1228" y="2381"/>
                    </a:cubicBezTo>
                    <a:cubicBezTo>
                      <a:pt x="1228" y="2356"/>
                      <a:pt x="1228" y="2331"/>
                      <a:pt x="1228" y="2306"/>
                    </a:cubicBezTo>
                    <a:cubicBezTo>
                      <a:pt x="1203" y="2281"/>
                      <a:pt x="1203" y="2256"/>
                      <a:pt x="1203" y="2231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78" y="2106"/>
                      <a:pt x="1178" y="2081"/>
                    </a:cubicBezTo>
                    <a:cubicBezTo>
                      <a:pt x="1228" y="2056"/>
                      <a:pt x="1278" y="2006"/>
                      <a:pt x="1329" y="1955"/>
                    </a:cubicBezTo>
                    <a:cubicBezTo>
                      <a:pt x="1379" y="1930"/>
                      <a:pt x="1429" y="1880"/>
                      <a:pt x="1454" y="1855"/>
                    </a:cubicBezTo>
                    <a:cubicBezTo>
                      <a:pt x="1479" y="1830"/>
                      <a:pt x="1504" y="1830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26"/>
                      <a:pt x="1604" y="26"/>
                      <a:pt x="1604" y="51"/>
                    </a:cubicBezTo>
                    <a:cubicBezTo>
                      <a:pt x="1554" y="176"/>
                      <a:pt x="1504" y="301"/>
                      <a:pt x="1429" y="427"/>
                    </a:cubicBezTo>
                    <a:cubicBezTo>
                      <a:pt x="1404" y="477"/>
                      <a:pt x="1404" y="527"/>
                      <a:pt x="1379" y="552"/>
                    </a:cubicBezTo>
                    <a:cubicBezTo>
                      <a:pt x="1379" y="527"/>
                      <a:pt x="1379" y="502"/>
                      <a:pt x="1354" y="477"/>
                    </a:cubicBezTo>
                    <a:cubicBezTo>
                      <a:pt x="1354" y="427"/>
                      <a:pt x="1329" y="351"/>
                      <a:pt x="1329" y="301"/>
                    </a:cubicBezTo>
                    <a:cubicBezTo>
                      <a:pt x="1304" y="251"/>
                      <a:pt x="1304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28" y="51"/>
                      <a:pt x="1203" y="76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203" y="251"/>
                      <a:pt x="1203" y="326"/>
                    </a:cubicBezTo>
                    <a:cubicBezTo>
                      <a:pt x="1228" y="376"/>
                      <a:pt x="1228" y="427"/>
                      <a:pt x="1253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203" y="527"/>
                      <a:pt x="1153" y="527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1003" y="427"/>
                      <a:pt x="953" y="402"/>
                      <a:pt x="903" y="376"/>
                    </a:cubicBezTo>
                    <a:lnTo>
                      <a:pt x="877" y="376"/>
                    </a:lnTo>
                    <a:cubicBezTo>
                      <a:pt x="852" y="376"/>
                      <a:pt x="827" y="376"/>
                      <a:pt x="802" y="402"/>
                    </a:cubicBezTo>
                    <a:cubicBezTo>
                      <a:pt x="802" y="427"/>
                      <a:pt x="802" y="477"/>
                      <a:pt x="827" y="477"/>
                    </a:cubicBezTo>
                    <a:cubicBezTo>
                      <a:pt x="877" y="527"/>
                      <a:pt x="928" y="552"/>
                      <a:pt x="953" y="577"/>
                    </a:cubicBezTo>
                    <a:cubicBezTo>
                      <a:pt x="1003" y="602"/>
                      <a:pt x="1053" y="627"/>
                      <a:pt x="1078" y="627"/>
                    </a:cubicBezTo>
                    <a:cubicBezTo>
                      <a:pt x="1128" y="652"/>
                      <a:pt x="1153" y="677"/>
                      <a:pt x="1203" y="702"/>
                    </a:cubicBezTo>
                    <a:cubicBezTo>
                      <a:pt x="1228" y="702"/>
                      <a:pt x="1253" y="727"/>
                      <a:pt x="1304" y="752"/>
                    </a:cubicBezTo>
                    <a:cubicBezTo>
                      <a:pt x="1304" y="777"/>
                      <a:pt x="1304" y="803"/>
                      <a:pt x="1304" y="853"/>
                    </a:cubicBezTo>
                    <a:cubicBezTo>
                      <a:pt x="1329" y="903"/>
                      <a:pt x="1329" y="978"/>
                      <a:pt x="1354" y="1028"/>
                    </a:cubicBezTo>
                    <a:lnTo>
                      <a:pt x="1354" y="1053"/>
                    </a:lnTo>
                    <a:cubicBezTo>
                      <a:pt x="1304" y="1028"/>
                      <a:pt x="1228" y="1028"/>
                      <a:pt x="1178" y="1003"/>
                    </a:cubicBezTo>
                    <a:cubicBezTo>
                      <a:pt x="1153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1003" y="953"/>
                    </a:cubicBezTo>
                    <a:cubicBezTo>
                      <a:pt x="953" y="953"/>
                      <a:pt x="903" y="928"/>
                      <a:pt x="852" y="928"/>
                    </a:cubicBezTo>
                    <a:cubicBezTo>
                      <a:pt x="852" y="903"/>
                      <a:pt x="827" y="903"/>
                      <a:pt x="827" y="903"/>
                    </a:cubicBezTo>
                    <a:lnTo>
                      <a:pt x="802" y="903"/>
                    </a:ln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77" y="1003"/>
                      <a:pt x="777" y="1028"/>
                      <a:pt x="777" y="1028"/>
                    </a:cubicBezTo>
                    <a:cubicBezTo>
                      <a:pt x="777" y="1053"/>
                      <a:pt x="802" y="1078"/>
                      <a:pt x="802" y="1103"/>
                    </a:cubicBezTo>
                    <a:cubicBezTo>
                      <a:pt x="827" y="1153"/>
                      <a:pt x="852" y="1204"/>
                      <a:pt x="877" y="1254"/>
                    </a:cubicBezTo>
                    <a:cubicBezTo>
                      <a:pt x="903" y="1329"/>
                      <a:pt x="928" y="1379"/>
                      <a:pt x="978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802" y="1429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02" y="1304"/>
                      <a:pt x="577" y="1229"/>
                      <a:pt x="552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76" y="1053"/>
                      <a:pt x="451" y="1003"/>
                      <a:pt x="426" y="978"/>
                    </a:cubicBezTo>
                    <a:cubicBezTo>
                      <a:pt x="401" y="953"/>
                      <a:pt x="401" y="928"/>
                      <a:pt x="376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26" y="953"/>
                      <a:pt x="301" y="978"/>
                    </a:cubicBezTo>
                    <a:cubicBezTo>
                      <a:pt x="301" y="1003"/>
                      <a:pt x="301" y="1003"/>
                      <a:pt x="326" y="1028"/>
                    </a:cubicBezTo>
                    <a:cubicBezTo>
                      <a:pt x="351" y="1103"/>
                      <a:pt x="376" y="1178"/>
                      <a:pt x="426" y="1254"/>
                    </a:cubicBezTo>
                    <a:cubicBezTo>
                      <a:pt x="426" y="1279"/>
                      <a:pt x="451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8"/>
                      <a:pt x="75" y="1178"/>
                    </a:cubicBezTo>
                    <a:lnTo>
                      <a:pt x="25" y="1178"/>
                    </a:lnTo>
                    <a:cubicBezTo>
                      <a:pt x="0" y="1204"/>
                      <a:pt x="0" y="1254"/>
                      <a:pt x="25" y="1254"/>
                    </a:cubicBezTo>
                    <a:cubicBezTo>
                      <a:pt x="75" y="1279"/>
                      <a:pt x="126" y="1304"/>
                      <a:pt x="151" y="1329"/>
                    </a:cubicBezTo>
                    <a:cubicBezTo>
                      <a:pt x="176" y="1329"/>
                      <a:pt x="226" y="1354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76" y="1404"/>
                      <a:pt x="401" y="1404"/>
                      <a:pt x="426" y="1429"/>
                    </a:cubicBezTo>
                    <a:cubicBezTo>
                      <a:pt x="401" y="1429"/>
                      <a:pt x="401" y="1454"/>
                      <a:pt x="376" y="1454"/>
                    </a:cubicBezTo>
                    <a:cubicBezTo>
                      <a:pt x="301" y="1504"/>
                      <a:pt x="251" y="1554"/>
                      <a:pt x="201" y="1605"/>
                    </a:cubicBezTo>
                    <a:cubicBezTo>
                      <a:pt x="176" y="1630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26" y="1730"/>
                    </a:cubicBezTo>
                    <a:lnTo>
                      <a:pt x="276" y="1730"/>
                    </a:lnTo>
                    <a:cubicBezTo>
                      <a:pt x="351" y="1680"/>
                      <a:pt x="426" y="1605"/>
                      <a:pt x="502" y="1554"/>
                    </a:cubicBezTo>
                    <a:cubicBezTo>
                      <a:pt x="527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903" y="1579"/>
                      <a:pt x="928" y="1579"/>
                      <a:pt x="953" y="1605"/>
                    </a:cubicBezTo>
                    <a:cubicBezTo>
                      <a:pt x="928" y="1605"/>
                      <a:pt x="903" y="1630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52" y="1755"/>
                    </a:cubicBezTo>
                    <a:cubicBezTo>
                      <a:pt x="677" y="1805"/>
                      <a:pt x="627" y="1855"/>
                      <a:pt x="552" y="1905"/>
                    </a:cubicBezTo>
                    <a:cubicBezTo>
                      <a:pt x="552" y="1905"/>
                      <a:pt x="527" y="1930"/>
                      <a:pt x="527" y="1930"/>
                    </a:cubicBezTo>
                    <a:cubicBezTo>
                      <a:pt x="527" y="1955"/>
                      <a:pt x="527" y="1980"/>
                      <a:pt x="552" y="1980"/>
                    </a:cubicBezTo>
                    <a:cubicBezTo>
                      <a:pt x="577" y="1980"/>
                      <a:pt x="577" y="2006"/>
                      <a:pt x="602" y="2006"/>
                    </a:cubicBezTo>
                    <a:lnTo>
                      <a:pt x="652" y="2006"/>
                    </a:ln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7" y="2081"/>
                      <a:pt x="928" y="2081"/>
                      <a:pt x="1003" y="2106"/>
                    </a:cubicBezTo>
                    <a:lnTo>
                      <a:pt x="1028" y="2106"/>
                    </a:lnTo>
                    <a:cubicBezTo>
                      <a:pt x="1003" y="2131"/>
                      <a:pt x="1003" y="2131"/>
                      <a:pt x="978" y="2131"/>
                    </a:cubicBezTo>
                    <a:cubicBezTo>
                      <a:pt x="928" y="2181"/>
                      <a:pt x="903" y="2231"/>
                      <a:pt x="852" y="2281"/>
                    </a:cubicBezTo>
                    <a:cubicBezTo>
                      <a:pt x="827" y="2281"/>
                      <a:pt x="802" y="2306"/>
                      <a:pt x="777" y="2331"/>
                    </a:cubicBezTo>
                    <a:lnTo>
                      <a:pt x="752" y="2331"/>
                    </a:lnTo>
                    <a:cubicBezTo>
                      <a:pt x="702" y="2306"/>
                      <a:pt x="627" y="2306"/>
                      <a:pt x="552" y="2281"/>
                    </a:cubicBezTo>
                    <a:cubicBezTo>
                      <a:pt x="502" y="2281"/>
                      <a:pt x="426" y="2256"/>
                      <a:pt x="351" y="2256"/>
                    </a:cubicBezTo>
                    <a:lnTo>
                      <a:pt x="276" y="2231"/>
                    </a:lnTo>
                    <a:lnTo>
                      <a:pt x="251" y="2231"/>
                    </a:ln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201" y="2281"/>
                      <a:pt x="201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7"/>
                      <a:pt x="351" y="2407"/>
                      <a:pt x="401" y="2432"/>
                    </a:cubicBezTo>
                    <a:lnTo>
                      <a:pt x="502" y="2432"/>
                    </a:lnTo>
                    <a:cubicBezTo>
                      <a:pt x="552" y="2457"/>
                      <a:pt x="602" y="2457"/>
                      <a:pt x="652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401" y="2682"/>
                      <a:pt x="351" y="2732"/>
                      <a:pt x="301" y="2757"/>
                    </a:cubicBezTo>
                    <a:cubicBezTo>
                      <a:pt x="301" y="2782"/>
                      <a:pt x="301" y="2808"/>
                      <a:pt x="301" y="2808"/>
                    </a:cubicBezTo>
                    <a:cubicBezTo>
                      <a:pt x="314" y="2820"/>
                      <a:pt x="326" y="2826"/>
                      <a:pt x="335" y="2826"/>
                    </a:cubicBezTo>
                    <a:cubicBezTo>
                      <a:pt x="345" y="2826"/>
                      <a:pt x="351" y="2820"/>
                      <a:pt x="351" y="2808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77" y="2632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57"/>
                      <a:pt x="702" y="2858"/>
                      <a:pt x="702" y="2958"/>
                    </a:cubicBezTo>
                    <a:cubicBezTo>
                      <a:pt x="702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802" y="2632"/>
                      <a:pt x="802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27" y="2432"/>
                      <a:pt x="827" y="2407"/>
                      <a:pt x="827" y="2407"/>
                    </a:cubicBezTo>
                    <a:cubicBezTo>
                      <a:pt x="852" y="2381"/>
                      <a:pt x="877" y="2356"/>
                      <a:pt x="903" y="2331"/>
                    </a:cubicBezTo>
                    <a:cubicBezTo>
                      <a:pt x="953" y="2281"/>
                      <a:pt x="1003" y="2256"/>
                      <a:pt x="1053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203" y="2532"/>
                      <a:pt x="1203" y="2557"/>
                    </a:cubicBezTo>
                    <a:cubicBezTo>
                      <a:pt x="1203" y="2582"/>
                      <a:pt x="1228" y="2607"/>
                      <a:pt x="1228" y="2632"/>
                    </a:cubicBezTo>
                    <a:cubicBezTo>
                      <a:pt x="1228" y="2657"/>
                      <a:pt x="1253" y="2657"/>
                      <a:pt x="1253" y="2682"/>
                    </a:cubicBezTo>
                    <a:cubicBezTo>
                      <a:pt x="1253" y="2707"/>
                      <a:pt x="1253" y="2707"/>
                      <a:pt x="1278" y="2732"/>
                    </a:cubicBezTo>
                    <a:lnTo>
                      <a:pt x="1304" y="2732"/>
                    </a:lnTo>
                    <a:cubicBezTo>
                      <a:pt x="1329" y="2707"/>
                      <a:pt x="1354" y="2707"/>
                      <a:pt x="1354" y="2682"/>
                    </a:cubicBezTo>
                    <a:cubicBezTo>
                      <a:pt x="1379" y="2682"/>
                      <a:pt x="1379" y="2657"/>
                      <a:pt x="1404" y="2657"/>
                    </a:cubicBezTo>
                    <a:cubicBezTo>
                      <a:pt x="1429" y="2632"/>
                      <a:pt x="1429" y="2632"/>
                      <a:pt x="1454" y="2607"/>
                    </a:cubicBezTo>
                    <a:cubicBezTo>
                      <a:pt x="1479" y="2607"/>
                      <a:pt x="1504" y="2582"/>
                      <a:pt x="1504" y="2582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507"/>
                      <a:pt x="1604" y="2482"/>
                    </a:cubicBezTo>
                    <a:cubicBezTo>
                      <a:pt x="1629" y="2457"/>
                      <a:pt x="1654" y="2457"/>
                      <a:pt x="1679" y="2432"/>
                    </a:cubicBezTo>
                    <a:cubicBezTo>
                      <a:pt x="1679" y="2482"/>
                      <a:pt x="1679" y="2507"/>
                      <a:pt x="1705" y="2532"/>
                    </a:cubicBezTo>
                    <a:cubicBezTo>
                      <a:pt x="1705" y="2607"/>
                      <a:pt x="1730" y="2682"/>
                      <a:pt x="1755" y="2732"/>
                    </a:cubicBezTo>
                    <a:cubicBezTo>
                      <a:pt x="1755" y="2757"/>
                      <a:pt x="1755" y="2757"/>
                      <a:pt x="1755" y="2757"/>
                    </a:cubicBezTo>
                    <a:cubicBezTo>
                      <a:pt x="1755" y="2757"/>
                      <a:pt x="1730" y="2757"/>
                      <a:pt x="1730" y="2782"/>
                    </a:cubicBezTo>
                    <a:cubicBezTo>
                      <a:pt x="1730" y="2808"/>
                      <a:pt x="1705" y="2833"/>
                      <a:pt x="1679" y="2858"/>
                    </a:cubicBezTo>
                    <a:cubicBezTo>
                      <a:pt x="1654" y="2908"/>
                      <a:pt x="1654" y="2933"/>
                      <a:pt x="1629" y="2983"/>
                    </a:cubicBezTo>
                    <a:cubicBezTo>
                      <a:pt x="1604" y="3008"/>
                      <a:pt x="1579" y="3058"/>
                      <a:pt x="1579" y="3083"/>
                    </a:cubicBezTo>
                    <a:cubicBezTo>
                      <a:pt x="1554" y="3133"/>
                      <a:pt x="1529" y="3183"/>
                      <a:pt x="1504" y="3209"/>
                    </a:cubicBezTo>
                    <a:cubicBezTo>
                      <a:pt x="1504" y="3234"/>
                      <a:pt x="1479" y="3234"/>
                      <a:pt x="1504" y="3259"/>
                    </a:cubicBezTo>
                    <a:cubicBezTo>
                      <a:pt x="1504" y="3284"/>
                      <a:pt x="1504" y="3284"/>
                      <a:pt x="1529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79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55" y="3058"/>
                      <a:pt x="1755" y="3008"/>
                      <a:pt x="1780" y="2933"/>
                    </a:cubicBezTo>
                    <a:cubicBezTo>
                      <a:pt x="1805" y="2958"/>
                      <a:pt x="1805" y="2983"/>
                      <a:pt x="1805" y="2983"/>
                    </a:cubicBezTo>
                    <a:cubicBezTo>
                      <a:pt x="1830" y="2908"/>
                      <a:pt x="1830" y="2808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lnTo>
                      <a:pt x="1880" y="2482"/>
                    </a:lnTo>
                    <a:cubicBezTo>
                      <a:pt x="1905" y="2482"/>
                      <a:pt x="1905" y="2457"/>
                      <a:pt x="1905" y="2432"/>
                    </a:cubicBezTo>
                    <a:cubicBezTo>
                      <a:pt x="1880" y="2432"/>
                      <a:pt x="1855" y="2407"/>
                      <a:pt x="1830" y="2407"/>
                    </a:cubicBezTo>
                    <a:lnTo>
                      <a:pt x="1805" y="2407"/>
                    </a:lnTo>
                    <a:cubicBezTo>
                      <a:pt x="1780" y="2407"/>
                      <a:pt x="1780" y="2381"/>
                      <a:pt x="1780" y="2381"/>
                    </a:cubicBezTo>
                    <a:cubicBezTo>
                      <a:pt x="1780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79" y="1930"/>
                      <a:pt x="1654" y="1880"/>
                      <a:pt x="1654" y="1855"/>
                    </a:cubicBezTo>
                    <a:lnTo>
                      <a:pt x="1654" y="1855"/>
                    </a:lnTo>
                    <a:cubicBezTo>
                      <a:pt x="1755" y="1880"/>
                      <a:pt x="1855" y="1905"/>
                      <a:pt x="1955" y="1955"/>
                    </a:cubicBezTo>
                    <a:cubicBezTo>
                      <a:pt x="1955" y="1905"/>
                      <a:pt x="1955" y="185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30" y="1730"/>
                      <a:pt x="1679" y="1705"/>
                      <a:pt x="1629" y="1705"/>
                    </a:cubicBezTo>
                    <a:cubicBezTo>
                      <a:pt x="1679" y="1655"/>
                      <a:pt x="1705" y="1630"/>
                      <a:pt x="1755" y="1579"/>
                    </a:cubicBezTo>
                    <a:cubicBezTo>
                      <a:pt x="1805" y="1554"/>
                      <a:pt x="1855" y="1504"/>
                      <a:pt x="1880" y="1454"/>
                    </a:cubicBezTo>
                    <a:cubicBezTo>
                      <a:pt x="1905" y="1429"/>
                      <a:pt x="1930" y="1429"/>
                      <a:pt x="1955" y="1404"/>
                    </a:cubicBezTo>
                    <a:cubicBezTo>
                      <a:pt x="1955" y="1379"/>
                      <a:pt x="1955" y="1329"/>
                      <a:pt x="1955" y="1304"/>
                    </a:cubicBezTo>
                    <a:cubicBezTo>
                      <a:pt x="1930" y="1354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604" y="1605"/>
                    </a:cubicBezTo>
                    <a:cubicBezTo>
                      <a:pt x="1554" y="1479"/>
                      <a:pt x="1529" y="1354"/>
                      <a:pt x="1504" y="1229"/>
                    </a:cubicBezTo>
                    <a:cubicBezTo>
                      <a:pt x="1504" y="1204"/>
                      <a:pt x="1504" y="1178"/>
                      <a:pt x="1479" y="1153"/>
                    </a:cubicBezTo>
                    <a:lnTo>
                      <a:pt x="1504" y="1153"/>
                    </a:lnTo>
                    <a:cubicBezTo>
                      <a:pt x="1529" y="1128"/>
                      <a:pt x="1579" y="1103"/>
                      <a:pt x="1604" y="1103"/>
                    </a:cubicBezTo>
                    <a:cubicBezTo>
                      <a:pt x="1629" y="1078"/>
                      <a:pt x="1654" y="1028"/>
                      <a:pt x="1705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78"/>
                      <a:pt x="1905" y="828"/>
                      <a:pt x="1930" y="803"/>
                    </a:cubicBezTo>
                    <a:cubicBezTo>
                      <a:pt x="1930" y="777"/>
                      <a:pt x="1930" y="727"/>
                      <a:pt x="1905" y="677"/>
                    </a:cubicBezTo>
                    <a:cubicBezTo>
                      <a:pt x="1905" y="702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80" y="803"/>
                      <a:pt x="1730" y="828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29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29" y="1028"/>
                      <a:pt x="1504" y="1078"/>
                      <a:pt x="1479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29" y="853"/>
                    </a:cubicBezTo>
                    <a:cubicBezTo>
                      <a:pt x="1429" y="828"/>
                      <a:pt x="1404" y="803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7"/>
                    </a:cubicBezTo>
                    <a:cubicBezTo>
                      <a:pt x="1604" y="376"/>
                      <a:pt x="1629" y="301"/>
                      <a:pt x="1629" y="251"/>
                    </a:cubicBezTo>
                    <a:cubicBezTo>
                      <a:pt x="1654" y="201"/>
                      <a:pt x="1679" y="126"/>
                      <a:pt x="1705" y="76"/>
                    </a:cubicBezTo>
                    <a:cubicBezTo>
                      <a:pt x="1730" y="51"/>
                      <a:pt x="1705" y="0"/>
                      <a:pt x="1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8"/>
              <p:cNvSpPr/>
              <p:nvPr/>
            </p:nvSpPr>
            <p:spPr>
              <a:xfrm>
                <a:off x="5306550" y="1503775"/>
                <a:ext cx="5015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827" extrusionOk="0">
                    <a:moveTo>
                      <a:pt x="1630" y="1"/>
                    </a:moveTo>
                    <a:cubicBezTo>
                      <a:pt x="1630" y="1"/>
                      <a:pt x="1630" y="26"/>
                      <a:pt x="1605" y="26"/>
                    </a:cubicBezTo>
                    <a:cubicBezTo>
                      <a:pt x="1554" y="176"/>
                      <a:pt x="1504" y="302"/>
                      <a:pt x="1429" y="427"/>
                    </a:cubicBezTo>
                    <a:cubicBezTo>
                      <a:pt x="1429" y="477"/>
                      <a:pt x="1404" y="502"/>
                      <a:pt x="1379" y="552"/>
                    </a:cubicBezTo>
                    <a:cubicBezTo>
                      <a:pt x="1379" y="527"/>
                      <a:pt x="1379" y="502"/>
                      <a:pt x="1379" y="477"/>
                    </a:cubicBezTo>
                    <a:cubicBezTo>
                      <a:pt x="1354" y="402"/>
                      <a:pt x="1354" y="352"/>
                      <a:pt x="1329" y="302"/>
                    </a:cubicBezTo>
                    <a:cubicBezTo>
                      <a:pt x="1329" y="226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9" y="51"/>
                    </a:cubicBezTo>
                    <a:lnTo>
                      <a:pt x="1203" y="51"/>
                    </a:lnTo>
                    <a:cubicBezTo>
                      <a:pt x="1178" y="76"/>
                      <a:pt x="1153" y="101"/>
                      <a:pt x="1178" y="126"/>
                    </a:cubicBezTo>
                    <a:cubicBezTo>
                      <a:pt x="1178" y="201"/>
                      <a:pt x="1203" y="251"/>
                      <a:pt x="1203" y="302"/>
                    </a:cubicBezTo>
                    <a:cubicBezTo>
                      <a:pt x="1229" y="377"/>
                      <a:pt x="1229" y="427"/>
                      <a:pt x="1254" y="477"/>
                    </a:cubicBezTo>
                    <a:cubicBezTo>
                      <a:pt x="1254" y="502"/>
                      <a:pt x="1254" y="527"/>
                      <a:pt x="1279" y="552"/>
                    </a:cubicBezTo>
                    <a:cubicBezTo>
                      <a:pt x="1229" y="552"/>
                      <a:pt x="1203" y="527"/>
                      <a:pt x="1178" y="502"/>
                    </a:cubicBezTo>
                    <a:cubicBezTo>
                      <a:pt x="1128" y="502"/>
                      <a:pt x="1078" y="477"/>
                      <a:pt x="1053" y="452"/>
                    </a:cubicBezTo>
                    <a:cubicBezTo>
                      <a:pt x="1003" y="427"/>
                      <a:pt x="953" y="402"/>
                      <a:pt x="903" y="377"/>
                    </a:cubicBezTo>
                    <a:lnTo>
                      <a:pt x="878" y="377"/>
                    </a:lnTo>
                    <a:cubicBezTo>
                      <a:pt x="853" y="377"/>
                      <a:pt x="828" y="377"/>
                      <a:pt x="828" y="402"/>
                    </a:cubicBezTo>
                    <a:cubicBezTo>
                      <a:pt x="802" y="427"/>
                      <a:pt x="802" y="452"/>
                      <a:pt x="853" y="477"/>
                    </a:cubicBezTo>
                    <a:cubicBezTo>
                      <a:pt x="878" y="502"/>
                      <a:pt x="928" y="552"/>
                      <a:pt x="978" y="577"/>
                    </a:cubicBezTo>
                    <a:cubicBezTo>
                      <a:pt x="1003" y="602"/>
                      <a:pt x="1053" y="602"/>
                      <a:pt x="1078" y="627"/>
                    </a:cubicBezTo>
                    <a:cubicBezTo>
                      <a:pt x="1128" y="652"/>
                      <a:pt x="1153" y="678"/>
                      <a:pt x="1203" y="678"/>
                    </a:cubicBezTo>
                    <a:cubicBezTo>
                      <a:pt x="1229" y="703"/>
                      <a:pt x="1279" y="728"/>
                      <a:pt x="1304" y="728"/>
                    </a:cubicBezTo>
                    <a:cubicBezTo>
                      <a:pt x="1304" y="778"/>
                      <a:pt x="1304" y="803"/>
                      <a:pt x="1329" y="828"/>
                    </a:cubicBezTo>
                    <a:cubicBezTo>
                      <a:pt x="1329" y="903"/>
                      <a:pt x="1329" y="953"/>
                      <a:pt x="1354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04" y="1028"/>
                      <a:pt x="1229" y="1028"/>
                      <a:pt x="1178" y="1003"/>
                    </a:cubicBezTo>
                    <a:cubicBezTo>
                      <a:pt x="1153" y="978"/>
                      <a:pt x="1128" y="978"/>
                      <a:pt x="1103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lnTo>
                      <a:pt x="802" y="903"/>
                    </a:lnTo>
                    <a:cubicBezTo>
                      <a:pt x="777" y="903"/>
                      <a:pt x="752" y="953"/>
                      <a:pt x="777" y="978"/>
                    </a:cubicBezTo>
                    <a:cubicBezTo>
                      <a:pt x="777" y="1003"/>
                      <a:pt x="777" y="1003"/>
                      <a:pt x="777" y="1028"/>
                    </a:cubicBezTo>
                    <a:cubicBezTo>
                      <a:pt x="802" y="1053"/>
                      <a:pt x="802" y="1079"/>
                      <a:pt x="802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04"/>
                      <a:pt x="953" y="1354"/>
                      <a:pt x="978" y="1429"/>
                    </a:cubicBezTo>
                    <a:cubicBezTo>
                      <a:pt x="978" y="1454"/>
                      <a:pt x="1003" y="1454"/>
                      <a:pt x="1003" y="1480"/>
                    </a:cubicBezTo>
                    <a:cubicBezTo>
                      <a:pt x="953" y="1480"/>
                      <a:pt x="928" y="1454"/>
                      <a:pt x="878" y="1429"/>
                    </a:cubicBezTo>
                    <a:cubicBezTo>
                      <a:pt x="802" y="1404"/>
                      <a:pt x="752" y="1404"/>
                      <a:pt x="677" y="1379"/>
                    </a:cubicBezTo>
                    <a:cubicBezTo>
                      <a:pt x="677" y="1354"/>
                      <a:pt x="652" y="1354"/>
                      <a:pt x="652" y="1354"/>
                    </a:cubicBezTo>
                    <a:cubicBezTo>
                      <a:pt x="627" y="1279"/>
                      <a:pt x="577" y="1229"/>
                      <a:pt x="552" y="1179"/>
                    </a:cubicBezTo>
                    <a:cubicBezTo>
                      <a:pt x="527" y="1154"/>
                      <a:pt x="527" y="1129"/>
                      <a:pt x="502" y="1079"/>
                    </a:cubicBezTo>
                    <a:cubicBezTo>
                      <a:pt x="477" y="1053"/>
                      <a:pt x="452" y="1003"/>
                      <a:pt x="427" y="953"/>
                    </a:cubicBezTo>
                    <a:cubicBezTo>
                      <a:pt x="427" y="928"/>
                      <a:pt x="401" y="928"/>
                      <a:pt x="376" y="928"/>
                    </a:cubicBezTo>
                    <a:lnTo>
                      <a:pt x="351" y="928"/>
                    </a:lnTo>
                    <a:cubicBezTo>
                      <a:pt x="326" y="953"/>
                      <a:pt x="326" y="953"/>
                      <a:pt x="326" y="978"/>
                    </a:cubicBezTo>
                    <a:cubicBezTo>
                      <a:pt x="301" y="978"/>
                      <a:pt x="326" y="1003"/>
                      <a:pt x="326" y="1028"/>
                    </a:cubicBezTo>
                    <a:cubicBezTo>
                      <a:pt x="351" y="1104"/>
                      <a:pt x="376" y="1179"/>
                      <a:pt x="427" y="1254"/>
                    </a:cubicBezTo>
                    <a:cubicBezTo>
                      <a:pt x="427" y="1254"/>
                      <a:pt x="452" y="1279"/>
                      <a:pt x="452" y="1304"/>
                    </a:cubicBezTo>
                    <a:cubicBezTo>
                      <a:pt x="427" y="1279"/>
                      <a:pt x="376" y="1279"/>
                      <a:pt x="351" y="1254"/>
                    </a:cubicBezTo>
                    <a:cubicBezTo>
                      <a:pt x="276" y="1254"/>
                      <a:pt x="226" y="1229"/>
                      <a:pt x="176" y="1204"/>
                    </a:cubicBezTo>
                    <a:cubicBezTo>
                      <a:pt x="151" y="1204"/>
                      <a:pt x="126" y="1179"/>
                      <a:pt x="101" y="1179"/>
                    </a:cubicBezTo>
                    <a:cubicBezTo>
                      <a:pt x="76" y="1154"/>
                      <a:pt x="76" y="1154"/>
                      <a:pt x="76" y="1154"/>
                    </a:cubicBezTo>
                    <a:cubicBezTo>
                      <a:pt x="51" y="1154"/>
                      <a:pt x="26" y="1179"/>
                      <a:pt x="26" y="1179"/>
                    </a:cubicBezTo>
                    <a:cubicBezTo>
                      <a:pt x="0" y="1204"/>
                      <a:pt x="26" y="1229"/>
                      <a:pt x="51" y="1254"/>
                    </a:cubicBezTo>
                    <a:cubicBezTo>
                      <a:pt x="76" y="1279"/>
                      <a:pt x="126" y="1304"/>
                      <a:pt x="176" y="1329"/>
                    </a:cubicBezTo>
                    <a:cubicBezTo>
                      <a:pt x="201" y="1329"/>
                      <a:pt x="226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76" y="1404"/>
                      <a:pt x="401" y="1404"/>
                      <a:pt x="452" y="1404"/>
                    </a:cubicBezTo>
                    <a:cubicBezTo>
                      <a:pt x="427" y="1429"/>
                      <a:pt x="401" y="1454"/>
                      <a:pt x="376" y="1454"/>
                    </a:cubicBezTo>
                    <a:cubicBezTo>
                      <a:pt x="326" y="1505"/>
                      <a:pt x="251" y="1555"/>
                      <a:pt x="201" y="1605"/>
                    </a:cubicBezTo>
                    <a:cubicBezTo>
                      <a:pt x="176" y="1630"/>
                      <a:pt x="176" y="1655"/>
                      <a:pt x="176" y="1680"/>
                    </a:cubicBezTo>
                    <a:cubicBezTo>
                      <a:pt x="201" y="1705"/>
                      <a:pt x="201" y="1705"/>
                      <a:pt x="226" y="1730"/>
                    </a:cubicBezTo>
                    <a:cubicBezTo>
                      <a:pt x="251" y="1730"/>
                      <a:pt x="276" y="1730"/>
                      <a:pt x="276" y="1705"/>
                    </a:cubicBezTo>
                    <a:cubicBezTo>
                      <a:pt x="351" y="1655"/>
                      <a:pt x="427" y="1605"/>
                      <a:pt x="502" y="1555"/>
                    </a:cubicBezTo>
                    <a:cubicBezTo>
                      <a:pt x="552" y="1530"/>
                      <a:pt x="577" y="1505"/>
                      <a:pt x="602" y="1480"/>
                    </a:cubicBezTo>
                    <a:lnTo>
                      <a:pt x="627" y="1480"/>
                    </a:lnTo>
                    <a:cubicBezTo>
                      <a:pt x="652" y="1480"/>
                      <a:pt x="677" y="1505"/>
                      <a:pt x="677" y="1505"/>
                    </a:cubicBezTo>
                    <a:cubicBezTo>
                      <a:pt x="752" y="1530"/>
                      <a:pt x="802" y="1530"/>
                      <a:pt x="878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53" y="1680"/>
                      <a:pt x="828" y="1705"/>
                    </a:cubicBezTo>
                    <a:cubicBezTo>
                      <a:pt x="802" y="1730"/>
                      <a:pt x="777" y="1730"/>
                      <a:pt x="752" y="1755"/>
                    </a:cubicBezTo>
                    <a:cubicBezTo>
                      <a:pt x="677" y="1805"/>
                      <a:pt x="627" y="1855"/>
                      <a:pt x="577" y="1906"/>
                    </a:cubicBezTo>
                    <a:cubicBezTo>
                      <a:pt x="552" y="1906"/>
                      <a:pt x="552" y="1906"/>
                      <a:pt x="527" y="1931"/>
                    </a:cubicBezTo>
                    <a:cubicBezTo>
                      <a:pt x="527" y="1956"/>
                      <a:pt x="552" y="1981"/>
                      <a:pt x="552" y="1981"/>
                    </a:cubicBezTo>
                    <a:cubicBezTo>
                      <a:pt x="577" y="1981"/>
                      <a:pt x="602" y="1981"/>
                      <a:pt x="602" y="2006"/>
                    </a:cubicBezTo>
                    <a:lnTo>
                      <a:pt x="652" y="2006"/>
                    </a:lnTo>
                    <a:cubicBezTo>
                      <a:pt x="727" y="2031"/>
                      <a:pt x="777" y="2031"/>
                      <a:pt x="828" y="2056"/>
                    </a:cubicBezTo>
                    <a:cubicBezTo>
                      <a:pt x="878" y="2056"/>
                      <a:pt x="953" y="2081"/>
                      <a:pt x="1003" y="2106"/>
                    </a:cubicBezTo>
                    <a:lnTo>
                      <a:pt x="1028" y="2106"/>
                    </a:lnTo>
                    <a:cubicBezTo>
                      <a:pt x="1003" y="2106"/>
                      <a:pt x="1003" y="2131"/>
                      <a:pt x="1003" y="2131"/>
                    </a:cubicBezTo>
                    <a:cubicBezTo>
                      <a:pt x="953" y="2181"/>
                      <a:pt x="903" y="2231"/>
                      <a:pt x="853" y="2256"/>
                    </a:cubicBezTo>
                    <a:cubicBezTo>
                      <a:pt x="828" y="2282"/>
                      <a:pt x="802" y="2307"/>
                      <a:pt x="777" y="2332"/>
                    </a:cubicBezTo>
                    <a:cubicBezTo>
                      <a:pt x="702" y="2307"/>
                      <a:pt x="627" y="2282"/>
                      <a:pt x="577" y="2282"/>
                    </a:cubicBezTo>
                    <a:cubicBezTo>
                      <a:pt x="502" y="2256"/>
                      <a:pt x="427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26" y="2256"/>
                      <a:pt x="201" y="2256"/>
                      <a:pt x="201" y="2282"/>
                    </a:cubicBezTo>
                    <a:cubicBezTo>
                      <a:pt x="176" y="2332"/>
                      <a:pt x="201" y="2357"/>
                      <a:pt x="251" y="2382"/>
                    </a:cubicBezTo>
                    <a:cubicBezTo>
                      <a:pt x="301" y="2382"/>
                      <a:pt x="351" y="2407"/>
                      <a:pt x="401" y="2407"/>
                    </a:cubicBezTo>
                    <a:cubicBezTo>
                      <a:pt x="452" y="2432"/>
                      <a:pt x="477" y="2432"/>
                      <a:pt x="527" y="2432"/>
                    </a:cubicBezTo>
                    <a:cubicBezTo>
                      <a:pt x="577" y="2432"/>
                      <a:pt x="602" y="2457"/>
                      <a:pt x="652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52" y="2657"/>
                    </a:cubicBezTo>
                    <a:cubicBezTo>
                      <a:pt x="401" y="2683"/>
                      <a:pt x="351" y="2733"/>
                      <a:pt x="326" y="2758"/>
                    </a:cubicBezTo>
                    <a:cubicBezTo>
                      <a:pt x="301" y="2783"/>
                      <a:pt x="301" y="2783"/>
                      <a:pt x="326" y="2808"/>
                    </a:cubicBezTo>
                    <a:cubicBezTo>
                      <a:pt x="326" y="2820"/>
                      <a:pt x="333" y="2827"/>
                      <a:pt x="342" y="2827"/>
                    </a:cubicBezTo>
                    <a:cubicBezTo>
                      <a:pt x="351" y="2827"/>
                      <a:pt x="364" y="2820"/>
                      <a:pt x="376" y="2808"/>
                    </a:cubicBezTo>
                    <a:cubicBezTo>
                      <a:pt x="401" y="2783"/>
                      <a:pt x="452" y="2733"/>
                      <a:pt x="477" y="2708"/>
                    </a:cubicBezTo>
                    <a:cubicBezTo>
                      <a:pt x="527" y="2657"/>
                      <a:pt x="577" y="2632"/>
                      <a:pt x="627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08"/>
                      <a:pt x="702" y="2758"/>
                      <a:pt x="702" y="2808"/>
                    </a:cubicBezTo>
                    <a:cubicBezTo>
                      <a:pt x="727" y="2758"/>
                      <a:pt x="752" y="2733"/>
                      <a:pt x="802" y="2683"/>
                    </a:cubicBezTo>
                    <a:cubicBezTo>
                      <a:pt x="802" y="2607"/>
                      <a:pt x="802" y="2532"/>
                      <a:pt x="802" y="2457"/>
                    </a:cubicBezTo>
                    <a:cubicBezTo>
                      <a:pt x="802" y="2457"/>
                      <a:pt x="828" y="2432"/>
                      <a:pt x="828" y="2432"/>
                    </a:cubicBezTo>
                    <a:cubicBezTo>
                      <a:pt x="828" y="2407"/>
                      <a:pt x="828" y="2407"/>
                      <a:pt x="828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1"/>
                      <a:pt x="1053" y="2206"/>
                    </a:cubicBezTo>
                    <a:cubicBezTo>
                      <a:pt x="1053" y="2206"/>
                      <a:pt x="1053" y="2206"/>
                      <a:pt x="1053" y="2181"/>
                    </a:cubicBezTo>
                    <a:cubicBezTo>
                      <a:pt x="1053" y="2206"/>
                      <a:pt x="1078" y="2231"/>
                      <a:pt x="1078" y="2231"/>
                    </a:cubicBezTo>
                    <a:cubicBezTo>
                      <a:pt x="1153" y="2106"/>
                      <a:pt x="1254" y="1981"/>
                      <a:pt x="1329" y="1855"/>
                    </a:cubicBezTo>
                    <a:cubicBezTo>
                      <a:pt x="1304" y="1855"/>
                      <a:pt x="1279" y="1881"/>
                      <a:pt x="1279" y="1881"/>
                    </a:cubicBezTo>
                    <a:cubicBezTo>
                      <a:pt x="1229" y="1931"/>
                      <a:pt x="1178" y="1981"/>
                      <a:pt x="1128" y="2006"/>
                    </a:cubicBezTo>
                    <a:cubicBezTo>
                      <a:pt x="1103" y="2031"/>
                      <a:pt x="1103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903" y="2006"/>
                      <a:pt x="853" y="1981"/>
                    </a:cubicBezTo>
                    <a:cubicBezTo>
                      <a:pt x="802" y="1956"/>
                      <a:pt x="752" y="1956"/>
                      <a:pt x="677" y="1931"/>
                    </a:cubicBezTo>
                    <a:lnTo>
                      <a:pt x="652" y="1931"/>
                    </a:lnTo>
                    <a:cubicBezTo>
                      <a:pt x="652" y="1906"/>
                      <a:pt x="677" y="1906"/>
                      <a:pt x="702" y="1881"/>
                    </a:cubicBezTo>
                    <a:cubicBezTo>
                      <a:pt x="727" y="1881"/>
                      <a:pt x="727" y="1855"/>
                      <a:pt x="752" y="1830"/>
                    </a:cubicBezTo>
                    <a:cubicBezTo>
                      <a:pt x="777" y="1830"/>
                      <a:pt x="802" y="1805"/>
                      <a:pt x="828" y="1780"/>
                    </a:cubicBezTo>
                    <a:cubicBezTo>
                      <a:pt x="878" y="1755"/>
                      <a:pt x="903" y="1730"/>
                      <a:pt x="953" y="1705"/>
                    </a:cubicBezTo>
                    <a:cubicBezTo>
                      <a:pt x="978" y="1680"/>
                      <a:pt x="1003" y="1680"/>
                      <a:pt x="1003" y="1680"/>
                    </a:cubicBezTo>
                    <a:cubicBezTo>
                      <a:pt x="1028" y="1655"/>
                      <a:pt x="1053" y="1655"/>
                      <a:pt x="1053" y="1630"/>
                    </a:cubicBezTo>
                    <a:cubicBezTo>
                      <a:pt x="1128" y="1655"/>
                      <a:pt x="1178" y="1680"/>
                      <a:pt x="1229" y="1705"/>
                    </a:cubicBezTo>
                    <a:cubicBezTo>
                      <a:pt x="1279" y="1705"/>
                      <a:pt x="1329" y="1730"/>
                      <a:pt x="1379" y="1755"/>
                    </a:cubicBezTo>
                    <a:cubicBezTo>
                      <a:pt x="1404" y="1705"/>
                      <a:pt x="1429" y="1680"/>
                      <a:pt x="1454" y="1630"/>
                    </a:cubicBezTo>
                    <a:lnTo>
                      <a:pt x="1429" y="1630"/>
                    </a:lnTo>
                    <a:cubicBezTo>
                      <a:pt x="1304" y="1605"/>
                      <a:pt x="1203" y="1555"/>
                      <a:pt x="1103" y="1530"/>
                    </a:cubicBezTo>
                    <a:cubicBezTo>
                      <a:pt x="1103" y="1505"/>
                      <a:pt x="1103" y="1480"/>
                      <a:pt x="1078" y="1480"/>
                    </a:cubicBezTo>
                    <a:cubicBezTo>
                      <a:pt x="1078" y="1454"/>
                      <a:pt x="1078" y="1429"/>
                      <a:pt x="1053" y="1404"/>
                    </a:cubicBezTo>
                    <a:cubicBezTo>
                      <a:pt x="1028" y="1354"/>
                      <a:pt x="1003" y="1304"/>
                      <a:pt x="1003" y="1254"/>
                    </a:cubicBezTo>
                    <a:cubicBezTo>
                      <a:pt x="978" y="1204"/>
                      <a:pt x="953" y="1154"/>
                      <a:pt x="953" y="1104"/>
                    </a:cubicBezTo>
                    <a:cubicBezTo>
                      <a:pt x="928" y="1079"/>
                      <a:pt x="928" y="1028"/>
                      <a:pt x="903" y="1003"/>
                    </a:cubicBezTo>
                    <a:lnTo>
                      <a:pt x="978" y="1003"/>
                    </a:lnTo>
                    <a:cubicBezTo>
                      <a:pt x="1003" y="1028"/>
                      <a:pt x="1028" y="1028"/>
                      <a:pt x="1078" y="1028"/>
                    </a:cubicBezTo>
                    <a:cubicBezTo>
                      <a:pt x="1103" y="1053"/>
                      <a:pt x="1128" y="1053"/>
                      <a:pt x="1153" y="1053"/>
                    </a:cubicBezTo>
                    <a:cubicBezTo>
                      <a:pt x="1229" y="1079"/>
                      <a:pt x="1279" y="1104"/>
                      <a:pt x="1329" y="1104"/>
                    </a:cubicBezTo>
                    <a:cubicBezTo>
                      <a:pt x="1354" y="1104"/>
                      <a:pt x="1379" y="1129"/>
                      <a:pt x="1379" y="1129"/>
                    </a:cubicBezTo>
                    <a:cubicBezTo>
                      <a:pt x="1379" y="1154"/>
                      <a:pt x="1404" y="1179"/>
                      <a:pt x="1404" y="1229"/>
                    </a:cubicBezTo>
                    <a:cubicBezTo>
                      <a:pt x="1429" y="1329"/>
                      <a:pt x="1454" y="1454"/>
                      <a:pt x="1479" y="1555"/>
                    </a:cubicBezTo>
                    <a:cubicBezTo>
                      <a:pt x="1504" y="1530"/>
                      <a:pt x="1529" y="1480"/>
                      <a:pt x="1554" y="1429"/>
                    </a:cubicBezTo>
                    <a:cubicBezTo>
                      <a:pt x="1554" y="1354"/>
                      <a:pt x="1529" y="1279"/>
                      <a:pt x="1504" y="1204"/>
                    </a:cubicBezTo>
                    <a:cubicBezTo>
                      <a:pt x="1504" y="1204"/>
                      <a:pt x="1504" y="1179"/>
                      <a:pt x="1504" y="1154"/>
                    </a:cubicBezTo>
                    <a:cubicBezTo>
                      <a:pt x="1554" y="1129"/>
                      <a:pt x="1579" y="1104"/>
                      <a:pt x="1605" y="1079"/>
                    </a:cubicBezTo>
                    <a:cubicBezTo>
                      <a:pt x="1630" y="1053"/>
                      <a:pt x="1680" y="1028"/>
                      <a:pt x="1705" y="1003"/>
                    </a:cubicBezTo>
                    <a:cubicBezTo>
                      <a:pt x="1730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78"/>
                      <a:pt x="1880" y="853"/>
                      <a:pt x="1905" y="828"/>
                    </a:cubicBezTo>
                    <a:cubicBezTo>
                      <a:pt x="1955" y="778"/>
                      <a:pt x="1980" y="703"/>
                      <a:pt x="2006" y="652"/>
                    </a:cubicBezTo>
                    <a:lnTo>
                      <a:pt x="1980" y="652"/>
                    </a:lnTo>
                    <a:cubicBezTo>
                      <a:pt x="1930" y="678"/>
                      <a:pt x="1930" y="678"/>
                      <a:pt x="1905" y="703"/>
                    </a:cubicBezTo>
                    <a:cubicBezTo>
                      <a:pt x="1880" y="728"/>
                      <a:pt x="1855" y="728"/>
                      <a:pt x="1830" y="753"/>
                    </a:cubicBezTo>
                    <a:cubicBezTo>
                      <a:pt x="1805" y="778"/>
                      <a:pt x="1780" y="803"/>
                      <a:pt x="1755" y="828"/>
                    </a:cubicBezTo>
                    <a:cubicBezTo>
                      <a:pt x="1730" y="853"/>
                      <a:pt x="1705" y="878"/>
                      <a:pt x="1680" y="903"/>
                    </a:cubicBezTo>
                    <a:cubicBezTo>
                      <a:pt x="1655" y="928"/>
                      <a:pt x="1630" y="928"/>
                      <a:pt x="1605" y="953"/>
                    </a:cubicBezTo>
                    <a:cubicBezTo>
                      <a:pt x="1579" y="978"/>
                      <a:pt x="1579" y="978"/>
                      <a:pt x="1554" y="1003"/>
                    </a:cubicBezTo>
                    <a:cubicBezTo>
                      <a:pt x="1529" y="1028"/>
                      <a:pt x="1504" y="1053"/>
                      <a:pt x="1479" y="1079"/>
                    </a:cubicBezTo>
                    <a:cubicBezTo>
                      <a:pt x="1479" y="1079"/>
                      <a:pt x="1479" y="1053"/>
                      <a:pt x="1454" y="1028"/>
                    </a:cubicBezTo>
                    <a:cubicBezTo>
                      <a:pt x="1454" y="953"/>
                      <a:pt x="1429" y="903"/>
                      <a:pt x="1429" y="828"/>
                    </a:cubicBezTo>
                    <a:cubicBezTo>
                      <a:pt x="1429" y="803"/>
                      <a:pt x="1429" y="778"/>
                      <a:pt x="1429" y="753"/>
                    </a:cubicBezTo>
                    <a:cubicBezTo>
                      <a:pt x="1429" y="753"/>
                      <a:pt x="1429" y="753"/>
                      <a:pt x="1429" y="728"/>
                    </a:cubicBezTo>
                    <a:cubicBezTo>
                      <a:pt x="1454" y="678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5" y="352"/>
                      <a:pt x="1630" y="302"/>
                      <a:pt x="1655" y="251"/>
                    </a:cubicBezTo>
                    <a:cubicBezTo>
                      <a:pt x="1680" y="201"/>
                      <a:pt x="1705" y="126"/>
                      <a:pt x="1705" y="76"/>
                    </a:cubicBezTo>
                    <a:cubicBezTo>
                      <a:pt x="1730" y="26"/>
                      <a:pt x="1705" y="1"/>
                      <a:pt x="1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8"/>
              <p:cNvSpPr/>
              <p:nvPr/>
            </p:nvSpPr>
            <p:spPr>
              <a:xfrm>
                <a:off x="4973225" y="1614675"/>
                <a:ext cx="952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034" extrusionOk="0">
                    <a:moveTo>
                      <a:pt x="3158" y="1"/>
                    </a:moveTo>
                    <a:lnTo>
                      <a:pt x="0" y="2307"/>
                    </a:lnTo>
                    <a:lnTo>
                      <a:pt x="1028" y="3034"/>
                    </a:lnTo>
                    <a:lnTo>
                      <a:pt x="3810" y="753"/>
                    </a:lnTo>
                    <a:lnTo>
                      <a:pt x="3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2" name="Google Shape;4872;p38"/>
            <p:cNvGrpSpPr/>
            <p:nvPr/>
          </p:nvGrpSpPr>
          <p:grpSpPr>
            <a:xfrm>
              <a:off x="6781905" y="3687221"/>
              <a:ext cx="33965" cy="72546"/>
              <a:chOff x="2809050" y="2767425"/>
              <a:chExt cx="39175" cy="83675"/>
            </a:xfrm>
          </p:grpSpPr>
          <p:sp>
            <p:nvSpPr>
              <p:cNvPr id="4873" name="Google Shape;4873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6" name="Google Shape;4876;p38"/>
            <p:cNvGrpSpPr/>
            <p:nvPr/>
          </p:nvGrpSpPr>
          <p:grpSpPr>
            <a:xfrm>
              <a:off x="7283430" y="3965147"/>
              <a:ext cx="56015" cy="35070"/>
              <a:chOff x="2809050" y="2810650"/>
              <a:chExt cx="64608" cy="40450"/>
            </a:xfrm>
          </p:grpSpPr>
          <p:sp>
            <p:nvSpPr>
              <p:cNvPr id="4877" name="Google Shape;4877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0" name="Google Shape;4880;p38"/>
            <p:cNvGrpSpPr/>
            <p:nvPr/>
          </p:nvGrpSpPr>
          <p:grpSpPr>
            <a:xfrm>
              <a:off x="7403705" y="3607221"/>
              <a:ext cx="33965" cy="72546"/>
              <a:chOff x="2809050" y="2767425"/>
              <a:chExt cx="39175" cy="83675"/>
            </a:xfrm>
          </p:grpSpPr>
          <p:sp>
            <p:nvSpPr>
              <p:cNvPr id="4881" name="Google Shape;4881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4" name="Google Shape;4884;p38"/>
            <p:cNvGrpSpPr/>
            <p:nvPr/>
          </p:nvGrpSpPr>
          <p:grpSpPr>
            <a:xfrm>
              <a:off x="7294455" y="3174496"/>
              <a:ext cx="33965" cy="72546"/>
              <a:chOff x="2809050" y="2767425"/>
              <a:chExt cx="39175" cy="83675"/>
            </a:xfrm>
          </p:grpSpPr>
          <p:sp>
            <p:nvSpPr>
              <p:cNvPr id="4885" name="Google Shape;4885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8" name="Google Shape;4888;p38"/>
            <p:cNvGrpSpPr/>
            <p:nvPr/>
          </p:nvGrpSpPr>
          <p:grpSpPr>
            <a:xfrm flipH="1">
              <a:off x="6843555" y="3238121"/>
              <a:ext cx="33965" cy="72546"/>
              <a:chOff x="2809050" y="2767425"/>
              <a:chExt cx="39175" cy="83675"/>
            </a:xfrm>
          </p:grpSpPr>
          <p:sp>
            <p:nvSpPr>
              <p:cNvPr id="4889" name="Google Shape;4889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2" name="Google Shape;4892;p38"/>
            <p:cNvGrpSpPr/>
            <p:nvPr/>
          </p:nvGrpSpPr>
          <p:grpSpPr>
            <a:xfrm rot="-1800087">
              <a:off x="6694231" y="3385023"/>
              <a:ext cx="56012" cy="35069"/>
              <a:chOff x="2809050" y="2810650"/>
              <a:chExt cx="64608" cy="40450"/>
            </a:xfrm>
          </p:grpSpPr>
          <p:sp>
            <p:nvSpPr>
              <p:cNvPr id="4893" name="Google Shape;4893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6" name="Google Shape;4896;p38"/>
            <p:cNvGrpSpPr/>
            <p:nvPr/>
          </p:nvGrpSpPr>
          <p:grpSpPr>
            <a:xfrm rot="1799889" flipH="1">
              <a:off x="7428698" y="3380284"/>
              <a:ext cx="29350" cy="35072"/>
              <a:chOff x="2809050" y="2810650"/>
              <a:chExt cx="33850" cy="40450"/>
            </a:xfrm>
          </p:grpSpPr>
          <p:sp>
            <p:nvSpPr>
              <p:cNvPr id="4897" name="Google Shape;4897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9" name="Google Shape;4899;p38"/>
            <p:cNvGrpSpPr/>
            <p:nvPr/>
          </p:nvGrpSpPr>
          <p:grpSpPr>
            <a:xfrm>
              <a:off x="7283430" y="4094222"/>
              <a:ext cx="56015" cy="35070"/>
              <a:chOff x="2809050" y="2810650"/>
              <a:chExt cx="64608" cy="40450"/>
            </a:xfrm>
          </p:grpSpPr>
          <p:sp>
            <p:nvSpPr>
              <p:cNvPr id="4900" name="Google Shape;4900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3" name="Google Shape;4903;p38"/>
            <p:cNvGrpSpPr/>
            <p:nvPr/>
          </p:nvGrpSpPr>
          <p:grpSpPr>
            <a:xfrm>
              <a:off x="6787530" y="4166947"/>
              <a:ext cx="56015" cy="35070"/>
              <a:chOff x="2809050" y="2810650"/>
              <a:chExt cx="64608" cy="40450"/>
            </a:xfrm>
          </p:grpSpPr>
          <p:sp>
            <p:nvSpPr>
              <p:cNvPr id="4904" name="Google Shape;4904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7" name="Google Shape;4907;p38"/>
            <p:cNvGrpSpPr/>
            <p:nvPr/>
          </p:nvGrpSpPr>
          <p:grpSpPr>
            <a:xfrm>
              <a:off x="6793439" y="4520747"/>
              <a:ext cx="34464" cy="87568"/>
              <a:chOff x="2803149" y="2810650"/>
              <a:chExt cx="39751" cy="101001"/>
            </a:xfrm>
          </p:grpSpPr>
          <p:sp>
            <p:nvSpPr>
              <p:cNvPr id="4908" name="Google Shape;4908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8"/>
              <p:cNvSpPr/>
              <p:nvPr/>
            </p:nvSpPr>
            <p:spPr>
              <a:xfrm>
                <a:off x="2803149" y="2885851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1" name="Google Shape;4911;p38"/>
            <p:cNvGrpSpPr/>
            <p:nvPr/>
          </p:nvGrpSpPr>
          <p:grpSpPr>
            <a:xfrm flipH="1">
              <a:off x="7328414" y="4387922"/>
              <a:ext cx="34464" cy="87568"/>
              <a:chOff x="2803149" y="2810650"/>
              <a:chExt cx="39751" cy="101001"/>
            </a:xfrm>
          </p:grpSpPr>
          <p:sp>
            <p:nvSpPr>
              <p:cNvPr id="4912" name="Google Shape;4912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8"/>
              <p:cNvSpPr/>
              <p:nvPr/>
            </p:nvSpPr>
            <p:spPr>
              <a:xfrm>
                <a:off x="2803149" y="2885851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5" name="Google Shape;4915;p38"/>
            <p:cNvGrpSpPr/>
            <p:nvPr/>
          </p:nvGrpSpPr>
          <p:grpSpPr>
            <a:xfrm rot="2264849" flipH="1">
              <a:off x="6868348" y="2274064"/>
              <a:ext cx="29350" cy="35073"/>
              <a:chOff x="2809050" y="2810650"/>
              <a:chExt cx="33850" cy="40450"/>
            </a:xfrm>
          </p:grpSpPr>
          <p:sp>
            <p:nvSpPr>
              <p:cNvPr id="4916" name="Google Shape;4916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8" name="Google Shape;4918;p38"/>
            <p:cNvGrpSpPr/>
            <p:nvPr/>
          </p:nvGrpSpPr>
          <p:grpSpPr>
            <a:xfrm rot="2900572" flipH="1">
              <a:off x="6977100" y="2191783"/>
              <a:ext cx="29349" cy="35072"/>
              <a:chOff x="2809050" y="2810650"/>
              <a:chExt cx="33850" cy="40450"/>
            </a:xfrm>
          </p:grpSpPr>
          <p:sp>
            <p:nvSpPr>
              <p:cNvPr id="4919" name="Google Shape;4919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1" name="Google Shape;4921;p38"/>
            <p:cNvGrpSpPr/>
            <p:nvPr/>
          </p:nvGrpSpPr>
          <p:grpSpPr>
            <a:xfrm rot="-2264849">
              <a:off x="7384898" y="2373089"/>
              <a:ext cx="29350" cy="35073"/>
              <a:chOff x="2809050" y="2810650"/>
              <a:chExt cx="33850" cy="40450"/>
            </a:xfrm>
          </p:grpSpPr>
          <p:sp>
            <p:nvSpPr>
              <p:cNvPr id="4922" name="Google Shape;4922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4" name="Google Shape;4924;p38"/>
            <p:cNvGrpSpPr/>
            <p:nvPr/>
          </p:nvGrpSpPr>
          <p:grpSpPr>
            <a:xfrm rot="-3213260">
              <a:off x="7331098" y="2206624"/>
              <a:ext cx="29351" cy="35074"/>
              <a:chOff x="2809050" y="2810650"/>
              <a:chExt cx="33850" cy="40450"/>
            </a:xfrm>
          </p:grpSpPr>
          <p:sp>
            <p:nvSpPr>
              <p:cNvPr id="4925" name="Google Shape;4925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8"/>
            <p:cNvGrpSpPr/>
            <p:nvPr/>
          </p:nvGrpSpPr>
          <p:grpSpPr>
            <a:xfrm rot="-2264849">
              <a:off x="7472523" y="3049264"/>
              <a:ext cx="29350" cy="35073"/>
              <a:chOff x="2809050" y="2810650"/>
              <a:chExt cx="33850" cy="40450"/>
            </a:xfrm>
          </p:grpSpPr>
          <p:sp>
            <p:nvSpPr>
              <p:cNvPr id="4928" name="Google Shape;4928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0" name="Google Shape;4930;p38"/>
            <p:cNvGrpSpPr/>
            <p:nvPr/>
          </p:nvGrpSpPr>
          <p:grpSpPr>
            <a:xfrm rot="-819383">
              <a:off x="7198967" y="3413396"/>
              <a:ext cx="33965" cy="72547"/>
              <a:chOff x="2809050" y="2767425"/>
              <a:chExt cx="39175" cy="83675"/>
            </a:xfrm>
          </p:grpSpPr>
          <p:sp>
            <p:nvSpPr>
              <p:cNvPr id="4931" name="Google Shape;4931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4" name="Google Shape;4934;p38"/>
            <p:cNvSpPr/>
            <p:nvPr/>
          </p:nvSpPr>
          <p:spPr>
            <a:xfrm rot="-819383">
              <a:off x="6959691" y="3489922"/>
              <a:ext cx="11531" cy="26639"/>
            </a:xfrm>
            <a:custGeom>
              <a:avLst/>
              <a:gdLst/>
              <a:ahLst/>
              <a:cxnLst/>
              <a:rect l="l" t="t" r="r" b="b"/>
              <a:pathLst>
                <a:path w="532" h="1229" extrusionOk="0">
                  <a:moveTo>
                    <a:pt x="256" y="1"/>
                  </a:moveTo>
                  <a:cubicBezTo>
                    <a:pt x="134" y="1"/>
                    <a:pt x="0" y="103"/>
                    <a:pt x="30" y="269"/>
                  </a:cubicBezTo>
                  <a:cubicBezTo>
                    <a:pt x="80" y="520"/>
                    <a:pt x="106" y="771"/>
                    <a:pt x="106" y="1021"/>
                  </a:cubicBezTo>
                  <a:cubicBezTo>
                    <a:pt x="93" y="1159"/>
                    <a:pt x="193" y="1228"/>
                    <a:pt x="297" y="1228"/>
                  </a:cubicBezTo>
                  <a:cubicBezTo>
                    <a:pt x="400" y="1228"/>
                    <a:pt x="507" y="1159"/>
                    <a:pt x="507" y="1021"/>
                  </a:cubicBezTo>
                  <a:cubicBezTo>
                    <a:pt x="532" y="721"/>
                    <a:pt x="507" y="445"/>
                    <a:pt x="431" y="144"/>
                  </a:cubicBezTo>
                  <a:cubicBezTo>
                    <a:pt x="411" y="45"/>
                    <a:pt x="336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5" name="Google Shape;4935;p38"/>
          <p:cNvGrpSpPr/>
          <p:nvPr/>
        </p:nvGrpSpPr>
        <p:grpSpPr>
          <a:xfrm>
            <a:off x="5300864" y="3606288"/>
            <a:ext cx="1497283" cy="1285764"/>
            <a:chOff x="5300864" y="3606288"/>
            <a:chExt cx="1497283" cy="1285764"/>
          </a:xfrm>
        </p:grpSpPr>
        <p:grpSp>
          <p:nvGrpSpPr>
            <p:cNvPr id="4936" name="Google Shape;4936;p38"/>
            <p:cNvGrpSpPr/>
            <p:nvPr/>
          </p:nvGrpSpPr>
          <p:grpSpPr>
            <a:xfrm>
              <a:off x="6312342" y="3968764"/>
              <a:ext cx="485805" cy="923289"/>
              <a:chOff x="2189375" y="1657450"/>
              <a:chExt cx="360925" cy="685950"/>
            </a:xfrm>
          </p:grpSpPr>
          <p:sp>
            <p:nvSpPr>
              <p:cNvPr id="4937" name="Google Shape;4937;p38"/>
              <p:cNvSpPr/>
              <p:nvPr/>
            </p:nvSpPr>
            <p:spPr>
              <a:xfrm>
                <a:off x="2189375" y="1657450"/>
                <a:ext cx="360925" cy="685950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27438" extrusionOk="0">
                    <a:moveTo>
                      <a:pt x="5837" y="0"/>
                    </a:moveTo>
                    <a:cubicBezTo>
                      <a:pt x="4400" y="0"/>
                      <a:pt x="3163" y="789"/>
                      <a:pt x="2481" y="1222"/>
                    </a:cubicBezTo>
                    <a:cubicBezTo>
                      <a:pt x="1379" y="1924"/>
                      <a:pt x="0" y="4029"/>
                      <a:pt x="1880" y="8090"/>
                    </a:cubicBezTo>
                    <a:cubicBezTo>
                      <a:pt x="3734" y="12175"/>
                      <a:pt x="11780" y="27438"/>
                      <a:pt x="11780" y="27438"/>
                    </a:cubicBezTo>
                    <a:lnTo>
                      <a:pt x="14436" y="26310"/>
                    </a:lnTo>
                    <a:lnTo>
                      <a:pt x="4311" y="6460"/>
                    </a:lnTo>
                    <a:cubicBezTo>
                      <a:pt x="4311" y="6460"/>
                      <a:pt x="2506" y="4029"/>
                      <a:pt x="4988" y="2751"/>
                    </a:cubicBezTo>
                    <a:cubicBezTo>
                      <a:pt x="5297" y="2592"/>
                      <a:pt x="5578" y="2522"/>
                      <a:pt x="5832" y="2522"/>
                    </a:cubicBezTo>
                    <a:cubicBezTo>
                      <a:pt x="7615" y="2522"/>
                      <a:pt x="8095" y="5959"/>
                      <a:pt x="8095" y="5959"/>
                    </a:cubicBezTo>
                    <a:lnTo>
                      <a:pt x="8396" y="7663"/>
                    </a:lnTo>
                    <a:lnTo>
                      <a:pt x="10802" y="7714"/>
                    </a:lnTo>
                    <a:cubicBezTo>
                      <a:pt x="10802" y="7714"/>
                      <a:pt x="11128" y="3453"/>
                      <a:pt x="8647" y="1172"/>
                    </a:cubicBezTo>
                    <a:cubicBezTo>
                      <a:pt x="7690" y="301"/>
                      <a:pt x="6725" y="0"/>
                      <a:pt x="5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8"/>
              <p:cNvSpPr/>
              <p:nvPr/>
            </p:nvSpPr>
            <p:spPr>
              <a:xfrm>
                <a:off x="2458800" y="2241875"/>
                <a:ext cx="8335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4061" extrusionOk="0">
                    <a:moveTo>
                      <a:pt x="2155" y="1"/>
                    </a:moveTo>
                    <a:lnTo>
                      <a:pt x="0" y="2131"/>
                    </a:lnTo>
                    <a:cubicBezTo>
                      <a:pt x="627" y="3334"/>
                      <a:pt x="1003" y="4061"/>
                      <a:pt x="1003" y="4061"/>
                    </a:cubicBezTo>
                    <a:lnTo>
                      <a:pt x="1930" y="3660"/>
                    </a:lnTo>
                    <a:lnTo>
                      <a:pt x="3333" y="2282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8"/>
              <p:cNvSpPr/>
              <p:nvPr/>
            </p:nvSpPr>
            <p:spPr>
              <a:xfrm>
                <a:off x="2403025" y="2134750"/>
                <a:ext cx="839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437" extrusionOk="0">
                    <a:moveTo>
                      <a:pt x="2206" y="0"/>
                    </a:moveTo>
                    <a:lnTo>
                      <a:pt x="1" y="2155"/>
                    </a:lnTo>
                    <a:cubicBezTo>
                      <a:pt x="402" y="2957"/>
                      <a:pt x="803" y="3734"/>
                      <a:pt x="1178" y="4436"/>
                    </a:cubicBezTo>
                    <a:lnTo>
                      <a:pt x="3359" y="2281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8"/>
              <p:cNvSpPr/>
              <p:nvPr/>
            </p:nvSpPr>
            <p:spPr>
              <a:xfrm>
                <a:off x="2344750" y="2021325"/>
                <a:ext cx="84625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4462" extrusionOk="0">
                    <a:moveTo>
                      <a:pt x="2231" y="1"/>
                    </a:moveTo>
                    <a:lnTo>
                      <a:pt x="1" y="2206"/>
                    </a:lnTo>
                    <a:cubicBezTo>
                      <a:pt x="377" y="2958"/>
                      <a:pt x="778" y="3710"/>
                      <a:pt x="1179" y="4462"/>
                    </a:cubicBezTo>
                    <a:lnTo>
                      <a:pt x="3384" y="2281"/>
                    </a:lnTo>
                    <a:lnTo>
                      <a:pt x="22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8"/>
              <p:cNvSpPr/>
              <p:nvPr/>
            </p:nvSpPr>
            <p:spPr>
              <a:xfrm>
                <a:off x="2282100" y="1898525"/>
                <a:ext cx="846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4487" extrusionOk="0">
                    <a:moveTo>
                      <a:pt x="2231" y="0"/>
                    </a:moveTo>
                    <a:lnTo>
                      <a:pt x="0" y="2206"/>
                    </a:lnTo>
                    <a:cubicBezTo>
                      <a:pt x="351" y="2933"/>
                      <a:pt x="752" y="3685"/>
                      <a:pt x="1153" y="4487"/>
                    </a:cubicBezTo>
                    <a:lnTo>
                      <a:pt x="3384" y="2306"/>
                    </a:lnTo>
                    <a:lnTo>
                      <a:pt x="22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8"/>
              <p:cNvSpPr/>
              <p:nvPr/>
            </p:nvSpPr>
            <p:spPr>
              <a:xfrm>
                <a:off x="2398025" y="1783850"/>
                <a:ext cx="63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658" extrusionOk="0">
                    <a:moveTo>
                      <a:pt x="2256" y="1"/>
                    </a:moveTo>
                    <a:lnTo>
                      <a:pt x="0" y="2231"/>
                    </a:lnTo>
                    <a:lnTo>
                      <a:pt x="50" y="2607"/>
                    </a:lnTo>
                    <a:lnTo>
                      <a:pt x="2456" y="2658"/>
                    </a:lnTo>
                    <a:cubicBezTo>
                      <a:pt x="2456" y="2658"/>
                      <a:pt x="2556" y="1455"/>
                      <a:pt x="2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8"/>
              <p:cNvSpPr/>
              <p:nvPr/>
            </p:nvSpPr>
            <p:spPr>
              <a:xfrm>
                <a:off x="2212550" y="1657925"/>
                <a:ext cx="11657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562" extrusionOk="0">
                    <a:moveTo>
                      <a:pt x="4662" y="0"/>
                    </a:moveTo>
                    <a:lnTo>
                      <a:pt x="4662" y="0"/>
                    </a:lnTo>
                    <a:cubicBezTo>
                      <a:pt x="3334" y="75"/>
                      <a:pt x="2206" y="802"/>
                      <a:pt x="1554" y="1203"/>
                    </a:cubicBezTo>
                    <a:cubicBezTo>
                      <a:pt x="827" y="1654"/>
                      <a:pt x="0" y="2732"/>
                      <a:pt x="25" y="4562"/>
                    </a:cubicBez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8"/>
              <p:cNvSpPr/>
              <p:nvPr/>
            </p:nvSpPr>
            <p:spPr>
              <a:xfrm>
                <a:off x="2227575" y="1784475"/>
                <a:ext cx="821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4538" extrusionOk="0">
                    <a:moveTo>
                      <a:pt x="2181" y="1"/>
                    </a:moveTo>
                    <a:lnTo>
                      <a:pt x="1" y="2156"/>
                    </a:lnTo>
                    <a:cubicBezTo>
                      <a:pt x="101" y="2432"/>
                      <a:pt x="201" y="2733"/>
                      <a:pt x="352" y="3009"/>
                    </a:cubicBezTo>
                    <a:cubicBezTo>
                      <a:pt x="527" y="3410"/>
                      <a:pt x="778" y="3936"/>
                      <a:pt x="1079" y="4537"/>
                    </a:cubicBezTo>
                    <a:lnTo>
                      <a:pt x="3284" y="2357"/>
                    </a:lnTo>
                    <a:lnTo>
                      <a:pt x="2783" y="1379"/>
                    </a:lnTo>
                    <a:cubicBezTo>
                      <a:pt x="2783" y="1379"/>
                      <a:pt x="2332" y="778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8"/>
              <p:cNvSpPr/>
              <p:nvPr/>
            </p:nvSpPr>
            <p:spPr>
              <a:xfrm>
                <a:off x="2346000" y="1676100"/>
                <a:ext cx="871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3810" extrusionOk="0">
                    <a:moveTo>
                      <a:pt x="1855" y="0"/>
                    </a:moveTo>
                    <a:lnTo>
                      <a:pt x="1" y="1855"/>
                    </a:lnTo>
                    <a:cubicBezTo>
                      <a:pt x="728" y="2105"/>
                      <a:pt x="1204" y="3008"/>
                      <a:pt x="1479" y="3810"/>
                    </a:cubicBezTo>
                    <a:lnTo>
                      <a:pt x="3485" y="1830"/>
                    </a:lnTo>
                    <a:cubicBezTo>
                      <a:pt x="3184" y="1328"/>
                      <a:pt x="2833" y="852"/>
                      <a:pt x="2382" y="426"/>
                    </a:cubicBezTo>
                    <a:cubicBezTo>
                      <a:pt x="2206" y="276"/>
                      <a:pt x="2031" y="125"/>
                      <a:pt x="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6" name="Google Shape;4946;p38"/>
            <p:cNvGrpSpPr/>
            <p:nvPr/>
          </p:nvGrpSpPr>
          <p:grpSpPr>
            <a:xfrm>
              <a:off x="5300864" y="3606288"/>
              <a:ext cx="1193875" cy="1170867"/>
              <a:chOff x="3113300" y="3279250"/>
              <a:chExt cx="553925" cy="543250"/>
            </a:xfrm>
          </p:grpSpPr>
          <p:sp>
            <p:nvSpPr>
              <p:cNvPr id="4947" name="Google Shape;4947;p38"/>
              <p:cNvSpPr/>
              <p:nvPr/>
            </p:nvSpPr>
            <p:spPr>
              <a:xfrm>
                <a:off x="3491125" y="3284275"/>
                <a:ext cx="176100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7419" extrusionOk="0">
                    <a:moveTo>
                      <a:pt x="978" y="0"/>
                    </a:moveTo>
                    <a:cubicBezTo>
                      <a:pt x="978" y="1"/>
                      <a:pt x="1554" y="3409"/>
                      <a:pt x="1" y="4236"/>
                    </a:cubicBezTo>
                    <a:cubicBezTo>
                      <a:pt x="1" y="4236"/>
                      <a:pt x="2507" y="6717"/>
                      <a:pt x="1" y="8045"/>
                    </a:cubicBezTo>
                    <a:cubicBezTo>
                      <a:pt x="1" y="8045"/>
                      <a:pt x="2457" y="12481"/>
                      <a:pt x="101" y="14060"/>
                    </a:cubicBezTo>
                    <a:cubicBezTo>
                      <a:pt x="101" y="14060"/>
                      <a:pt x="2432" y="14511"/>
                      <a:pt x="3309" y="17419"/>
                    </a:cubicBezTo>
                    <a:cubicBezTo>
                      <a:pt x="3309" y="17419"/>
                      <a:pt x="5264" y="12206"/>
                      <a:pt x="7043" y="10978"/>
                    </a:cubicBezTo>
                    <a:cubicBezTo>
                      <a:pt x="7043" y="10978"/>
                      <a:pt x="5113" y="10501"/>
                      <a:pt x="5013" y="9123"/>
                    </a:cubicBezTo>
                    <a:cubicBezTo>
                      <a:pt x="4938" y="7745"/>
                      <a:pt x="6041" y="5664"/>
                      <a:pt x="6041" y="5664"/>
                    </a:cubicBezTo>
                    <a:lnTo>
                      <a:pt x="6041" y="5664"/>
                    </a:lnTo>
                    <a:cubicBezTo>
                      <a:pt x="6041" y="5664"/>
                      <a:pt x="5373" y="6084"/>
                      <a:pt x="4742" y="6084"/>
                    </a:cubicBezTo>
                    <a:cubicBezTo>
                      <a:pt x="4239" y="6084"/>
                      <a:pt x="3760" y="5818"/>
                      <a:pt x="3660" y="4862"/>
                    </a:cubicBezTo>
                    <a:cubicBezTo>
                      <a:pt x="3459" y="2707"/>
                      <a:pt x="3835" y="2556"/>
                      <a:pt x="3835" y="2556"/>
                    </a:cubicBezTo>
                    <a:lnTo>
                      <a:pt x="3835" y="2556"/>
                    </a:lnTo>
                    <a:cubicBezTo>
                      <a:pt x="3835" y="2556"/>
                      <a:pt x="3691" y="2591"/>
                      <a:pt x="3465" y="2591"/>
                    </a:cubicBezTo>
                    <a:cubicBezTo>
                      <a:pt x="2803" y="2591"/>
                      <a:pt x="1445" y="2298"/>
                      <a:pt x="9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8"/>
              <p:cNvSpPr/>
              <p:nvPr/>
            </p:nvSpPr>
            <p:spPr>
              <a:xfrm>
                <a:off x="3518075" y="3279250"/>
                <a:ext cx="60800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729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"/>
                      <a:pt x="25" y="251"/>
                      <a:pt x="75" y="677"/>
                    </a:cubicBezTo>
                    <a:cubicBezTo>
                      <a:pt x="151" y="1128"/>
                      <a:pt x="226" y="1755"/>
                      <a:pt x="351" y="2532"/>
                    </a:cubicBezTo>
                    <a:cubicBezTo>
                      <a:pt x="577" y="4111"/>
                      <a:pt x="877" y="6266"/>
                      <a:pt x="1203" y="8647"/>
                    </a:cubicBezTo>
                    <a:cubicBezTo>
                      <a:pt x="1529" y="11028"/>
                      <a:pt x="1805" y="13209"/>
                      <a:pt x="2005" y="14763"/>
                    </a:cubicBezTo>
                    <a:cubicBezTo>
                      <a:pt x="2206" y="16341"/>
                      <a:pt x="2356" y="17294"/>
                      <a:pt x="2406" y="17294"/>
                    </a:cubicBezTo>
                    <a:cubicBezTo>
                      <a:pt x="2431" y="17294"/>
                      <a:pt x="2431" y="17043"/>
                      <a:pt x="2406" y="16617"/>
                    </a:cubicBezTo>
                    <a:cubicBezTo>
                      <a:pt x="2381" y="16166"/>
                      <a:pt x="2331" y="15514"/>
                      <a:pt x="2281" y="14737"/>
                    </a:cubicBezTo>
                    <a:cubicBezTo>
                      <a:pt x="2131" y="13159"/>
                      <a:pt x="1905" y="10978"/>
                      <a:pt x="1579" y="8597"/>
                    </a:cubicBezTo>
                    <a:cubicBezTo>
                      <a:pt x="1253" y="6216"/>
                      <a:pt x="902" y="4061"/>
                      <a:pt x="602" y="2507"/>
                    </a:cubicBezTo>
                    <a:cubicBezTo>
                      <a:pt x="451" y="1730"/>
                      <a:pt x="326" y="1103"/>
                      <a:pt x="226" y="652"/>
                    </a:cubicBezTo>
                    <a:cubicBezTo>
                      <a:pt x="126" y="226"/>
                      <a:pt x="50" y="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8"/>
              <p:cNvSpPr/>
              <p:nvPr/>
            </p:nvSpPr>
            <p:spPr>
              <a:xfrm>
                <a:off x="3113300" y="3629500"/>
                <a:ext cx="4273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7720" extrusionOk="0">
                    <a:moveTo>
                      <a:pt x="10301" y="1"/>
                    </a:moveTo>
                    <a:cubicBezTo>
                      <a:pt x="10301" y="1"/>
                      <a:pt x="10001" y="1981"/>
                      <a:pt x="8647" y="2206"/>
                    </a:cubicBezTo>
                    <a:cubicBezTo>
                      <a:pt x="8482" y="2237"/>
                      <a:pt x="8305" y="2250"/>
                      <a:pt x="8121" y="2250"/>
                    </a:cubicBezTo>
                    <a:cubicBezTo>
                      <a:pt x="6795" y="2250"/>
                      <a:pt x="5114" y="1555"/>
                      <a:pt x="5113" y="1555"/>
                    </a:cubicBezTo>
                    <a:lnTo>
                      <a:pt x="5113" y="1555"/>
                    </a:lnTo>
                    <a:cubicBezTo>
                      <a:pt x="5114" y="1555"/>
                      <a:pt x="6667" y="3585"/>
                      <a:pt x="4562" y="4011"/>
                    </a:cubicBezTo>
                    <a:cubicBezTo>
                      <a:pt x="3767" y="4172"/>
                      <a:pt x="3240" y="4222"/>
                      <a:pt x="2892" y="4222"/>
                    </a:cubicBezTo>
                    <a:cubicBezTo>
                      <a:pt x="2319" y="4222"/>
                      <a:pt x="2231" y="4086"/>
                      <a:pt x="2231" y="4086"/>
                    </a:cubicBezTo>
                    <a:lnTo>
                      <a:pt x="2231" y="4086"/>
                    </a:lnTo>
                    <a:cubicBezTo>
                      <a:pt x="2231" y="4086"/>
                      <a:pt x="3008" y="6241"/>
                      <a:pt x="1" y="7194"/>
                    </a:cubicBezTo>
                    <a:cubicBezTo>
                      <a:pt x="1" y="7194"/>
                      <a:pt x="1048" y="6902"/>
                      <a:pt x="2146" y="6902"/>
                    </a:cubicBezTo>
                    <a:cubicBezTo>
                      <a:pt x="3006" y="6902"/>
                      <a:pt x="3896" y="7081"/>
                      <a:pt x="4337" y="7720"/>
                    </a:cubicBezTo>
                    <a:cubicBezTo>
                      <a:pt x="4337" y="7720"/>
                      <a:pt x="5419" y="6367"/>
                      <a:pt x="6610" y="6367"/>
                    </a:cubicBezTo>
                    <a:cubicBezTo>
                      <a:pt x="7119" y="6367"/>
                      <a:pt x="7648" y="6614"/>
                      <a:pt x="8121" y="7319"/>
                    </a:cubicBezTo>
                    <a:cubicBezTo>
                      <a:pt x="8121" y="7319"/>
                      <a:pt x="10322" y="5781"/>
                      <a:pt x="12216" y="5781"/>
                    </a:cubicBezTo>
                    <a:cubicBezTo>
                      <a:pt x="12926" y="5781"/>
                      <a:pt x="13594" y="5997"/>
                      <a:pt x="14086" y="6592"/>
                    </a:cubicBezTo>
                    <a:cubicBezTo>
                      <a:pt x="14086" y="6592"/>
                      <a:pt x="14286" y="4236"/>
                      <a:pt x="17093" y="3058"/>
                    </a:cubicBezTo>
                    <a:cubicBezTo>
                      <a:pt x="17093" y="3058"/>
                      <a:pt x="11705" y="1630"/>
                      <a:pt x="103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8"/>
              <p:cNvSpPr/>
              <p:nvPr/>
            </p:nvSpPr>
            <p:spPr>
              <a:xfrm>
                <a:off x="3514300" y="3708725"/>
                <a:ext cx="95900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639" extrusionOk="0">
                    <a:moveTo>
                      <a:pt x="1912" y="0"/>
                    </a:moveTo>
                    <a:cubicBezTo>
                      <a:pt x="1835" y="0"/>
                      <a:pt x="1758" y="5"/>
                      <a:pt x="1680" y="15"/>
                    </a:cubicBezTo>
                    <a:cubicBezTo>
                      <a:pt x="703" y="165"/>
                      <a:pt x="1" y="1067"/>
                      <a:pt x="126" y="2070"/>
                    </a:cubicBezTo>
                    <a:cubicBezTo>
                      <a:pt x="242" y="2971"/>
                      <a:pt x="1018" y="3638"/>
                      <a:pt x="1924" y="3638"/>
                    </a:cubicBezTo>
                    <a:cubicBezTo>
                      <a:pt x="2001" y="3638"/>
                      <a:pt x="2078" y="3633"/>
                      <a:pt x="2156" y="3624"/>
                    </a:cubicBezTo>
                    <a:cubicBezTo>
                      <a:pt x="3159" y="3498"/>
                      <a:pt x="3835" y="2571"/>
                      <a:pt x="3710" y="1594"/>
                    </a:cubicBezTo>
                    <a:cubicBezTo>
                      <a:pt x="3595" y="669"/>
                      <a:pt x="2818" y="0"/>
                      <a:pt x="1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8"/>
              <p:cNvSpPr/>
              <p:nvPr/>
            </p:nvSpPr>
            <p:spPr>
              <a:xfrm>
                <a:off x="3545000" y="3648425"/>
                <a:ext cx="96525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620" extrusionOk="0">
                    <a:moveTo>
                      <a:pt x="1951" y="0"/>
                    </a:moveTo>
                    <a:cubicBezTo>
                      <a:pt x="1862" y="0"/>
                      <a:pt x="1771" y="7"/>
                      <a:pt x="1680" y="21"/>
                    </a:cubicBezTo>
                    <a:cubicBezTo>
                      <a:pt x="703" y="146"/>
                      <a:pt x="1" y="1048"/>
                      <a:pt x="126" y="2051"/>
                    </a:cubicBezTo>
                    <a:cubicBezTo>
                      <a:pt x="265" y="2952"/>
                      <a:pt x="1043" y="3619"/>
                      <a:pt x="1930" y="3619"/>
                    </a:cubicBezTo>
                    <a:cubicBezTo>
                      <a:pt x="2005" y="3619"/>
                      <a:pt x="2080" y="3614"/>
                      <a:pt x="2156" y="3605"/>
                    </a:cubicBezTo>
                    <a:cubicBezTo>
                      <a:pt x="3159" y="3479"/>
                      <a:pt x="3861" y="2552"/>
                      <a:pt x="3735" y="1574"/>
                    </a:cubicBezTo>
                    <a:cubicBezTo>
                      <a:pt x="3599" y="663"/>
                      <a:pt x="2840" y="0"/>
                      <a:pt x="1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8"/>
              <p:cNvSpPr/>
              <p:nvPr/>
            </p:nvSpPr>
            <p:spPr>
              <a:xfrm>
                <a:off x="3613300" y="3706800"/>
                <a:ext cx="288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61" extrusionOk="0">
                    <a:moveTo>
                      <a:pt x="121" y="1"/>
                    </a:moveTo>
                    <a:cubicBezTo>
                      <a:pt x="102" y="1"/>
                      <a:pt x="87" y="6"/>
                      <a:pt x="76" y="16"/>
                    </a:cubicBezTo>
                    <a:cubicBezTo>
                      <a:pt x="1" y="67"/>
                      <a:pt x="176" y="392"/>
                      <a:pt x="452" y="693"/>
                    </a:cubicBezTo>
                    <a:cubicBezTo>
                      <a:pt x="688" y="973"/>
                      <a:pt x="925" y="1160"/>
                      <a:pt x="1035" y="1160"/>
                    </a:cubicBezTo>
                    <a:cubicBezTo>
                      <a:pt x="1053" y="1160"/>
                      <a:pt x="1068" y="1155"/>
                      <a:pt x="1078" y="1144"/>
                    </a:cubicBezTo>
                    <a:cubicBezTo>
                      <a:pt x="1154" y="1069"/>
                      <a:pt x="1003" y="768"/>
                      <a:pt x="728" y="442"/>
                    </a:cubicBezTo>
                    <a:cubicBezTo>
                      <a:pt x="491" y="185"/>
                      <a:pt x="23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8"/>
              <p:cNvSpPr/>
              <p:nvPr/>
            </p:nvSpPr>
            <p:spPr>
              <a:xfrm>
                <a:off x="3612675" y="3710950"/>
                <a:ext cx="345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352" extrusionOk="0">
                    <a:moveTo>
                      <a:pt x="677" y="1"/>
                    </a:moveTo>
                    <a:cubicBezTo>
                      <a:pt x="327" y="1"/>
                      <a:pt x="1" y="51"/>
                      <a:pt x="1" y="151"/>
                    </a:cubicBezTo>
                    <a:cubicBezTo>
                      <a:pt x="1" y="251"/>
                      <a:pt x="301" y="352"/>
                      <a:pt x="677" y="352"/>
                    </a:cubicBezTo>
                    <a:cubicBezTo>
                      <a:pt x="1078" y="352"/>
                      <a:pt x="1379" y="251"/>
                      <a:pt x="1379" y="151"/>
                    </a:cubicBezTo>
                    <a:cubicBezTo>
                      <a:pt x="1379" y="51"/>
                      <a:pt x="1053" y="1"/>
                      <a:pt x="6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8"/>
              <p:cNvSpPr/>
              <p:nvPr/>
            </p:nvSpPr>
            <p:spPr>
              <a:xfrm>
                <a:off x="3580100" y="3777325"/>
                <a:ext cx="182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138" extrusionOk="0">
                    <a:moveTo>
                      <a:pt x="119" y="0"/>
                    </a:moveTo>
                    <a:cubicBezTo>
                      <a:pt x="112" y="0"/>
                      <a:pt x="106" y="1"/>
                      <a:pt x="101" y="2"/>
                    </a:cubicBezTo>
                    <a:cubicBezTo>
                      <a:pt x="0" y="53"/>
                      <a:pt x="51" y="353"/>
                      <a:pt x="201" y="654"/>
                    </a:cubicBezTo>
                    <a:cubicBezTo>
                      <a:pt x="314" y="927"/>
                      <a:pt x="490" y="1137"/>
                      <a:pt x="596" y="1137"/>
                    </a:cubicBezTo>
                    <a:cubicBezTo>
                      <a:pt x="607" y="1137"/>
                      <a:pt x="618" y="1135"/>
                      <a:pt x="627" y="1130"/>
                    </a:cubicBezTo>
                    <a:cubicBezTo>
                      <a:pt x="727" y="1105"/>
                      <a:pt x="677" y="804"/>
                      <a:pt x="527" y="504"/>
                    </a:cubicBezTo>
                    <a:cubicBezTo>
                      <a:pt x="408" y="196"/>
                      <a:pt x="223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8"/>
              <p:cNvSpPr/>
              <p:nvPr/>
            </p:nvSpPr>
            <p:spPr>
              <a:xfrm>
                <a:off x="3574450" y="3767725"/>
                <a:ext cx="36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981" extrusionOk="0">
                    <a:moveTo>
                      <a:pt x="132" y="1"/>
                    </a:moveTo>
                    <a:cubicBezTo>
                      <a:pt x="91" y="1"/>
                      <a:pt x="63" y="12"/>
                      <a:pt x="51" y="36"/>
                    </a:cubicBezTo>
                    <a:cubicBezTo>
                      <a:pt x="1" y="136"/>
                      <a:pt x="277" y="361"/>
                      <a:pt x="627" y="612"/>
                    </a:cubicBezTo>
                    <a:cubicBezTo>
                      <a:pt x="923" y="823"/>
                      <a:pt x="1200" y="980"/>
                      <a:pt x="1325" y="980"/>
                    </a:cubicBezTo>
                    <a:cubicBezTo>
                      <a:pt x="1349" y="980"/>
                      <a:pt x="1367" y="975"/>
                      <a:pt x="1379" y="963"/>
                    </a:cubicBezTo>
                    <a:cubicBezTo>
                      <a:pt x="1455" y="888"/>
                      <a:pt x="1204" y="587"/>
                      <a:pt x="828" y="311"/>
                    </a:cubicBezTo>
                    <a:cubicBezTo>
                      <a:pt x="540" y="119"/>
                      <a:pt x="267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8"/>
              <p:cNvSpPr/>
              <p:nvPr/>
            </p:nvSpPr>
            <p:spPr>
              <a:xfrm>
                <a:off x="3133975" y="3706725"/>
                <a:ext cx="4060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3784" extrusionOk="0">
                    <a:moveTo>
                      <a:pt x="15239" y="1"/>
                    </a:moveTo>
                    <a:cubicBezTo>
                      <a:pt x="15107" y="1"/>
                      <a:pt x="14963" y="7"/>
                      <a:pt x="14813" y="19"/>
                    </a:cubicBezTo>
                    <a:cubicBezTo>
                      <a:pt x="14512" y="19"/>
                      <a:pt x="14161" y="19"/>
                      <a:pt x="13785" y="44"/>
                    </a:cubicBezTo>
                    <a:cubicBezTo>
                      <a:pt x="13585" y="44"/>
                      <a:pt x="13384" y="70"/>
                      <a:pt x="13184" y="70"/>
                    </a:cubicBezTo>
                    <a:cubicBezTo>
                      <a:pt x="12983" y="70"/>
                      <a:pt x="12758" y="95"/>
                      <a:pt x="12532" y="120"/>
                    </a:cubicBezTo>
                    <a:cubicBezTo>
                      <a:pt x="12081" y="145"/>
                      <a:pt x="11605" y="220"/>
                      <a:pt x="11104" y="270"/>
                    </a:cubicBezTo>
                    <a:cubicBezTo>
                      <a:pt x="10853" y="295"/>
                      <a:pt x="10602" y="345"/>
                      <a:pt x="10352" y="395"/>
                    </a:cubicBezTo>
                    <a:cubicBezTo>
                      <a:pt x="10226" y="395"/>
                      <a:pt x="10076" y="420"/>
                      <a:pt x="9951" y="445"/>
                    </a:cubicBezTo>
                    <a:cubicBezTo>
                      <a:pt x="9825" y="471"/>
                      <a:pt x="9675" y="496"/>
                      <a:pt x="9550" y="521"/>
                    </a:cubicBezTo>
                    <a:cubicBezTo>
                      <a:pt x="8998" y="621"/>
                      <a:pt x="8447" y="721"/>
                      <a:pt x="7870" y="846"/>
                    </a:cubicBezTo>
                    <a:cubicBezTo>
                      <a:pt x="7319" y="997"/>
                      <a:pt x="6768" y="1122"/>
                      <a:pt x="6241" y="1273"/>
                    </a:cubicBezTo>
                    <a:cubicBezTo>
                      <a:pt x="6091" y="1323"/>
                      <a:pt x="5966" y="1348"/>
                      <a:pt x="5840" y="1373"/>
                    </a:cubicBezTo>
                    <a:cubicBezTo>
                      <a:pt x="5715" y="1423"/>
                      <a:pt x="5590" y="1473"/>
                      <a:pt x="5464" y="1498"/>
                    </a:cubicBezTo>
                    <a:cubicBezTo>
                      <a:pt x="5214" y="1573"/>
                      <a:pt x="4963" y="1649"/>
                      <a:pt x="4713" y="1724"/>
                    </a:cubicBezTo>
                    <a:cubicBezTo>
                      <a:pt x="4236" y="1899"/>
                      <a:pt x="3785" y="2050"/>
                      <a:pt x="3359" y="2225"/>
                    </a:cubicBezTo>
                    <a:cubicBezTo>
                      <a:pt x="3159" y="2300"/>
                      <a:pt x="2958" y="2375"/>
                      <a:pt x="2758" y="2451"/>
                    </a:cubicBezTo>
                    <a:cubicBezTo>
                      <a:pt x="2557" y="2526"/>
                      <a:pt x="2382" y="2601"/>
                      <a:pt x="2206" y="2676"/>
                    </a:cubicBezTo>
                    <a:cubicBezTo>
                      <a:pt x="1855" y="2826"/>
                      <a:pt x="1555" y="2977"/>
                      <a:pt x="1279" y="3102"/>
                    </a:cubicBezTo>
                    <a:cubicBezTo>
                      <a:pt x="1003" y="3227"/>
                      <a:pt x="753" y="3353"/>
                      <a:pt x="577" y="3453"/>
                    </a:cubicBezTo>
                    <a:cubicBezTo>
                      <a:pt x="201" y="3654"/>
                      <a:pt x="1" y="3754"/>
                      <a:pt x="1" y="3779"/>
                    </a:cubicBezTo>
                    <a:cubicBezTo>
                      <a:pt x="1" y="3782"/>
                      <a:pt x="4" y="3784"/>
                      <a:pt x="12" y="3784"/>
                    </a:cubicBezTo>
                    <a:cubicBezTo>
                      <a:pt x="61" y="3784"/>
                      <a:pt x="277" y="3710"/>
                      <a:pt x="627" y="3578"/>
                    </a:cubicBezTo>
                    <a:cubicBezTo>
                      <a:pt x="828" y="3503"/>
                      <a:pt x="1078" y="3403"/>
                      <a:pt x="1354" y="3303"/>
                    </a:cubicBezTo>
                    <a:cubicBezTo>
                      <a:pt x="1630" y="3177"/>
                      <a:pt x="1956" y="3052"/>
                      <a:pt x="2307" y="2927"/>
                    </a:cubicBezTo>
                    <a:cubicBezTo>
                      <a:pt x="2482" y="2852"/>
                      <a:pt x="2657" y="2801"/>
                      <a:pt x="2858" y="2726"/>
                    </a:cubicBezTo>
                    <a:cubicBezTo>
                      <a:pt x="3058" y="2651"/>
                      <a:pt x="3259" y="2576"/>
                      <a:pt x="3459" y="2501"/>
                    </a:cubicBezTo>
                    <a:cubicBezTo>
                      <a:pt x="3885" y="2350"/>
                      <a:pt x="4337" y="2225"/>
                      <a:pt x="4813" y="2050"/>
                    </a:cubicBezTo>
                    <a:cubicBezTo>
                      <a:pt x="5063" y="1974"/>
                      <a:pt x="5314" y="1924"/>
                      <a:pt x="5565" y="1849"/>
                    </a:cubicBezTo>
                    <a:cubicBezTo>
                      <a:pt x="5690" y="1799"/>
                      <a:pt x="5815" y="1774"/>
                      <a:pt x="5941" y="1724"/>
                    </a:cubicBezTo>
                    <a:cubicBezTo>
                      <a:pt x="6066" y="1699"/>
                      <a:pt x="6191" y="1649"/>
                      <a:pt x="6317" y="1623"/>
                    </a:cubicBezTo>
                    <a:cubicBezTo>
                      <a:pt x="6843" y="1473"/>
                      <a:pt x="7394" y="1348"/>
                      <a:pt x="7971" y="1222"/>
                    </a:cubicBezTo>
                    <a:cubicBezTo>
                      <a:pt x="8522" y="1097"/>
                      <a:pt x="9073" y="972"/>
                      <a:pt x="9625" y="872"/>
                    </a:cubicBezTo>
                    <a:cubicBezTo>
                      <a:pt x="9750" y="846"/>
                      <a:pt x="9875" y="821"/>
                      <a:pt x="10001" y="796"/>
                    </a:cubicBezTo>
                    <a:cubicBezTo>
                      <a:pt x="10151" y="771"/>
                      <a:pt x="10276" y="746"/>
                      <a:pt x="10402" y="746"/>
                    </a:cubicBezTo>
                    <a:cubicBezTo>
                      <a:pt x="10652" y="696"/>
                      <a:pt x="10903" y="646"/>
                      <a:pt x="11154" y="621"/>
                    </a:cubicBezTo>
                    <a:cubicBezTo>
                      <a:pt x="11655" y="546"/>
                      <a:pt x="12131" y="471"/>
                      <a:pt x="12582" y="420"/>
                    </a:cubicBezTo>
                    <a:cubicBezTo>
                      <a:pt x="12783" y="395"/>
                      <a:pt x="13008" y="370"/>
                      <a:pt x="13209" y="345"/>
                    </a:cubicBezTo>
                    <a:cubicBezTo>
                      <a:pt x="13409" y="345"/>
                      <a:pt x="13610" y="320"/>
                      <a:pt x="13810" y="295"/>
                    </a:cubicBezTo>
                    <a:cubicBezTo>
                      <a:pt x="14186" y="270"/>
                      <a:pt x="14512" y="245"/>
                      <a:pt x="14813" y="220"/>
                    </a:cubicBezTo>
                    <a:cubicBezTo>
                      <a:pt x="15114" y="195"/>
                      <a:pt x="15389" y="170"/>
                      <a:pt x="15590" y="170"/>
                    </a:cubicBezTo>
                    <a:cubicBezTo>
                      <a:pt x="16016" y="120"/>
                      <a:pt x="16241" y="95"/>
                      <a:pt x="16241" y="70"/>
                    </a:cubicBezTo>
                    <a:cubicBezTo>
                      <a:pt x="16241" y="44"/>
                      <a:pt x="16016" y="19"/>
                      <a:pt x="15590" y="19"/>
                    </a:cubicBezTo>
                    <a:cubicBezTo>
                      <a:pt x="15490" y="7"/>
                      <a:pt x="15370" y="1"/>
                      <a:pt x="15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957" name="Google Shape;4957;p38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8" name="Google Shape;4958;p38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να δούμε όλα τα γράμματα που ανακαλύψαμε…</a:t>
            </a:r>
            <a:endParaRPr lang="el-GR" dirty="0"/>
          </a:p>
        </p:txBody>
      </p:sp>
      <p:sp>
        <p:nvSpPr>
          <p:cNvPr id="230" name="Google Shape;5270;p44"/>
          <p:cNvSpPr/>
          <p:nvPr/>
        </p:nvSpPr>
        <p:spPr>
          <a:xfrm>
            <a:off x="1187624" y="1532734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1259632" y="1491630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dirty="0" smtClean="0">
                <a:solidFill>
                  <a:srgbClr val="FF0000"/>
                </a:solidFill>
              </a:rPr>
              <a:t>ο</a:t>
            </a:r>
            <a:endParaRPr sz="8800" dirty="0">
              <a:solidFill>
                <a:srgbClr val="FF0000"/>
              </a:solidFill>
            </a:endParaRPr>
          </a:p>
        </p:txBody>
      </p:sp>
      <p:sp>
        <p:nvSpPr>
          <p:cNvPr id="233" name="Google Shape;5270;p44"/>
          <p:cNvSpPr/>
          <p:nvPr/>
        </p:nvSpPr>
        <p:spPr>
          <a:xfrm>
            <a:off x="2123728" y="1512806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2195736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>
                <a:solidFill>
                  <a:srgbClr val="FF0000"/>
                </a:solidFill>
              </a:rPr>
              <a:t>Ν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35" name="Google Shape;5270;p44"/>
          <p:cNvSpPr/>
          <p:nvPr/>
        </p:nvSpPr>
        <p:spPr>
          <a:xfrm>
            <a:off x="3131840" y="1512806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3203848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dirty="0">
                <a:solidFill>
                  <a:srgbClr val="FF0000"/>
                </a:solidFill>
              </a:rPr>
              <a:t>Τ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37" name="Google Shape;5270;p44"/>
          <p:cNvSpPr/>
          <p:nvPr/>
        </p:nvSpPr>
        <p:spPr>
          <a:xfrm>
            <a:off x="4139952" y="1505653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4211960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dirty="0">
                <a:solidFill>
                  <a:srgbClr val="FF0000"/>
                </a:solidFill>
              </a:rPr>
              <a:t>Π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39" name="Google Shape;5270;p44"/>
          <p:cNvSpPr/>
          <p:nvPr/>
        </p:nvSpPr>
        <p:spPr>
          <a:xfrm>
            <a:off x="5076056" y="1492842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5148064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Κ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1" name="Google Shape;5270;p44"/>
          <p:cNvSpPr/>
          <p:nvPr/>
        </p:nvSpPr>
        <p:spPr>
          <a:xfrm>
            <a:off x="6078255" y="1485343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6150263" y="157303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Ι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3" name="Google Shape;5270;p44"/>
          <p:cNvSpPr/>
          <p:nvPr/>
        </p:nvSpPr>
        <p:spPr>
          <a:xfrm>
            <a:off x="7010981" y="1475764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7076535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Ι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6" name="Τίτλος 5"/>
          <p:cNvSpPr txBox="1">
            <a:spLocks/>
          </p:cNvSpPr>
          <p:nvPr/>
        </p:nvSpPr>
        <p:spPr>
          <a:xfrm>
            <a:off x="1129564" y="2529414"/>
            <a:ext cx="699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rushed"/>
              <a:buNone/>
              <a:defRPr sz="3600" b="0" i="0" u="none" strike="noStrike" cap="none">
                <a:solidFill>
                  <a:schemeClr val="accent2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000" dirty="0" smtClean="0"/>
              <a:t>Αν τους αλλάξουμε σειρά ποια λέξη σχηματίζεται;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1331640" y="3867894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8" name="Ορθογώνιο 247"/>
          <p:cNvSpPr/>
          <p:nvPr/>
        </p:nvSpPr>
        <p:spPr>
          <a:xfrm>
            <a:off x="2051720" y="3867894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9" name="Ορθογώνιο 248"/>
          <p:cNvSpPr/>
          <p:nvPr/>
        </p:nvSpPr>
        <p:spPr>
          <a:xfrm>
            <a:off x="2771800" y="3866872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0" name="Ορθογώνιο 249"/>
          <p:cNvSpPr/>
          <p:nvPr/>
        </p:nvSpPr>
        <p:spPr>
          <a:xfrm>
            <a:off x="3496019" y="386514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1" name="Ορθογώνιο 250"/>
          <p:cNvSpPr/>
          <p:nvPr/>
        </p:nvSpPr>
        <p:spPr>
          <a:xfrm>
            <a:off x="4211960" y="386514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2" name="Ορθογώνιο 251"/>
          <p:cNvSpPr/>
          <p:nvPr/>
        </p:nvSpPr>
        <p:spPr>
          <a:xfrm>
            <a:off x="4932040" y="3873440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3" name="Ορθογώνιο 252"/>
          <p:cNvSpPr/>
          <p:nvPr/>
        </p:nvSpPr>
        <p:spPr>
          <a:xfrm>
            <a:off x="5638615" y="386687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54" name="Google Shape;8230;p64"/>
          <p:cNvGrpSpPr/>
          <p:nvPr/>
        </p:nvGrpSpPr>
        <p:grpSpPr>
          <a:xfrm>
            <a:off x="255099" y="627534"/>
            <a:ext cx="338600" cy="474625"/>
            <a:chOff x="2397425" y="1527075"/>
            <a:chExt cx="338600" cy="474625"/>
          </a:xfrm>
        </p:grpSpPr>
        <p:sp>
          <p:nvSpPr>
            <p:cNvPr id="255" name="Google Shape;8231;p64"/>
            <p:cNvSpPr/>
            <p:nvPr/>
          </p:nvSpPr>
          <p:spPr>
            <a:xfrm>
              <a:off x="2397425" y="1527075"/>
              <a:ext cx="338600" cy="474625"/>
            </a:xfrm>
            <a:custGeom>
              <a:avLst/>
              <a:gdLst/>
              <a:ahLst/>
              <a:cxnLst/>
              <a:rect l="l" t="t" r="r" b="b"/>
              <a:pathLst>
                <a:path w="13544" h="18985" extrusionOk="0">
                  <a:moveTo>
                    <a:pt x="6776" y="1"/>
                  </a:moveTo>
                  <a:cubicBezTo>
                    <a:pt x="4462" y="1"/>
                    <a:pt x="2588" y="1873"/>
                    <a:pt x="2588" y="4185"/>
                  </a:cubicBezTo>
                  <a:cubicBezTo>
                    <a:pt x="2588" y="5728"/>
                    <a:pt x="3409" y="7066"/>
                    <a:pt x="4649" y="7798"/>
                  </a:cubicBezTo>
                  <a:cubicBezTo>
                    <a:pt x="4676" y="7816"/>
                    <a:pt x="4676" y="7860"/>
                    <a:pt x="4640" y="7869"/>
                  </a:cubicBezTo>
                  <a:lnTo>
                    <a:pt x="1054" y="9475"/>
                  </a:lnTo>
                  <a:cubicBezTo>
                    <a:pt x="331" y="9805"/>
                    <a:pt x="1" y="10662"/>
                    <a:pt x="322" y="11384"/>
                  </a:cubicBezTo>
                  <a:cubicBezTo>
                    <a:pt x="583" y="11900"/>
                    <a:pt x="1126" y="12210"/>
                    <a:pt x="1682" y="12210"/>
                  </a:cubicBezTo>
                  <a:cubicBezTo>
                    <a:pt x="1886" y="12210"/>
                    <a:pt x="2091" y="12169"/>
                    <a:pt x="2285" y="12080"/>
                  </a:cubicBezTo>
                  <a:lnTo>
                    <a:pt x="3498" y="11518"/>
                  </a:lnTo>
                  <a:lnTo>
                    <a:pt x="3498" y="13436"/>
                  </a:lnTo>
                  <a:lnTo>
                    <a:pt x="3534" y="13606"/>
                  </a:lnTo>
                  <a:lnTo>
                    <a:pt x="3534" y="17540"/>
                  </a:lnTo>
                  <a:cubicBezTo>
                    <a:pt x="3534" y="18334"/>
                    <a:pt x="4185" y="18985"/>
                    <a:pt x="4979" y="18985"/>
                  </a:cubicBezTo>
                  <a:cubicBezTo>
                    <a:pt x="5773" y="18985"/>
                    <a:pt x="6424" y="18334"/>
                    <a:pt x="6424" y="17540"/>
                  </a:cubicBezTo>
                  <a:lnTo>
                    <a:pt x="6424" y="14685"/>
                  </a:lnTo>
                  <a:cubicBezTo>
                    <a:pt x="6424" y="14489"/>
                    <a:pt x="6585" y="14337"/>
                    <a:pt x="6781" y="14337"/>
                  </a:cubicBezTo>
                  <a:cubicBezTo>
                    <a:pt x="6977" y="14337"/>
                    <a:pt x="7129" y="14489"/>
                    <a:pt x="7129" y="14685"/>
                  </a:cubicBezTo>
                  <a:lnTo>
                    <a:pt x="7129" y="17540"/>
                  </a:lnTo>
                  <a:cubicBezTo>
                    <a:pt x="7129" y="18334"/>
                    <a:pt x="7780" y="18985"/>
                    <a:pt x="8574" y="18985"/>
                  </a:cubicBezTo>
                  <a:cubicBezTo>
                    <a:pt x="9368" y="18985"/>
                    <a:pt x="10019" y="18334"/>
                    <a:pt x="10019" y="17540"/>
                  </a:cubicBezTo>
                  <a:lnTo>
                    <a:pt x="10019" y="13606"/>
                  </a:lnTo>
                  <a:lnTo>
                    <a:pt x="10019" y="13436"/>
                  </a:lnTo>
                  <a:lnTo>
                    <a:pt x="10019" y="11518"/>
                  </a:lnTo>
                  <a:lnTo>
                    <a:pt x="11250" y="12080"/>
                  </a:lnTo>
                  <a:cubicBezTo>
                    <a:pt x="11447" y="12169"/>
                    <a:pt x="11654" y="12210"/>
                    <a:pt x="11858" y="12210"/>
                  </a:cubicBezTo>
                  <a:cubicBezTo>
                    <a:pt x="12417" y="12210"/>
                    <a:pt x="12958" y="11900"/>
                    <a:pt x="13213" y="11384"/>
                  </a:cubicBezTo>
                  <a:cubicBezTo>
                    <a:pt x="13543" y="10662"/>
                    <a:pt x="13213" y="9805"/>
                    <a:pt x="12490" y="9475"/>
                  </a:cubicBezTo>
                  <a:lnTo>
                    <a:pt x="8895" y="7869"/>
                  </a:lnTo>
                  <a:cubicBezTo>
                    <a:pt x="8869" y="7860"/>
                    <a:pt x="8860" y="7816"/>
                    <a:pt x="8895" y="7798"/>
                  </a:cubicBezTo>
                  <a:cubicBezTo>
                    <a:pt x="10117" y="7075"/>
                    <a:pt x="10947" y="5746"/>
                    <a:pt x="10956" y="4221"/>
                  </a:cubicBezTo>
                  <a:cubicBezTo>
                    <a:pt x="10974" y="1928"/>
                    <a:pt x="9118" y="37"/>
                    <a:pt x="6826" y="1"/>
                  </a:cubicBezTo>
                  <a:cubicBezTo>
                    <a:pt x="6809" y="1"/>
                    <a:pt x="6793" y="1"/>
                    <a:pt x="6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32;p64"/>
            <p:cNvSpPr/>
            <p:nvPr/>
          </p:nvSpPr>
          <p:spPr>
            <a:xfrm>
              <a:off x="2397425" y="1532450"/>
              <a:ext cx="160175" cy="468150"/>
            </a:xfrm>
            <a:custGeom>
              <a:avLst/>
              <a:gdLst/>
              <a:ahLst/>
              <a:cxnLst/>
              <a:rect l="l" t="t" r="r" b="b"/>
              <a:pathLst>
                <a:path w="6407" h="18726" extrusionOk="0">
                  <a:moveTo>
                    <a:pt x="5443" y="0"/>
                  </a:moveTo>
                  <a:lnTo>
                    <a:pt x="5443" y="0"/>
                  </a:lnTo>
                  <a:cubicBezTo>
                    <a:pt x="3784" y="562"/>
                    <a:pt x="2588" y="2123"/>
                    <a:pt x="2588" y="3970"/>
                  </a:cubicBezTo>
                  <a:cubicBezTo>
                    <a:pt x="2588" y="5513"/>
                    <a:pt x="3409" y="6851"/>
                    <a:pt x="4649" y="7583"/>
                  </a:cubicBezTo>
                  <a:cubicBezTo>
                    <a:pt x="4676" y="7601"/>
                    <a:pt x="4676" y="7645"/>
                    <a:pt x="4640" y="7654"/>
                  </a:cubicBezTo>
                  <a:cubicBezTo>
                    <a:pt x="4640" y="7654"/>
                    <a:pt x="1054" y="9260"/>
                    <a:pt x="1054" y="9260"/>
                  </a:cubicBezTo>
                  <a:cubicBezTo>
                    <a:pt x="331" y="9590"/>
                    <a:pt x="1" y="10447"/>
                    <a:pt x="322" y="11169"/>
                  </a:cubicBezTo>
                  <a:cubicBezTo>
                    <a:pt x="581" y="11687"/>
                    <a:pt x="1125" y="11990"/>
                    <a:pt x="1687" y="11990"/>
                  </a:cubicBezTo>
                  <a:cubicBezTo>
                    <a:pt x="1892" y="11990"/>
                    <a:pt x="2089" y="11954"/>
                    <a:pt x="2285" y="11865"/>
                  </a:cubicBezTo>
                  <a:lnTo>
                    <a:pt x="3534" y="11303"/>
                  </a:lnTo>
                  <a:lnTo>
                    <a:pt x="3534" y="13221"/>
                  </a:lnTo>
                  <a:cubicBezTo>
                    <a:pt x="3534" y="13275"/>
                    <a:pt x="3534" y="13337"/>
                    <a:pt x="3498" y="13391"/>
                  </a:cubicBezTo>
                  <a:lnTo>
                    <a:pt x="3498" y="17325"/>
                  </a:lnTo>
                  <a:cubicBezTo>
                    <a:pt x="3534" y="18003"/>
                    <a:pt x="3998" y="18574"/>
                    <a:pt x="4631" y="18725"/>
                  </a:cubicBezTo>
                  <a:cubicBezTo>
                    <a:pt x="4631" y="18725"/>
                    <a:pt x="4631" y="18699"/>
                    <a:pt x="4631" y="18699"/>
                  </a:cubicBezTo>
                  <a:lnTo>
                    <a:pt x="4631" y="17655"/>
                  </a:lnTo>
                  <a:cubicBezTo>
                    <a:pt x="4622" y="16959"/>
                    <a:pt x="4622" y="16272"/>
                    <a:pt x="4622" y="15585"/>
                  </a:cubicBezTo>
                  <a:cubicBezTo>
                    <a:pt x="4622" y="14800"/>
                    <a:pt x="4622" y="14015"/>
                    <a:pt x="4622" y="13230"/>
                  </a:cubicBezTo>
                  <a:cubicBezTo>
                    <a:pt x="4613" y="12606"/>
                    <a:pt x="4613" y="11981"/>
                    <a:pt x="4613" y="11357"/>
                  </a:cubicBezTo>
                  <a:cubicBezTo>
                    <a:pt x="4613" y="11178"/>
                    <a:pt x="4613" y="11000"/>
                    <a:pt x="4613" y="10821"/>
                  </a:cubicBezTo>
                  <a:cubicBezTo>
                    <a:pt x="4613" y="10322"/>
                    <a:pt x="4167" y="10349"/>
                    <a:pt x="3810" y="10331"/>
                  </a:cubicBezTo>
                  <a:cubicBezTo>
                    <a:pt x="3560" y="10322"/>
                    <a:pt x="3239" y="10233"/>
                    <a:pt x="3123" y="9992"/>
                  </a:cubicBezTo>
                  <a:cubicBezTo>
                    <a:pt x="2990" y="9724"/>
                    <a:pt x="3114" y="9448"/>
                    <a:pt x="3337" y="9287"/>
                  </a:cubicBezTo>
                  <a:cubicBezTo>
                    <a:pt x="3525" y="9144"/>
                    <a:pt x="3748" y="9064"/>
                    <a:pt x="3953" y="8984"/>
                  </a:cubicBezTo>
                  <a:cubicBezTo>
                    <a:pt x="4310" y="8841"/>
                    <a:pt x="4685" y="8716"/>
                    <a:pt x="5050" y="8600"/>
                  </a:cubicBezTo>
                  <a:cubicBezTo>
                    <a:pt x="5300" y="8520"/>
                    <a:pt x="5550" y="8395"/>
                    <a:pt x="5800" y="8288"/>
                  </a:cubicBezTo>
                  <a:cubicBezTo>
                    <a:pt x="6005" y="8207"/>
                    <a:pt x="6219" y="8074"/>
                    <a:pt x="6272" y="7842"/>
                  </a:cubicBezTo>
                  <a:cubicBezTo>
                    <a:pt x="6406" y="7360"/>
                    <a:pt x="6023" y="7110"/>
                    <a:pt x="5728" y="6816"/>
                  </a:cubicBezTo>
                  <a:cubicBezTo>
                    <a:pt x="5568" y="6655"/>
                    <a:pt x="5407" y="6486"/>
                    <a:pt x="5264" y="6307"/>
                  </a:cubicBezTo>
                  <a:cubicBezTo>
                    <a:pt x="4979" y="5959"/>
                    <a:pt x="4729" y="5576"/>
                    <a:pt x="4560" y="5148"/>
                  </a:cubicBezTo>
                  <a:cubicBezTo>
                    <a:pt x="3641" y="2828"/>
                    <a:pt x="4542" y="1062"/>
                    <a:pt x="544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33;p64"/>
            <p:cNvSpPr/>
            <p:nvPr/>
          </p:nvSpPr>
          <p:spPr>
            <a:xfrm>
              <a:off x="2551325" y="1740300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16" y="1"/>
                  </a:moveTo>
                  <a:cubicBezTo>
                    <a:pt x="277" y="1"/>
                    <a:pt x="1" y="277"/>
                    <a:pt x="1" y="616"/>
                  </a:cubicBezTo>
                  <a:cubicBezTo>
                    <a:pt x="1" y="955"/>
                    <a:pt x="277" y="1232"/>
                    <a:pt x="616" y="1232"/>
                  </a:cubicBezTo>
                  <a:cubicBezTo>
                    <a:pt x="955" y="1232"/>
                    <a:pt x="1232" y="955"/>
                    <a:pt x="1232" y="616"/>
                  </a:cubicBezTo>
                  <a:cubicBezTo>
                    <a:pt x="1232" y="277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4;p64"/>
            <p:cNvSpPr/>
            <p:nvPr/>
          </p:nvSpPr>
          <p:spPr>
            <a:xfrm>
              <a:off x="2551325" y="1742075"/>
              <a:ext cx="28575" cy="29025"/>
            </a:xfrm>
            <a:custGeom>
              <a:avLst/>
              <a:gdLst/>
              <a:ahLst/>
              <a:cxnLst/>
              <a:rect l="l" t="t" r="r" b="b"/>
              <a:pathLst>
                <a:path w="1143" h="1161" extrusionOk="0">
                  <a:moveTo>
                    <a:pt x="331" y="1"/>
                  </a:moveTo>
                  <a:lnTo>
                    <a:pt x="331" y="1"/>
                  </a:lnTo>
                  <a:cubicBezTo>
                    <a:pt x="134" y="99"/>
                    <a:pt x="1" y="304"/>
                    <a:pt x="1" y="545"/>
                  </a:cubicBezTo>
                  <a:cubicBezTo>
                    <a:pt x="1" y="884"/>
                    <a:pt x="277" y="1161"/>
                    <a:pt x="616" y="1161"/>
                  </a:cubicBezTo>
                  <a:cubicBezTo>
                    <a:pt x="839" y="1161"/>
                    <a:pt x="1035" y="1045"/>
                    <a:pt x="1142" y="866"/>
                  </a:cubicBezTo>
                  <a:lnTo>
                    <a:pt x="1142" y="866"/>
                  </a:lnTo>
                  <a:cubicBezTo>
                    <a:pt x="1053" y="911"/>
                    <a:pt x="955" y="938"/>
                    <a:pt x="857" y="938"/>
                  </a:cubicBezTo>
                  <a:cubicBezTo>
                    <a:pt x="509" y="938"/>
                    <a:pt x="232" y="661"/>
                    <a:pt x="232" y="322"/>
                  </a:cubicBezTo>
                  <a:cubicBezTo>
                    <a:pt x="232" y="197"/>
                    <a:pt x="268" y="90"/>
                    <a:pt x="33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35;p64"/>
            <p:cNvSpPr/>
            <p:nvPr/>
          </p:nvSpPr>
          <p:spPr>
            <a:xfrm>
              <a:off x="2551325" y="1790925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16" y="1"/>
                  </a:moveTo>
                  <a:cubicBezTo>
                    <a:pt x="277" y="1"/>
                    <a:pt x="1" y="277"/>
                    <a:pt x="1" y="616"/>
                  </a:cubicBezTo>
                  <a:cubicBezTo>
                    <a:pt x="1" y="964"/>
                    <a:pt x="277" y="1232"/>
                    <a:pt x="616" y="1232"/>
                  </a:cubicBezTo>
                  <a:cubicBezTo>
                    <a:pt x="955" y="1232"/>
                    <a:pt x="1232" y="964"/>
                    <a:pt x="1232" y="616"/>
                  </a:cubicBezTo>
                  <a:cubicBezTo>
                    <a:pt x="1232" y="277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36;p64"/>
            <p:cNvSpPr/>
            <p:nvPr/>
          </p:nvSpPr>
          <p:spPr>
            <a:xfrm>
              <a:off x="2551325" y="1792700"/>
              <a:ext cx="28575" cy="29250"/>
            </a:xfrm>
            <a:custGeom>
              <a:avLst/>
              <a:gdLst/>
              <a:ahLst/>
              <a:cxnLst/>
              <a:rect l="l" t="t" r="r" b="b"/>
              <a:pathLst>
                <a:path w="1143" h="1170" extrusionOk="0">
                  <a:moveTo>
                    <a:pt x="331" y="1"/>
                  </a:moveTo>
                  <a:cubicBezTo>
                    <a:pt x="134" y="108"/>
                    <a:pt x="1" y="313"/>
                    <a:pt x="1" y="545"/>
                  </a:cubicBezTo>
                  <a:cubicBezTo>
                    <a:pt x="1" y="893"/>
                    <a:pt x="277" y="1170"/>
                    <a:pt x="616" y="1170"/>
                  </a:cubicBezTo>
                  <a:cubicBezTo>
                    <a:pt x="839" y="1170"/>
                    <a:pt x="1035" y="1045"/>
                    <a:pt x="1142" y="875"/>
                  </a:cubicBezTo>
                  <a:lnTo>
                    <a:pt x="1142" y="875"/>
                  </a:lnTo>
                  <a:cubicBezTo>
                    <a:pt x="1053" y="920"/>
                    <a:pt x="955" y="947"/>
                    <a:pt x="857" y="947"/>
                  </a:cubicBezTo>
                  <a:cubicBezTo>
                    <a:pt x="509" y="947"/>
                    <a:pt x="232" y="670"/>
                    <a:pt x="232" y="322"/>
                  </a:cubicBezTo>
                  <a:cubicBezTo>
                    <a:pt x="232" y="206"/>
                    <a:pt x="268" y="99"/>
                    <a:pt x="33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37;p64"/>
            <p:cNvSpPr/>
            <p:nvPr/>
          </p:nvSpPr>
          <p:spPr>
            <a:xfrm>
              <a:off x="2511400" y="16107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1" y="0"/>
                  </a:moveTo>
                  <a:cubicBezTo>
                    <a:pt x="224" y="0"/>
                    <a:pt x="1" y="223"/>
                    <a:pt x="1" y="500"/>
                  </a:cubicBezTo>
                  <a:cubicBezTo>
                    <a:pt x="1" y="768"/>
                    <a:pt x="224" y="991"/>
                    <a:pt x="491" y="991"/>
                  </a:cubicBezTo>
                  <a:cubicBezTo>
                    <a:pt x="768" y="991"/>
                    <a:pt x="991" y="768"/>
                    <a:pt x="991" y="500"/>
                  </a:cubicBezTo>
                  <a:cubicBezTo>
                    <a:pt x="991" y="223"/>
                    <a:pt x="768" y="0"/>
                    <a:pt x="4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38;p64"/>
            <p:cNvSpPr/>
            <p:nvPr/>
          </p:nvSpPr>
          <p:spPr>
            <a:xfrm>
              <a:off x="2597275" y="16107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1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68"/>
                    <a:pt x="223" y="991"/>
                    <a:pt x="491" y="991"/>
                  </a:cubicBezTo>
                  <a:cubicBezTo>
                    <a:pt x="767" y="991"/>
                    <a:pt x="990" y="768"/>
                    <a:pt x="990" y="500"/>
                  </a:cubicBezTo>
                  <a:cubicBezTo>
                    <a:pt x="990" y="223"/>
                    <a:pt x="767" y="0"/>
                    <a:pt x="4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39;p64"/>
            <p:cNvSpPr/>
            <p:nvPr/>
          </p:nvSpPr>
          <p:spPr>
            <a:xfrm>
              <a:off x="2524550" y="1654000"/>
              <a:ext cx="84125" cy="34800"/>
            </a:xfrm>
            <a:custGeom>
              <a:avLst/>
              <a:gdLst/>
              <a:ahLst/>
              <a:cxnLst/>
              <a:rect l="l" t="t" r="r" b="b"/>
              <a:pathLst>
                <a:path w="3365" h="1392" extrusionOk="0">
                  <a:moveTo>
                    <a:pt x="332" y="0"/>
                  </a:moveTo>
                  <a:cubicBezTo>
                    <a:pt x="287" y="0"/>
                    <a:pt x="241" y="11"/>
                    <a:pt x="197" y="36"/>
                  </a:cubicBezTo>
                  <a:cubicBezTo>
                    <a:pt x="55" y="107"/>
                    <a:pt x="1" y="277"/>
                    <a:pt x="72" y="419"/>
                  </a:cubicBezTo>
                  <a:cubicBezTo>
                    <a:pt x="394" y="1017"/>
                    <a:pt x="1009" y="1392"/>
                    <a:pt x="1687" y="1392"/>
                  </a:cubicBezTo>
                  <a:cubicBezTo>
                    <a:pt x="2365" y="1392"/>
                    <a:pt x="2981" y="1017"/>
                    <a:pt x="3293" y="419"/>
                  </a:cubicBezTo>
                  <a:cubicBezTo>
                    <a:pt x="3364" y="277"/>
                    <a:pt x="3311" y="107"/>
                    <a:pt x="3177" y="36"/>
                  </a:cubicBezTo>
                  <a:cubicBezTo>
                    <a:pt x="3133" y="11"/>
                    <a:pt x="3087" y="0"/>
                    <a:pt x="3042" y="0"/>
                  </a:cubicBezTo>
                  <a:cubicBezTo>
                    <a:pt x="2939" y="0"/>
                    <a:pt x="2840" y="59"/>
                    <a:pt x="2784" y="152"/>
                  </a:cubicBezTo>
                  <a:cubicBezTo>
                    <a:pt x="2570" y="562"/>
                    <a:pt x="2151" y="821"/>
                    <a:pt x="1687" y="821"/>
                  </a:cubicBezTo>
                  <a:cubicBezTo>
                    <a:pt x="1223" y="821"/>
                    <a:pt x="795" y="562"/>
                    <a:pt x="581" y="152"/>
                  </a:cubicBezTo>
                  <a:cubicBezTo>
                    <a:pt x="531" y="59"/>
                    <a:pt x="434" y="0"/>
                    <a:pt x="33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40;p64"/>
            <p:cNvSpPr/>
            <p:nvPr/>
          </p:nvSpPr>
          <p:spPr>
            <a:xfrm>
              <a:off x="2426200" y="1751900"/>
              <a:ext cx="49775" cy="73175"/>
            </a:xfrm>
            <a:custGeom>
              <a:avLst/>
              <a:gdLst/>
              <a:ahLst/>
              <a:cxnLst/>
              <a:rect l="l" t="t" r="r" b="b"/>
              <a:pathLst>
                <a:path w="1991" h="2927" extrusionOk="0">
                  <a:moveTo>
                    <a:pt x="991" y="0"/>
                  </a:moveTo>
                  <a:lnTo>
                    <a:pt x="438" y="250"/>
                  </a:lnTo>
                  <a:lnTo>
                    <a:pt x="45" y="946"/>
                  </a:lnTo>
                  <a:cubicBezTo>
                    <a:pt x="10" y="1017"/>
                    <a:pt x="1" y="1107"/>
                    <a:pt x="28" y="1178"/>
                  </a:cubicBezTo>
                  <a:cubicBezTo>
                    <a:pt x="54" y="1258"/>
                    <a:pt x="117" y="1321"/>
                    <a:pt x="197" y="1347"/>
                  </a:cubicBezTo>
                  <a:lnTo>
                    <a:pt x="830" y="1597"/>
                  </a:lnTo>
                  <a:lnTo>
                    <a:pt x="500" y="2195"/>
                  </a:lnTo>
                  <a:cubicBezTo>
                    <a:pt x="465" y="2266"/>
                    <a:pt x="456" y="2356"/>
                    <a:pt x="483" y="2427"/>
                  </a:cubicBezTo>
                  <a:cubicBezTo>
                    <a:pt x="509" y="2507"/>
                    <a:pt x="572" y="2570"/>
                    <a:pt x="652" y="2596"/>
                  </a:cubicBezTo>
                  <a:lnTo>
                    <a:pt x="1500" y="2927"/>
                  </a:lnTo>
                  <a:lnTo>
                    <a:pt x="1981" y="2712"/>
                  </a:lnTo>
                  <a:cubicBezTo>
                    <a:pt x="1990" y="2588"/>
                    <a:pt x="1919" y="2472"/>
                    <a:pt x="1803" y="2427"/>
                  </a:cubicBezTo>
                  <a:lnTo>
                    <a:pt x="1161" y="2186"/>
                  </a:lnTo>
                  <a:lnTo>
                    <a:pt x="1491" y="1588"/>
                  </a:lnTo>
                  <a:cubicBezTo>
                    <a:pt x="1535" y="1517"/>
                    <a:pt x="1544" y="1428"/>
                    <a:pt x="1508" y="1347"/>
                  </a:cubicBezTo>
                  <a:cubicBezTo>
                    <a:pt x="1482" y="1267"/>
                    <a:pt x="1419" y="1214"/>
                    <a:pt x="1348" y="1178"/>
                  </a:cubicBezTo>
                  <a:lnTo>
                    <a:pt x="706" y="937"/>
                  </a:lnTo>
                  <a:lnTo>
                    <a:pt x="1036" y="339"/>
                  </a:lnTo>
                  <a:cubicBezTo>
                    <a:pt x="1098" y="223"/>
                    <a:pt x="1080" y="90"/>
                    <a:pt x="9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241;p64"/>
            <p:cNvSpPr/>
            <p:nvPr/>
          </p:nvSpPr>
          <p:spPr>
            <a:xfrm>
              <a:off x="2663050" y="1758600"/>
              <a:ext cx="49325" cy="73175"/>
            </a:xfrm>
            <a:custGeom>
              <a:avLst/>
              <a:gdLst/>
              <a:ahLst/>
              <a:cxnLst/>
              <a:rect l="l" t="t" r="r" b="b"/>
              <a:pathLst>
                <a:path w="1973" h="2927" extrusionOk="0">
                  <a:moveTo>
                    <a:pt x="1384" y="0"/>
                  </a:moveTo>
                  <a:lnTo>
                    <a:pt x="643" y="286"/>
                  </a:lnTo>
                  <a:cubicBezTo>
                    <a:pt x="572" y="321"/>
                    <a:pt x="509" y="375"/>
                    <a:pt x="483" y="455"/>
                  </a:cubicBezTo>
                  <a:cubicBezTo>
                    <a:pt x="456" y="535"/>
                    <a:pt x="456" y="625"/>
                    <a:pt x="501" y="696"/>
                  </a:cubicBezTo>
                  <a:lnTo>
                    <a:pt x="831" y="1294"/>
                  </a:lnTo>
                  <a:lnTo>
                    <a:pt x="188" y="1534"/>
                  </a:lnTo>
                  <a:cubicBezTo>
                    <a:pt x="117" y="1570"/>
                    <a:pt x="54" y="1624"/>
                    <a:pt x="28" y="1704"/>
                  </a:cubicBezTo>
                  <a:cubicBezTo>
                    <a:pt x="1" y="1784"/>
                    <a:pt x="1" y="1873"/>
                    <a:pt x="46" y="1945"/>
                  </a:cubicBezTo>
                  <a:lnTo>
                    <a:pt x="501" y="2766"/>
                  </a:lnTo>
                  <a:lnTo>
                    <a:pt x="625" y="2819"/>
                  </a:lnTo>
                  <a:cubicBezTo>
                    <a:pt x="732" y="2864"/>
                    <a:pt x="840" y="2899"/>
                    <a:pt x="956" y="2926"/>
                  </a:cubicBezTo>
                  <a:cubicBezTo>
                    <a:pt x="1071" y="2837"/>
                    <a:pt x="1107" y="2676"/>
                    <a:pt x="1036" y="2551"/>
                  </a:cubicBezTo>
                  <a:lnTo>
                    <a:pt x="706" y="1954"/>
                  </a:lnTo>
                  <a:lnTo>
                    <a:pt x="1339" y="1704"/>
                  </a:lnTo>
                  <a:cubicBezTo>
                    <a:pt x="1419" y="1677"/>
                    <a:pt x="1482" y="1615"/>
                    <a:pt x="1509" y="1534"/>
                  </a:cubicBezTo>
                  <a:cubicBezTo>
                    <a:pt x="1535" y="1463"/>
                    <a:pt x="1526" y="1374"/>
                    <a:pt x="1491" y="1303"/>
                  </a:cubicBezTo>
                  <a:lnTo>
                    <a:pt x="1161" y="705"/>
                  </a:lnTo>
                  <a:lnTo>
                    <a:pt x="1794" y="455"/>
                  </a:lnTo>
                  <a:cubicBezTo>
                    <a:pt x="1883" y="428"/>
                    <a:pt x="1946" y="357"/>
                    <a:pt x="1973" y="268"/>
                  </a:cubicBezTo>
                  <a:cubicBezTo>
                    <a:pt x="1937" y="250"/>
                    <a:pt x="1901" y="232"/>
                    <a:pt x="1865" y="214"/>
                  </a:cubicBezTo>
                  <a:lnTo>
                    <a:pt x="1384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242;p64"/>
            <p:cNvSpPr/>
            <p:nvPr/>
          </p:nvSpPr>
          <p:spPr>
            <a:xfrm>
              <a:off x="2485750" y="1929200"/>
              <a:ext cx="72300" cy="33475"/>
            </a:xfrm>
            <a:custGeom>
              <a:avLst/>
              <a:gdLst/>
              <a:ahLst/>
              <a:cxnLst/>
              <a:rect l="l" t="t" r="r" b="b"/>
              <a:pathLst>
                <a:path w="2892" h="1339" extrusionOk="0">
                  <a:moveTo>
                    <a:pt x="1" y="1"/>
                  </a:moveTo>
                  <a:lnTo>
                    <a:pt x="1" y="705"/>
                  </a:lnTo>
                  <a:lnTo>
                    <a:pt x="518" y="1250"/>
                  </a:lnTo>
                  <a:cubicBezTo>
                    <a:pt x="572" y="1303"/>
                    <a:pt x="643" y="1339"/>
                    <a:pt x="723" y="1339"/>
                  </a:cubicBezTo>
                  <a:cubicBezTo>
                    <a:pt x="804" y="1339"/>
                    <a:pt x="884" y="1303"/>
                    <a:pt x="937" y="1250"/>
                  </a:cubicBezTo>
                  <a:lnTo>
                    <a:pt x="1446" y="705"/>
                  </a:lnTo>
                  <a:lnTo>
                    <a:pt x="1963" y="1250"/>
                  </a:lnTo>
                  <a:cubicBezTo>
                    <a:pt x="2017" y="1303"/>
                    <a:pt x="2088" y="1339"/>
                    <a:pt x="2169" y="1339"/>
                  </a:cubicBezTo>
                  <a:cubicBezTo>
                    <a:pt x="2249" y="1339"/>
                    <a:pt x="2329" y="1303"/>
                    <a:pt x="2383" y="1250"/>
                  </a:cubicBezTo>
                  <a:lnTo>
                    <a:pt x="2891" y="705"/>
                  </a:lnTo>
                  <a:lnTo>
                    <a:pt x="2891" y="1"/>
                  </a:lnTo>
                  <a:cubicBezTo>
                    <a:pt x="2820" y="1"/>
                    <a:pt x="2739" y="27"/>
                    <a:pt x="2686" y="90"/>
                  </a:cubicBezTo>
                  <a:lnTo>
                    <a:pt x="2169" y="634"/>
                  </a:lnTo>
                  <a:lnTo>
                    <a:pt x="1660" y="90"/>
                  </a:lnTo>
                  <a:cubicBezTo>
                    <a:pt x="1607" y="27"/>
                    <a:pt x="1526" y="1"/>
                    <a:pt x="1446" y="1"/>
                  </a:cubicBezTo>
                  <a:cubicBezTo>
                    <a:pt x="1366" y="1"/>
                    <a:pt x="1294" y="27"/>
                    <a:pt x="1241" y="90"/>
                  </a:cubicBezTo>
                  <a:lnTo>
                    <a:pt x="723" y="634"/>
                  </a:lnTo>
                  <a:lnTo>
                    <a:pt x="215" y="90"/>
                  </a:lnTo>
                  <a:cubicBezTo>
                    <a:pt x="152" y="27"/>
                    <a:pt x="81" y="1"/>
                    <a:pt x="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243;p64"/>
            <p:cNvSpPr/>
            <p:nvPr/>
          </p:nvSpPr>
          <p:spPr>
            <a:xfrm>
              <a:off x="2575625" y="1929175"/>
              <a:ext cx="72300" cy="33500"/>
            </a:xfrm>
            <a:custGeom>
              <a:avLst/>
              <a:gdLst/>
              <a:ahLst/>
              <a:cxnLst/>
              <a:rect l="l" t="t" r="r" b="b"/>
              <a:pathLst>
                <a:path w="2892" h="1340" extrusionOk="0">
                  <a:moveTo>
                    <a:pt x="2867" y="0"/>
                  </a:moveTo>
                  <a:cubicBezTo>
                    <a:pt x="2795" y="0"/>
                    <a:pt x="2724" y="35"/>
                    <a:pt x="2668" y="91"/>
                  </a:cubicBezTo>
                  <a:lnTo>
                    <a:pt x="2178" y="626"/>
                  </a:lnTo>
                  <a:lnTo>
                    <a:pt x="1696" y="91"/>
                  </a:lnTo>
                  <a:cubicBezTo>
                    <a:pt x="1642" y="37"/>
                    <a:pt x="1562" y="2"/>
                    <a:pt x="1482" y="2"/>
                  </a:cubicBezTo>
                  <a:cubicBezTo>
                    <a:pt x="1402" y="2"/>
                    <a:pt x="1321" y="37"/>
                    <a:pt x="1268" y="91"/>
                  </a:cubicBezTo>
                  <a:lnTo>
                    <a:pt x="777" y="626"/>
                  </a:lnTo>
                  <a:lnTo>
                    <a:pt x="295" y="91"/>
                  </a:lnTo>
                  <a:cubicBezTo>
                    <a:pt x="235" y="31"/>
                    <a:pt x="160" y="1"/>
                    <a:pt x="81" y="1"/>
                  </a:cubicBezTo>
                  <a:cubicBezTo>
                    <a:pt x="54" y="1"/>
                    <a:pt x="28" y="4"/>
                    <a:pt x="1" y="11"/>
                  </a:cubicBezTo>
                  <a:lnTo>
                    <a:pt x="1" y="626"/>
                  </a:lnTo>
                  <a:lnTo>
                    <a:pt x="572" y="1251"/>
                  </a:lnTo>
                  <a:cubicBezTo>
                    <a:pt x="599" y="1277"/>
                    <a:pt x="625" y="1304"/>
                    <a:pt x="661" y="1313"/>
                  </a:cubicBezTo>
                  <a:cubicBezTo>
                    <a:pt x="697" y="1331"/>
                    <a:pt x="741" y="1340"/>
                    <a:pt x="777" y="1340"/>
                  </a:cubicBezTo>
                  <a:cubicBezTo>
                    <a:pt x="857" y="1340"/>
                    <a:pt x="938" y="1304"/>
                    <a:pt x="991" y="1251"/>
                  </a:cubicBezTo>
                  <a:lnTo>
                    <a:pt x="1482" y="715"/>
                  </a:lnTo>
                  <a:lnTo>
                    <a:pt x="1972" y="1251"/>
                  </a:lnTo>
                  <a:cubicBezTo>
                    <a:pt x="2026" y="1304"/>
                    <a:pt x="2097" y="1340"/>
                    <a:pt x="2178" y="1340"/>
                  </a:cubicBezTo>
                  <a:cubicBezTo>
                    <a:pt x="2258" y="1340"/>
                    <a:pt x="2338" y="1304"/>
                    <a:pt x="2392" y="1251"/>
                  </a:cubicBezTo>
                  <a:lnTo>
                    <a:pt x="2891" y="697"/>
                  </a:lnTo>
                  <a:lnTo>
                    <a:pt x="2891" y="2"/>
                  </a:lnTo>
                  <a:cubicBezTo>
                    <a:pt x="2883" y="1"/>
                    <a:pt x="2875" y="0"/>
                    <a:pt x="286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8" name="Google Shape;8133;p64"/>
          <p:cNvGrpSpPr/>
          <p:nvPr/>
        </p:nvGrpSpPr>
        <p:grpSpPr>
          <a:xfrm>
            <a:off x="208374" y="3335642"/>
            <a:ext cx="449850" cy="476450"/>
            <a:chOff x="6453400" y="1525050"/>
            <a:chExt cx="449850" cy="476450"/>
          </a:xfrm>
        </p:grpSpPr>
        <p:sp>
          <p:nvSpPr>
            <p:cNvPr id="269" name="Google Shape;8134;p64"/>
            <p:cNvSpPr/>
            <p:nvPr/>
          </p:nvSpPr>
          <p:spPr>
            <a:xfrm>
              <a:off x="6465000" y="1526925"/>
              <a:ext cx="180875" cy="146950"/>
            </a:xfrm>
            <a:custGeom>
              <a:avLst/>
              <a:gdLst/>
              <a:ahLst/>
              <a:cxnLst/>
              <a:rect l="l" t="t" r="r" b="b"/>
              <a:pathLst>
                <a:path w="7235" h="5878" extrusionOk="0">
                  <a:moveTo>
                    <a:pt x="635" y="1"/>
                  </a:moveTo>
                  <a:cubicBezTo>
                    <a:pt x="341" y="1"/>
                    <a:pt x="100" y="207"/>
                    <a:pt x="45" y="569"/>
                  </a:cubicBezTo>
                  <a:cubicBezTo>
                    <a:pt x="0" y="855"/>
                    <a:pt x="134" y="1122"/>
                    <a:pt x="375" y="1256"/>
                  </a:cubicBezTo>
                  <a:lnTo>
                    <a:pt x="1124" y="1657"/>
                  </a:lnTo>
                  <a:cubicBezTo>
                    <a:pt x="1463" y="1845"/>
                    <a:pt x="1757" y="2112"/>
                    <a:pt x="1954" y="2442"/>
                  </a:cubicBezTo>
                  <a:lnTo>
                    <a:pt x="2293" y="2996"/>
                  </a:lnTo>
                  <a:cubicBezTo>
                    <a:pt x="2551" y="3424"/>
                    <a:pt x="2944" y="3745"/>
                    <a:pt x="3417" y="3923"/>
                  </a:cubicBezTo>
                  <a:lnTo>
                    <a:pt x="4621" y="4378"/>
                  </a:lnTo>
                  <a:cubicBezTo>
                    <a:pt x="4880" y="4476"/>
                    <a:pt x="5049" y="4717"/>
                    <a:pt x="5049" y="4994"/>
                  </a:cubicBezTo>
                  <a:lnTo>
                    <a:pt x="5049" y="5877"/>
                  </a:lnTo>
                  <a:lnTo>
                    <a:pt x="6905" y="5877"/>
                  </a:lnTo>
                  <a:lnTo>
                    <a:pt x="6905" y="4289"/>
                  </a:lnTo>
                  <a:cubicBezTo>
                    <a:pt x="6905" y="3986"/>
                    <a:pt x="6700" y="3727"/>
                    <a:pt x="6405" y="3656"/>
                  </a:cubicBezTo>
                  <a:lnTo>
                    <a:pt x="6325" y="3629"/>
                  </a:lnTo>
                  <a:cubicBezTo>
                    <a:pt x="6066" y="3567"/>
                    <a:pt x="6031" y="3210"/>
                    <a:pt x="6272" y="3094"/>
                  </a:cubicBezTo>
                  <a:lnTo>
                    <a:pt x="6655" y="2897"/>
                  </a:lnTo>
                  <a:cubicBezTo>
                    <a:pt x="7012" y="2719"/>
                    <a:pt x="7235" y="2362"/>
                    <a:pt x="7235" y="1970"/>
                  </a:cubicBezTo>
                  <a:lnTo>
                    <a:pt x="7235" y="1167"/>
                  </a:lnTo>
                  <a:cubicBezTo>
                    <a:pt x="7235" y="703"/>
                    <a:pt x="6860" y="310"/>
                    <a:pt x="6387" y="301"/>
                  </a:cubicBezTo>
                  <a:cubicBezTo>
                    <a:pt x="5915" y="301"/>
                    <a:pt x="5531" y="685"/>
                    <a:pt x="5531" y="1149"/>
                  </a:cubicBezTo>
                  <a:cubicBezTo>
                    <a:pt x="5531" y="1541"/>
                    <a:pt x="5299" y="1889"/>
                    <a:pt x="4960" y="2077"/>
                  </a:cubicBezTo>
                  <a:lnTo>
                    <a:pt x="4148" y="2505"/>
                  </a:lnTo>
                  <a:cubicBezTo>
                    <a:pt x="4104" y="2525"/>
                    <a:pt x="4059" y="2535"/>
                    <a:pt x="4014" y="2535"/>
                  </a:cubicBezTo>
                  <a:cubicBezTo>
                    <a:pt x="3923" y="2535"/>
                    <a:pt x="3836" y="2494"/>
                    <a:pt x="3783" y="2416"/>
                  </a:cubicBezTo>
                  <a:lnTo>
                    <a:pt x="3783" y="2407"/>
                  </a:lnTo>
                  <a:lnTo>
                    <a:pt x="3301" y="1711"/>
                  </a:lnTo>
                  <a:cubicBezTo>
                    <a:pt x="3122" y="1461"/>
                    <a:pt x="2890" y="1247"/>
                    <a:pt x="2632" y="1087"/>
                  </a:cubicBezTo>
                  <a:lnTo>
                    <a:pt x="1053" y="132"/>
                  </a:lnTo>
                  <a:cubicBezTo>
                    <a:pt x="911" y="43"/>
                    <a:pt x="767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135;p64"/>
            <p:cNvSpPr/>
            <p:nvPr/>
          </p:nvSpPr>
          <p:spPr>
            <a:xfrm>
              <a:off x="6711650" y="1525050"/>
              <a:ext cx="184925" cy="148825"/>
            </a:xfrm>
            <a:custGeom>
              <a:avLst/>
              <a:gdLst/>
              <a:ahLst/>
              <a:cxnLst/>
              <a:rect l="l" t="t" r="r" b="b"/>
              <a:pathLst>
                <a:path w="7397" h="5953" extrusionOk="0">
                  <a:moveTo>
                    <a:pt x="6583" y="1"/>
                  </a:moveTo>
                  <a:cubicBezTo>
                    <a:pt x="6545" y="1"/>
                    <a:pt x="6506" y="9"/>
                    <a:pt x="6477" y="29"/>
                  </a:cubicBezTo>
                  <a:lnTo>
                    <a:pt x="4327" y="1331"/>
                  </a:lnTo>
                  <a:cubicBezTo>
                    <a:pt x="4247" y="1385"/>
                    <a:pt x="4176" y="1447"/>
                    <a:pt x="4122" y="1527"/>
                  </a:cubicBezTo>
                  <a:lnTo>
                    <a:pt x="3462" y="2482"/>
                  </a:lnTo>
                  <a:lnTo>
                    <a:pt x="3355" y="2633"/>
                  </a:lnTo>
                  <a:cubicBezTo>
                    <a:pt x="3337" y="2657"/>
                    <a:pt x="3311" y="2669"/>
                    <a:pt x="3286" y="2669"/>
                  </a:cubicBezTo>
                  <a:cubicBezTo>
                    <a:pt x="3273" y="2669"/>
                    <a:pt x="3260" y="2666"/>
                    <a:pt x="3248" y="2660"/>
                  </a:cubicBezTo>
                  <a:lnTo>
                    <a:pt x="1812" y="1902"/>
                  </a:lnTo>
                  <a:cubicBezTo>
                    <a:pt x="1669" y="1831"/>
                    <a:pt x="1606" y="1661"/>
                    <a:pt x="1660" y="1518"/>
                  </a:cubicBezTo>
                  <a:cubicBezTo>
                    <a:pt x="1856" y="921"/>
                    <a:pt x="1419" y="376"/>
                    <a:pt x="848" y="376"/>
                  </a:cubicBezTo>
                  <a:cubicBezTo>
                    <a:pt x="375" y="385"/>
                    <a:pt x="1" y="778"/>
                    <a:pt x="1" y="1242"/>
                  </a:cubicBezTo>
                  <a:lnTo>
                    <a:pt x="1" y="2045"/>
                  </a:lnTo>
                  <a:cubicBezTo>
                    <a:pt x="1" y="2437"/>
                    <a:pt x="224" y="2794"/>
                    <a:pt x="581" y="2972"/>
                  </a:cubicBezTo>
                  <a:lnTo>
                    <a:pt x="964" y="3169"/>
                  </a:lnTo>
                  <a:cubicBezTo>
                    <a:pt x="1205" y="3285"/>
                    <a:pt x="1169" y="3642"/>
                    <a:pt x="911" y="3704"/>
                  </a:cubicBezTo>
                  <a:lnTo>
                    <a:pt x="830" y="3731"/>
                  </a:lnTo>
                  <a:cubicBezTo>
                    <a:pt x="536" y="3802"/>
                    <a:pt x="331" y="4061"/>
                    <a:pt x="331" y="4364"/>
                  </a:cubicBezTo>
                  <a:lnTo>
                    <a:pt x="331" y="5952"/>
                  </a:lnTo>
                  <a:lnTo>
                    <a:pt x="2186" y="5952"/>
                  </a:lnTo>
                  <a:lnTo>
                    <a:pt x="2186" y="5069"/>
                  </a:lnTo>
                  <a:cubicBezTo>
                    <a:pt x="2186" y="4792"/>
                    <a:pt x="2356" y="4551"/>
                    <a:pt x="2615" y="4453"/>
                  </a:cubicBezTo>
                  <a:lnTo>
                    <a:pt x="4318" y="3811"/>
                  </a:lnTo>
                  <a:cubicBezTo>
                    <a:pt x="4461" y="3758"/>
                    <a:pt x="4586" y="3659"/>
                    <a:pt x="4666" y="3526"/>
                  </a:cubicBezTo>
                  <a:lnTo>
                    <a:pt x="5496" y="2170"/>
                  </a:lnTo>
                  <a:cubicBezTo>
                    <a:pt x="5558" y="2071"/>
                    <a:pt x="5648" y="1982"/>
                    <a:pt x="5746" y="1929"/>
                  </a:cubicBezTo>
                  <a:lnTo>
                    <a:pt x="6861" y="1331"/>
                  </a:lnTo>
                  <a:cubicBezTo>
                    <a:pt x="7298" y="1090"/>
                    <a:pt x="7396" y="394"/>
                    <a:pt x="6674" y="20"/>
                  </a:cubicBezTo>
                  <a:cubicBezTo>
                    <a:pt x="6649" y="7"/>
                    <a:pt x="6616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136;p64"/>
            <p:cNvSpPr/>
            <p:nvPr/>
          </p:nvSpPr>
          <p:spPr>
            <a:xfrm>
              <a:off x="6466325" y="1527325"/>
              <a:ext cx="142550" cy="146550"/>
            </a:xfrm>
            <a:custGeom>
              <a:avLst/>
              <a:gdLst/>
              <a:ahLst/>
              <a:cxnLst/>
              <a:rect l="l" t="t" r="r" b="b"/>
              <a:pathLst>
                <a:path w="5702" h="5862" extrusionOk="0">
                  <a:moveTo>
                    <a:pt x="639" y="1"/>
                  </a:moveTo>
                  <a:cubicBezTo>
                    <a:pt x="345" y="1"/>
                    <a:pt x="101" y="210"/>
                    <a:pt x="45" y="571"/>
                  </a:cubicBezTo>
                  <a:cubicBezTo>
                    <a:pt x="1" y="856"/>
                    <a:pt x="134" y="1124"/>
                    <a:pt x="375" y="1258"/>
                  </a:cubicBezTo>
                  <a:lnTo>
                    <a:pt x="1116" y="1659"/>
                  </a:lnTo>
                  <a:cubicBezTo>
                    <a:pt x="1455" y="1847"/>
                    <a:pt x="1740" y="2114"/>
                    <a:pt x="1945" y="2444"/>
                  </a:cubicBezTo>
                  <a:lnTo>
                    <a:pt x="2275" y="2997"/>
                  </a:lnTo>
                  <a:cubicBezTo>
                    <a:pt x="2534" y="3426"/>
                    <a:pt x="2927" y="3747"/>
                    <a:pt x="3391" y="3925"/>
                  </a:cubicBezTo>
                  <a:lnTo>
                    <a:pt x="4586" y="4380"/>
                  </a:lnTo>
                  <a:cubicBezTo>
                    <a:pt x="4845" y="4478"/>
                    <a:pt x="5005" y="4719"/>
                    <a:pt x="4996" y="4996"/>
                  </a:cubicBezTo>
                  <a:lnTo>
                    <a:pt x="4996" y="5861"/>
                  </a:lnTo>
                  <a:lnTo>
                    <a:pt x="5701" y="5861"/>
                  </a:lnTo>
                  <a:lnTo>
                    <a:pt x="5701" y="4487"/>
                  </a:lnTo>
                  <a:cubicBezTo>
                    <a:pt x="5692" y="4211"/>
                    <a:pt x="5532" y="3970"/>
                    <a:pt x="5273" y="3872"/>
                  </a:cubicBezTo>
                  <a:lnTo>
                    <a:pt x="4077" y="3417"/>
                  </a:lnTo>
                  <a:cubicBezTo>
                    <a:pt x="3614" y="3238"/>
                    <a:pt x="3221" y="2917"/>
                    <a:pt x="2962" y="2489"/>
                  </a:cubicBezTo>
                  <a:lnTo>
                    <a:pt x="2632" y="1936"/>
                  </a:lnTo>
                  <a:cubicBezTo>
                    <a:pt x="2427" y="1606"/>
                    <a:pt x="2142" y="1338"/>
                    <a:pt x="1803" y="1151"/>
                  </a:cubicBezTo>
                  <a:lnTo>
                    <a:pt x="1062" y="749"/>
                  </a:lnTo>
                  <a:cubicBezTo>
                    <a:pt x="821" y="616"/>
                    <a:pt x="687" y="348"/>
                    <a:pt x="732" y="62"/>
                  </a:cubicBezTo>
                  <a:cubicBezTo>
                    <a:pt x="732" y="45"/>
                    <a:pt x="741" y="27"/>
                    <a:pt x="741" y="9"/>
                  </a:cubicBezTo>
                  <a:cubicBezTo>
                    <a:pt x="707" y="3"/>
                    <a:pt x="673" y="1"/>
                    <a:pt x="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137;p64"/>
            <p:cNvSpPr/>
            <p:nvPr/>
          </p:nvSpPr>
          <p:spPr>
            <a:xfrm>
              <a:off x="6748675" y="1527325"/>
              <a:ext cx="142325" cy="146550"/>
            </a:xfrm>
            <a:custGeom>
              <a:avLst/>
              <a:gdLst/>
              <a:ahLst/>
              <a:cxnLst/>
              <a:rect l="l" t="t" r="r" b="b"/>
              <a:pathLst>
                <a:path w="5693" h="5862" extrusionOk="0">
                  <a:moveTo>
                    <a:pt x="5053" y="1"/>
                  </a:moveTo>
                  <a:cubicBezTo>
                    <a:pt x="5020" y="1"/>
                    <a:pt x="4986" y="3"/>
                    <a:pt x="4952" y="9"/>
                  </a:cubicBezTo>
                  <a:cubicBezTo>
                    <a:pt x="4961" y="27"/>
                    <a:pt x="4961" y="45"/>
                    <a:pt x="4961" y="62"/>
                  </a:cubicBezTo>
                  <a:cubicBezTo>
                    <a:pt x="5005" y="348"/>
                    <a:pt x="4871" y="616"/>
                    <a:pt x="4631" y="749"/>
                  </a:cubicBezTo>
                  <a:lnTo>
                    <a:pt x="3890" y="1151"/>
                  </a:lnTo>
                  <a:cubicBezTo>
                    <a:pt x="3551" y="1338"/>
                    <a:pt x="3266" y="1606"/>
                    <a:pt x="3061" y="1936"/>
                  </a:cubicBezTo>
                  <a:lnTo>
                    <a:pt x="2730" y="2489"/>
                  </a:lnTo>
                  <a:cubicBezTo>
                    <a:pt x="2472" y="2917"/>
                    <a:pt x="2079" y="3238"/>
                    <a:pt x="1615" y="3417"/>
                  </a:cubicBezTo>
                  <a:lnTo>
                    <a:pt x="420" y="3872"/>
                  </a:lnTo>
                  <a:cubicBezTo>
                    <a:pt x="170" y="3970"/>
                    <a:pt x="1" y="4211"/>
                    <a:pt x="1" y="4487"/>
                  </a:cubicBezTo>
                  <a:lnTo>
                    <a:pt x="1" y="5861"/>
                  </a:lnTo>
                  <a:lnTo>
                    <a:pt x="705" y="5861"/>
                  </a:lnTo>
                  <a:lnTo>
                    <a:pt x="705" y="4996"/>
                  </a:lnTo>
                  <a:cubicBezTo>
                    <a:pt x="688" y="4719"/>
                    <a:pt x="857" y="4478"/>
                    <a:pt x="1107" y="4380"/>
                  </a:cubicBezTo>
                  <a:lnTo>
                    <a:pt x="2302" y="3925"/>
                  </a:lnTo>
                  <a:cubicBezTo>
                    <a:pt x="2766" y="3747"/>
                    <a:pt x="3159" y="3426"/>
                    <a:pt x="3417" y="2997"/>
                  </a:cubicBezTo>
                  <a:lnTo>
                    <a:pt x="3747" y="2444"/>
                  </a:lnTo>
                  <a:cubicBezTo>
                    <a:pt x="3953" y="2114"/>
                    <a:pt x="4238" y="1847"/>
                    <a:pt x="4577" y="1659"/>
                  </a:cubicBezTo>
                  <a:lnTo>
                    <a:pt x="5318" y="1258"/>
                  </a:lnTo>
                  <a:cubicBezTo>
                    <a:pt x="5558" y="1124"/>
                    <a:pt x="5692" y="856"/>
                    <a:pt x="5648" y="571"/>
                  </a:cubicBezTo>
                  <a:cubicBezTo>
                    <a:pt x="5591" y="210"/>
                    <a:pt x="5348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138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39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1" y="1"/>
                  </a:move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140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668" y="1"/>
                  </a:moveTo>
                  <a:cubicBezTo>
                    <a:pt x="2329" y="715"/>
                    <a:pt x="1571" y="1705"/>
                    <a:pt x="1" y="1883"/>
                  </a:cubicBez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141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883"/>
                  </a:lnTo>
                  <a:cubicBezTo>
                    <a:pt x="1900" y="1705"/>
                    <a:pt x="1142" y="715"/>
                    <a:pt x="803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142;p64"/>
            <p:cNvSpPr/>
            <p:nvPr/>
          </p:nvSpPr>
          <p:spPr>
            <a:xfrm>
              <a:off x="6540150" y="1673850"/>
              <a:ext cx="277250" cy="327650"/>
            </a:xfrm>
            <a:custGeom>
              <a:avLst/>
              <a:gdLst/>
              <a:ahLst/>
              <a:cxnLst/>
              <a:rect l="l" t="t" r="r" b="b"/>
              <a:pathLst>
                <a:path w="11090" h="13106" extrusionOk="0">
                  <a:moveTo>
                    <a:pt x="1562" y="0"/>
                  </a:moveTo>
                  <a:cubicBezTo>
                    <a:pt x="705" y="0"/>
                    <a:pt x="0" y="696"/>
                    <a:pt x="0" y="1552"/>
                  </a:cubicBezTo>
                  <a:lnTo>
                    <a:pt x="0" y="7565"/>
                  </a:lnTo>
                  <a:cubicBezTo>
                    <a:pt x="0" y="10625"/>
                    <a:pt x="2489" y="13105"/>
                    <a:pt x="5549" y="13105"/>
                  </a:cubicBezTo>
                  <a:cubicBezTo>
                    <a:pt x="8609" y="13105"/>
                    <a:pt x="11089" y="10625"/>
                    <a:pt x="11089" y="7565"/>
                  </a:cubicBezTo>
                  <a:lnTo>
                    <a:pt x="11089" y="1552"/>
                  </a:lnTo>
                  <a:cubicBezTo>
                    <a:pt x="11089" y="696"/>
                    <a:pt x="10393" y="0"/>
                    <a:pt x="9528" y="0"/>
                  </a:cubicBezTo>
                  <a:close/>
                </a:path>
              </a:pathLst>
            </a:custGeom>
            <a:solidFill>
              <a:srgbClr val="C99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143;p64"/>
            <p:cNvSpPr/>
            <p:nvPr/>
          </p:nvSpPr>
          <p:spPr>
            <a:xfrm>
              <a:off x="6610400" y="1813450"/>
              <a:ext cx="24550" cy="24550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91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1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144;p64"/>
            <p:cNvSpPr/>
            <p:nvPr/>
          </p:nvSpPr>
          <p:spPr>
            <a:xfrm>
              <a:off x="6722350" y="1813450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492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2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2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145;p64"/>
            <p:cNvSpPr/>
            <p:nvPr/>
          </p:nvSpPr>
          <p:spPr>
            <a:xfrm>
              <a:off x="6540150" y="1673850"/>
              <a:ext cx="165950" cy="327525"/>
            </a:xfrm>
            <a:custGeom>
              <a:avLst/>
              <a:gdLst/>
              <a:ahLst/>
              <a:cxnLst/>
              <a:rect l="l" t="t" r="r" b="b"/>
              <a:pathLst>
                <a:path w="6638" h="13101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lnTo>
                    <a:pt x="0" y="8618"/>
                  </a:lnTo>
                  <a:cubicBezTo>
                    <a:pt x="0" y="9777"/>
                    <a:pt x="536" y="10884"/>
                    <a:pt x="1455" y="11588"/>
                  </a:cubicBezTo>
                  <a:cubicBezTo>
                    <a:pt x="2835" y="12651"/>
                    <a:pt x="4237" y="13100"/>
                    <a:pt x="5532" y="13100"/>
                  </a:cubicBezTo>
                  <a:cubicBezTo>
                    <a:pt x="5911" y="13100"/>
                    <a:pt x="6280" y="13062"/>
                    <a:pt x="6638" y="12989"/>
                  </a:cubicBezTo>
                  <a:cubicBezTo>
                    <a:pt x="4122" y="12472"/>
                    <a:pt x="2231" y="10241"/>
                    <a:pt x="2231" y="7565"/>
                  </a:cubicBezTo>
                  <a:lnTo>
                    <a:pt x="2231" y="1552"/>
                  </a:lnTo>
                  <a:cubicBezTo>
                    <a:pt x="2231" y="696"/>
                    <a:pt x="2927" y="0"/>
                    <a:pt x="3783" y="0"/>
                  </a:cubicBezTo>
                  <a:close/>
                </a:path>
              </a:pathLst>
            </a:custGeom>
            <a:solidFill>
              <a:srgbClr val="BF8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146;p64"/>
            <p:cNvSpPr/>
            <p:nvPr/>
          </p:nvSpPr>
          <p:spPr>
            <a:xfrm>
              <a:off x="6609500" y="1860500"/>
              <a:ext cx="138300" cy="138300"/>
            </a:xfrm>
            <a:custGeom>
              <a:avLst/>
              <a:gdLst/>
              <a:ahLst/>
              <a:cxnLst/>
              <a:rect l="l" t="t" r="r" b="b"/>
              <a:pathLst>
                <a:path w="5532" h="5532" extrusionOk="0">
                  <a:moveTo>
                    <a:pt x="2766" y="1"/>
                  </a:moveTo>
                  <a:cubicBezTo>
                    <a:pt x="1241" y="1"/>
                    <a:pt x="1" y="1241"/>
                    <a:pt x="1" y="2766"/>
                  </a:cubicBezTo>
                  <a:cubicBezTo>
                    <a:pt x="1" y="4292"/>
                    <a:pt x="1241" y="5532"/>
                    <a:pt x="2766" y="5532"/>
                  </a:cubicBezTo>
                  <a:cubicBezTo>
                    <a:pt x="4292" y="5532"/>
                    <a:pt x="5532" y="4292"/>
                    <a:pt x="5532" y="2766"/>
                  </a:cubicBezTo>
                  <a:cubicBezTo>
                    <a:pt x="5532" y="1241"/>
                    <a:pt x="4292" y="1"/>
                    <a:pt x="2766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147;p64"/>
            <p:cNvSpPr/>
            <p:nvPr/>
          </p:nvSpPr>
          <p:spPr>
            <a:xfrm>
              <a:off x="6609500" y="1872550"/>
              <a:ext cx="131625" cy="126250"/>
            </a:xfrm>
            <a:custGeom>
              <a:avLst/>
              <a:gdLst/>
              <a:ahLst/>
              <a:cxnLst/>
              <a:rect l="l" t="t" r="r" b="b"/>
              <a:pathLst>
                <a:path w="5265" h="5050" extrusionOk="0">
                  <a:moveTo>
                    <a:pt x="1214" y="1"/>
                  </a:moveTo>
                  <a:cubicBezTo>
                    <a:pt x="483" y="491"/>
                    <a:pt x="1" y="1330"/>
                    <a:pt x="1" y="2284"/>
                  </a:cubicBezTo>
                  <a:cubicBezTo>
                    <a:pt x="1" y="3810"/>
                    <a:pt x="1241" y="5050"/>
                    <a:pt x="2766" y="5050"/>
                  </a:cubicBezTo>
                  <a:cubicBezTo>
                    <a:pt x="3873" y="5050"/>
                    <a:pt x="4827" y="4399"/>
                    <a:pt x="5264" y="3462"/>
                  </a:cubicBezTo>
                  <a:lnTo>
                    <a:pt x="5264" y="3462"/>
                  </a:lnTo>
                  <a:cubicBezTo>
                    <a:pt x="4827" y="3765"/>
                    <a:pt x="4292" y="3935"/>
                    <a:pt x="3712" y="3935"/>
                  </a:cubicBezTo>
                  <a:cubicBezTo>
                    <a:pt x="2187" y="3935"/>
                    <a:pt x="946" y="2704"/>
                    <a:pt x="946" y="1178"/>
                  </a:cubicBezTo>
                  <a:cubicBezTo>
                    <a:pt x="946" y="750"/>
                    <a:pt x="1045" y="358"/>
                    <a:pt x="1214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148;p64"/>
            <p:cNvSpPr/>
            <p:nvPr/>
          </p:nvSpPr>
          <p:spPr>
            <a:xfrm>
              <a:off x="6638050" y="1854500"/>
              <a:ext cx="81200" cy="81425"/>
            </a:xfrm>
            <a:custGeom>
              <a:avLst/>
              <a:gdLst/>
              <a:ahLst/>
              <a:cxnLst/>
              <a:rect l="l" t="t" r="r" b="b"/>
              <a:pathLst>
                <a:path w="3248" h="3257" extrusionOk="0">
                  <a:moveTo>
                    <a:pt x="1624" y="0"/>
                  </a:moveTo>
                  <a:cubicBezTo>
                    <a:pt x="723" y="0"/>
                    <a:pt x="1" y="732"/>
                    <a:pt x="1" y="1633"/>
                  </a:cubicBezTo>
                  <a:cubicBezTo>
                    <a:pt x="1" y="2534"/>
                    <a:pt x="723" y="3256"/>
                    <a:pt x="1624" y="3256"/>
                  </a:cubicBezTo>
                  <a:cubicBezTo>
                    <a:pt x="2525" y="3256"/>
                    <a:pt x="3248" y="2534"/>
                    <a:pt x="3248" y="1633"/>
                  </a:cubicBezTo>
                  <a:cubicBezTo>
                    <a:pt x="3248" y="732"/>
                    <a:pt x="252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149;p64"/>
            <p:cNvSpPr/>
            <p:nvPr/>
          </p:nvSpPr>
          <p:spPr>
            <a:xfrm>
              <a:off x="6638050" y="1859175"/>
              <a:ext cx="75200" cy="76750"/>
            </a:xfrm>
            <a:custGeom>
              <a:avLst/>
              <a:gdLst/>
              <a:ahLst/>
              <a:cxnLst/>
              <a:rect l="l" t="t" r="r" b="b"/>
              <a:pathLst>
                <a:path w="3008" h="3070" extrusionOk="0">
                  <a:moveTo>
                    <a:pt x="866" y="0"/>
                  </a:moveTo>
                  <a:cubicBezTo>
                    <a:pt x="349" y="277"/>
                    <a:pt x="1" y="821"/>
                    <a:pt x="1" y="1446"/>
                  </a:cubicBezTo>
                  <a:cubicBezTo>
                    <a:pt x="1" y="2347"/>
                    <a:pt x="723" y="3069"/>
                    <a:pt x="1624" y="3069"/>
                  </a:cubicBezTo>
                  <a:cubicBezTo>
                    <a:pt x="2213" y="3069"/>
                    <a:pt x="2722" y="2766"/>
                    <a:pt x="3007" y="2293"/>
                  </a:cubicBezTo>
                  <a:lnTo>
                    <a:pt x="3007" y="2293"/>
                  </a:lnTo>
                  <a:cubicBezTo>
                    <a:pt x="2784" y="2418"/>
                    <a:pt x="2525" y="2480"/>
                    <a:pt x="2258" y="2480"/>
                  </a:cubicBezTo>
                  <a:cubicBezTo>
                    <a:pt x="1357" y="2480"/>
                    <a:pt x="625" y="1758"/>
                    <a:pt x="625" y="857"/>
                  </a:cubicBezTo>
                  <a:cubicBezTo>
                    <a:pt x="625" y="545"/>
                    <a:pt x="714" y="250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Google Shape;7966;p64"/>
          <p:cNvGrpSpPr/>
          <p:nvPr/>
        </p:nvGrpSpPr>
        <p:grpSpPr>
          <a:xfrm>
            <a:off x="197811" y="1473675"/>
            <a:ext cx="434925" cy="474400"/>
            <a:chOff x="5854575" y="2151775"/>
            <a:chExt cx="434925" cy="474400"/>
          </a:xfrm>
        </p:grpSpPr>
        <p:sp>
          <p:nvSpPr>
            <p:cNvPr id="286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8032;p64"/>
          <p:cNvGrpSpPr/>
          <p:nvPr/>
        </p:nvGrpSpPr>
        <p:grpSpPr>
          <a:xfrm>
            <a:off x="275873" y="2415525"/>
            <a:ext cx="281025" cy="474275"/>
            <a:chOff x="2998050" y="2151900"/>
            <a:chExt cx="281025" cy="474275"/>
          </a:xfrm>
        </p:grpSpPr>
        <p:sp>
          <p:nvSpPr>
            <p:cNvPr id="307" name="Google Shape;8033;p64"/>
            <p:cNvSpPr/>
            <p:nvPr/>
          </p:nvSpPr>
          <p:spPr>
            <a:xfrm>
              <a:off x="3108000" y="2540950"/>
              <a:ext cx="60250" cy="85225"/>
            </a:xfrm>
            <a:custGeom>
              <a:avLst/>
              <a:gdLst/>
              <a:ahLst/>
              <a:cxnLst/>
              <a:rect l="l" t="t" r="r" b="b"/>
              <a:pathLst>
                <a:path w="2410" h="3409" extrusionOk="0">
                  <a:moveTo>
                    <a:pt x="0" y="1"/>
                  </a:moveTo>
                  <a:lnTo>
                    <a:pt x="0" y="2204"/>
                  </a:lnTo>
                  <a:cubicBezTo>
                    <a:pt x="0" y="2865"/>
                    <a:pt x="545" y="3409"/>
                    <a:pt x="1205" y="3409"/>
                  </a:cubicBezTo>
                  <a:cubicBezTo>
                    <a:pt x="1874" y="3409"/>
                    <a:pt x="2409" y="2865"/>
                    <a:pt x="2409" y="2204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34;p64"/>
            <p:cNvSpPr/>
            <p:nvPr/>
          </p:nvSpPr>
          <p:spPr>
            <a:xfrm>
              <a:off x="3108900" y="2540950"/>
              <a:ext cx="44625" cy="85025"/>
            </a:xfrm>
            <a:custGeom>
              <a:avLst/>
              <a:gdLst/>
              <a:ahLst/>
              <a:cxnLst/>
              <a:rect l="l" t="t" r="r" b="b"/>
              <a:pathLst>
                <a:path w="1785" h="3401" extrusionOk="0">
                  <a:moveTo>
                    <a:pt x="0" y="1"/>
                  </a:moveTo>
                  <a:lnTo>
                    <a:pt x="0" y="2195"/>
                  </a:lnTo>
                  <a:cubicBezTo>
                    <a:pt x="0" y="2820"/>
                    <a:pt x="518" y="3373"/>
                    <a:pt x="1142" y="3400"/>
                  </a:cubicBezTo>
                  <a:cubicBezTo>
                    <a:pt x="1159" y="3400"/>
                    <a:pt x="1175" y="3401"/>
                    <a:pt x="1192" y="3401"/>
                  </a:cubicBezTo>
                  <a:cubicBezTo>
                    <a:pt x="1406" y="3401"/>
                    <a:pt x="1610" y="3347"/>
                    <a:pt x="1784" y="3239"/>
                  </a:cubicBezTo>
                  <a:cubicBezTo>
                    <a:pt x="1427" y="3034"/>
                    <a:pt x="1187" y="2642"/>
                    <a:pt x="1187" y="2204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947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035;p64"/>
            <p:cNvSpPr/>
            <p:nvPr/>
          </p:nvSpPr>
          <p:spPr>
            <a:xfrm>
              <a:off x="2998050" y="2298700"/>
              <a:ext cx="281025" cy="242275"/>
            </a:xfrm>
            <a:custGeom>
              <a:avLst/>
              <a:gdLst/>
              <a:ahLst/>
              <a:cxnLst/>
              <a:rect l="l" t="t" r="r" b="b"/>
              <a:pathLst>
                <a:path w="11241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10911" y="9691"/>
                  </a:lnTo>
                  <a:cubicBezTo>
                    <a:pt x="11107" y="9691"/>
                    <a:pt x="11241" y="9512"/>
                    <a:pt x="11152" y="9352"/>
                  </a:cubicBez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036;p64"/>
            <p:cNvSpPr/>
            <p:nvPr/>
          </p:nvSpPr>
          <p:spPr>
            <a:xfrm>
              <a:off x="2998050" y="2298700"/>
              <a:ext cx="179550" cy="242275"/>
            </a:xfrm>
            <a:custGeom>
              <a:avLst/>
              <a:gdLst/>
              <a:ahLst/>
              <a:cxnLst/>
              <a:rect l="l" t="t" r="r" b="b"/>
              <a:pathLst>
                <a:path w="7182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3453" y="9691"/>
                  </a:lnTo>
                  <a:cubicBezTo>
                    <a:pt x="3248" y="9691"/>
                    <a:pt x="3114" y="9512"/>
                    <a:pt x="3203" y="9352"/>
                  </a:cubicBezTo>
                  <a:lnTo>
                    <a:pt x="7182" y="2420"/>
                  </a:ln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037;p64"/>
            <p:cNvSpPr/>
            <p:nvPr/>
          </p:nvSpPr>
          <p:spPr>
            <a:xfrm>
              <a:off x="3017675" y="2241500"/>
              <a:ext cx="241775" cy="208725"/>
            </a:xfrm>
            <a:custGeom>
              <a:avLst/>
              <a:gdLst/>
              <a:ahLst/>
              <a:cxnLst/>
              <a:rect l="l" t="t" r="r" b="b"/>
              <a:pathLst>
                <a:path w="9671" h="8349" extrusionOk="0">
                  <a:moveTo>
                    <a:pt x="4836" y="0"/>
                  </a:moveTo>
                  <a:cubicBezTo>
                    <a:pt x="4751" y="0"/>
                    <a:pt x="4666" y="38"/>
                    <a:pt x="4622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9385" y="8348"/>
                  </a:lnTo>
                  <a:cubicBezTo>
                    <a:pt x="9564" y="8348"/>
                    <a:pt x="9671" y="8187"/>
                    <a:pt x="9599" y="8054"/>
                  </a:cubicBezTo>
                  <a:lnTo>
                    <a:pt x="5050" y="114"/>
                  </a:lnTo>
                  <a:cubicBezTo>
                    <a:pt x="5005" y="38"/>
                    <a:pt x="492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038;p64"/>
            <p:cNvSpPr/>
            <p:nvPr/>
          </p:nvSpPr>
          <p:spPr>
            <a:xfrm>
              <a:off x="3017675" y="2241500"/>
              <a:ext cx="154350" cy="208725"/>
            </a:xfrm>
            <a:custGeom>
              <a:avLst/>
              <a:gdLst/>
              <a:ahLst/>
              <a:cxnLst/>
              <a:rect l="l" t="t" r="r" b="b"/>
              <a:pathLst>
                <a:path w="6174" h="8349" extrusionOk="0">
                  <a:moveTo>
                    <a:pt x="4837" y="0"/>
                  </a:moveTo>
                  <a:cubicBezTo>
                    <a:pt x="4753" y="0"/>
                    <a:pt x="4671" y="38"/>
                    <a:pt x="4630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2971" y="8348"/>
                  </a:lnTo>
                  <a:cubicBezTo>
                    <a:pt x="2793" y="8348"/>
                    <a:pt x="2677" y="8187"/>
                    <a:pt x="2757" y="8054"/>
                  </a:cubicBezTo>
                  <a:lnTo>
                    <a:pt x="6174" y="2086"/>
                  </a:lnTo>
                  <a:lnTo>
                    <a:pt x="5050" y="114"/>
                  </a:lnTo>
                  <a:cubicBezTo>
                    <a:pt x="5005" y="38"/>
                    <a:pt x="4920" y="0"/>
                    <a:pt x="4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039;p64"/>
            <p:cNvSpPr/>
            <p:nvPr/>
          </p:nvSpPr>
          <p:spPr>
            <a:xfrm>
              <a:off x="3043775" y="2199800"/>
              <a:ext cx="189600" cy="163200"/>
            </a:xfrm>
            <a:custGeom>
              <a:avLst/>
              <a:gdLst/>
              <a:ahLst/>
              <a:cxnLst/>
              <a:rect l="l" t="t" r="r" b="b"/>
              <a:pathLst>
                <a:path w="7584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7351" y="6528"/>
                  </a:lnTo>
                  <a:cubicBezTo>
                    <a:pt x="7494" y="6528"/>
                    <a:pt x="7583" y="6412"/>
                    <a:pt x="7521" y="6305"/>
                  </a:cubicBez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040;p64"/>
            <p:cNvSpPr/>
            <p:nvPr/>
          </p:nvSpPr>
          <p:spPr>
            <a:xfrm>
              <a:off x="3043775" y="2199800"/>
              <a:ext cx="121125" cy="163200"/>
            </a:xfrm>
            <a:custGeom>
              <a:avLst/>
              <a:gdLst/>
              <a:ahLst/>
              <a:cxnLst/>
              <a:rect l="l" t="t" r="r" b="b"/>
              <a:pathLst>
                <a:path w="4845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2329" y="6528"/>
                  </a:lnTo>
                  <a:cubicBezTo>
                    <a:pt x="2195" y="6528"/>
                    <a:pt x="2106" y="6412"/>
                    <a:pt x="2168" y="6305"/>
                  </a:cubicBezTo>
                  <a:lnTo>
                    <a:pt x="4844" y="1630"/>
                  </a:ln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041;p64"/>
            <p:cNvSpPr/>
            <p:nvPr/>
          </p:nvSpPr>
          <p:spPr>
            <a:xfrm>
              <a:off x="3101750" y="2151900"/>
              <a:ext cx="73625" cy="69550"/>
            </a:xfrm>
            <a:custGeom>
              <a:avLst/>
              <a:gdLst/>
              <a:ahLst/>
              <a:cxnLst/>
              <a:rect l="l" t="t" r="r" b="b"/>
              <a:pathLst>
                <a:path w="2945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88" y="2781"/>
                  </a:cubicBezTo>
                  <a:cubicBezTo>
                    <a:pt x="592" y="2781"/>
                    <a:pt x="595" y="2781"/>
                    <a:pt x="598" y="2779"/>
                  </a:cubicBezTo>
                  <a:lnTo>
                    <a:pt x="1455" y="2333"/>
                  </a:lnTo>
                  <a:cubicBezTo>
                    <a:pt x="1459" y="2329"/>
                    <a:pt x="1466" y="2326"/>
                    <a:pt x="1473" y="2326"/>
                  </a:cubicBezTo>
                  <a:cubicBezTo>
                    <a:pt x="1479" y="2326"/>
                    <a:pt x="1486" y="2329"/>
                    <a:pt x="1490" y="2333"/>
                  </a:cubicBezTo>
                  <a:lnTo>
                    <a:pt x="2347" y="2779"/>
                  </a:lnTo>
                  <a:cubicBezTo>
                    <a:pt x="2350" y="2781"/>
                    <a:pt x="2353" y="2781"/>
                    <a:pt x="2357" y="2781"/>
                  </a:cubicBezTo>
                  <a:cubicBezTo>
                    <a:pt x="2373" y="2781"/>
                    <a:pt x="2391" y="2765"/>
                    <a:pt x="2391" y="2743"/>
                  </a:cubicBezTo>
                  <a:lnTo>
                    <a:pt x="2222" y="1789"/>
                  </a:lnTo>
                  <a:cubicBezTo>
                    <a:pt x="2222" y="1780"/>
                    <a:pt x="2231" y="1771"/>
                    <a:pt x="2231" y="1762"/>
                  </a:cubicBezTo>
                  <a:lnTo>
                    <a:pt x="2927" y="1093"/>
                  </a:lnTo>
                  <a:cubicBezTo>
                    <a:pt x="2945" y="1075"/>
                    <a:pt x="2936" y="1040"/>
                    <a:pt x="2909" y="1040"/>
                  </a:cubicBezTo>
                  <a:lnTo>
                    <a:pt x="1954" y="897"/>
                  </a:lnTo>
                  <a:cubicBezTo>
                    <a:pt x="1945" y="897"/>
                    <a:pt x="1937" y="888"/>
                    <a:pt x="1928" y="879"/>
                  </a:cubicBez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042;p64"/>
            <p:cNvSpPr/>
            <p:nvPr/>
          </p:nvSpPr>
          <p:spPr>
            <a:xfrm>
              <a:off x="3101750" y="2151900"/>
              <a:ext cx="42400" cy="69550"/>
            </a:xfrm>
            <a:custGeom>
              <a:avLst/>
              <a:gdLst/>
              <a:ahLst/>
              <a:cxnLst/>
              <a:rect l="l" t="t" r="r" b="b"/>
              <a:pathLst>
                <a:path w="1696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93" y="2781"/>
                  </a:cubicBezTo>
                  <a:cubicBezTo>
                    <a:pt x="598" y="2781"/>
                    <a:pt x="603" y="2781"/>
                    <a:pt x="607" y="2779"/>
                  </a:cubicBezTo>
                  <a:lnTo>
                    <a:pt x="991" y="2574"/>
                  </a:lnTo>
                  <a:lnTo>
                    <a:pt x="1348" y="1976"/>
                  </a:lnTo>
                  <a:cubicBezTo>
                    <a:pt x="1357" y="1967"/>
                    <a:pt x="1348" y="1958"/>
                    <a:pt x="1339" y="1949"/>
                  </a:cubicBezTo>
                  <a:lnTo>
                    <a:pt x="1009" y="1414"/>
                  </a:lnTo>
                  <a:cubicBezTo>
                    <a:pt x="991" y="1396"/>
                    <a:pt x="1000" y="1370"/>
                    <a:pt x="1027" y="1361"/>
                  </a:cubicBezTo>
                  <a:lnTo>
                    <a:pt x="1624" y="1084"/>
                  </a:lnTo>
                  <a:cubicBezTo>
                    <a:pt x="1633" y="1075"/>
                    <a:pt x="1642" y="1075"/>
                    <a:pt x="1651" y="1066"/>
                  </a:cubicBezTo>
                  <a:lnTo>
                    <a:pt x="1696" y="406"/>
                  </a:ln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043;p64"/>
            <p:cNvSpPr/>
            <p:nvPr/>
          </p:nvSpPr>
          <p:spPr>
            <a:xfrm>
              <a:off x="3064050" y="2474050"/>
              <a:ext cx="45750" cy="45750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911" y="1"/>
                  </a:moveTo>
                  <a:cubicBezTo>
                    <a:pt x="411" y="1"/>
                    <a:pt x="1" y="411"/>
                    <a:pt x="1" y="919"/>
                  </a:cubicBezTo>
                  <a:cubicBezTo>
                    <a:pt x="1" y="1419"/>
                    <a:pt x="411" y="1829"/>
                    <a:pt x="911" y="1829"/>
                  </a:cubicBezTo>
                  <a:cubicBezTo>
                    <a:pt x="1419" y="1829"/>
                    <a:pt x="1830" y="1419"/>
                    <a:pt x="1830" y="919"/>
                  </a:cubicBezTo>
                  <a:cubicBezTo>
                    <a:pt x="1830" y="411"/>
                    <a:pt x="141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044;p64"/>
            <p:cNvSpPr/>
            <p:nvPr/>
          </p:nvSpPr>
          <p:spPr>
            <a:xfrm>
              <a:off x="3064050" y="2476725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492" y="1"/>
                  </a:moveTo>
                  <a:lnTo>
                    <a:pt x="492" y="1"/>
                  </a:lnTo>
                  <a:cubicBezTo>
                    <a:pt x="197" y="152"/>
                    <a:pt x="1" y="456"/>
                    <a:pt x="1" y="812"/>
                  </a:cubicBezTo>
                  <a:cubicBezTo>
                    <a:pt x="1" y="1312"/>
                    <a:pt x="411" y="1722"/>
                    <a:pt x="911" y="1722"/>
                  </a:cubicBezTo>
                  <a:cubicBezTo>
                    <a:pt x="1241" y="1722"/>
                    <a:pt x="1526" y="1544"/>
                    <a:pt x="1687" y="1285"/>
                  </a:cubicBezTo>
                  <a:lnTo>
                    <a:pt x="1687" y="1285"/>
                  </a:lnTo>
                  <a:cubicBezTo>
                    <a:pt x="1562" y="1357"/>
                    <a:pt x="1419" y="1392"/>
                    <a:pt x="1268" y="1392"/>
                  </a:cubicBezTo>
                  <a:cubicBezTo>
                    <a:pt x="759" y="1392"/>
                    <a:pt x="358" y="982"/>
                    <a:pt x="358" y="482"/>
                  </a:cubicBezTo>
                  <a:cubicBezTo>
                    <a:pt x="358" y="304"/>
                    <a:pt x="402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045;p64"/>
            <p:cNvSpPr/>
            <p:nvPr/>
          </p:nvSpPr>
          <p:spPr>
            <a:xfrm>
              <a:off x="3154600" y="2383950"/>
              <a:ext cx="45750" cy="45525"/>
            </a:xfrm>
            <a:custGeom>
              <a:avLst/>
              <a:gdLst/>
              <a:ahLst/>
              <a:cxnLst/>
              <a:rect l="l" t="t" r="r" b="b"/>
              <a:pathLst>
                <a:path w="1830" h="1821" extrusionOk="0">
                  <a:moveTo>
                    <a:pt x="920" y="1"/>
                  </a:moveTo>
                  <a:cubicBezTo>
                    <a:pt x="411" y="1"/>
                    <a:pt x="1" y="402"/>
                    <a:pt x="1" y="910"/>
                  </a:cubicBezTo>
                  <a:cubicBezTo>
                    <a:pt x="1" y="1410"/>
                    <a:pt x="411" y="1820"/>
                    <a:pt x="920" y="1820"/>
                  </a:cubicBezTo>
                  <a:cubicBezTo>
                    <a:pt x="1419" y="1820"/>
                    <a:pt x="1830" y="1410"/>
                    <a:pt x="1830" y="910"/>
                  </a:cubicBezTo>
                  <a:cubicBezTo>
                    <a:pt x="1830" y="402"/>
                    <a:pt x="141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046;p64"/>
            <p:cNvSpPr/>
            <p:nvPr/>
          </p:nvSpPr>
          <p:spPr>
            <a:xfrm>
              <a:off x="3154600" y="2386400"/>
              <a:ext cx="42400" cy="43075"/>
            </a:xfrm>
            <a:custGeom>
              <a:avLst/>
              <a:gdLst/>
              <a:ahLst/>
              <a:cxnLst/>
              <a:rect l="l" t="t" r="r" b="b"/>
              <a:pathLst>
                <a:path w="1696" h="1723" extrusionOk="0">
                  <a:moveTo>
                    <a:pt x="492" y="1"/>
                  </a:moveTo>
                  <a:cubicBezTo>
                    <a:pt x="206" y="152"/>
                    <a:pt x="1" y="465"/>
                    <a:pt x="1" y="812"/>
                  </a:cubicBezTo>
                  <a:cubicBezTo>
                    <a:pt x="1" y="1312"/>
                    <a:pt x="411" y="1722"/>
                    <a:pt x="920" y="1722"/>
                  </a:cubicBezTo>
                  <a:cubicBezTo>
                    <a:pt x="1250" y="1722"/>
                    <a:pt x="1535" y="1553"/>
                    <a:pt x="1696" y="1294"/>
                  </a:cubicBezTo>
                  <a:lnTo>
                    <a:pt x="1696" y="1294"/>
                  </a:lnTo>
                  <a:cubicBezTo>
                    <a:pt x="1571" y="1357"/>
                    <a:pt x="1419" y="1392"/>
                    <a:pt x="1268" y="1392"/>
                  </a:cubicBezTo>
                  <a:cubicBezTo>
                    <a:pt x="768" y="1392"/>
                    <a:pt x="358" y="982"/>
                    <a:pt x="358" y="482"/>
                  </a:cubicBezTo>
                  <a:cubicBezTo>
                    <a:pt x="358" y="304"/>
                    <a:pt x="411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047;p64"/>
            <p:cNvSpPr/>
            <p:nvPr/>
          </p:nvSpPr>
          <p:spPr>
            <a:xfrm>
              <a:off x="3106000" y="2290950"/>
              <a:ext cx="45525" cy="45750"/>
            </a:xfrm>
            <a:custGeom>
              <a:avLst/>
              <a:gdLst/>
              <a:ahLst/>
              <a:cxnLst/>
              <a:rect l="l" t="t" r="r" b="b"/>
              <a:pathLst>
                <a:path w="1821" h="1830" extrusionOk="0">
                  <a:moveTo>
                    <a:pt x="910" y="0"/>
                  </a:moveTo>
                  <a:cubicBezTo>
                    <a:pt x="411" y="0"/>
                    <a:pt x="0" y="411"/>
                    <a:pt x="0" y="910"/>
                  </a:cubicBezTo>
                  <a:cubicBezTo>
                    <a:pt x="0" y="1419"/>
                    <a:pt x="411" y="1829"/>
                    <a:pt x="910" y="1829"/>
                  </a:cubicBezTo>
                  <a:cubicBezTo>
                    <a:pt x="1419" y="1829"/>
                    <a:pt x="1820" y="1419"/>
                    <a:pt x="1820" y="910"/>
                  </a:cubicBezTo>
                  <a:cubicBezTo>
                    <a:pt x="1820" y="411"/>
                    <a:pt x="1419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048;p64"/>
            <p:cNvSpPr/>
            <p:nvPr/>
          </p:nvSpPr>
          <p:spPr>
            <a:xfrm>
              <a:off x="3106000" y="2293625"/>
              <a:ext cx="42175" cy="43075"/>
            </a:xfrm>
            <a:custGeom>
              <a:avLst/>
              <a:gdLst/>
              <a:ahLst/>
              <a:cxnLst/>
              <a:rect l="l" t="t" r="r" b="b"/>
              <a:pathLst>
                <a:path w="1687" h="1723" extrusionOk="0">
                  <a:moveTo>
                    <a:pt x="491" y="1"/>
                  </a:moveTo>
                  <a:cubicBezTo>
                    <a:pt x="196" y="152"/>
                    <a:pt x="0" y="455"/>
                    <a:pt x="0" y="812"/>
                  </a:cubicBezTo>
                  <a:cubicBezTo>
                    <a:pt x="0" y="1312"/>
                    <a:pt x="411" y="1722"/>
                    <a:pt x="910" y="1722"/>
                  </a:cubicBezTo>
                  <a:cubicBezTo>
                    <a:pt x="1240" y="1722"/>
                    <a:pt x="1526" y="1544"/>
                    <a:pt x="1686" y="1285"/>
                  </a:cubicBezTo>
                  <a:lnTo>
                    <a:pt x="1686" y="1285"/>
                  </a:lnTo>
                  <a:cubicBezTo>
                    <a:pt x="1561" y="1357"/>
                    <a:pt x="1419" y="1392"/>
                    <a:pt x="1267" y="1392"/>
                  </a:cubicBezTo>
                  <a:cubicBezTo>
                    <a:pt x="758" y="1392"/>
                    <a:pt x="348" y="982"/>
                    <a:pt x="348" y="482"/>
                  </a:cubicBezTo>
                  <a:cubicBezTo>
                    <a:pt x="348" y="304"/>
                    <a:pt x="402" y="143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4925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build="p"/>
      <p:bldP spid="233" grpId="0" animBg="1"/>
      <p:bldP spid="234" grpId="0" build="p"/>
      <p:bldP spid="235" grpId="0" animBg="1"/>
      <p:bldP spid="236" grpId="0" build="p"/>
      <p:bldP spid="237" grpId="0" animBg="1"/>
      <p:bldP spid="238" grpId="0" build="p"/>
      <p:bldP spid="239" grpId="0" animBg="1"/>
      <p:bldP spid="240" grpId="0" build="p"/>
      <p:bldP spid="241" grpId="0" animBg="1"/>
      <p:bldP spid="242" grpId="0" build="p"/>
      <p:bldP spid="243" grpId="0" animBg="1"/>
      <p:bldP spid="24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4" name="Google Shape;4744;p38"/>
          <p:cNvGrpSpPr/>
          <p:nvPr/>
        </p:nvGrpSpPr>
        <p:grpSpPr>
          <a:xfrm>
            <a:off x="7269463" y="2125657"/>
            <a:ext cx="1356784" cy="3005240"/>
            <a:chOff x="6443764" y="2125577"/>
            <a:chExt cx="1338712" cy="2965209"/>
          </a:xfrm>
        </p:grpSpPr>
        <p:grpSp>
          <p:nvGrpSpPr>
            <p:cNvPr id="4745" name="Google Shape;4745;p38"/>
            <p:cNvGrpSpPr/>
            <p:nvPr/>
          </p:nvGrpSpPr>
          <p:grpSpPr>
            <a:xfrm>
              <a:off x="6443764" y="2125577"/>
              <a:ext cx="1338712" cy="2965209"/>
              <a:chOff x="4618575" y="506100"/>
              <a:chExt cx="988125" cy="2188669"/>
            </a:xfrm>
          </p:grpSpPr>
          <p:sp>
            <p:nvSpPr>
              <p:cNvPr id="4746" name="Google Shape;4746;p38"/>
              <p:cNvSpPr/>
              <p:nvPr/>
            </p:nvSpPr>
            <p:spPr>
              <a:xfrm>
                <a:off x="4618575" y="2430969"/>
                <a:ext cx="988125" cy="263800"/>
              </a:xfrm>
              <a:custGeom>
                <a:avLst/>
                <a:gdLst/>
                <a:ahLst/>
                <a:cxnLst/>
                <a:rect l="l" t="t" r="r" b="b"/>
                <a:pathLst>
                  <a:path w="39525" h="10552" extrusionOk="0">
                    <a:moveTo>
                      <a:pt x="19775" y="0"/>
                    </a:moveTo>
                    <a:cubicBezTo>
                      <a:pt x="8848" y="0"/>
                      <a:pt x="1" y="2356"/>
                      <a:pt x="1" y="5288"/>
                    </a:cubicBezTo>
                    <a:cubicBezTo>
                      <a:pt x="1" y="8196"/>
                      <a:pt x="8848" y="10552"/>
                      <a:pt x="19775" y="10552"/>
                    </a:cubicBezTo>
                    <a:cubicBezTo>
                      <a:pt x="30677" y="10552"/>
                      <a:pt x="39525" y="8196"/>
                      <a:pt x="39525" y="5288"/>
                    </a:cubicBezTo>
                    <a:cubicBezTo>
                      <a:pt x="39525" y="2356"/>
                      <a:pt x="30677" y="0"/>
                      <a:pt x="197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7" name="Google Shape;4747;p38"/>
              <p:cNvSpPr/>
              <p:nvPr/>
            </p:nvSpPr>
            <p:spPr>
              <a:xfrm>
                <a:off x="5175600" y="2467450"/>
                <a:ext cx="1466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866" h="1680" extrusionOk="0">
                    <a:moveTo>
                      <a:pt x="3008" y="0"/>
                    </a:moveTo>
                    <a:lnTo>
                      <a:pt x="25" y="301"/>
                    </a:lnTo>
                    <a:lnTo>
                      <a:pt x="0" y="1680"/>
                    </a:lnTo>
                    <a:lnTo>
                      <a:pt x="5614" y="1504"/>
                    </a:lnTo>
                    <a:cubicBezTo>
                      <a:pt x="5865" y="0"/>
                      <a:pt x="3008" y="0"/>
                      <a:pt x="30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38"/>
              <p:cNvSpPr/>
              <p:nvPr/>
            </p:nvSpPr>
            <p:spPr>
              <a:xfrm>
                <a:off x="4866700" y="2490625"/>
                <a:ext cx="1464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1680" extrusionOk="0">
                    <a:moveTo>
                      <a:pt x="3016" y="1"/>
                    </a:moveTo>
                    <a:cubicBezTo>
                      <a:pt x="3011" y="1"/>
                      <a:pt x="3008" y="1"/>
                      <a:pt x="3008" y="1"/>
                    </a:cubicBezTo>
                    <a:lnTo>
                      <a:pt x="25" y="301"/>
                    </a:lnTo>
                    <a:lnTo>
                      <a:pt x="0" y="1680"/>
                    </a:lnTo>
                    <a:lnTo>
                      <a:pt x="0" y="1680"/>
                    </a:lnTo>
                    <a:lnTo>
                      <a:pt x="5614" y="1505"/>
                    </a:lnTo>
                    <a:cubicBezTo>
                      <a:pt x="5857" y="24"/>
                      <a:pt x="3186" y="1"/>
                      <a:pt x="30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38"/>
              <p:cNvSpPr/>
              <p:nvPr/>
            </p:nvSpPr>
            <p:spPr>
              <a:xfrm>
                <a:off x="4864200" y="2314575"/>
                <a:ext cx="1510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6041" h="1880" extrusionOk="0">
                    <a:moveTo>
                      <a:pt x="0" y="0"/>
                    </a:moveTo>
                    <a:lnTo>
                      <a:pt x="25" y="1579"/>
                    </a:lnTo>
                    <a:lnTo>
                      <a:pt x="5664" y="1880"/>
                    </a:lnTo>
                    <a:lnTo>
                      <a:pt x="6040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38"/>
              <p:cNvSpPr/>
              <p:nvPr/>
            </p:nvSpPr>
            <p:spPr>
              <a:xfrm>
                <a:off x="5154925" y="2323975"/>
                <a:ext cx="13597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1880" extrusionOk="0">
                    <a:moveTo>
                      <a:pt x="5439" y="0"/>
                    </a:moveTo>
                    <a:lnTo>
                      <a:pt x="0" y="326"/>
                    </a:lnTo>
                    <a:lnTo>
                      <a:pt x="226" y="1880"/>
                    </a:lnTo>
                    <a:lnTo>
                      <a:pt x="5138" y="1604"/>
                    </a:lnTo>
                    <a:cubicBezTo>
                      <a:pt x="5238" y="1078"/>
                      <a:pt x="5339" y="551"/>
                      <a:pt x="54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38"/>
              <p:cNvSpPr/>
              <p:nvPr/>
            </p:nvSpPr>
            <p:spPr>
              <a:xfrm>
                <a:off x="4862950" y="2263175"/>
                <a:ext cx="1641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1906" extrusionOk="0">
                    <a:moveTo>
                      <a:pt x="0" y="1"/>
                    </a:moveTo>
                    <a:lnTo>
                      <a:pt x="25" y="1580"/>
                    </a:lnTo>
                    <a:lnTo>
                      <a:pt x="6191" y="1906"/>
                    </a:lnTo>
                    <a:lnTo>
                      <a:pt x="6566" y="3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38"/>
              <p:cNvSpPr/>
              <p:nvPr/>
            </p:nvSpPr>
            <p:spPr>
              <a:xfrm>
                <a:off x="4864825" y="2365950"/>
                <a:ext cx="13850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1830" extrusionOk="0">
                    <a:moveTo>
                      <a:pt x="0" y="0"/>
                    </a:moveTo>
                    <a:lnTo>
                      <a:pt x="25" y="1579"/>
                    </a:lnTo>
                    <a:lnTo>
                      <a:pt x="5163" y="1830"/>
                    </a:lnTo>
                    <a:lnTo>
                      <a:pt x="5539" y="2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38"/>
              <p:cNvSpPr/>
              <p:nvPr/>
            </p:nvSpPr>
            <p:spPr>
              <a:xfrm>
                <a:off x="5114825" y="2065200"/>
                <a:ext cx="213050" cy="51400"/>
              </a:xfrm>
              <a:custGeom>
                <a:avLst/>
                <a:gdLst/>
                <a:ahLst/>
                <a:cxnLst/>
                <a:rect l="l" t="t" r="r" b="b"/>
                <a:pathLst>
                  <a:path w="8522" h="2056" extrusionOk="0">
                    <a:moveTo>
                      <a:pt x="8522" y="0"/>
                    </a:moveTo>
                    <a:lnTo>
                      <a:pt x="0" y="501"/>
                    </a:lnTo>
                    <a:lnTo>
                      <a:pt x="251" y="2055"/>
                    </a:lnTo>
                    <a:lnTo>
                      <a:pt x="8321" y="1579"/>
                    </a:lnTo>
                    <a:cubicBezTo>
                      <a:pt x="8396" y="1053"/>
                      <a:pt x="8471" y="526"/>
                      <a:pt x="85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38"/>
              <p:cNvSpPr/>
              <p:nvPr/>
            </p:nvSpPr>
            <p:spPr>
              <a:xfrm>
                <a:off x="4857300" y="1948025"/>
                <a:ext cx="48372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2407" extrusionOk="0">
                    <a:moveTo>
                      <a:pt x="19349" y="0"/>
                    </a:moveTo>
                    <a:lnTo>
                      <a:pt x="0" y="677"/>
                    </a:lnTo>
                    <a:lnTo>
                      <a:pt x="26" y="1855"/>
                    </a:lnTo>
                    <a:lnTo>
                      <a:pt x="9274" y="2331"/>
                    </a:lnTo>
                    <a:lnTo>
                      <a:pt x="9625" y="852"/>
                    </a:lnTo>
                    <a:lnTo>
                      <a:pt x="9875" y="2381"/>
                    </a:lnTo>
                    <a:lnTo>
                      <a:pt x="9975" y="2381"/>
                    </a:lnTo>
                    <a:lnTo>
                      <a:pt x="9975" y="2406"/>
                    </a:lnTo>
                    <a:lnTo>
                      <a:pt x="19148" y="1855"/>
                    </a:lnTo>
                    <a:cubicBezTo>
                      <a:pt x="19224" y="1203"/>
                      <a:pt x="19274" y="577"/>
                      <a:pt x="193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38"/>
              <p:cNvSpPr/>
              <p:nvPr/>
            </p:nvSpPr>
            <p:spPr>
              <a:xfrm>
                <a:off x="4858550" y="2006300"/>
                <a:ext cx="22810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2031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8748" y="2030"/>
                    </a:lnTo>
                    <a:lnTo>
                      <a:pt x="9123" y="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38"/>
              <p:cNvSpPr/>
              <p:nvPr/>
            </p:nvSpPr>
            <p:spPr>
              <a:xfrm>
                <a:off x="5106050" y="2006925"/>
                <a:ext cx="2287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9149" h="2357" extrusionOk="0">
                    <a:moveTo>
                      <a:pt x="9148" y="0"/>
                    </a:moveTo>
                    <a:lnTo>
                      <a:pt x="0" y="527"/>
                    </a:lnTo>
                    <a:lnTo>
                      <a:pt x="276" y="2356"/>
                    </a:lnTo>
                    <a:lnTo>
                      <a:pt x="8923" y="1855"/>
                    </a:lnTo>
                    <a:cubicBezTo>
                      <a:pt x="8998" y="1203"/>
                      <a:pt x="9073" y="602"/>
                      <a:pt x="914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38"/>
              <p:cNvSpPr/>
              <p:nvPr/>
            </p:nvSpPr>
            <p:spPr>
              <a:xfrm>
                <a:off x="4860425" y="2109050"/>
                <a:ext cx="2024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981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7720" y="1980"/>
                    </a:lnTo>
                    <a:lnTo>
                      <a:pt x="8096" y="42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38"/>
              <p:cNvSpPr/>
              <p:nvPr/>
            </p:nvSpPr>
            <p:spPr>
              <a:xfrm>
                <a:off x="4859175" y="2057675"/>
                <a:ext cx="21557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2006" extrusionOk="0">
                    <a:moveTo>
                      <a:pt x="1" y="0"/>
                    </a:moveTo>
                    <a:lnTo>
                      <a:pt x="26" y="1579"/>
                    </a:lnTo>
                    <a:lnTo>
                      <a:pt x="8246" y="2005"/>
                    </a:lnTo>
                    <a:lnTo>
                      <a:pt x="8622" y="4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38"/>
              <p:cNvSpPr/>
              <p:nvPr/>
            </p:nvSpPr>
            <p:spPr>
              <a:xfrm>
                <a:off x="4861050" y="2160425"/>
                <a:ext cx="18987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7595" h="1956" extrusionOk="0">
                    <a:moveTo>
                      <a:pt x="1" y="1"/>
                    </a:moveTo>
                    <a:lnTo>
                      <a:pt x="26" y="1580"/>
                    </a:lnTo>
                    <a:lnTo>
                      <a:pt x="7219" y="1956"/>
                    </a:lnTo>
                    <a:lnTo>
                      <a:pt x="7595" y="40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38"/>
              <p:cNvSpPr/>
              <p:nvPr/>
            </p:nvSpPr>
            <p:spPr>
              <a:xfrm>
                <a:off x="4856675" y="1839625"/>
                <a:ext cx="4943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775" h="4537" extrusionOk="0">
                    <a:moveTo>
                      <a:pt x="19775" y="0"/>
                    </a:moveTo>
                    <a:lnTo>
                      <a:pt x="0" y="3234"/>
                    </a:lnTo>
                    <a:lnTo>
                      <a:pt x="25" y="4537"/>
                    </a:lnTo>
                    <a:lnTo>
                      <a:pt x="19424" y="3860"/>
                    </a:lnTo>
                    <a:cubicBezTo>
                      <a:pt x="19650" y="1529"/>
                      <a:pt x="19775" y="1"/>
                      <a:pt x="1977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38"/>
              <p:cNvSpPr/>
              <p:nvPr/>
            </p:nvSpPr>
            <p:spPr>
              <a:xfrm>
                <a:off x="4862300" y="2211800"/>
                <a:ext cx="176725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7069" h="1931" extrusionOk="0">
                    <a:moveTo>
                      <a:pt x="1" y="1"/>
                    </a:moveTo>
                    <a:lnTo>
                      <a:pt x="26" y="1580"/>
                    </a:lnTo>
                    <a:lnTo>
                      <a:pt x="6693" y="1931"/>
                    </a:lnTo>
                    <a:lnTo>
                      <a:pt x="7069" y="3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38"/>
              <p:cNvSpPr/>
              <p:nvPr/>
            </p:nvSpPr>
            <p:spPr>
              <a:xfrm>
                <a:off x="5122975" y="2116575"/>
                <a:ext cx="1986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7945" h="2031" extrusionOk="0">
                    <a:moveTo>
                      <a:pt x="7945" y="0"/>
                    </a:moveTo>
                    <a:lnTo>
                      <a:pt x="0" y="476"/>
                    </a:lnTo>
                    <a:lnTo>
                      <a:pt x="251" y="2030"/>
                    </a:lnTo>
                    <a:lnTo>
                      <a:pt x="7744" y="1604"/>
                    </a:lnTo>
                    <a:cubicBezTo>
                      <a:pt x="7820" y="1078"/>
                      <a:pt x="7870" y="527"/>
                      <a:pt x="79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3" name="Google Shape;4763;p38"/>
              <p:cNvSpPr/>
              <p:nvPr/>
            </p:nvSpPr>
            <p:spPr>
              <a:xfrm>
                <a:off x="4866700" y="2468700"/>
                <a:ext cx="1128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1304" extrusionOk="0">
                    <a:moveTo>
                      <a:pt x="0" y="1"/>
                    </a:moveTo>
                    <a:lnTo>
                      <a:pt x="25" y="1304"/>
                    </a:lnTo>
                    <a:lnTo>
                      <a:pt x="4236" y="1304"/>
                    </a:lnTo>
                    <a:lnTo>
                      <a:pt x="4512" y="22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4" name="Google Shape;4764;p38"/>
              <p:cNvSpPr/>
              <p:nvPr/>
            </p:nvSpPr>
            <p:spPr>
              <a:xfrm>
                <a:off x="5138625" y="2220575"/>
                <a:ext cx="169200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1956" extrusionOk="0">
                    <a:moveTo>
                      <a:pt x="6768" y="1"/>
                    </a:moveTo>
                    <a:lnTo>
                      <a:pt x="1" y="377"/>
                    </a:lnTo>
                    <a:lnTo>
                      <a:pt x="251" y="1956"/>
                    </a:lnTo>
                    <a:lnTo>
                      <a:pt x="6517" y="1580"/>
                    </a:lnTo>
                    <a:cubicBezTo>
                      <a:pt x="6592" y="1053"/>
                      <a:pt x="6692" y="527"/>
                      <a:pt x="67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38"/>
              <p:cNvSpPr/>
              <p:nvPr/>
            </p:nvSpPr>
            <p:spPr>
              <a:xfrm>
                <a:off x="5162450" y="2375975"/>
                <a:ext cx="117800" cy="45750"/>
              </a:xfrm>
              <a:custGeom>
                <a:avLst/>
                <a:gdLst/>
                <a:ahLst/>
                <a:cxnLst/>
                <a:rect l="l" t="t" r="r" b="b"/>
                <a:pathLst>
                  <a:path w="4712" h="1830" extrusionOk="0">
                    <a:moveTo>
                      <a:pt x="4712" y="0"/>
                    </a:moveTo>
                    <a:lnTo>
                      <a:pt x="0" y="276"/>
                    </a:lnTo>
                    <a:lnTo>
                      <a:pt x="251" y="1830"/>
                    </a:lnTo>
                    <a:lnTo>
                      <a:pt x="4361" y="1604"/>
                    </a:lnTo>
                    <a:cubicBezTo>
                      <a:pt x="4486" y="1103"/>
                      <a:pt x="4612" y="577"/>
                      <a:pt x="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38"/>
              <p:cNvSpPr/>
              <p:nvPr/>
            </p:nvSpPr>
            <p:spPr>
              <a:xfrm>
                <a:off x="5146775" y="2271950"/>
                <a:ext cx="1529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6116" h="1931" extrusionOk="0">
                    <a:moveTo>
                      <a:pt x="6116" y="1"/>
                    </a:moveTo>
                    <a:lnTo>
                      <a:pt x="0" y="377"/>
                    </a:lnTo>
                    <a:lnTo>
                      <a:pt x="251" y="1931"/>
                    </a:lnTo>
                    <a:lnTo>
                      <a:pt x="5840" y="1605"/>
                    </a:lnTo>
                    <a:cubicBezTo>
                      <a:pt x="5940" y="1079"/>
                      <a:pt x="6016" y="552"/>
                      <a:pt x="61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38"/>
              <p:cNvSpPr/>
              <p:nvPr/>
            </p:nvSpPr>
            <p:spPr>
              <a:xfrm>
                <a:off x="4866075" y="2417325"/>
                <a:ext cx="1253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805" extrusionOk="0">
                    <a:moveTo>
                      <a:pt x="0" y="0"/>
                    </a:moveTo>
                    <a:lnTo>
                      <a:pt x="25" y="1554"/>
                    </a:lnTo>
                    <a:lnTo>
                      <a:pt x="4637" y="1805"/>
                    </a:lnTo>
                    <a:lnTo>
                      <a:pt x="5013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38"/>
              <p:cNvSpPr/>
              <p:nvPr/>
            </p:nvSpPr>
            <p:spPr>
              <a:xfrm>
                <a:off x="5131100" y="2168575"/>
                <a:ext cx="183625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7345" h="2006" extrusionOk="0">
                    <a:moveTo>
                      <a:pt x="7344" y="0"/>
                    </a:moveTo>
                    <a:lnTo>
                      <a:pt x="1" y="427"/>
                    </a:lnTo>
                    <a:lnTo>
                      <a:pt x="226" y="2005"/>
                    </a:lnTo>
                    <a:lnTo>
                      <a:pt x="7119" y="1579"/>
                    </a:lnTo>
                    <a:cubicBezTo>
                      <a:pt x="7194" y="1053"/>
                      <a:pt x="7269" y="527"/>
                      <a:pt x="73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38"/>
              <p:cNvSpPr/>
              <p:nvPr/>
            </p:nvSpPr>
            <p:spPr>
              <a:xfrm>
                <a:off x="5170575" y="2427975"/>
                <a:ext cx="97775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2131" extrusionOk="0">
                    <a:moveTo>
                      <a:pt x="3911" y="0"/>
                    </a:moveTo>
                    <a:lnTo>
                      <a:pt x="1" y="226"/>
                    </a:lnTo>
                    <a:lnTo>
                      <a:pt x="302" y="2131"/>
                    </a:lnTo>
                    <a:lnTo>
                      <a:pt x="3359" y="1655"/>
                    </a:lnTo>
                    <a:cubicBezTo>
                      <a:pt x="3560" y="1178"/>
                      <a:pt x="3735" y="627"/>
                      <a:pt x="39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38"/>
              <p:cNvSpPr/>
              <p:nvPr/>
            </p:nvSpPr>
            <p:spPr>
              <a:xfrm>
                <a:off x="4866700" y="2456175"/>
                <a:ext cx="1153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728" extrusionOk="0">
                    <a:moveTo>
                      <a:pt x="0" y="0"/>
                    </a:moveTo>
                    <a:lnTo>
                      <a:pt x="0" y="502"/>
                    </a:lnTo>
                    <a:lnTo>
                      <a:pt x="4512" y="727"/>
                    </a:lnTo>
                    <a:lnTo>
                      <a:pt x="4612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38"/>
              <p:cNvSpPr/>
              <p:nvPr/>
            </p:nvSpPr>
            <p:spPr>
              <a:xfrm>
                <a:off x="4865450" y="2405425"/>
                <a:ext cx="12847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5139" h="728" extrusionOk="0">
                    <a:moveTo>
                      <a:pt x="0" y="0"/>
                    </a:moveTo>
                    <a:lnTo>
                      <a:pt x="25" y="476"/>
                    </a:lnTo>
                    <a:lnTo>
                      <a:pt x="5038" y="727"/>
                    </a:lnTo>
                    <a:lnTo>
                      <a:pt x="5138" y="2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38"/>
              <p:cNvSpPr/>
              <p:nvPr/>
            </p:nvSpPr>
            <p:spPr>
              <a:xfrm>
                <a:off x="4864825" y="2354050"/>
                <a:ext cx="14100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752" extrusionOk="0">
                    <a:moveTo>
                      <a:pt x="0" y="0"/>
                    </a:moveTo>
                    <a:lnTo>
                      <a:pt x="0" y="476"/>
                    </a:lnTo>
                    <a:lnTo>
                      <a:pt x="5539" y="752"/>
                    </a:lnTo>
                    <a:lnTo>
                      <a:pt x="5639" y="3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38"/>
              <p:cNvSpPr/>
              <p:nvPr/>
            </p:nvSpPr>
            <p:spPr>
              <a:xfrm>
                <a:off x="4863575" y="2302650"/>
                <a:ext cx="154150" cy="194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778" extrusionOk="0">
                    <a:moveTo>
                      <a:pt x="0" y="1"/>
                    </a:moveTo>
                    <a:lnTo>
                      <a:pt x="25" y="477"/>
                    </a:lnTo>
                    <a:lnTo>
                      <a:pt x="6065" y="778"/>
                    </a:lnTo>
                    <a:lnTo>
                      <a:pt x="6166" y="32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38"/>
              <p:cNvSpPr/>
              <p:nvPr/>
            </p:nvSpPr>
            <p:spPr>
              <a:xfrm>
                <a:off x="4862950" y="2251275"/>
                <a:ext cx="1666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828" extrusionOk="0">
                    <a:moveTo>
                      <a:pt x="0" y="1"/>
                    </a:moveTo>
                    <a:lnTo>
                      <a:pt x="0" y="477"/>
                    </a:lnTo>
                    <a:lnTo>
                      <a:pt x="6566" y="828"/>
                    </a:lnTo>
                    <a:lnTo>
                      <a:pt x="6667" y="35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38"/>
              <p:cNvSpPr/>
              <p:nvPr/>
            </p:nvSpPr>
            <p:spPr>
              <a:xfrm>
                <a:off x="4861675" y="2199900"/>
                <a:ext cx="1798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853" extrusionOk="0">
                    <a:moveTo>
                      <a:pt x="1" y="1"/>
                    </a:moveTo>
                    <a:lnTo>
                      <a:pt x="26" y="477"/>
                    </a:lnTo>
                    <a:lnTo>
                      <a:pt x="7094" y="853"/>
                    </a:lnTo>
                    <a:lnTo>
                      <a:pt x="7194" y="37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38"/>
              <p:cNvSpPr/>
              <p:nvPr/>
            </p:nvSpPr>
            <p:spPr>
              <a:xfrm>
                <a:off x="4861050" y="2148525"/>
                <a:ext cx="192400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7696" h="878" extrusionOk="0">
                    <a:moveTo>
                      <a:pt x="1" y="0"/>
                    </a:moveTo>
                    <a:lnTo>
                      <a:pt x="1" y="477"/>
                    </a:lnTo>
                    <a:lnTo>
                      <a:pt x="7595" y="878"/>
                    </a:lnTo>
                    <a:lnTo>
                      <a:pt x="7695" y="4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38"/>
              <p:cNvSpPr/>
              <p:nvPr/>
            </p:nvSpPr>
            <p:spPr>
              <a:xfrm>
                <a:off x="4859800" y="2097150"/>
                <a:ext cx="205550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8222" h="903" extrusionOk="0">
                    <a:moveTo>
                      <a:pt x="1" y="0"/>
                    </a:moveTo>
                    <a:lnTo>
                      <a:pt x="26" y="476"/>
                    </a:lnTo>
                    <a:lnTo>
                      <a:pt x="8121" y="903"/>
                    </a:lnTo>
                    <a:lnTo>
                      <a:pt x="8221" y="42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38"/>
              <p:cNvSpPr/>
              <p:nvPr/>
            </p:nvSpPr>
            <p:spPr>
              <a:xfrm>
                <a:off x="4859175" y="2045775"/>
                <a:ext cx="218075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8723" h="928" extrusionOk="0">
                    <a:moveTo>
                      <a:pt x="1" y="0"/>
                    </a:moveTo>
                    <a:lnTo>
                      <a:pt x="1" y="476"/>
                    </a:lnTo>
                    <a:lnTo>
                      <a:pt x="8622" y="927"/>
                    </a:lnTo>
                    <a:lnTo>
                      <a:pt x="8723" y="45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38"/>
              <p:cNvSpPr/>
              <p:nvPr/>
            </p:nvSpPr>
            <p:spPr>
              <a:xfrm>
                <a:off x="5104175" y="2007550"/>
                <a:ext cx="252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26" extrusionOk="0">
                    <a:moveTo>
                      <a:pt x="0" y="0"/>
                    </a:moveTo>
                    <a:lnTo>
                      <a:pt x="0" y="25"/>
                    </a:lnTo>
                    <a:lnTo>
                      <a:pt x="100" y="25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9F2E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38"/>
              <p:cNvSpPr/>
              <p:nvPr/>
            </p:nvSpPr>
            <p:spPr>
              <a:xfrm>
                <a:off x="4857925" y="1994400"/>
                <a:ext cx="231225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953" extrusionOk="0">
                    <a:moveTo>
                      <a:pt x="1" y="0"/>
                    </a:moveTo>
                    <a:lnTo>
                      <a:pt x="26" y="476"/>
                    </a:lnTo>
                    <a:lnTo>
                      <a:pt x="9148" y="952"/>
                    </a:lnTo>
                    <a:lnTo>
                      <a:pt x="9249" y="47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38"/>
              <p:cNvSpPr/>
              <p:nvPr/>
            </p:nvSpPr>
            <p:spPr>
              <a:xfrm>
                <a:off x="5168700" y="2416075"/>
                <a:ext cx="102775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703" extrusionOk="0">
                    <a:moveTo>
                      <a:pt x="4111" y="0"/>
                    </a:moveTo>
                    <a:lnTo>
                      <a:pt x="1" y="226"/>
                    </a:lnTo>
                    <a:lnTo>
                      <a:pt x="76" y="702"/>
                    </a:lnTo>
                    <a:lnTo>
                      <a:pt x="3986" y="476"/>
                    </a:lnTo>
                    <a:cubicBezTo>
                      <a:pt x="4011" y="326"/>
                      <a:pt x="4061" y="151"/>
                      <a:pt x="41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38"/>
              <p:cNvSpPr/>
              <p:nvPr/>
            </p:nvSpPr>
            <p:spPr>
              <a:xfrm>
                <a:off x="5160550" y="2364075"/>
                <a:ext cx="122850" cy="18800"/>
              </a:xfrm>
              <a:custGeom>
                <a:avLst/>
                <a:gdLst/>
                <a:ahLst/>
                <a:cxnLst/>
                <a:rect l="l" t="t" r="r" b="b"/>
                <a:pathLst>
                  <a:path w="4914" h="752" extrusionOk="0">
                    <a:moveTo>
                      <a:pt x="4913" y="0"/>
                    </a:moveTo>
                    <a:lnTo>
                      <a:pt x="1" y="276"/>
                    </a:lnTo>
                    <a:lnTo>
                      <a:pt x="76" y="752"/>
                    </a:lnTo>
                    <a:lnTo>
                      <a:pt x="4788" y="476"/>
                    </a:lnTo>
                    <a:cubicBezTo>
                      <a:pt x="4838" y="326"/>
                      <a:pt x="4863" y="150"/>
                      <a:pt x="49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38"/>
              <p:cNvSpPr/>
              <p:nvPr/>
            </p:nvSpPr>
            <p:spPr>
              <a:xfrm>
                <a:off x="5153050" y="2312050"/>
                <a:ext cx="1397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803" extrusionOk="0">
                    <a:moveTo>
                      <a:pt x="5589" y="1"/>
                    </a:moveTo>
                    <a:lnTo>
                      <a:pt x="0" y="327"/>
                    </a:lnTo>
                    <a:lnTo>
                      <a:pt x="75" y="803"/>
                    </a:lnTo>
                    <a:lnTo>
                      <a:pt x="5514" y="477"/>
                    </a:lnTo>
                    <a:cubicBezTo>
                      <a:pt x="5539" y="327"/>
                      <a:pt x="5564" y="151"/>
                      <a:pt x="558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38"/>
              <p:cNvSpPr/>
              <p:nvPr/>
            </p:nvSpPr>
            <p:spPr>
              <a:xfrm>
                <a:off x="5144900" y="2260050"/>
                <a:ext cx="1566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6266" h="853" extrusionOk="0">
                    <a:moveTo>
                      <a:pt x="6266" y="1"/>
                    </a:moveTo>
                    <a:lnTo>
                      <a:pt x="0" y="377"/>
                    </a:lnTo>
                    <a:lnTo>
                      <a:pt x="75" y="853"/>
                    </a:lnTo>
                    <a:lnTo>
                      <a:pt x="6191" y="477"/>
                    </a:lnTo>
                    <a:cubicBezTo>
                      <a:pt x="6216" y="326"/>
                      <a:pt x="6241" y="151"/>
                      <a:pt x="62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38"/>
              <p:cNvSpPr/>
              <p:nvPr/>
            </p:nvSpPr>
            <p:spPr>
              <a:xfrm>
                <a:off x="5136750" y="2208050"/>
                <a:ext cx="1723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6893" h="878" extrusionOk="0">
                    <a:moveTo>
                      <a:pt x="6893" y="0"/>
                    </a:moveTo>
                    <a:lnTo>
                      <a:pt x="0" y="426"/>
                    </a:lnTo>
                    <a:lnTo>
                      <a:pt x="76" y="878"/>
                    </a:lnTo>
                    <a:lnTo>
                      <a:pt x="6843" y="502"/>
                    </a:lnTo>
                    <a:cubicBezTo>
                      <a:pt x="6868" y="326"/>
                      <a:pt x="6893" y="176"/>
                      <a:pt x="6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38"/>
              <p:cNvSpPr/>
              <p:nvPr/>
            </p:nvSpPr>
            <p:spPr>
              <a:xfrm>
                <a:off x="5129225" y="2156675"/>
                <a:ext cx="18737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903" extrusionOk="0">
                    <a:moveTo>
                      <a:pt x="7494" y="0"/>
                    </a:moveTo>
                    <a:lnTo>
                      <a:pt x="1" y="426"/>
                    </a:lnTo>
                    <a:lnTo>
                      <a:pt x="76" y="903"/>
                    </a:lnTo>
                    <a:lnTo>
                      <a:pt x="7419" y="476"/>
                    </a:lnTo>
                    <a:cubicBezTo>
                      <a:pt x="7444" y="326"/>
                      <a:pt x="7469" y="151"/>
                      <a:pt x="74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38"/>
              <p:cNvSpPr/>
              <p:nvPr/>
            </p:nvSpPr>
            <p:spPr>
              <a:xfrm>
                <a:off x="5121075" y="2104675"/>
                <a:ext cx="20180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8072" h="953" extrusionOk="0">
                    <a:moveTo>
                      <a:pt x="8071" y="0"/>
                    </a:moveTo>
                    <a:lnTo>
                      <a:pt x="1" y="476"/>
                    </a:lnTo>
                    <a:lnTo>
                      <a:pt x="76" y="952"/>
                    </a:lnTo>
                    <a:lnTo>
                      <a:pt x="8021" y="476"/>
                    </a:lnTo>
                    <a:cubicBezTo>
                      <a:pt x="8046" y="326"/>
                      <a:pt x="8071" y="175"/>
                      <a:pt x="80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38"/>
              <p:cNvSpPr/>
              <p:nvPr/>
            </p:nvSpPr>
            <p:spPr>
              <a:xfrm>
                <a:off x="5112950" y="2053275"/>
                <a:ext cx="21617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8647" h="979" extrusionOk="0">
                    <a:moveTo>
                      <a:pt x="8647" y="1"/>
                    </a:moveTo>
                    <a:lnTo>
                      <a:pt x="0" y="502"/>
                    </a:lnTo>
                    <a:lnTo>
                      <a:pt x="75" y="978"/>
                    </a:lnTo>
                    <a:lnTo>
                      <a:pt x="8597" y="477"/>
                    </a:lnTo>
                    <a:cubicBezTo>
                      <a:pt x="8622" y="327"/>
                      <a:pt x="8647" y="151"/>
                      <a:pt x="86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38"/>
              <p:cNvSpPr/>
              <p:nvPr/>
            </p:nvSpPr>
            <p:spPr>
              <a:xfrm>
                <a:off x="5104175" y="1994400"/>
                <a:ext cx="231850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9274" h="1028" extrusionOk="0">
                    <a:moveTo>
                      <a:pt x="9273" y="0"/>
                    </a:moveTo>
                    <a:lnTo>
                      <a:pt x="100" y="551"/>
                    </a:lnTo>
                    <a:lnTo>
                      <a:pt x="0" y="551"/>
                    </a:lnTo>
                    <a:lnTo>
                      <a:pt x="75" y="1028"/>
                    </a:lnTo>
                    <a:lnTo>
                      <a:pt x="9223" y="501"/>
                    </a:lnTo>
                    <a:cubicBezTo>
                      <a:pt x="9223" y="326"/>
                      <a:pt x="9248" y="175"/>
                      <a:pt x="927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38"/>
              <p:cNvSpPr/>
              <p:nvPr/>
            </p:nvSpPr>
            <p:spPr>
              <a:xfrm>
                <a:off x="4857300" y="1936125"/>
                <a:ext cx="48500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1154" extrusionOk="0">
                    <a:moveTo>
                      <a:pt x="19399" y="0"/>
                    </a:moveTo>
                    <a:lnTo>
                      <a:pt x="0" y="677"/>
                    </a:lnTo>
                    <a:lnTo>
                      <a:pt x="0" y="1153"/>
                    </a:lnTo>
                    <a:lnTo>
                      <a:pt x="19349" y="476"/>
                    </a:lnTo>
                    <a:cubicBezTo>
                      <a:pt x="19349" y="301"/>
                      <a:pt x="19374" y="151"/>
                      <a:pt x="193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38"/>
              <p:cNvSpPr/>
              <p:nvPr/>
            </p:nvSpPr>
            <p:spPr>
              <a:xfrm>
                <a:off x="4805300" y="1158550"/>
                <a:ext cx="586500" cy="773200"/>
              </a:xfrm>
              <a:custGeom>
                <a:avLst/>
                <a:gdLst/>
                <a:ahLst/>
                <a:cxnLst/>
                <a:rect l="l" t="t" r="r" b="b"/>
                <a:pathLst>
                  <a:path w="23460" h="30928" extrusionOk="0">
                    <a:moveTo>
                      <a:pt x="5539" y="0"/>
                    </a:moveTo>
                    <a:cubicBezTo>
                      <a:pt x="5539" y="0"/>
                      <a:pt x="0" y="15514"/>
                      <a:pt x="476" y="30928"/>
                    </a:cubicBezTo>
                    <a:lnTo>
                      <a:pt x="23459" y="29725"/>
                    </a:lnTo>
                    <a:cubicBezTo>
                      <a:pt x="23459" y="29725"/>
                      <a:pt x="21780" y="4361"/>
                      <a:pt x="18772" y="126"/>
                    </a:cubicBezTo>
                    <a:lnTo>
                      <a:pt x="553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2" name="Google Shape;4792;p38"/>
              <p:cNvSpPr/>
              <p:nvPr/>
            </p:nvSpPr>
            <p:spPr>
              <a:xfrm>
                <a:off x="4927475" y="1379100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extrusionOk="0">
                    <a:moveTo>
                      <a:pt x="1955" y="777"/>
                    </a:moveTo>
                    <a:cubicBezTo>
                      <a:pt x="1955" y="802"/>
                      <a:pt x="1980" y="827"/>
                      <a:pt x="1980" y="852"/>
                    </a:cubicBezTo>
                    <a:cubicBezTo>
                      <a:pt x="1980" y="903"/>
                      <a:pt x="2006" y="953"/>
                      <a:pt x="2006" y="1003"/>
                    </a:cubicBezTo>
                    <a:cubicBezTo>
                      <a:pt x="2031" y="1053"/>
                      <a:pt x="2031" y="1103"/>
                      <a:pt x="2056" y="1153"/>
                    </a:cubicBezTo>
                    <a:cubicBezTo>
                      <a:pt x="2056" y="1178"/>
                      <a:pt x="2056" y="1203"/>
                      <a:pt x="2056" y="1228"/>
                    </a:cubicBezTo>
                    <a:cubicBezTo>
                      <a:pt x="2031" y="1253"/>
                      <a:pt x="2006" y="1279"/>
                      <a:pt x="1980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80" y="1529"/>
                    </a:cubicBezTo>
                    <a:cubicBezTo>
                      <a:pt x="1655" y="1554"/>
                      <a:pt x="1630" y="1579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78"/>
                    </a:cubicBezTo>
                    <a:cubicBezTo>
                      <a:pt x="1479" y="1178"/>
                      <a:pt x="1504" y="1153"/>
                      <a:pt x="1504" y="1153"/>
                    </a:cubicBezTo>
                    <a:cubicBezTo>
                      <a:pt x="1529" y="1153"/>
                      <a:pt x="1554" y="1128"/>
                      <a:pt x="1579" y="1103"/>
                    </a:cubicBezTo>
                    <a:cubicBezTo>
                      <a:pt x="1630" y="1078"/>
                      <a:pt x="1655" y="1053"/>
                      <a:pt x="1680" y="1028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2"/>
                      <a:pt x="1905" y="827"/>
                      <a:pt x="1955" y="802"/>
                    </a:cubicBezTo>
                    <a:cubicBezTo>
                      <a:pt x="1955" y="802"/>
                      <a:pt x="1955" y="802"/>
                      <a:pt x="1955" y="777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1003" y="1028"/>
                      <a:pt x="1028" y="1028"/>
                      <a:pt x="1053" y="1053"/>
                    </a:cubicBez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4" y="1103"/>
                      <a:pt x="1254" y="1103"/>
                      <a:pt x="1329" y="1128"/>
                    </a:cubicBezTo>
                    <a:lnTo>
                      <a:pt x="1354" y="1128"/>
                    </a:lnTo>
                    <a:cubicBezTo>
                      <a:pt x="1379" y="1153"/>
                      <a:pt x="1379" y="1203"/>
                      <a:pt x="1379" y="1228"/>
                    </a:cubicBez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504" y="1654"/>
                      <a:pt x="1504" y="1654"/>
                    </a:cubicBezTo>
                    <a:cubicBezTo>
                      <a:pt x="1454" y="1654"/>
                      <a:pt x="1429" y="1654"/>
                      <a:pt x="1404" y="1629"/>
                    </a:cubicBezTo>
                    <a:cubicBezTo>
                      <a:pt x="1304" y="1604"/>
                      <a:pt x="1204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79"/>
                      <a:pt x="1053" y="1454"/>
                      <a:pt x="1053" y="1429"/>
                    </a:cubicBezTo>
                    <a:cubicBezTo>
                      <a:pt x="1028" y="1379"/>
                      <a:pt x="1003" y="1329"/>
                      <a:pt x="978" y="1279"/>
                    </a:cubicBezTo>
                    <a:cubicBezTo>
                      <a:pt x="953" y="1228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31" y="1329"/>
                      <a:pt x="2156" y="1354"/>
                      <a:pt x="2206" y="1354"/>
                    </a:cubicBezTo>
                    <a:cubicBezTo>
                      <a:pt x="2256" y="1404"/>
                      <a:pt x="2331" y="1429"/>
                      <a:pt x="2381" y="1454"/>
                    </a:cubicBezTo>
                    <a:cubicBezTo>
                      <a:pt x="2482" y="1504"/>
                      <a:pt x="2582" y="1529"/>
                      <a:pt x="2682" y="1579"/>
                    </a:cubicBezTo>
                    <a:cubicBezTo>
                      <a:pt x="2657" y="1579"/>
                      <a:pt x="2657" y="1604"/>
                      <a:pt x="2632" y="1604"/>
                    </a:cubicBezTo>
                    <a:cubicBezTo>
                      <a:pt x="2607" y="1629"/>
                      <a:pt x="2557" y="1654"/>
                      <a:pt x="2507" y="1680"/>
                    </a:cubicBezTo>
                    <a:cubicBezTo>
                      <a:pt x="2457" y="1705"/>
                      <a:pt x="2407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55"/>
                      <a:pt x="2181" y="1855"/>
                      <a:pt x="2181" y="1855"/>
                    </a:cubicBezTo>
                    <a:lnTo>
                      <a:pt x="2156" y="1855"/>
                    </a:lnTo>
                    <a:cubicBezTo>
                      <a:pt x="2081" y="1830"/>
                      <a:pt x="2006" y="1805"/>
                      <a:pt x="1955" y="1805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4"/>
                      <a:pt x="1705" y="1629"/>
                      <a:pt x="1730" y="1604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6" y="1354"/>
                    </a:cubicBezTo>
                    <a:cubicBezTo>
                      <a:pt x="2031" y="1329"/>
                      <a:pt x="2056" y="1329"/>
                      <a:pt x="2081" y="1304"/>
                    </a:cubicBezTo>
                    <a:close/>
                    <a:moveTo>
                      <a:pt x="1053" y="1629"/>
                    </a:moveTo>
                    <a:cubicBezTo>
                      <a:pt x="1103" y="1654"/>
                      <a:pt x="1153" y="1680"/>
                      <a:pt x="1229" y="1705"/>
                    </a:cubicBezTo>
                    <a:cubicBezTo>
                      <a:pt x="1279" y="1730"/>
                      <a:pt x="1329" y="1755"/>
                      <a:pt x="1404" y="1780"/>
                    </a:cubicBezTo>
                    <a:lnTo>
                      <a:pt x="1379" y="1780"/>
                    </a:lnTo>
                    <a:cubicBezTo>
                      <a:pt x="1354" y="1830"/>
                      <a:pt x="1304" y="1855"/>
                      <a:pt x="1254" y="1905"/>
                    </a:cubicBezTo>
                    <a:cubicBezTo>
                      <a:pt x="1204" y="1955"/>
                      <a:pt x="1153" y="1980"/>
                      <a:pt x="1103" y="2030"/>
                    </a:cubicBezTo>
                    <a:cubicBezTo>
                      <a:pt x="1103" y="2030"/>
                      <a:pt x="1078" y="2055"/>
                      <a:pt x="1078" y="2055"/>
                    </a:cubicBezTo>
                    <a:lnTo>
                      <a:pt x="1003" y="2055"/>
                    </a:lnTo>
                    <a:cubicBezTo>
                      <a:pt x="928" y="2030"/>
                      <a:pt x="878" y="2005"/>
                      <a:pt x="828" y="2005"/>
                    </a:cubicBezTo>
                    <a:cubicBezTo>
                      <a:pt x="777" y="1980"/>
                      <a:pt x="727" y="1955"/>
                      <a:pt x="677" y="1955"/>
                    </a:cubicBezTo>
                    <a:cubicBezTo>
                      <a:pt x="652" y="1955"/>
                      <a:pt x="652" y="1930"/>
                      <a:pt x="627" y="1930"/>
                    </a:cubicBezTo>
                    <a:cubicBezTo>
                      <a:pt x="652" y="1930"/>
                      <a:pt x="677" y="1905"/>
                      <a:pt x="677" y="1905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80"/>
                      <a:pt x="1028" y="1654"/>
                      <a:pt x="1053" y="1629"/>
                    </a:cubicBezTo>
                    <a:close/>
                    <a:moveTo>
                      <a:pt x="1655" y="1855"/>
                    </a:moveTo>
                    <a:lnTo>
                      <a:pt x="1655" y="1855"/>
                    </a:lnTo>
                    <a:cubicBezTo>
                      <a:pt x="1805" y="1905"/>
                      <a:pt x="1980" y="1955"/>
                      <a:pt x="2131" y="2030"/>
                    </a:cubicBezTo>
                    <a:lnTo>
                      <a:pt x="2156" y="2030"/>
                    </a:lnTo>
                    <a:cubicBezTo>
                      <a:pt x="2156" y="2055"/>
                      <a:pt x="2156" y="2081"/>
                      <a:pt x="2181" y="2081"/>
                    </a:cubicBezTo>
                    <a:cubicBezTo>
                      <a:pt x="2181" y="2131"/>
                      <a:pt x="2181" y="2181"/>
                      <a:pt x="2206" y="2231"/>
                    </a:cubicBezTo>
                    <a:cubicBezTo>
                      <a:pt x="2206" y="2281"/>
                      <a:pt x="2231" y="2356"/>
                      <a:pt x="2256" y="2406"/>
                    </a:cubicBezTo>
                    <a:cubicBezTo>
                      <a:pt x="2256" y="2456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6"/>
                    </a:cubicBezTo>
                    <a:lnTo>
                      <a:pt x="1980" y="2456"/>
                    </a:lnTo>
                    <a:cubicBezTo>
                      <a:pt x="1955" y="2456"/>
                      <a:pt x="1930" y="2431"/>
                      <a:pt x="1930" y="2431"/>
                    </a:cubicBezTo>
                    <a:cubicBezTo>
                      <a:pt x="1880" y="2431"/>
                      <a:pt x="1855" y="2431"/>
                      <a:pt x="1830" y="2406"/>
                    </a:cubicBezTo>
                    <a:lnTo>
                      <a:pt x="1755" y="2406"/>
                    </a:ln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80" y="1980"/>
                    </a:cubicBezTo>
                    <a:cubicBezTo>
                      <a:pt x="1655" y="1930"/>
                      <a:pt x="1655" y="1905"/>
                      <a:pt x="1655" y="1855"/>
                    </a:cubicBezTo>
                    <a:close/>
                    <a:moveTo>
                      <a:pt x="1529" y="1805"/>
                    </a:moveTo>
                    <a:cubicBezTo>
                      <a:pt x="1554" y="1880"/>
                      <a:pt x="1554" y="1930"/>
                      <a:pt x="1579" y="1980"/>
                    </a:cubicBezTo>
                    <a:cubicBezTo>
                      <a:pt x="1605" y="2106"/>
                      <a:pt x="1630" y="2231"/>
                      <a:pt x="1655" y="2356"/>
                    </a:cubicBezTo>
                    <a:cubicBezTo>
                      <a:pt x="1630" y="2356"/>
                      <a:pt x="1630" y="2381"/>
                      <a:pt x="1605" y="2381"/>
                    </a:cubicBezTo>
                    <a:cubicBezTo>
                      <a:pt x="1605" y="2406"/>
                      <a:pt x="1579" y="2431"/>
                      <a:pt x="1554" y="2431"/>
                    </a:cubicBezTo>
                    <a:cubicBezTo>
                      <a:pt x="1554" y="2456"/>
                      <a:pt x="1554" y="2456"/>
                      <a:pt x="1529" y="2456"/>
                    </a:cubicBezTo>
                    <a:cubicBezTo>
                      <a:pt x="1529" y="2482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82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32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6"/>
                    </a:cubicBezTo>
                    <a:cubicBezTo>
                      <a:pt x="1254" y="2431"/>
                      <a:pt x="1254" y="2406"/>
                      <a:pt x="1229" y="2381"/>
                    </a:cubicBezTo>
                    <a:cubicBezTo>
                      <a:pt x="1229" y="2356"/>
                      <a:pt x="1229" y="2331"/>
                      <a:pt x="1204" y="2306"/>
                    </a:cubicBezTo>
                    <a:cubicBezTo>
                      <a:pt x="1204" y="2281"/>
                      <a:pt x="1204" y="2256"/>
                      <a:pt x="1178" y="2231"/>
                    </a:cubicBezTo>
                    <a:cubicBezTo>
                      <a:pt x="1178" y="2206"/>
                      <a:pt x="1153" y="2156"/>
                      <a:pt x="1153" y="2131"/>
                    </a:cubicBezTo>
                    <a:cubicBezTo>
                      <a:pt x="1153" y="2106"/>
                      <a:pt x="1153" y="2106"/>
                      <a:pt x="1153" y="2106"/>
                    </a:cubicBezTo>
                    <a:cubicBezTo>
                      <a:pt x="1153" y="2106"/>
                      <a:pt x="1153" y="2106"/>
                      <a:pt x="1178" y="2081"/>
                    </a:cubicBezTo>
                    <a:cubicBezTo>
                      <a:pt x="1229" y="2055"/>
                      <a:pt x="1279" y="2005"/>
                      <a:pt x="1329" y="1980"/>
                    </a:cubicBezTo>
                    <a:cubicBezTo>
                      <a:pt x="1354" y="1930"/>
                      <a:pt x="1404" y="1905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30" y="0"/>
                    </a:moveTo>
                    <a:cubicBezTo>
                      <a:pt x="1605" y="25"/>
                      <a:pt x="1605" y="25"/>
                      <a:pt x="1605" y="50"/>
                    </a:cubicBezTo>
                    <a:cubicBezTo>
                      <a:pt x="1529" y="176"/>
                      <a:pt x="1479" y="301"/>
                      <a:pt x="1429" y="451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76"/>
                      <a:pt x="1329" y="301"/>
                    </a:cubicBezTo>
                    <a:cubicBezTo>
                      <a:pt x="1304" y="251"/>
                      <a:pt x="1279" y="176"/>
                      <a:pt x="1279" y="126"/>
                    </a:cubicBezTo>
                    <a:cubicBezTo>
                      <a:pt x="1279" y="76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8" y="76"/>
                      <a:pt x="1153" y="101"/>
                      <a:pt x="1153" y="151"/>
                    </a:cubicBezTo>
                    <a:cubicBezTo>
                      <a:pt x="1178" y="201"/>
                      <a:pt x="1178" y="251"/>
                      <a:pt x="1204" y="326"/>
                    </a:cubicBezTo>
                    <a:cubicBezTo>
                      <a:pt x="1204" y="376"/>
                      <a:pt x="1229" y="426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8" y="552"/>
                      <a:pt x="1153" y="527"/>
                    </a:cubicBezTo>
                    <a:cubicBezTo>
                      <a:pt x="1103" y="502"/>
                      <a:pt x="1078" y="477"/>
                      <a:pt x="1028" y="477"/>
                    </a:cubicBezTo>
                    <a:cubicBezTo>
                      <a:pt x="978" y="451"/>
                      <a:pt x="928" y="426"/>
                      <a:pt x="903" y="401"/>
                    </a:cubicBezTo>
                    <a:cubicBezTo>
                      <a:pt x="878" y="376"/>
                      <a:pt x="878" y="376"/>
                      <a:pt x="853" y="376"/>
                    </a:cubicBezTo>
                    <a:cubicBezTo>
                      <a:pt x="853" y="376"/>
                      <a:pt x="828" y="401"/>
                      <a:pt x="803" y="401"/>
                    </a:cubicBezTo>
                    <a:cubicBezTo>
                      <a:pt x="777" y="426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52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9" y="702"/>
                      <a:pt x="1254" y="727"/>
                      <a:pt x="1279" y="752"/>
                    </a:cubicBezTo>
                    <a:cubicBezTo>
                      <a:pt x="1279" y="777"/>
                      <a:pt x="1304" y="827"/>
                      <a:pt x="1304" y="852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3"/>
                      <a:pt x="1354" y="1053"/>
                      <a:pt x="1354" y="1053"/>
                    </a:cubicBezTo>
                    <a:cubicBezTo>
                      <a:pt x="1279" y="1053"/>
                      <a:pt x="1229" y="1028"/>
                      <a:pt x="1178" y="1003"/>
                    </a:cubicBezTo>
                    <a:cubicBezTo>
                      <a:pt x="1128" y="1003"/>
                      <a:pt x="1103" y="1003"/>
                      <a:pt x="1078" y="978"/>
                    </a:cubicBezTo>
                    <a:cubicBezTo>
                      <a:pt x="1053" y="978"/>
                      <a:pt x="1028" y="978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28"/>
                      <a:pt x="828" y="903"/>
                      <a:pt x="803" y="903"/>
                    </a:cubicBezTo>
                    <a:cubicBezTo>
                      <a:pt x="777" y="928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53"/>
                    </a:cubicBezTo>
                    <a:cubicBezTo>
                      <a:pt x="777" y="1078"/>
                      <a:pt x="777" y="1103"/>
                      <a:pt x="803" y="1103"/>
                    </a:cubicBezTo>
                    <a:cubicBezTo>
                      <a:pt x="828" y="1153"/>
                      <a:pt x="853" y="1203"/>
                      <a:pt x="878" y="1253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504"/>
                    </a:cubicBezTo>
                    <a:cubicBezTo>
                      <a:pt x="953" y="1479"/>
                      <a:pt x="903" y="1454"/>
                      <a:pt x="853" y="1454"/>
                    </a:cubicBezTo>
                    <a:cubicBezTo>
                      <a:pt x="803" y="1429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3"/>
                      <a:pt x="527" y="1178"/>
                    </a:cubicBezTo>
                    <a:cubicBezTo>
                      <a:pt x="527" y="1153"/>
                      <a:pt x="502" y="1128"/>
                      <a:pt x="477" y="1103"/>
                    </a:cubicBezTo>
                    <a:cubicBezTo>
                      <a:pt x="452" y="1053"/>
                      <a:pt x="427" y="1003"/>
                      <a:pt x="402" y="978"/>
                    </a:cubicBezTo>
                    <a:cubicBezTo>
                      <a:pt x="402" y="953"/>
                      <a:pt x="376" y="953"/>
                      <a:pt x="351" y="928"/>
                    </a:cubicBezTo>
                    <a:cubicBezTo>
                      <a:pt x="351" y="928"/>
                      <a:pt x="351" y="953"/>
                      <a:pt x="326" y="953"/>
                    </a:cubicBezTo>
                    <a:cubicBezTo>
                      <a:pt x="326" y="953"/>
                      <a:pt x="301" y="978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2" y="1253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6" y="1279"/>
                      <a:pt x="326" y="1279"/>
                    </a:cubicBezTo>
                    <a:cubicBezTo>
                      <a:pt x="276" y="1253"/>
                      <a:pt x="201" y="1253"/>
                      <a:pt x="151" y="1228"/>
                    </a:cubicBezTo>
                    <a:cubicBezTo>
                      <a:pt x="126" y="1203"/>
                      <a:pt x="101" y="1203"/>
                      <a:pt x="76" y="1178"/>
                    </a:cubicBezTo>
                    <a:lnTo>
                      <a:pt x="51" y="1178"/>
                    </a:lnTo>
                    <a:cubicBezTo>
                      <a:pt x="26" y="1178"/>
                      <a:pt x="26" y="1178"/>
                      <a:pt x="0" y="1203"/>
                    </a:cubicBezTo>
                    <a:cubicBezTo>
                      <a:pt x="0" y="1228"/>
                      <a:pt x="0" y="1253"/>
                      <a:pt x="26" y="1253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1" y="1379"/>
                      <a:pt x="326" y="1404"/>
                    </a:cubicBezTo>
                    <a:cubicBezTo>
                      <a:pt x="351" y="1404"/>
                      <a:pt x="402" y="1404"/>
                      <a:pt x="427" y="1429"/>
                    </a:cubicBezTo>
                    <a:cubicBezTo>
                      <a:pt x="402" y="1429"/>
                      <a:pt x="376" y="1454"/>
                      <a:pt x="376" y="1479"/>
                    </a:cubicBezTo>
                    <a:cubicBezTo>
                      <a:pt x="301" y="1529"/>
                      <a:pt x="251" y="1554"/>
                      <a:pt x="176" y="1604"/>
                    </a:cubicBezTo>
                    <a:cubicBezTo>
                      <a:pt x="151" y="1629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7" y="1629"/>
                      <a:pt x="502" y="1554"/>
                    </a:cubicBezTo>
                    <a:cubicBezTo>
                      <a:pt x="527" y="1529"/>
                      <a:pt x="552" y="1529"/>
                      <a:pt x="602" y="1504"/>
                    </a:cubicBezTo>
                    <a:cubicBezTo>
                      <a:pt x="602" y="1504"/>
                      <a:pt x="602" y="1504"/>
                      <a:pt x="602" y="1479"/>
                    </a:cubicBezTo>
                    <a:cubicBezTo>
                      <a:pt x="627" y="1504"/>
                      <a:pt x="652" y="1504"/>
                      <a:pt x="677" y="1504"/>
                    </a:cubicBezTo>
                    <a:cubicBezTo>
                      <a:pt x="727" y="1529"/>
                      <a:pt x="803" y="1554"/>
                      <a:pt x="853" y="1579"/>
                    </a:cubicBezTo>
                    <a:cubicBezTo>
                      <a:pt x="878" y="1579"/>
                      <a:pt x="928" y="1579"/>
                      <a:pt x="953" y="1604"/>
                    </a:cubicBezTo>
                    <a:cubicBezTo>
                      <a:pt x="928" y="1629"/>
                      <a:pt x="903" y="1629"/>
                      <a:pt x="878" y="1654"/>
                    </a:cubicBezTo>
                    <a:cubicBezTo>
                      <a:pt x="853" y="1680"/>
                      <a:pt x="828" y="1705"/>
                      <a:pt x="803" y="1705"/>
                    </a:cubicBezTo>
                    <a:cubicBezTo>
                      <a:pt x="777" y="1730"/>
                      <a:pt x="752" y="1755"/>
                      <a:pt x="727" y="1780"/>
                    </a:cubicBezTo>
                    <a:cubicBezTo>
                      <a:pt x="677" y="1830"/>
                      <a:pt x="627" y="1855"/>
                      <a:pt x="552" y="1905"/>
                    </a:cubicBezTo>
                    <a:cubicBezTo>
                      <a:pt x="527" y="1930"/>
                      <a:pt x="527" y="1930"/>
                      <a:pt x="527" y="1955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2005"/>
                      <a:pt x="577" y="2005"/>
                      <a:pt x="602" y="2005"/>
                    </a:cubicBezTo>
                    <a:cubicBezTo>
                      <a:pt x="602" y="2005"/>
                      <a:pt x="627" y="2030"/>
                      <a:pt x="652" y="2030"/>
                    </a:cubicBezTo>
                    <a:cubicBezTo>
                      <a:pt x="702" y="2030"/>
                      <a:pt x="752" y="2055"/>
                      <a:pt x="828" y="2055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06"/>
                      <a:pt x="1003" y="2131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1"/>
                      <a:pt x="828" y="2281"/>
                    </a:cubicBezTo>
                    <a:cubicBezTo>
                      <a:pt x="828" y="2306"/>
                      <a:pt x="803" y="2331"/>
                      <a:pt x="777" y="2331"/>
                    </a:cubicBezTo>
                    <a:lnTo>
                      <a:pt x="752" y="2331"/>
                    </a:ln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7" y="2281"/>
                      <a:pt x="402" y="2281"/>
                      <a:pt x="351" y="2256"/>
                    </a:cubicBezTo>
                    <a:lnTo>
                      <a:pt x="226" y="2256"/>
                    </a:lnTo>
                    <a:cubicBezTo>
                      <a:pt x="201" y="2256"/>
                      <a:pt x="176" y="2281"/>
                      <a:pt x="176" y="2306"/>
                    </a:cubicBezTo>
                    <a:cubicBezTo>
                      <a:pt x="176" y="2331"/>
                      <a:pt x="201" y="2381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cubicBezTo>
                      <a:pt x="427" y="2431"/>
                      <a:pt x="477" y="2431"/>
                      <a:pt x="502" y="2456"/>
                    </a:cubicBezTo>
                    <a:cubicBezTo>
                      <a:pt x="552" y="2456"/>
                      <a:pt x="602" y="2456"/>
                      <a:pt x="627" y="2482"/>
                    </a:cubicBezTo>
                    <a:cubicBezTo>
                      <a:pt x="602" y="2507"/>
                      <a:pt x="577" y="2532"/>
                      <a:pt x="552" y="2532"/>
                    </a:cubicBezTo>
                    <a:cubicBezTo>
                      <a:pt x="527" y="2582"/>
                      <a:pt x="477" y="2632"/>
                      <a:pt x="427" y="2657"/>
                    </a:cubicBezTo>
                    <a:cubicBezTo>
                      <a:pt x="376" y="2707"/>
                      <a:pt x="351" y="2732"/>
                      <a:pt x="301" y="2782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26" y="2832"/>
                      <a:pt x="326" y="2832"/>
                      <a:pt x="351" y="2832"/>
                    </a:cubicBezTo>
                    <a:cubicBezTo>
                      <a:pt x="402" y="2782"/>
                      <a:pt x="427" y="2732"/>
                      <a:pt x="477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77" y="2532"/>
                      <a:pt x="702" y="2507"/>
                    </a:cubicBezTo>
                    <a:cubicBezTo>
                      <a:pt x="702" y="2557"/>
                      <a:pt x="702" y="2632"/>
                      <a:pt x="702" y="2682"/>
                    </a:cubicBezTo>
                    <a:cubicBezTo>
                      <a:pt x="702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807"/>
                      <a:pt x="803" y="2632"/>
                      <a:pt x="777" y="2456"/>
                    </a:cubicBezTo>
                    <a:cubicBezTo>
                      <a:pt x="803" y="2456"/>
                      <a:pt x="803" y="2456"/>
                      <a:pt x="803" y="2431"/>
                    </a:cubicBezTo>
                    <a:cubicBezTo>
                      <a:pt x="803" y="2431"/>
                      <a:pt x="803" y="2406"/>
                      <a:pt x="803" y="2406"/>
                    </a:cubicBezTo>
                    <a:cubicBezTo>
                      <a:pt x="828" y="2381"/>
                      <a:pt x="853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lnTo>
                      <a:pt x="1053" y="2206"/>
                    </a:ln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306"/>
                      <a:pt x="1078" y="2331"/>
                      <a:pt x="1103" y="2356"/>
                    </a:cubicBezTo>
                    <a:cubicBezTo>
                      <a:pt x="1103" y="2381"/>
                      <a:pt x="1128" y="2406"/>
                      <a:pt x="1128" y="2431"/>
                    </a:cubicBezTo>
                    <a:cubicBezTo>
                      <a:pt x="1153" y="2456"/>
                      <a:pt x="1153" y="2482"/>
                      <a:pt x="1153" y="2507"/>
                    </a:cubicBezTo>
                    <a:cubicBezTo>
                      <a:pt x="1178" y="2532"/>
                      <a:pt x="1178" y="2557"/>
                      <a:pt x="1204" y="2582"/>
                    </a:cubicBezTo>
                    <a:cubicBezTo>
                      <a:pt x="1204" y="2582"/>
                      <a:pt x="1204" y="2607"/>
                      <a:pt x="1229" y="2632"/>
                    </a:cubicBezTo>
                    <a:cubicBezTo>
                      <a:pt x="1229" y="2657"/>
                      <a:pt x="1229" y="2682"/>
                      <a:pt x="1254" y="2682"/>
                    </a:cubicBezTo>
                    <a:cubicBezTo>
                      <a:pt x="1254" y="2682"/>
                      <a:pt x="1254" y="2682"/>
                      <a:pt x="1254" y="2707"/>
                    </a:cubicBezTo>
                    <a:cubicBezTo>
                      <a:pt x="1254" y="2707"/>
                      <a:pt x="1254" y="2732"/>
                      <a:pt x="1254" y="2732"/>
                    </a:cubicBezTo>
                    <a:lnTo>
                      <a:pt x="1304" y="2732"/>
                    </a:lnTo>
                    <a:cubicBezTo>
                      <a:pt x="1329" y="2732"/>
                      <a:pt x="1329" y="2707"/>
                      <a:pt x="1354" y="2707"/>
                    </a:cubicBezTo>
                    <a:cubicBezTo>
                      <a:pt x="1354" y="2682"/>
                      <a:pt x="1379" y="2682"/>
                      <a:pt x="1404" y="2657"/>
                    </a:cubicBezTo>
                    <a:cubicBezTo>
                      <a:pt x="1404" y="2657"/>
                      <a:pt x="1429" y="2632"/>
                      <a:pt x="1454" y="2607"/>
                    </a:cubicBezTo>
                    <a:cubicBezTo>
                      <a:pt x="1479" y="2607"/>
                      <a:pt x="1479" y="2582"/>
                      <a:pt x="1504" y="2582"/>
                    </a:cubicBezTo>
                    <a:cubicBezTo>
                      <a:pt x="1529" y="2557"/>
                      <a:pt x="1529" y="2557"/>
                      <a:pt x="1554" y="2532"/>
                    </a:cubicBezTo>
                    <a:cubicBezTo>
                      <a:pt x="1579" y="2532"/>
                      <a:pt x="1579" y="2507"/>
                      <a:pt x="1605" y="2482"/>
                    </a:cubicBezTo>
                    <a:cubicBezTo>
                      <a:pt x="1630" y="2482"/>
                      <a:pt x="1655" y="2456"/>
                      <a:pt x="1655" y="2431"/>
                    </a:cubicBezTo>
                    <a:lnTo>
                      <a:pt x="1655" y="2456"/>
                    </a:lnTo>
                    <a:cubicBezTo>
                      <a:pt x="1680" y="2482"/>
                      <a:pt x="1680" y="2507"/>
                      <a:pt x="1680" y="2557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55" y="2757"/>
                    </a:cubicBezTo>
                    <a:cubicBezTo>
                      <a:pt x="1730" y="2782"/>
                      <a:pt x="1730" y="2782"/>
                      <a:pt x="1730" y="2782"/>
                    </a:cubicBezTo>
                    <a:cubicBezTo>
                      <a:pt x="1705" y="2807"/>
                      <a:pt x="1705" y="2832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33"/>
                      <a:pt x="1579" y="3058"/>
                      <a:pt x="1554" y="3083"/>
                    </a:cubicBezTo>
                    <a:cubicBezTo>
                      <a:pt x="1529" y="3133"/>
                      <a:pt x="1529" y="3183"/>
                      <a:pt x="1504" y="3208"/>
                    </a:cubicBezTo>
                    <a:cubicBezTo>
                      <a:pt x="1479" y="3233"/>
                      <a:pt x="1479" y="3259"/>
                      <a:pt x="1479" y="3259"/>
                    </a:cubicBezTo>
                    <a:cubicBezTo>
                      <a:pt x="1479" y="3284"/>
                      <a:pt x="1504" y="3309"/>
                      <a:pt x="1504" y="3309"/>
                    </a:cubicBezTo>
                    <a:cubicBezTo>
                      <a:pt x="1519" y="3316"/>
                      <a:pt x="1531" y="3319"/>
                      <a:pt x="1542" y="3319"/>
                    </a:cubicBezTo>
                    <a:cubicBezTo>
                      <a:pt x="1569" y="3319"/>
                      <a:pt x="1587" y="3301"/>
                      <a:pt x="1605" y="3284"/>
                    </a:cubicBezTo>
                    <a:cubicBezTo>
                      <a:pt x="1630" y="3259"/>
                      <a:pt x="1655" y="3233"/>
                      <a:pt x="1655" y="3183"/>
                    </a:cubicBezTo>
                    <a:cubicBezTo>
                      <a:pt x="1680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58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208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84"/>
                      <a:pt x="1905" y="3509"/>
                    </a:cubicBezTo>
                    <a:cubicBezTo>
                      <a:pt x="1905" y="3534"/>
                      <a:pt x="1930" y="3534"/>
                      <a:pt x="1955" y="3534"/>
                    </a:cubicBezTo>
                    <a:cubicBezTo>
                      <a:pt x="1980" y="3534"/>
                      <a:pt x="2006" y="3509"/>
                      <a:pt x="2006" y="3484"/>
                    </a:cubicBezTo>
                    <a:cubicBezTo>
                      <a:pt x="2006" y="3434"/>
                      <a:pt x="1980" y="3384"/>
                      <a:pt x="1980" y="3309"/>
                    </a:cubicBezTo>
                    <a:cubicBezTo>
                      <a:pt x="1955" y="3259"/>
                      <a:pt x="1955" y="3183"/>
                      <a:pt x="1930" y="3133"/>
                    </a:cubicBezTo>
                    <a:cubicBezTo>
                      <a:pt x="1930" y="3058"/>
                      <a:pt x="1905" y="2983"/>
                      <a:pt x="1880" y="2908"/>
                    </a:cubicBezTo>
                    <a:lnTo>
                      <a:pt x="1880" y="2908"/>
                    </a:lnTo>
                    <a:cubicBezTo>
                      <a:pt x="1930" y="2933"/>
                      <a:pt x="2006" y="2958"/>
                      <a:pt x="2056" y="3008"/>
                    </a:cubicBezTo>
                    <a:cubicBezTo>
                      <a:pt x="2131" y="3058"/>
                      <a:pt x="2206" y="3083"/>
                      <a:pt x="2306" y="3133"/>
                    </a:cubicBezTo>
                    <a:cubicBezTo>
                      <a:pt x="2319" y="3146"/>
                      <a:pt x="2331" y="3152"/>
                      <a:pt x="2344" y="3152"/>
                    </a:cubicBezTo>
                    <a:cubicBezTo>
                      <a:pt x="2356" y="3152"/>
                      <a:pt x="2369" y="3146"/>
                      <a:pt x="2381" y="3133"/>
                    </a:cubicBezTo>
                    <a:cubicBezTo>
                      <a:pt x="2381" y="3108"/>
                      <a:pt x="2381" y="3058"/>
                      <a:pt x="2356" y="3058"/>
                    </a:cubicBezTo>
                    <a:cubicBezTo>
                      <a:pt x="2281" y="2983"/>
                      <a:pt x="2181" y="2933"/>
                      <a:pt x="2106" y="2883"/>
                    </a:cubicBezTo>
                    <a:cubicBezTo>
                      <a:pt x="2031" y="2832"/>
                      <a:pt x="1930" y="2782"/>
                      <a:pt x="1855" y="2757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30" y="2657"/>
                      <a:pt x="1805" y="2557"/>
                      <a:pt x="1780" y="2482"/>
                    </a:cubicBezTo>
                    <a:lnTo>
                      <a:pt x="1855" y="2482"/>
                    </a:lnTo>
                    <a:cubicBezTo>
                      <a:pt x="1905" y="2507"/>
                      <a:pt x="1955" y="2507"/>
                      <a:pt x="2006" y="2532"/>
                    </a:cubicBezTo>
                    <a:cubicBezTo>
                      <a:pt x="2031" y="2532"/>
                      <a:pt x="2081" y="2557"/>
                      <a:pt x="2106" y="2557"/>
                    </a:cubicBezTo>
                    <a:lnTo>
                      <a:pt x="2156" y="2582"/>
                    </a:lnTo>
                    <a:cubicBezTo>
                      <a:pt x="2181" y="2582"/>
                      <a:pt x="2206" y="2582"/>
                      <a:pt x="2231" y="2607"/>
                    </a:cubicBezTo>
                    <a:lnTo>
                      <a:pt x="2331" y="2607"/>
                    </a:ln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57"/>
                      <a:pt x="2356" y="2532"/>
                    </a:cubicBezTo>
                    <a:cubicBezTo>
                      <a:pt x="2331" y="2431"/>
                      <a:pt x="2331" y="2331"/>
                      <a:pt x="2281" y="2231"/>
                    </a:cubicBezTo>
                    <a:cubicBezTo>
                      <a:pt x="2281" y="2181"/>
                      <a:pt x="2281" y="2131"/>
                      <a:pt x="2256" y="2106"/>
                    </a:cubicBezTo>
                    <a:cubicBezTo>
                      <a:pt x="2256" y="2081"/>
                      <a:pt x="2256" y="2081"/>
                      <a:pt x="2256" y="2055"/>
                    </a:cubicBezTo>
                    <a:cubicBezTo>
                      <a:pt x="2331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1"/>
                      <a:pt x="2707" y="2356"/>
                      <a:pt x="2757" y="2431"/>
                    </a:cubicBezTo>
                    <a:cubicBezTo>
                      <a:pt x="2782" y="2482"/>
                      <a:pt x="2808" y="2507"/>
                      <a:pt x="2833" y="2557"/>
                    </a:cubicBezTo>
                    <a:cubicBezTo>
                      <a:pt x="2858" y="2607"/>
                      <a:pt x="2883" y="2657"/>
                      <a:pt x="2933" y="2707"/>
                    </a:cubicBezTo>
                    <a:cubicBezTo>
                      <a:pt x="2933" y="2707"/>
                      <a:pt x="2944" y="2718"/>
                      <a:pt x="2951" y="2718"/>
                    </a:cubicBezTo>
                    <a:cubicBezTo>
                      <a:pt x="2955" y="2718"/>
                      <a:pt x="2958" y="2715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3" y="2406"/>
                    </a:cubicBezTo>
                    <a:cubicBezTo>
                      <a:pt x="2808" y="2331"/>
                      <a:pt x="2757" y="2281"/>
                      <a:pt x="2732" y="2206"/>
                    </a:cubicBezTo>
                    <a:lnTo>
                      <a:pt x="2732" y="2206"/>
                    </a:lnTo>
                    <a:cubicBezTo>
                      <a:pt x="2782" y="2231"/>
                      <a:pt x="2833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9" y="2356"/>
                    </a:cubicBezTo>
                    <a:cubicBezTo>
                      <a:pt x="3234" y="2356"/>
                      <a:pt x="3284" y="2356"/>
                      <a:pt x="3284" y="2331"/>
                    </a:cubicBezTo>
                    <a:cubicBezTo>
                      <a:pt x="3309" y="2306"/>
                      <a:pt x="3309" y="2256"/>
                      <a:pt x="3284" y="2231"/>
                    </a:cubicBezTo>
                    <a:cubicBezTo>
                      <a:pt x="3209" y="2206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106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5"/>
                      <a:pt x="2958" y="2055"/>
                      <a:pt x="3008" y="2030"/>
                    </a:cubicBezTo>
                    <a:cubicBezTo>
                      <a:pt x="3133" y="1980"/>
                      <a:pt x="3234" y="1955"/>
                      <a:pt x="3359" y="1905"/>
                    </a:cubicBezTo>
                    <a:cubicBezTo>
                      <a:pt x="3384" y="1880"/>
                      <a:pt x="3384" y="1830"/>
                      <a:pt x="3384" y="1805"/>
                    </a:cubicBezTo>
                    <a:cubicBezTo>
                      <a:pt x="3384" y="1780"/>
                      <a:pt x="3384" y="1780"/>
                      <a:pt x="3359" y="1755"/>
                    </a:cubicBezTo>
                    <a:lnTo>
                      <a:pt x="3284" y="1755"/>
                    </a:ln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8" y="1905"/>
                      <a:pt x="2757" y="1955"/>
                      <a:pt x="2632" y="1980"/>
                    </a:cubicBezTo>
                    <a:cubicBezTo>
                      <a:pt x="2632" y="1980"/>
                      <a:pt x="2632" y="1980"/>
                      <a:pt x="2607" y="2005"/>
                    </a:cubicBezTo>
                    <a:cubicBezTo>
                      <a:pt x="2582" y="1980"/>
                      <a:pt x="2557" y="1980"/>
                      <a:pt x="2532" y="1980"/>
                    </a:cubicBezTo>
                    <a:cubicBezTo>
                      <a:pt x="2457" y="1955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2" y="1830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4"/>
                    </a:cubicBezTo>
                    <a:cubicBezTo>
                      <a:pt x="2757" y="1654"/>
                      <a:pt x="2782" y="1629"/>
                      <a:pt x="2782" y="1629"/>
                    </a:cubicBezTo>
                    <a:cubicBezTo>
                      <a:pt x="2808" y="1604"/>
                      <a:pt x="2833" y="1579"/>
                      <a:pt x="2808" y="1554"/>
                    </a:cubicBezTo>
                    <a:cubicBezTo>
                      <a:pt x="2782" y="1529"/>
                      <a:pt x="2757" y="1504"/>
                      <a:pt x="2732" y="1504"/>
                    </a:cubicBezTo>
                    <a:cubicBezTo>
                      <a:pt x="2707" y="1479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7" y="1404"/>
                    </a:cubicBezTo>
                    <a:cubicBezTo>
                      <a:pt x="2432" y="1379"/>
                      <a:pt x="2381" y="1354"/>
                      <a:pt x="2331" y="1329"/>
                    </a:cubicBezTo>
                    <a:lnTo>
                      <a:pt x="2356" y="1329"/>
                    </a:lnTo>
                    <a:cubicBezTo>
                      <a:pt x="2306" y="1329"/>
                      <a:pt x="2256" y="1304"/>
                      <a:pt x="2231" y="1279"/>
                    </a:cubicBezTo>
                    <a:cubicBezTo>
                      <a:pt x="2206" y="1279"/>
                      <a:pt x="2181" y="1253"/>
                      <a:pt x="2131" y="1253"/>
                    </a:cubicBezTo>
                    <a:cubicBezTo>
                      <a:pt x="2156" y="1228"/>
                      <a:pt x="2156" y="1228"/>
                      <a:pt x="2181" y="1228"/>
                    </a:cubicBezTo>
                    <a:cubicBezTo>
                      <a:pt x="2206" y="1178"/>
                      <a:pt x="2256" y="1153"/>
                      <a:pt x="2306" y="1103"/>
                    </a:cubicBezTo>
                    <a:cubicBezTo>
                      <a:pt x="2331" y="1078"/>
                      <a:pt x="2381" y="1053"/>
                      <a:pt x="2407" y="1028"/>
                    </a:cubicBezTo>
                    <a:cubicBezTo>
                      <a:pt x="2407" y="1028"/>
                      <a:pt x="2432" y="1053"/>
                      <a:pt x="2432" y="1053"/>
                    </a:cubicBezTo>
                    <a:cubicBezTo>
                      <a:pt x="2507" y="1078"/>
                      <a:pt x="2607" y="1103"/>
                      <a:pt x="2682" y="1128"/>
                    </a:cubicBezTo>
                    <a:cubicBezTo>
                      <a:pt x="2757" y="1153"/>
                      <a:pt x="2858" y="1178"/>
                      <a:pt x="2933" y="1178"/>
                    </a:cubicBezTo>
                    <a:cubicBezTo>
                      <a:pt x="2948" y="1186"/>
                      <a:pt x="2960" y="1189"/>
                      <a:pt x="2971" y="1189"/>
                    </a:cubicBezTo>
                    <a:cubicBezTo>
                      <a:pt x="2998" y="1189"/>
                      <a:pt x="3015" y="1171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8" y="1003"/>
                      <a:pt x="2732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2"/>
                      <a:pt x="2632" y="827"/>
                      <a:pt x="2657" y="827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8" y="702"/>
                      <a:pt x="2858" y="652"/>
                    </a:cubicBezTo>
                    <a:cubicBezTo>
                      <a:pt x="2883" y="652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602"/>
                      <a:pt x="2808" y="602"/>
                    </a:cubicBezTo>
                    <a:cubicBezTo>
                      <a:pt x="2757" y="627"/>
                      <a:pt x="2707" y="677"/>
                      <a:pt x="2682" y="702"/>
                    </a:cubicBezTo>
                    <a:cubicBezTo>
                      <a:pt x="2632" y="752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2"/>
                    </a:cubicBezTo>
                    <a:cubicBezTo>
                      <a:pt x="2507" y="802"/>
                      <a:pt x="2507" y="777"/>
                      <a:pt x="2507" y="727"/>
                    </a:cubicBezTo>
                    <a:cubicBezTo>
                      <a:pt x="2507" y="627"/>
                      <a:pt x="2507" y="552"/>
                      <a:pt x="2507" y="451"/>
                    </a:cubicBezTo>
                    <a:cubicBezTo>
                      <a:pt x="2507" y="401"/>
                      <a:pt x="2482" y="376"/>
                      <a:pt x="2457" y="376"/>
                    </a:cubicBezTo>
                    <a:cubicBezTo>
                      <a:pt x="2407" y="376"/>
                      <a:pt x="2381" y="401"/>
                      <a:pt x="2381" y="451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802"/>
                      <a:pt x="2356" y="878"/>
                      <a:pt x="2356" y="953"/>
                    </a:cubicBezTo>
                    <a:cubicBezTo>
                      <a:pt x="2356" y="953"/>
                      <a:pt x="2356" y="953"/>
                      <a:pt x="2381" y="978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31" y="1103"/>
                      <a:pt x="2181" y="1128"/>
                      <a:pt x="2131" y="1178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7"/>
                    </a:cubicBezTo>
                    <a:cubicBezTo>
                      <a:pt x="2056" y="802"/>
                      <a:pt x="2056" y="777"/>
                      <a:pt x="2056" y="752"/>
                    </a:cubicBezTo>
                    <a:cubicBezTo>
                      <a:pt x="2056" y="752"/>
                      <a:pt x="2056" y="727"/>
                      <a:pt x="2031" y="702"/>
                    </a:cubicBezTo>
                    <a:cubicBezTo>
                      <a:pt x="2031" y="702"/>
                      <a:pt x="2031" y="702"/>
                      <a:pt x="2031" y="677"/>
                    </a:cubicBezTo>
                    <a:cubicBezTo>
                      <a:pt x="2031" y="677"/>
                      <a:pt x="2006" y="652"/>
                      <a:pt x="1980" y="652"/>
                    </a:cubicBezTo>
                    <a:lnTo>
                      <a:pt x="1955" y="652"/>
                    </a:lnTo>
                    <a:cubicBezTo>
                      <a:pt x="1930" y="677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77"/>
                    </a:cubicBezTo>
                    <a:cubicBezTo>
                      <a:pt x="1780" y="802"/>
                      <a:pt x="1755" y="827"/>
                      <a:pt x="1730" y="827"/>
                    </a:cubicBezTo>
                    <a:cubicBezTo>
                      <a:pt x="1705" y="852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78"/>
                    </a:cubicBezTo>
                    <a:cubicBezTo>
                      <a:pt x="1579" y="978"/>
                      <a:pt x="1554" y="1003"/>
                      <a:pt x="1554" y="1028"/>
                    </a:cubicBezTo>
                    <a:cubicBezTo>
                      <a:pt x="1529" y="1053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2"/>
                    </a:cubicBezTo>
                    <a:cubicBezTo>
                      <a:pt x="1404" y="827"/>
                      <a:pt x="1404" y="802"/>
                      <a:pt x="1404" y="777"/>
                    </a:cubicBezTo>
                    <a:cubicBezTo>
                      <a:pt x="1404" y="752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52"/>
                      <a:pt x="1554" y="477"/>
                      <a:pt x="1579" y="426"/>
                    </a:cubicBezTo>
                    <a:cubicBezTo>
                      <a:pt x="1605" y="376"/>
                      <a:pt x="1605" y="326"/>
                      <a:pt x="1630" y="251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0"/>
                      <a:pt x="1705" y="25"/>
                      <a:pt x="1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3" name="Google Shape;4793;p38"/>
              <p:cNvSpPr/>
              <p:nvPr/>
            </p:nvSpPr>
            <p:spPr>
              <a:xfrm>
                <a:off x="5048400" y="1250650"/>
                <a:ext cx="846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3535" extrusionOk="0">
                    <a:moveTo>
                      <a:pt x="2331" y="1329"/>
                    </a:moveTo>
                    <a:lnTo>
                      <a:pt x="2331" y="1329"/>
                    </a:lnTo>
                    <a:cubicBezTo>
                      <a:pt x="2339" y="1332"/>
                      <a:pt x="2346" y="1336"/>
                      <a:pt x="2353" y="1339"/>
                    </a:cubicBezTo>
                    <a:lnTo>
                      <a:pt x="2353" y="1339"/>
                    </a:lnTo>
                    <a:cubicBezTo>
                      <a:pt x="2346" y="1329"/>
                      <a:pt x="2331" y="1329"/>
                      <a:pt x="2331" y="1329"/>
                    </a:cubicBezTo>
                    <a:close/>
                    <a:moveTo>
                      <a:pt x="1956" y="802"/>
                    </a:moveTo>
                    <a:cubicBezTo>
                      <a:pt x="1956" y="802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3"/>
                      <a:pt x="2031" y="1103"/>
                      <a:pt x="2056" y="1153"/>
                    </a:cubicBezTo>
                    <a:cubicBezTo>
                      <a:pt x="2056" y="1178"/>
                      <a:pt x="2056" y="1203"/>
                      <a:pt x="2056" y="1229"/>
                    </a:cubicBezTo>
                    <a:cubicBezTo>
                      <a:pt x="2031" y="1254"/>
                      <a:pt x="2006" y="1279"/>
                      <a:pt x="1956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504"/>
                      <a:pt x="1680" y="1529"/>
                    </a:cubicBezTo>
                    <a:cubicBezTo>
                      <a:pt x="1655" y="1554"/>
                      <a:pt x="1630" y="1579"/>
                      <a:pt x="1580" y="1604"/>
                    </a:cubicBezTo>
                    <a:cubicBezTo>
                      <a:pt x="1555" y="1479"/>
                      <a:pt x="1529" y="1354"/>
                      <a:pt x="1504" y="1229"/>
                    </a:cubicBezTo>
                    <a:cubicBezTo>
                      <a:pt x="1479" y="1203"/>
                      <a:pt x="1479" y="1178"/>
                      <a:pt x="1479" y="1178"/>
                    </a:cubicBezTo>
                    <a:cubicBezTo>
                      <a:pt x="1479" y="1178"/>
                      <a:pt x="1479" y="1178"/>
                      <a:pt x="1504" y="1153"/>
                    </a:cubicBezTo>
                    <a:cubicBezTo>
                      <a:pt x="1529" y="1153"/>
                      <a:pt x="1555" y="1128"/>
                      <a:pt x="1580" y="1103"/>
                    </a:cubicBezTo>
                    <a:cubicBezTo>
                      <a:pt x="1630" y="1078"/>
                      <a:pt x="1655" y="1053"/>
                      <a:pt x="1680" y="1028"/>
                    </a:cubicBezTo>
                    <a:cubicBezTo>
                      <a:pt x="1705" y="1003"/>
                      <a:pt x="1730" y="978"/>
                      <a:pt x="1755" y="978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78"/>
                      <a:pt x="1905" y="828"/>
                      <a:pt x="1956" y="802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28"/>
                      <a:pt x="953" y="1028"/>
                    </a:cubicBezTo>
                    <a:cubicBezTo>
                      <a:pt x="978" y="1028"/>
                      <a:pt x="1028" y="1028"/>
                      <a:pt x="1053" y="1053"/>
                    </a:cubicBezTo>
                    <a:cubicBezTo>
                      <a:pt x="1078" y="1053"/>
                      <a:pt x="1103" y="1053"/>
                      <a:pt x="1154" y="1078"/>
                    </a:cubicBezTo>
                    <a:cubicBezTo>
                      <a:pt x="1204" y="1103"/>
                      <a:pt x="1254" y="1103"/>
                      <a:pt x="1329" y="1128"/>
                    </a:cubicBezTo>
                    <a:lnTo>
                      <a:pt x="1354" y="1128"/>
                    </a:lnTo>
                    <a:lnTo>
                      <a:pt x="1379" y="1229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30"/>
                      <a:pt x="1479" y="1655"/>
                      <a:pt x="1504" y="1655"/>
                    </a:cubicBezTo>
                    <a:cubicBezTo>
                      <a:pt x="1454" y="1655"/>
                      <a:pt x="1429" y="1655"/>
                      <a:pt x="1404" y="1630"/>
                    </a:cubicBezTo>
                    <a:cubicBezTo>
                      <a:pt x="1304" y="1604"/>
                      <a:pt x="1204" y="1579"/>
                      <a:pt x="1078" y="1529"/>
                    </a:cubicBezTo>
                    <a:cubicBezTo>
                      <a:pt x="1078" y="1529"/>
                      <a:pt x="1078" y="1504"/>
                      <a:pt x="1078" y="1504"/>
                    </a:cubicBezTo>
                    <a:cubicBezTo>
                      <a:pt x="1053" y="1479"/>
                      <a:pt x="1053" y="1454"/>
                      <a:pt x="1053" y="1429"/>
                    </a:cubicBezTo>
                    <a:cubicBezTo>
                      <a:pt x="1028" y="1379"/>
                      <a:pt x="1003" y="1329"/>
                      <a:pt x="978" y="1279"/>
                    </a:cubicBezTo>
                    <a:cubicBezTo>
                      <a:pt x="953" y="1229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06" y="1329"/>
                      <a:pt x="2156" y="1354"/>
                      <a:pt x="2206" y="1379"/>
                    </a:cubicBezTo>
                    <a:cubicBezTo>
                      <a:pt x="2256" y="1404"/>
                      <a:pt x="2331" y="1429"/>
                      <a:pt x="2382" y="1454"/>
                    </a:cubicBezTo>
                    <a:cubicBezTo>
                      <a:pt x="2482" y="1504"/>
                      <a:pt x="2582" y="1529"/>
                      <a:pt x="2682" y="1579"/>
                    </a:cubicBezTo>
                    <a:cubicBezTo>
                      <a:pt x="2657" y="1579"/>
                      <a:pt x="2657" y="1604"/>
                      <a:pt x="2632" y="1604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57" y="1755"/>
                    </a:cubicBezTo>
                    <a:cubicBezTo>
                      <a:pt x="2331" y="1780"/>
                      <a:pt x="2281" y="1805"/>
                      <a:pt x="2256" y="1830"/>
                    </a:cubicBezTo>
                    <a:cubicBezTo>
                      <a:pt x="2231" y="1830"/>
                      <a:pt x="2231" y="1830"/>
                      <a:pt x="2206" y="1855"/>
                    </a:cubicBezTo>
                    <a:lnTo>
                      <a:pt x="2156" y="1855"/>
                    </a:lnTo>
                    <a:cubicBezTo>
                      <a:pt x="2081" y="1830"/>
                      <a:pt x="2006" y="1830"/>
                      <a:pt x="1956" y="1805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80"/>
                      <a:pt x="1705" y="1630"/>
                      <a:pt x="1730" y="1604"/>
                    </a:cubicBezTo>
                    <a:cubicBezTo>
                      <a:pt x="1780" y="1554"/>
                      <a:pt x="1830" y="1504"/>
                      <a:pt x="1880" y="1479"/>
                    </a:cubicBezTo>
                    <a:cubicBezTo>
                      <a:pt x="1930" y="1429"/>
                      <a:pt x="1981" y="1404"/>
                      <a:pt x="2006" y="1354"/>
                    </a:cubicBezTo>
                    <a:cubicBezTo>
                      <a:pt x="2031" y="1329"/>
                      <a:pt x="2056" y="1329"/>
                      <a:pt x="2081" y="1304"/>
                    </a:cubicBezTo>
                    <a:close/>
                    <a:moveTo>
                      <a:pt x="1053" y="1655"/>
                    </a:moveTo>
                    <a:cubicBezTo>
                      <a:pt x="1103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80"/>
                    </a:cubicBezTo>
                    <a:lnTo>
                      <a:pt x="1379" y="1780"/>
                    </a:lnTo>
                    <a:cubicBezTo>
                      <a:pt x="1354" y="1830"/>
                      <a:pt x="1304" y="1855"/>
                      <a:pt x="1254" y="1905"/>
                    </a:cubicBezTo>
                    <a:cubicBezTo>
                      <a:pt x="1204" y="1955"/>
                      <a:pt x="1154" y="1980"/>
                      <a:pt x="1103" y="2031"/>
                    </a:cubicBezTo>
                    <a:cubicBezTo>
                      <a:pt x="1103" y="2031"/>
                      <a:pt x="1078" y="2056"/>
                      <a:pt x="1078" y="2081"/>
                    </a:cubicBezTo>
                    <a:cubicBezTo>
                      <a:pt x="1053" y="2056"/>
                      <a:pt x="1028" y="2056"/>
                      <a:pt x="1003" y="2056"/>
                    </a:cubicBezTo>
                    <a:cubicBezTo>
                      <a:pt x="928" y="2031"/>
                      <a:pt x="878" y="2005"/>
                      <a:pt x="828" y="2005"/>
                    </a:cubicBezTo>
                    <a:cubicBezTo>
                      <a:pt x="778" y="1980"/>
                      <a:pt x="727" y="1955"/>
                      <a:pt x="677" y="1955"/>
                    </a:cubicBezTo>
                    <a:cubicBezTo>
                      <a:pt x="652" y="1955"/>
                      <a:pt x="652" y="1930"/>
                      <a:pt x="627" y="1930"/>
                    </a:cubicBezTo>
                    <a:cubicBezTo>
                      <a:pt x="652" y="1930"/>
                      <a:pt x="652" y="1905"/>
                      <a:pt x="677" y="1905"/>
                    </a:cubicBezTo>
                    <a:cubicBezTo>
                      <a:pt x="702" y="1880"/>
                      <a:pt x="727" y="1880"/>
                      <a:pt x="727" y="1855"/>
                    </a:cubicBezTo>
                    <a:cubicBezTo>
                      <a:pt x="752" y="1830"/>
                      <a:pt x="778" y="1805"/>
                      <a:pt x="803" y="1805"/>
                    </a:cubicBezTo>
                    <a:cubicBezTo>
                      <a:pt x="853" y="1780"/>
                      <a:pt x="903" y="1730"/>
                      <a:pt x="928" y="1705"/>
                    </a:cubicBezTo>
                    <a:cubicBezTo>
                      <a:pt x="953" y="1705"/>
                      <a:pt x="978" y="1705"/>
                      <a:pt x="1003" y="1680"/>
                    </a:cubicBezTo>
                    <a:cubicBezTo>
                      <a:pt x="1003" y="1680"/>
                      <a:pt x="1028" y="1655"/>
                      <a:pt x="1053" y="1655"/>
                    </a:cubicBezTo>
                    <a:close/>
                    <a:moveTo>
                      <a:pt x="1655" y="1855"/>
                    </a:moveTo>
                    <a:lnTo>
                      <a:pt x="1655" y="1855"/>
                    </a:lnTo>
                    <a:cubicBezTo>
                      <a:pt x="1805" y="1905"/>
                      <a:pt x="1981" y="1980"/>
                      <a:pt x="2131" y="2031"/>
                    </a:cubicBezTo>
                    <a:lnTo>
                      <a:pt x="2156" y="2031"/>
                    </a:lnTo>
                    <a:cubicBezTo>
                      <a:pt x="2156" y="2056"/>
                      <a:pt x="2156" y="2081"/>
                      <a:pt x="2181" y="2106"/>
                    </a:cubicBezTo>
                    <a:cubicBezTo>
                      <a:pt x="2181" y="2131"/>
                      <a:pt x="2181" y="2181"/>
                      <a:pt x="2206" y="2231"/>
                    </a:cubicBezTo>
                    <a:cubicBezTo>
                      <a:pt x="2206" y="2281"/>
                      <a:pt x="2231" y="2356"/>
                      <a:pt x="2256" y="2407"/>
                    </a:cubicBezTo>
                    <a:cubicBezTo>
                      <a:pt x="2256" y="2457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507"/>
                      <a:pt x="2156" y="2507"/>
                      <a:pt x="2131" y="2482"/>
                    </a:cubicBezTo>
                    <a:lnTo>
                      <a:pt x="2031" y="2482"/>
                    </a:lnTo>
                    <a:cubicBezTo>
                      <a:pt x="2006" y="2457"/>
                      <a:pt x="2006" y="2457"/>
                      <a:pt x="1981" y="2457"/>
                    </a:cubicBezTo>
                    <a:cubicBezTo>
                      <a:pt x="1956" y="2457"/>
                      <a:pt x="1930" y="2457"/>
                      <a:pt x="1930" y="2432"/>
                    </a:cubicBezTo>
                    <a:cubicBezTo>
                      <a:pt x="1880" y="2432"/>
                      <a:pt x="1855" y="2432"/>
                      <a:pt x="1830" y="2407"/>
                    </a:cubicBezTo>
                    <a:lnTo>
                      <a:pt x="1755" y="2407"/>
                    </a:ln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80" y="1980"/>
                    </a:cubicBezTo>
                    <a:cubicBezTo>
                      <a:pt x="1655" y="1930"/>
                      <a:pt x="1655" y="1905"/>
                      <a:pt x="1655" y="1855"/>
                    </a:cubicBezTo>
                    <a:close/>
                    <a:moveTo>
                      <a:pt x="1504" y="1805"/>
                    </a:moveTo>
                    <a:cubicBezTo>
                      <a:pt x="1504" y="1805"/>
                      <a:pt x="1529" y="1805"/>
                      <a:pt x="1529" y="1830"/>
                    </a:cubicBezTo>
                    <a:cubicBezTo>
                      <a:pt x="1555" y="1880"/>
                      <a:pt x="1555" y="1930"/>
                      <a:pt x="1580" y="1980"/>
                    </a:cubicBezTo>
                    <a:cubicBezTo>
                      <a:pt x="1605" y="2106"/>
                      <a:pt x="1630" y="2231"/>
                      <a:pt x="1655" y="2356"/>
                    </a:cubicBezTo>
                    <a:cubicBezTo>
                      <a:pt x="1630" y="2356"/>
                      <a:pt x="1630" y="2381"/>
                      <a:pt x="1605" y="2381"/>
                    </a:cubicBezTo>
                    <a:cubicBezTo>
                      <a:pt x="1605" y="2407"/>
                      <a:pt x="1580" y="2432"/>
                      <a:pt x="1555" y="2432"/>
                    </a:cubicBezTo>
                    <a:cubicBezTo>
                      <a:pt x="1555" y="2457"/>
                      <a:pt x="1555" y="2457"/>
                      <a:pt x="1529" y="2457"/>
                    </a:cubicBezTo>
                    <a:cubicBezTo>
                      <a:pt x="1529" y="2482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82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32"/>
                      <a:pt x="1329" y="2632"/>
                      <a:pt x="1304" y="2657"/>
                    </a:cubicBezTo>
                    <a:cubicBezTo>
                      <a:pt x="1304" y="2632"/>
                      <a:pt x="1304" y="2632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82"/>
                    </a:cubicBezTo>
                    <a:cubicBezTo>
                      <a:pt x="1254" y="2432"/>
                      <a:pt x="1254" y="2407"/>
                      <a:pt x="1229" y="2381"/>
                    </a:cubicBezTo>
                    <a:cubicBezTo>
                      <a:pt x="1229" y="2356"/>
                      <a:pt x="1229" y="2331"/>
                      <a:pt x="1204" y="2306"/>
                    </a:cubicBezTo>
                    <a:cubicBezTo>
                      <a:pt x="1204" y="2281"/>
                      <a:pt x="1204" y="2256"/>
                      <a:pt x="1179" y="2231"/>
                    </a:cubicBezTo>
                    <a:cubicBezTo>
                      <a:pt x="1179" y="2206"/>
                      <a:pt x="1154" y="2156"/>
                      <a:pt x="1154" y="2131"/>
                    </a:cubicBezTo>
                    <a:cubicBezTo>
                      <a:pt x="1154" y="2131"/>
                      <a:pt x="1154" y="2106"/>
                      <a:pt x="1154" y="2106"/>
                    </a:cubicBezTo>
                    <a:lnTo>
                      <a:pt x="1179" y="2106"/>
                    </a:lnTo>
                    <a:cubicBezTo>
                      <a:pt x="1229" y="2056"/>
                      <a:pt x="1279" y="2005"/>
                      <a:pt x="1329" y="1980"/>
                    </a:cubicBezTo>
                    <a:cubicBezTo>
                      <a:pt x="1354" y="1930"/>
                      <a:pt x="1404" y="1905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55" y="0"/>
                    </a:moveTo>
                    <a:cubicBezTo>
                      <a:pt x="1630" y="0"/>
                      <a:pt x="1630" y="0"/>
                      <a:pt x="1630" y="26"/>
                    </a:cubicBez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29" y="176"/>
                      <a:pt x="1479" y="326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76"/>
                      <a:pt x="1329" y="301"/>
                    </a:cubicBezTo>
                    <a:cubicBezTo>
                      <a:pt x="1304" y="251"/>
                      <a:pt x="1279" y="176"/>
                      <a:pt x="1279" y="126"/>
                    </a:cubicBezTo>
                    <a:cubicBezTo>
                      <a:pt x="1279" y="101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1"/>
                      <a:pt x="1204" y="326"/>
                    </a:cubicBezTo>
                    <a:cubicBezTo>
                      <a:pt x="1204" y="376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52"/>
                      <a:pt x="1154" y="527"/>
                    </a:cubicBezTo>
                    <a:cubicBezTo>
                      <a:pt x="1103" y="502"/>
                      <a:pt x="1078" y="477"/>
                      <a:pt x="1028" y="477"/>
                    </a:cubicBezTo>
                    <a:cubicBezTo>
                      <a:pt x="978" y="452"/>
                      <a:pt x="928" y="427"/>
                      <a:pt x="903" y="401"/>
                    </a:cubicBezTo>
                    <a:cubicBezTo>
                      <a:pt x="878" y="376"/>
                      <a:pt x="878" y="376"/>
                      <a:pt x="853" y="376"/>
                    </a:cubicBezTo>
                    <a:cubicBezTo>
                      <a:pt x="828" y="376"/>
                      <a:pt x="828" y="401"/>
                      <a:pt x="803" y="401"/>
                    </a:cubicBezTo>
                    <a:cubicBezTo>
                      <a:pt x="778" y="452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52"/>
                    </a:cubicBezTo>
                    <a:cubicBezTo>
                      <a:pt x="1103" y="652"/>
                      <a:pt x="1154" y="677"/>
                      <a:pt x="1179" y="702"/>
                    </a:cubicBezTo>
                    <a:cubicBezTo>
                      <a:pt x="1229" y="727"/>
                      <a:pt x="1254" y="727"/>
                      <a:pt x="1279" y="752"/>
                    </a:cubicBezTo>
                    <a:cubicBezTo>
                      <a:pt x="1279" y="777"/>
                      <a:pt x="1304" y="828"/>
                      <a:pt x="1304" y="853"/>
                    </a:cubicBezTo>
                    <a:cubicBezTo>
                      <a:pt x="1304" y="928"/>
                      <a:pt x="1329" y="978"/>
                      <a:pt x="1329" y="1028"/>
                    </a:cubicBezTo>
                    <a:cubicBezTo>
                      <a:pt x="1329" y="1053"/>
                      <a:pt x="1354" y="1053"/>
                      <a:pt x="1354" y="1053"/>
                    </a:cubicBezTo>
                    <a:cubicBezTo>
                      <a:pt x="1279" y="1053"/>
                      <a:pt x="1229" y="1028"/>
                      <a:pt x="1154" y="1003"/>
                    </a:cubicBezTo>
                    <a:cubicBezTo>
                      <a:pt x="1128" y="1003"/>
                      <a:pt x="1103" y="1003"/>
                      <a:pt x="1078" y="978"/>
                    </a:cubicBezTo>
                    <a:cubicBezTo>
                      <a:pt x="1053" y="978"/>
                      <a:pt x="1003" y="978"/>
                      <a:pt x="978" y="953"/>
                    </a:cubicBezTo>
                    <a:cubicBezTo>
                      <a:pt x="928" y="953"/>
                      <a:pt x="903" y="953"/>
                      <a:pt x="853" y="928"/>
                    </a:cubicBezTo>
                    <a:cubicBezTo>
                      <a:pt x="828" y="928"/>
                      <a:pt x="828" y="903"/>
                      <a:pt x="803" y="903"/>
                    </a:cubicBezTo>
                    <a:cubicBezTo>
                      <a:pt x="778" y="928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8" y="1053"/>
                    </a:cubicBezTo>
                    <a:cubicBezTo>
                      <a:pt x="778" y="1078"/>
                      <a:pt x="778" y="1103"/>
                      <a:pt x="803" y="1103"/>
                    </a:cubicBezTo>
                    <a:cubicBezTo>
                      <a:pt x="828" y="1178"/>
                      <a:pt x="853" y="1229"/>
                      <a:pt x="878" y="1279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504"/>
                    </a:cubicBezTo>
                    <a:cubicBezTo>
                      <a:pt x="953" y="1479"/>
                      <a:pt x="903" y="1454"/>
                      <a:pt x="853" y="1454"/>
                    </a:cubicBezTo>
                    <a:cubicBezTo>
                      <a:pt x="778" y="1429"/>
                      <a:pt x="727" y="1404"/>
                      <a:pt x="652" y="1379"/>
                    </a:cubicBezTo>
                    <a:cubicBezTo>
                      <a:pt x="652" y="1379"/>
                      <a:pt x="652" y="1379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4"/>
                      <a:pt x="527" y="1203"/>
                    </a:cubicBezTo>
                    <a:cubicBezTo>
                      <a:pt x="527" y="1153"/>
                      <a:pt x="502" y="1128"/>
                      <a:pt x="477" y="1103"/>
                    </a:cubicBezTo>
                    <a:cubicBezTo>
                      <a:pt x="452" y="1053"/>
                      <a:pt x="427" y="1028"/>
                      <a:pt x="402" y="978"/>
                    </a:cubicBezTo>
                    <a:cubicBezTo>
                      <a:pt x="402" y="953"/>
                      <a:pt x="377" y="953"/>
                      <a:pt x="351" y="953"/>
                    </a:cubicBezTo>
                    <a:lnTo>
                      <a:pt x="326" y="953"/>
                    </a:lnTo>
                    <a:cubicBezTo>
                      <a:pt x="326" y="953"/>
                      <a:pt x="301" y="978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7" y="1178"/>
                      <a:pt x="402" y="1254"/>
                    </a:cubicBezTo>
                    <a:cubicBezTo>
                      <a:pt x="427" y="1279"/>
                      <a:pt x="427" y="1304"/>
                      <a:pt x="452" y="1329"/>
                    </a:cubicBezTo>
                    <a:cubicBezTo>
                      <a:pt x="402" y="1304"/>
                      <a:pt x="377" y="1304"/>
                      <a:pt x="326" y="1279"/>
                    </a:cubicBezTo>
                    <a:cubicBezTo>
                      <a:pt x="276" y="1254"/>
                      <a:pt x="201" y="1254"/>
                      <a:pt x="151" y="1229"/>
                    </a:cubicBezTo>
                    <a:cubicBezTo>
                      <a:pt x="126" y="1203"/>
                      <a:pt x="101" y="1203"/>
                      <a:pt x="76" y="1178"/>
                    </a:cubicBezTo>
                    <a:lnTo>
                      <a:pt x="51" y="1178"/>
                    </a:lnTo>
                    <a:cubicBezTo>
                      <a:pt x="26" y="1178"/>
                      <a:pt x="26" y="1178"/>
                      <a:pt x="1" y="1203"/>
                    </a:cubicBezTo>
                    <a:cubicBezTo>
                      <a:pt x="1" y="1229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54"/>
                      <a:pt x="201" y="1354"/>
                      <a:pt x="226" y="1354"/>
                    </a:cubicBezTo>
                    <a:cubicBezTo>
                      <a:pt x="276" y="1379"/>
                      <a:pt x="301" y="1379"/>
                      <a:pt x="326" y="1404"/>
                    </a:cubicBezTo>
                    <a:cubicBezTo>
                      <a:pt x="351" y="1404"/>
                      <a:pt x="402" y="1429"/>
                      <a:pt x="427" y="1429"/>
                    </a:cubicBezTo>
                    <a:cubicBezTo>
                      <a:pt x="402" y="1454"/>
                      <a:pt x="377" y="1454"/>
                      <a:pt x="377" y="1479"/>
                    </a:cubicBezTo>
                    <a:cubicBezTo>
                      <a:pt x="301" y="1529"/>
                      <a:pt x="251" y="1579"/>
                      <a:pt x="176" y="1604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7" y="1630"/>
                      <a:pt x="502" y="1554"/>
                    </a:cubicBezTo>
                    <a:cubicBezTo>
                      <a:pt x="527" y="1554"/>
                      <a:pt x="552" y="1529"/>
                      <a:pt x="602" y="1504"/>
                    </a:cubicBezTo>
                    <a:lnTo>
                      <a:pt x="677" y="1504"/>
                    </a:lnTo>
                    <a:cubicBezTo>
                      <a:pt x="727" y="1529"/>
                      <a:pt x="803" y="1554"/>
                      <a:pt x="853" y="1579"/>
                    </a:cubicBezTo>
                    <a:cubicBezTo>
                      <a:pt x="878" y="1579"/>
                      <a:pt x="903" y="1604"/>
                      <a:pt x="953" y="1604"/>
                    </a:cubicBezTo>
                    <a:cubicBezTo>
                      <a:pt x="928" y="1630"/>
                      <a:pt x="903" y="1630"/>
                      <a:pt x="878" y="1655"/>
                    </a:cubicBezTo>
                    <a:cubicBezTo>
                      <a:pt x="853" y="1680"/>
                      <a:pt x="828" y="1705"/>
                      <a:pt x="803" y="1705"/>
                    </a:cubicBezTo>
                    <a:cubicBezTo>
                      <a:pt x="778" y="1730"/>
                      <a:pt x="752" y="1755"/>
                      <a:pt x="727" y="1780"/>
                    </a:cubicBezTo>
                    <a:cubicBezTo>
                      <a:pt x="677" y="1830"/>
                      <a:pt x="602" y="1855"/>
                      <a:pt x="552" y="1905"/>
                    </a:cubicBezTo>
                    <a:cubicBezTo>
                      <a:pt x="552" y="1905"/>
                      <a:pt x="552" y="1905"/>
                      <a:pt x="552" y="1930"/>
                    </a:cubicBezTo>
                    <a:cubicBezTo>
                      <a:pt x="527" y="1930"/>
                      <a:pt x="527" y="1930"/>
                      <a:pt x="527" y="1955"/>
                    </a:cubicBezTo>
                    <a:cubicBezTo>
                      <a:pt x="502" y="1955"/>
                      <a:pt x="527" y="1980"/>
                      <a:pt x="552" y="2005"/>
                    </a:cubicBezTo>
                    <a:lnTo>
                      <a:pt x="602" y="2005"/>
                    </a:lnTo>
                    <a:cubicBezTo>
                      <a:pt x="602" y="2005"/>
                      <a:pt x="627" y="2031"/>
                      <a:pt x="652" y="2031"/>
                    </a:cubicBezTo>
                    <a:cubicBezTo>
                      <a:pt x="702" y="2031"/>
                      <a:pt x="752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31"/>
                      <a:pt x="1003" y="2131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1"/>
                      <a:pt x="828" y="2281"/>
                    </a:cubicBezTo>
                    <a:cubicBezTo>
                      <a:pt x="828" y="2306"/>
                      <a:pt x="803" y="2331"/>
                      <a:pt x="778" y="2356"/>
                    </a:cubicBezTo>
                    <a:cubicBezTo>
                      <a:pt x="752" y="2331"/>
                      <a:pt x="752" y="2331"/>
                      <a:pt x="752" y="2331"/>
                    </a:cubicBezTo>
                    <a:cubicBezTo>
                      <a:pt x="677" y="2331"/>
                      <a:pt x="627" y="2306"/>
                      <a:pt x="552" y="2281"/>
                    </a:cubicBezTo>
                    <a:cubicBezTo>
                      <a:pt x="477" y="2281"/>
                      <a:pt x="402" y="2281"/>
                      <a:pt x="351" y="2256"/>
                    </a:cubicBezTo>
                    <a:lnTo>
                      <a:pt x="226" y="2256"/>
                    </a:lnTo>
                    <a:cubicBezTo>
                      <a:pt x="201" y="2256"/>
                      <a:pt x="176" y="2281"/>
                      <a:pt x="176" y="2306"/>
                    </a:cubicBezTo>
                    <a:cubicBezTo>
                      <a:pt x="176" y="2331"/>
                      <a:pt x="201" y="2381"/>
                      <a:pt x="226" y="2381"/>
                    </a:cubicBezTo>
                    <a:cubicBezTo>
                      <a:pt x="276" y="2407"/>
                      <a:pt x="326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32"/>
                      <a:pt x="552" y="2557"/>
                    </a:cubicBezTo>
                    <a:cubicBezTo>
                      <a:pt x="527" y="2582"/>
                      <a:pt x="477" y="2632"/>
                      <a:pt x="427" y="2657"/>
                    </a:cubicBezTo>
                    <a:cubicBezTo>
                      <a:pt x="377" y="2707"/>
                      <a:pt x="351" y="2732"/>
                      <a:pt x="301" y="2782"/>
                    </a:cubicBezTo>
                    <a:cubicBezTo>
                      <a:pt x="301" y="2782"/>
                      <a:pt x="301" y="2808"/>
                      <a:pt x="301" y="2833"/>
                    </a:cubicBezTo>
                    <a:lnTo>
                      <a:pt x="351" y="2833"/>
                    </a:lnTo>
                    <a:cubicBezTo>
                      <a:pt x="402" y="2782"/>
                      <a:pt x="427" y="2757"/>
                      <a:pt x="477" y="2707"/>
                    </a:cubicBezTo>
                    <a:cubicBezTo>
                      <a:pt x="527" y="2682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32"/>
                      <a:pt x="702" y="2682"/>
                    </a:cubicBezTo>
                    <a:cubicBezTo>
                      <a:pt x="677" y="2782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8" y="2983"/>
                      <a:pt x="778" y="2958"/>
                    </a:cubicBezTo>
                    <a:cubicBezTo>
                      <a:pt x="778" y="2808"/>
                      <a:pt x="778" y="2632"/>
                      <a:pt x="778" y="2482"/>
                    </a:cubicBezTo>
                    <a:cubicBezTo>
                      <a:pt x="803" y="2457"/>
                      <a:pt x="803" y="2457"/>
                      <a:pt x="803" y="2432"/>
                    </a:cubicBezTo>
                    <a:cubicBezTo>
                      <a:pt x="803" y="2432"/>
                      <a:pt x="803" y="2432"/>
                      <a:pt x="803" y="2407"/>
                    </a:cubicBezTo>
                    <a:cubicBezTo>
                      <a:pt x="828" y="2381"/>
                      <a:pt x="853" y="2356"/>
                      <a:pt x="903" y="2331"/>
                    </a:cubicBezTo>
                    <a:cubicBezTo>
                      <a:pt x="928" y="2306"/>
                      <a:pt x="978" y="2256"/>
                      <a:pt x="1028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306"/>
                      <a:pt x="1078" y="2331"/>
                      <a:pt x="1103" y="2356"/>
                    </a:cubicBezTo>
                    <a:cubicBezTo>
                      <a:pt x="1103" y="2381"/>
                      <a:pt x="1128" y="2407"/>
                      <a:pt x="1128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607"/>
                      <a:pt x="1204" y="2607"/>
                      <a:pt x="1229" y="2632"/>
                    </a:cubicBezTo>
                    <a:cubicBezTo>
                      <a:pt x="1229" y="2657"/>
                      <a:pt x="1229" y="2682"/>
                      <a:pt x="1254" y="2682"/>
                    </a:cubicBezTo>
                    <a:cubicBezTo>
                      <a:pt x="1254" y="2707"/>
                      <a:pt x="1254" y="2707"/>
                      <a:pt x="1254" y="2707"/>
                    </a:cubicBezTo>
                    <a:cubicBezTo>
                      <a:pt x="1254" y="2707"/>
                      <a:pt x="1254" y="2732"/>
                      <a:pt x="1254" y="2732"/>
                    </a:cubicBezTo>
                    <a:cubicBezTo>
                      <a:pt x="1266" y="2745"/>
                      <a:pt x="1279" y="2751"/>
                      <a:pt x="1288" y="2751"/>
                    </a:cubicBezTo>
                    <a:cubicBezTo>
                      <a:pt x="1298" y="2751"/>
                      <a:pt x="1304" y="2745"/>
                      <a:pt x="1304" y="2732"/>
                    </a:cubicBezTo>
                    <a:cubicBezTo>
                      <a:pt x="1329" y="2732"/>
                      <a:pt x="1329" y="2707"/>
                      <a:pt x="1354" y="2707"/>
                    </a:cubicBezTo>
                    <a:cubicBezTo>
                      <a:pt x="1354" y="2682"/>
                      <a:pt x="1379" y="2682"/>
                      <a:pt x="1404" y="2657"/>
                    </a:cubicBezTo>
                    <a:cubicBezTo>
                      <a:pt x="1404" y="2657"/>
                      <a:pt x="1429" y="2632"/>
                      <a:pt x="1454" y="2632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57"/>
                      <a:pt x="1555" y="2532"/>
                    </a:cubicBezTo>
                    <a:cubicBezTo>
                      <a:pt x="1580" y="2532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57"/>
                    </a:cubicBezTo>
                    <a:cubicBezTo>
                      <a:pt x="1680" y="2482"/>
                      <a:pt x="1680" y="2507"/>
                      <a:pt x="1680" y="2557"/>
                    </a:cubicBezTo>
                    <a:cubicBezTo>
                      <a:pt x="1705" y="2607"/>
                      <a:pt x="1730" y="2682"/>
                      <a:pt x="1730" y="2757"/>
                    </a:cubicBezTo>
                    <a:lnTo>
                      <a:pt x="1730" y="2782"/>
                    </a:ln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58"/>
                      <a:pt x="1630" y="2983"/>
                    </a:cubicBezTo>
                    <a:cubicBezTo>
                      <a:pt x="1605" y="3033"/>
                      <a:pt x="1580" y="3058"/>
                      <a:pt x="1555" y="3083"/>
                    </a:cubicBezTo>
                    <a:cubicBezTo>
                      <a:pt x="1529" y="3133"/>
                      <a:pt x="1504" y="3183"/>
                      <a:pt x="1504" y="3234"/>
                    </a:cubicBezTo>
                    <a:cubicBezTo>
                      <a:pt x="1479" y="3234"/>
                      <a:pt x="1479" y="3259"/>
                      <a:pt x="1479" y="3259"/>
                    </a:cubicBezTo>
                    <a:cubicBezTo>
                      <a:pt x="1479" y="3284"/>
                      <a:pt x="1504" y="3309"/>
                      <a:pt x="1504" y="3309"/>
                    </a:cubicBezTo>
                    <a:cubicBezTo>
                      <a:pt x="1519" y="3316"/>
                      <a:pt x="1532" y="3319"/>
                      <a:pt x="1543" y="3319"/>
                    </a:cubicBezTo>
                    <a:cubicBezTo>
                      <a:pt x="1569" y="3319"/>
                      <a:pt x="1587" y="3301"/>
                      <a:pt x="1605" y="3284"/>
                    </a:cubicBezTo>
                    <a:cubicBezTo>
                      <a:pt x="1630" y="3259"/>
                      <a:pt x="1655" y="3234"/>
                      <a:pt x="1655" y="3209"/>
                    </a:cubicBezTo>
                    <a:cubicBezTo>
                      <a:pt x="1680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58"/>
                    </a:cubicBezTo>
                    <a:cubicBezTo>
                      <a:pt x="1805" y="3008"/>
                      <a:pt x="1805" y="3083"/>
                      <a:pt x="1830" y="3133"/>
                    </a:cubicBezTo>
                    <a:cubicBezTo>
                      <a:pt x="1830" y="3209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59"/>
                      <a:pt x="1905" y="3484"/>
                      <a:pt x="1905" y="3509"/>
                    </a:cubicBezTo>
                    <a:cubicBezTo>
                      <a:pt x="1905" y="3534"/>
                      <a:pt x="1930" y="3534"/>
                      <a:pt x="1956" y="3534"/>
                    </a:cubicBezTo>
                    <a:cubicBezTo>
                      <a:pt x="1981" y="3534"/>
                      <a:pt x="2006" y="3509"/>
                      <a:pt x="2006" y="3484"/>
                    </a:cubicBezTo>
                    <a:cubicBezTo>
                      <a:pt x="1981" y="3434"/>
                      <a:pt x="1981" y="3384"/>
                      <a:pt x="1981" y="3309"/>
                    </a:cubicBezTo>
                    <a:cubicBezTo>
                      <a:pt x="1956" y="3259"/>
                      <a:pt x="1956" y="3183"/>
                      <a:pt x="1930" y="3133"/>
                    </a:cubicBezTo>
                    <a:cubicBezTo>
                      <a:pt x="1930" y="3058"/>
                      <a:pt x="1905" y="2983"/>
                      <a:pt x="1880" y="2908"/>
                    </a:cubicBezTo>
                    <a:lnTo>
                      <a:pt x="1880" y="2908"/>
                    </a:lnTo>
                    <a:cubicBezTo>
                      <a:pt x="1930" y="2933"/>
                      <a:pt x="2006" y="2958"/>
                      <a:pt x="2056" y="3008"/>
                    </a:cubicBezTo>
                    <a:cubicBezTo>
                      <a:pt x="2131" y="3058"/>
                      <a:pt x="2206" y="3108"/>
                      <a:pt x="2306" y="3133"/>
                    </a:cubicBezTo>
                    <a:cubicBezTo>
                      <a:pt x="2319" y="3146"/>
                      <a:pt x="2331" y="3152"/>
                      <a:pt x="2344" y="3152"/>
                    </a:cubicBezTo>
                    <a:cubicBezTo>
                      <a:pt x="2357" y="3152"/>
                      <a:pt x="2369" y="3146"/>
                      <a:pt x="2382" y="3133"/>
                    </a:cubicBezTo>
                    <a:cubicBezTo>
                      <a:pt x="2382" y="3108"/>
                      <a:pt x="2382" y="3058"/>
                      <a:pt x="2357" y="3058"/>
                    </a:cubicBezTo>
                    <a:cubicBezTo>
                      <a:pt x="2281" y="3008"/>
                      <a:pt x="2181" y="2933"/>
                      <a:pt x="2081" y="2883"/>
                    </a:cubicBezTo>
                    <a:cubicBezTo>
                      <a:pt x="2006" y="2833"/>
                      <a:pt x="1930" y="2782"/>
                      <a:pt x="1855" y="2757"/>
                    </a:cubicBezTo>
                    <a:cubicBezTo>
                      <a:pt x="1855" y="2757"/>
                      <a:pt x="1855" y="2732"/>
                      <a:pt x="1855" y="2732"/>
                    </a:cubicBezTo>
                    <a:cubicBezTo>
                      <a:pt x="1830" y="2657"/>
                      <a:pt x="1805" y="2557"/>
                      <a:pt x="1780" y="2482"/>
                    </a:cubicBezTo>
                    <a:lnTo>
                      <a:pt x="1855" y="2482"/>
                    </a:lnTo>
                    <a:cubicBezTo>
                      <a:pt x="1905" y="2507"/>
                      <a:pt x="1956" y="2507"/>
                      <a:pt x="2006" y="2532"/>
                    </a:cubicBezTo>
                    <a:cubicBezTo>
                      <a:pt x="2031" y="2532"/>
                      <a:pt x="2081" y="2557"/>
                      <a:pt x="2106" y="2557"/>
                    </a:cubicBezTo>
                    <a:cubicBezTo>
                      <a:pt x="2131" y="2557"/>
                      <a:pt x="2131" y="2582"/>
                      <a:pt x="2156" y="2582"/>
                    </a:cubicBezTo>
                    <a:cubicBezTo>
                      <a:pt x="2181" y="2582"/>
                      <a:pt x="2206" y="2582"/>
                      <a:pt x="2231" y="2607"/>
                    </a:cubicBezTo>
                    <a:lnTo>
                      <a:pt x="2331" y="2607"/>
                    </a:lnTo>
                    <a:cubicBezTo>
                      <a:pt x="2357" y="2607"/>
                      <a:pt x="2357" y="2582"/>
                      <a:pt x="2357" y="2557"/>
                    </a:cubicBezTo>
                    <a:cubicBezTo>
                      <a:pt x="2357" y="2557"/>
                      <a:pt x="2357" y="2557"/>
                      <a:pt x="2357" y="2532"/>
                    </a:cubicBezTo>
                    <a:cubicBezTo>
                      <a:pt x="2331" y="2432"/>
                      <a:pt x="2306" y="2331"/>
                      <a:pt x="2281" y="2231"/>
                    </a:cubicBezTo>
                    <a:cubicBezTo>
                      <a:pt x="2281" y="2181"/>
                      <a:pt x="2281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1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1"/>
                      <a:pt x="2707" y="2356"/>
                      <a:pt x="2758" y="2457"/>
                    </a:cubicBezTo>
                    <a:cubicBezTo>
                      <a:pt x="2783" y="2482"/>
                      <a:pt x="2808" y="2532"/>
                      <a:pt x="2833" y="2557"/>
                    </a:cubicBezTo>
                    <a:cubicBezTo>
                      <a:pt x="2858" y="2607"/>
                      <a:pt x="2883" y="2657"/>
                      <a:pt x="2908" y="2707"/>
                    </a:cubicBezTo>
                    <a:cubicBezTo>
                      <a:pt x="2925" y="2707"/>
                      <a:pt x="2941" y="2718"/>
                      <a:pt x="2951" y="2718"/>
                    </a:cubicBezTo>
                    <a:cubicBezTo>
                      <a:pt x="2955" y="2718"/>
                      <a:pt x="2958" y="2716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1"/>
                      <a:pt x="2758" y="2281"/>
                      <a:pt x="2732" y="2206"/>
                    </a:cubicBezTo>
                    <a:lnTo>
                      <a:pt x="2732" y="2206"/>
                    </a:lnTo>
                    <a:cubicBezTo>
                      <a:pt x="2783" y="2231"/>
                      <a:pt x="2833" y="2231"/>
                      <a:pt x="2883" y="2256"/>
                    </a:cubicBezTo>
                    <a:cubicBezTo>
                      <a:pt x="2933" y="2281"/>
                      <a:pt x="3008" y="2306"/>
                      <a:pt x="3058" y="2306"/>
                    </a:cubicBezTo>
                    <a:cubicBezTo>
                      <a:pt x="3108" y="2331"/>
                      <a:pt x="3159" y="2356"/>
                      <a:pt x="3209" y="2356"/>
                    </a:cubicBezTo>
                    <a:cubicBezTo>
                      <a:pt x="3234" y="2356"/>
                      <a:pt x="3284" y="2356"/>
                      <a:pt x="3284" y="2331"/>
                    </a:cubicBezTo>
                    <a:cubicBezTo>
                      <a:pt x="3309" y="2306"/>
                      <a:pt x="3309" y="2256"/>
                      <a:pt x="3284" y="2231"/>
                    </a:cubicBezTo>
                    <a:cubicBezTo>
                      <a:pt x="3209" y="2206"/>
                      <a:pt x="3159" y="2181"/>
                      <a:pt x="3083" y="2156"/>
                    </a:cubicBezTo>
                    <a:cubicBezTo>
                      <a:pt x="3033" y="2131"/>
                      <a:pt x="2958" y="2106"/>
                      <a:pt x="2908" y="2106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08" y="1980"/>
                      <a:pt x="3234" y="1955"/>
                      <a:pt x="3359" y="1905"/>
                    </a:cubicBezTo>
                    <a:cubicBezTo>
                      <a:pt x="3384" y="1880"/>
                      <a:pt x="3384" y="1855"/>
                      <a:pt x="3384" y="1805"/>
                    </a:cubicBezTo>
                    <a:cubicBezTo>
                      <a:pt x="3384" y="1780"/>
                      <a:pt x="3359" y="1780"/>
                      <a:pt x="3359" y="1755"/>
                    </a:cubicBezTo>
                    <a:lnTo>
                      <a:pt x="3284" y="1755"/>
                    </a:lnTo>
                    <a:cubicBezTo>
                      <a:pt x="3184" y="1780"/>
                      <a:pt x="3083" y="1830"/>
                      <a:pt x="2958" y="1880"/>
                    </a:cubicBezTo>
                    <a:cubicBezTo>
                      <a:pt x="2858" y="1905"/>
                      <a:pt x="2758" y="1955"/>
                      <a:pt x="2632" y="1980"/>
                    </a:cubicBezTo>
                    <a:cubicBezTo>
                      <a:pt x="2632" y="1980"/>
                      <a:pt x="2607" y="2005"/>
                      <a:pt x="2607" y="2005"/>
                    </a:cubicBezTo>
                    <a:cubicBezTo>
                      <a:pt x="2582" y="1980"/>
                      <a:pt x="2557" y="1980"/>
                      <a:pt x="2532" y="1980"/>
                    </a:cubicBezTo>
                    <a:cubicBezTo>
                      <a:pt x="2457" y="1955"/>
                      <a:pt x="2382" y="1930"/>
                      <a:pt x="2306" y="1905"/>
                    </a:cubicBezTo>
                    <a:cubicBezTo>
                      <a:pt x="2331" y="1880"/>
                      <a:pt x="2357" y="1880"/>
                      <a:pt x="2382" y="1855"/>
                    </a:cubicBezTo>
                    <a:cubicBezTo>
                      <a:pt x="2432" y="1830"/>
                      <a:pt x="2457" y="1830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8" y="1655"/>
                    </a:cubicBezTo>
                    <a:cubicBezTo>
                      <a:pt x="2758" y="1655"/>
                      <a:pt x="2783" y="1630"/>
                      <a:pt x="2783" y="1630"/>
                    </a:cubicBezTo>
                    <a:cubicBezTo>
                      <a:pt x="2808" y="1604"/>
                      <a:pt x="2833" y="1579"/>
                      <a:pt x="2808" y="1554"/>
                    </a:cubicBezTo>
                    <a:cubicBezTo>
                      <a:pt x="2783" y="1529"/>
                      <a:pt x="2758" y="1504"/>
                      <a:pt x="2732" y="1504"/>
                    </a:cubicBezTo>
                    <a:cubicBezTo>
                      <a:pt x="2707" y="1479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7" y="1404"/>
                    </a:cubicBezTo>
                    <a:cubicBezTo>
                      <a:pt x="2435" y="1382"/>
                      <a:pt x="2395" y="1361"/>
                      <a:pt x="2353" y="1339"/>
                    </a:cubicBezTo>
                    <a:lnTo>
                      <a:pt x="2353" y="1339"/>
                    </a:lnTo>
                    <a:cubicBezTo>
                      <a:pt x="2355" y="1343"/>
                      <a:pt x="2357" y="1348"/>
                      <a:pt x="2357" y="1354"/>
                    </a:cubicBezTo>
                    <a:cubicBezTo>
                      <a:pt x="2306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lnTo>
                      <a:pt x="2181" y="1229"/>
                    </a:lnTo>
                    <a:cubicBezTo>
                      <a:pt x="2206" y="1178"/>
                      <a:pt x="2256" y="1153"/>
                      <a:pt x="2306" y="1103"/>
                    </a:cubicBezTo>
                    <a:cubicBezTo>
                      <a:pt x="2331" y="1078"/>
                      <a:pt x="2382" y="1053"/>
                      <a:pt x="2407" y="1028"/>
                    </a:cubicBezTo>
                    <a:cubicBezTo>
                      <a:pt x="2407" y="1053"/>
                      <a:pt x="2432" y="1053"/>
                      <a:pt x="2432" y="1053"/>
                    </a:cubicBezTo>
                    <a:cubicBezTo>
                      <a:pt x="2507" y="1078"/>
                      <a:pt x="2582" y="1103"/>
                      <a:pt x="2682" y="1128"/>
                    </a:cubicBezTo>
                    <a:cubicBezTo>
                      <a:pt x="2758" y="1153"/>
                      <a:pt x="2858" y="1178"/>
                      <a:pt x="2933" y="1203"/>
                    </a:cubicBezTo>
                    <a:cubicBezTo>
                      <a:pt x="2983" y="1203"/>
                      <a:pt x="3008" y="1178"/>
                      <a:pt x="3033" y="1153"/>
                    </a:cubicBezTo>
                    <a:cubicBezTo>
                      <a:pt x="3033" y="1103"/>
                      <a:pt x="3008" y="1078"/>
                      <a:pt x="2983" y="1078"/>
                    </a:cubicBezTo>
                    <a:cubicBezTo>
                      <a:pt x="2908" y="1028"/>
                      <a:pt x="2808" y="1003"/>
                      <a:pt x="2707" y="978"/>
                    </a:cubicBezTo>
                    <a:cubicBezTo>
                      <a:pt x="2657" y="978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53"/>
                      <a:pt x="2657" y="828"/>
                    </a:cubicBezTo>
                    <a:cubicBezTo>
                      <a:pt x="2682" y="802"/>
                      <a:pt x="2707" y="777"/>
                      <a:pt x="2732" y="777"/>
                    </a:cubicBezTo>
                    <a:cubicBezTo>
                      <a:pt x="2783" y="727"/>
                      <a:pt x="2808" y="702"/>
                      <a:pt x="2858" y="652"/>
                    </a:cubicBezTo>
                    <a:cubicBezTo>
                      <a:pt x="2883" y="652"/>
                      <a:pt x="2883" y="627"/>
                      <a:pt x="2858" y="602"/>
                    </a:cubicBezTo>
                    <a:lnTo>
                      <a:pt x="2808" y="602"/>
                    </a:lnTo>
                    <a:cubicBezTo>
                      <a:pt x="2758" y="627"/>
                      <a:pt x="2707" y="677"/>
                      <a:pt x="2682" y="702"/>
                    </a:cubicBezTo>
                    <a:cubicBezTo>
                      <a:pt x="2632" y="752"/>
                      <a:pt x="2582" y="777"/>
                      <a:pt x="2532" y="828"/>
                    </a:cubicBezTo>
                    <a:cubicBezTo>
                      <a:pt x="2532" y="828"/>
                      <a:pt x="2532" y="853"/>
                      <a:pt x="2507" y="853"/>
                    </a:cubicBezTo>
                    <a:cubicBezTo>
                      <a:pt x="2507" y="802"/>
                      <a:pt x="2507" y="777"/>
                      <a:pt x="2507" y="727"/>
                    </a:cubicBezTo>
                    <a:cubicBezTo>
                      <a:pt x="2507" y="627"/>
                      <a:pt x="2507" y="552"/>
                      <a:pt x="2507" y="452"/>
                    </a:cubicBezTo>
                    <a:cubicBezTo>
                      <a:pt x="2507" y="427"/>
                      <a:pt x="2482" y="376"/>
                      <a:pt x="2457" y="376"/>
                    </a:cubicBezTo>
                    <a:cubicBezTo>
                      <a:pt x="2407" y="376"/>
                      <a:pt x="2382" y="401"/>
                      <a:pt x="2382" y="452"/>
                    </a:cubicBezTo>
                    <a:cubicBezTo>
                      <a:pt x="2382" y="527"/>
                      <a:pt x="2382" y="627"/>
                      <a:pt x="2382" y="702"/>
                    </a:cubicBezTo>
                    <a:cubicBezTo>
                      <a:pt x="2382" y="802"/>
                      <a:pt x="2357" y="878"/>
                      <a:pt x="2357" y="953"/>
                    </a:cubicBezTo>
                    <a:cubicBezTo>
                      <a:pt x="2357" y="953"/>
                      <a:pt x="2357" y="978"/>
                      <a:pt x="2357" y="978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103"/>
                      <a:pt x="2181" y="1128"/>
                      <a:pt x="2131" y="1178"/>
                    </a:cubicBezTo>
                    <a:cubicBezTo>
                      <a:pt x="2131" y="1153"/>
                      <a:pt x="2131" y="1153"/>
                      <a:pt x="2131" y="1153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2"/>
                      <a:pt x="2056" y="777"/>
                      <a:pt x="2056" y="777"/>
                    </a:cubicBezTo>
                    <a:cubicBezTo>
                      <a:pt x="2056" y="752"/>
                      <a:pt x="2031" y="727"/>
                      <a:pt x="2031" y="702"/>
                    </a:cubicBezTo>
                    <a:cubicBezTo>
                      <a:pt x="2031" y="677"/>
                      <a:pt x="2031" y="677"/>
                      <a:pt x="2031" y="677"/>
                    </a:cubicBezTo>
                    <a:cubicBezTo>
                      <a:pt x="2031" y="677"/>
                      <a:pt x="2006" y="652"/>
                      <a:pt x="1981" y="652"/>
                    </a:cubicBezTo>
                    <a:lnTo>
                      <a:pt x="1956" y="652"/>
                    </a:lnTo>
                    <a:cubicBezTo>
                      <a:pt x="1930" y="677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77"/>
                    </a:cubicBezTo>
                    <a:cubicBezTo>
                      <a:pt x="1780" y="802"/>
                      <a:pt x="1755" y="828"/>
                      <a:pt x="1730" y="853"/>
                    </a:cubicBezTo>
                    <a:cubicBezTo>
                      <a:pt x="1705" y="878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78"/>
                    </a:cubicBezTo>
                    <a:cubicBezTo>
                      <a:pt x="1580" y="978"/>
                      <a:pt x="1555" y="1003"/>
                      <a:pt x="1555" y="1028"/>
                    </a:cubicBezTo>
                    <a:cubicBezTo>
                      <a:pt x="1504" y="1053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2"/>
                      <a:pt x="1404" y="777"/>
                    </a:cubicBezTo>
                    <a:cubicBezTo>
                      <a:pt x="1404" y="777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52"/>
                      <a:pt x="1555" y="477"/>
                      <a:pt x="1580" y="427"/>
                    </a:cubicBezTo>
                    <a:cubicBezTo>
                      <a:pt x="1605" y="376"/>
                      <a:pt x="1605" y="326"/>
                      <a:pt x="1630" y="276"/>
                    </a:cubicBezTo>
                    <a:cubicBezTo>
                      <a:pt x="1655" y="201"/>
                      <a:pt x="1680" y="151"/>
                      <a:pt x="1705" y="76"/>
                    </a:cubicBezTo>
                    <a:cubicBezTo>
                      <a:pt x="1705" y="51"/>
                      <a:pt x="1680" y="26"/>
                      <a:pt x="165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38"/>
              <p:cNvSpPr/>
              <p:nvPr/>
            </p:nvSpPr>
            <p:spPr>
              <a:xfrm>
                <a:off x="5190000" y="1161050"/>
                <a:ext cx="9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01" extrusionOk="0">
                    <a:moveTo>
                      <a:pt x="126" y="0"/>
                    </a:moveTo>
                    <a:cubicBezTo>
                      <a:pt x="101" y="26"/>
                      <a:pt x="51" y="51"/>
                      <a:pt x="26" y="76"/>
                    </a:cubicBezTo>
                    <a:cubicBezTo>
                      <a:pt x="1" y="76"/>
                      <a:pt x="1" y="126"/>
                      <a:pt x="1" y="151"/>
                    </a:cubicBezTo>
                    <a:cubicBezTo>
                      <a:pt x="26" y="176"/>
                      <a:pt x="26" y="176"/>
                      <a:pt x="51" y="201"/>
                    </a:cubicBezTo>
                    <a:cubicBezTo>
                      <a:pt x="51" y="201"/>
                      <a:pt x="76" y="201"/>
                      <a:pt x="101" y="176"/>
                    </a:cubicBezTo>
                    <a:cubicBezTo>
                      <a:pt x="176" y="126"/>
                      <a:pt x="251" y="76"/>
                      <a:pt x="327" y="26"/>
                    </a:cubicBezTo>
                    <a:cubicBezTo>
                      <a:pt x="352" y="0"/>
                      <a:pt x="352" y="0"/>
                      <a:pt x="3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38"/>
              <p:cNvSpPr/>
              <p:nvPr/>
            </p:nvSpPr>
            <p:spPr>
              <a:xfrm>
                <a:off x="5190000" y="1161050"/>
                <a:ext cx="8085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2006" extrusionOk="0">
                    <a:moveTo>
                      <a:pt x="878" y="101"/>
                    </a:moveTo>
                    <a:cubicBezTo>
                      <a:pt x="953" y="126"/>
                      <a:pt x="1003" y="151"/>
                      <a:pt x="1053" y="176"/>
                    </a:cubicBezTo>
                    <a:cubicBezTo>
                      <a:pt x="1104" y="176"/>
                      <a:pt x="1179" y="201"/>
                      <a:pt x="1229" y="226"/>
                    </a:cubicBezTo>
                    <a:cubicBezTo>
                      <a:pt x="1229" y="226"/>
                      <a:pt x="1229" y="226"/>
                      <a:pt x="1229" y="251"/>
                    </a:cubicBezTo>
                    <a:cubicBezTo>
                      <a:pt x="1179" y="276"/>
                      <a:pt x="1129" y="326"/>
                      <a:pt x="1079" y="351"/>
                    </a:cubicBezTo>
                    <a:cubicBezTo>
                      <a:pt x="1053" y="401"/>
                      <a:pt x="1003" y="452"/>
                      <a:pt x="953" y="477"/>
                    </a:cubicBezTo>
                    <a:cubicBezTo>
                      <a:pt x="928" y="502"/>
                      <a:pt x="928" y="502"/>
                      <a:pt x="903" y="527"/>
                    </a:cubicBezTo>
                    <a:cubicBezTo>
                      <a:pt x="878" y="527"/>
                      <a:pt x="853" y="502"/>
                      <a:pt x="828" y="502"/>
                    </a:cubicBezTo>
                    <a:cubicBezTo>
                      <a:pt x="778" y="477"/>
                      <a:pt x="728" y="477"/>
                      <a:pt x="678" y="452"/>
                    </a:cubicBezTo>
                    <a:cubicBezTo>
                      <a:pt x="602" y="427"/>
                      <a:pt x="552" y="427"/>
                      <a:pt x="502" y="401"/>
                    </a:cubicBezTo>
                    <a:lnTo>
                      <a:pt x="477" y="401"/>
                    </a:lnTo>
                    <a:cubicBezTo>
                      <a:pt x="477" y="376"/>
                      <a:pt x="502" y="376"/>
                      <a:pt x="527" y="351"/>
                    </a:cubicBezTo>
                    <a:cubicBezTo>
                      <a:pt x="527" y="326"/>
                      <a:pt x="552" y="326"/>
                      <a:pt x="577" y="301"/>
                    </a:cubicBezTo>
                    <a:cubicBezTo>
                      <a:pt x="602" y="301"/>
                      <a:pt x="627" y="276"/>
                      <a:pt x="652" y="251"/>
                    </a:cubicBezTo>
                    <a:cubicBezTo>
                      <a:pt x="678" y="226"/>
                      <a:pt x="728" y="201"/>
                      <a:pt x="778" y="176"/>
                    </a:cubicBezTo>
                    <a:cubicBezTo>
                      <a:pt x="803" y="151"/>
                      <a:pt x="803" y="151"/>
                      <a:pt x="828" y="126"/>
                    </a:cubicBezTo>
                    <a:cubicBezTo>
                      <a:pt x="853" y="126"/>
                      <a:pt x="878" y="101"/>
                      <a:pt x="878" y="101"/>
                    </a:cubicBezTo>
                    <a:close/>
                    <a:moveTo>
                      <a:pt x="1480" y="301"/>
                    </a:moveTo>
                    <a:lnTo>
                      <a:pt x="1480" y="301"/>
                    </a:lnTo>
                    <a:cubicBezTo>
                      <a:pt x="1655" y="376"/>
                      <a:pt x="1805" y="427"/>
                      <a:pt x="1981" y="477"/>
                    </a:cubicBezTo>
                    <a:lnTo>
                      <a:pt x="2006" y="477"/>
                    </a:lnTo>
                    <a:cubicBezTo>
                      <a:pt x="2006" y="502"/>
                      <a:pt x="2006" y="527"/>
                      <a:pt x="2006" y="552"/>
                    </a:cubicBezTo>
                    <a:cubicBezTo>
                      <a:pt x="2006" y="602"/>
                      <a:pt x="2031" y="627"/>
                      <a:pt x="2031" y="677"/>
                    </a:cubicBezTo>
                    <a:cubicBezTo>
                      <a:pt x="2056" y="752"/>
                      <a:pt x="2056" y="803"/>
                      <a:pt x="2081" y="878"/>
                    </a:cubicBezTo>
                    <a:cubicBezTo>
                      <a:pt x="2081" y="903"/>
                      <a:pt x="2106" y="928"/>
                      <a:pt x="2106" y="953"/>
                    </a:cubicBezTo>
                    <a:lnTo>
                      <a:pt x="1981" y="953"/>
                    </a:lnTo>
                    <a:cubicBezTo>
                      <a:pt x="1931" y="928"/>
                      <a:pt x="1906" y="928"/>
                      <a:pt x="1881" y="928"/>
                    </a:cubicBezTo>
                    <a:cubicBezTo>
                      <a:pt x="1855" y="928"/>
                      <a:pt x="1830" y="928"/>
                      <a:pt x="1805" y="903"/>
                    </a:cubicBezTo>
                    <a:lnTo>
                      <a:pt x="1755" y="903"/>
                    </a:lnTo>
                    <a:cubicBezTo>
                      <a:pt x="1730" y="878"/>
                      <a:pt x="1705" y="878"/>
                      <a:pt x="1680" y="878"/>
                    </a:cubicBezTo>
                    <a:cubicBezTo>
                      <a:pt x="1655" y="878"/>
                      <a:pt x="1655" y="878"/>
                      <a:pt x="1630" y="853"/>
                    </a:cubicBezTo>
                    <a:lnTo>
                      <a:pt x="1605" y="853"/>
                    </a:lnTo>
                    <a:cubicBezTo>
                      <a:pt x="1605" y="828"/>
                      <a:pt x="1605" y="828"/>
                      <a:pt x="1580" y="803"/>
                    </a:cubicBezTo>
                    <a:cubicBezTo>
                      <a:pt x="1555" y="677"/>
                      <a:pt x="1530" y="552"/>
                      <a:pt x="1505" y="452"/>
                    </a:cubicBezTo>
                    <a:cubicBezTo>
                      <a:pt x="1505" y="401"/>
                      <a:pt x="1480" y="351"/>
                      <a:pt x="1480" y="301"/>
                    </a:cubicBezTo>
                    <a:close/>
                    <a:moveTo>
                      <a:pt x="1379" y="276"/>
                    </a:moveTo>
                    <a:cubicBezTo>
                      <a:pt x="1379" y="326"/>
                      <a:pt x="1404" y="376"/>
                      <a:pt x="1404" y="427"/>
                    </a:cubicBezTo>
                    <a:cubicBezTo>
                      <a:pt x="1429" y="552"/>
                      <a:pt x="1454" y="677"/>
                      <a:pt x="1480" y="803"/>
                    </a:cubicBezTo>
                    <a:cubicBezTo>
                      <a:pt x="1480" y="828"/>
                      <a:pt x="1454" y="828"/>
                      <a:pt x="1454" y="853"/>
                    </a:cubicBezTo>
                    <a:cubicBezTo>
                      <a:pt x="1429" y="853"/>
                      <a:pt x="1429" y="878"/>
                      <a:pt x="1404" y="903"/>
                    </a:cubicBezTo>
                    <a:cubicBezTo>
                      <a:pt x="1404" y="903"/>
                      <a:pt x="1379" y="903"/>
                      <a:pt x="1379" y="928"/>
                    </a:cubicBezTo>
                    <a:cubicBezTo>
                      <a:pt x="1379" y="928"/>
                      <a:pt x="1354" y="928"/>
                      <a:pt x="1354" y="953"/>
                    </a:cubicBezTo>
                    <a:cubicBezTo>
                      <a:pt x="1329" y="953"/>
                      <a:pt x="1304" y="978"/>
                      <a:pt x="1304" y="978"/>
                    </a:cubicBezTo>
                    <a:cubicBezTo>
                      <a:pt x="1279" y="1003"/>
                      <a:pt x="1254" y="1003"/>
                      <a:pt x="1229" y="1028"/>
                    </a:cubicBezTo>
                    <a:cubicBezTo>
                      <a:pt x="1229" y="1028"/>
                      <a:pt x="1204" y="1053"/>
                      <a:pt x="1179" y="1078"/>
                    </a:cubicBezTo>
                    <a:cubicBezTo>
                      <a:pt x="1179" y="1078"/>
                      <a:pt x="1154" y="1078"/>
                      <a:pt x="1154" y="1103"/>
                    </a:cubicBezTo>
                    <a:cubicBezTo>
                      <a:pt x="1154" y="1078"/>
                      <a:pt x="1129" y="1078"/>
                      <a:pt x="1129" y="1053"/>
                    </a:cubicBezTo>
                    <a:cubicBezTo>
                      <a:pt x="1129" y="1028"/>
                      <a:pt x="1129" y="1028"/>
                      <a:pt x="1129" y="1003"/>
                    </a:cubicBezTo>
                    <a:cubicBezTo>
                      <a:pt x="1104" y="978"/>
                      <a:pt x="1104" y="953"/>
                      <a:pt x="1104" y="928"/>
                    </a:cubicBezTo>
                    <a:cubicBezTo>
                      <a:pt x="1079" y="903"/>
                      <a:pt x="1079" y="878"/>
                      <a:pt x="1079" y="853"/>
                    </a:cubicBezTo>
                    <a:cubicBezTo>
                      <a:pt x="1053" y="828"/>
                      <a:pt x="1053" y="803"/>
                      <a:pt x="1053" y="777"/>
                    </a:cubicBezTo>
                    <a:cubicBezTo>
                      <a:pt x="1028" y="752"/>
                      <a:pt x="1028" y="727"/>
                      <a:pt x="1028" y="702"/>
                    </a:cubicBezTo>
                    <a:cubicBezTo>
                      <a:pt x="1003" y="652"/>
                      <a:pt x="1003" y="602"/>
                      <a:pt x="978" y="577"/>
                    </a:cubicBezTo>
                    <a:cubicBezTo>
                      <a:pt x="978" y="552"/>
                      <a:pt x="1003" y="552"/>
                      <a:pt x="1003" y="552"/>
                    </a:cubicBezTo>
                    <a:cubicBezTo>
                      <a:pt x="1053" y="502"/>
                      <a:pt x="1104" y="477"/>
                      <a:pt x="1154" y="427"/>
                    </a:cubicBezTo>
                    <a:cubicBezTo>
                      <a:pt x="1204" y="401"/>
                      <a:pt x="1254" y="351"/>
                      <a:pt x="1304" y="301"/>
                    </a:cubicBezTo>
                    <a:cubicBezTo>
                      <a:pt x="1304" y="301"/>
                      <a:pt x="1329" y="276"/>
                      <a:pt x="1354" y="276"/>
                    </a:cubicBezTo>
                    <a:close/>
                    <a:moveTo>
                      <a:pt x="577" y="0"/>
                    </a:moveTo>
                    <a:cubicBezTo>
                      <a:pt x="627" y="0"/>
                      <a:pt x="652" y="26"/>
                      <a:pt x="703" y="26"/>
                    </a:cubicBezTo>
                    <a:cubicBezTo>
                      <a:pt x="728" y="26"/>
                      <a:pt x="753" y="51"/>
                      <a:pt x="778" y="51"/>
                    </a:cubicBezTo>
                    <a:cubicBezTo>
                      <a:pt x="753" y="76"/>
                      <a:pt x="728" y="101"/>
                      <a:pt x="703" y="101"/>
                    </a:cubicBezTo>
                    <a:cubicBezTo>
                      <a:pt x="678" y="126"/>
                      <a:pt x="652" y="151"/>
                      <a:pt x="627" y="176"/>
                    </a:cubicBezTo>
                    <a:cubicBezTo>
                      <a:pt x="627" y="201"/>
                      <a:pt x="602" y="201"/>
                      <a:pt x="577" y="226"/>
                    </a:cubicBezTo>
                    <a:cubicBezTo>
                      <a:pt x="502" y="276"/>
                      <a:pt x="452" y="326"/>
                      <a:pt x="402" y="376"/>
                    </a:cubicBezTo>
                    <a:cubicBezTo>
                      <a:pt x="377" y="376"/>
                      <a:pt x="352" y="376"/>
                      <a:pt x="352" y="401"/>
                    </a:cubicBezTo>
                    <a:cubicBezTo>
                      <a:pt x="352" y="427"/>
                      <a:pt x="352" y="452"/>
                      <a:pt x="377" y="452"/>
                    </a:cubicBezTo>
                    <a:cubicBezTo>
                      <a:pt x="402" y="452"/>
                      <a:pt x="402" y="452"/>
                      <a:pt x="427" y="477"/>
                    </a:cubicBezTo>
                    <a:lnTo>
                      <a:pt x="477" y="477"/>
                    </a:lnTo>
                    <a:cubicBezTo>
                      <a:pt x="552" y="502"/>
                      <a:pt x="602" y="502"/>
                      <a:pt x="652" y="527"/>
                    </a:cubicBezTo>
                    <a:cubicBezTo>
                      <a:pt x="703" y="527"/>
                      <a:pt x="778" y="552"/>
                      <a:pt x="828" y="577"/>
                    </a:cubicBezTo>
                    <a:lnTo>
                      <a:pt x="853" y="577"/>
                    </a:lnTo>
                    <a:cubicBezTo>
                      <a:pt x="828" y="577"/>
                      <a:pt x="828" y="602"/>
                      <a:pt x="803" y="602"/>
                    </a:cubicBezTo>
                    <a:cubicBezTo>
                      <a:pt x="778" y="652"/>
                      <a:pt x="728" y="702"/>
                      <a:pt x="678" y="727"/>
                    </a:cubicBezTo>
                    <a:lnTo>
                      <a:pt x="602" y="803"/>
                    </a:lnTo>
                    <a:lnTo>
                      <a:pt x="577" y="803"/>
                    </a:lnTo>
                    <a:cubicBezTo>
                      <a:pt x="527" y="777"/>
                      <a:pt x="452" y="752"/>
                      <a:pt x="402" y="752"/>
                    </a:cubicBezTo>
                    <a:cubicBezTo>
                      <a:pt x="327" y="727"/>
                      <a:pt x="251" y="727"/>
                      <a:pt x="176" y="727"/>
                    </a:cubicBezTo>
                    <a:cubicBezTo>
                      <a:pt x="151" y="727"/>
                      <a:pt x="126" y="702"/>
                      <a:pt x="101" y="702"/>
                    </a:cubicBezTo>
                    <a:lnTo>
                      <a:pt x="51" y="702"/>
                    </a:lnTo>
                    <a:cubicBezTo>
                      <a:pt x="26" y="727"/>
                      <a:pt x="26" y="727"/>
                      <a:pt x="26" y="752"/>
                    </a:cubicBezTo>
                    <a:cubicBezTo>
                      <a:pt x="1" y="777"/>
                      <a:pt x="26" y="828"/>
                      <a:pt x="76" y="853"/>
                    </a:cubicBezTo>
                    <a:cubicBezTo>
                      <a:pt x="126" y="853"/>
                      <a:pt x="176" y="878"/>
                      <a:pt x="226" y="878"/>
                    </a:cubicBezTo>
                    <a:cubicBezTo>
                      <a:pt x="251" y="903"/>
                      <a:pt x="302" y="903"/>
                      <a:pt x="352" y="903"/>
                    </a:cubicBezTo>
                    <a:cubicBezTo>
                      <a:pt x="377" y="903"/>
                      <a:pt x="427" y="928"/>
                      <a:pt x="477" y="928"/>
                    </a:cubicBezTo>
                    <a:cubicBezTo>
                      <a:pt x="452" y="953"/>
                      <a:pt x="427" y="978"/>
                      <a:pt x="402" y="1003"/>
                    </a:cubicBezTo>
                    <a:cubicBezTo>
                      <a:pt x="352" y="1053"/>
                      <a:pt x="302" y="1078"/>
                      <a:pt x="276" y="1128"/>
                    </a:cubicBezTo>
                    <a:cubicBezTo>
                      <a:pt x="226" y="1153"/>
                      <a:pt x="176" y="1204"/>
                      <a:pt x="151" y="1229"/>
                    </a:cubicBezTo>
                    <a:cubicBezTo>
                      <a:pt x="126" y="1254"/>
                      <a:pt x="126" y="1254"/>
                      <a:pt x="151" y="1279"/>
                    </a:cubicBezTo>
                    <a:lnTo>
                      <a:pt x="176" y="1279"/>
                    </a:lnTo>
                    <a:cubicBezTo>
                      <a:pt x="226" y="1229"/>
                      <a:pt x="276" y="1204"/>
                      <a:pt x="302" y="1153"/>
                    </a:cubicBezTo>
                    <a:cubicBezTo>
                      <a:pt x="352" y="1128"/>
                      <a:pt x="402" y="1078"/>
                      <a:pt x="452" y="1053"/>
                    </a:cubicBezTo>
                    <a:cubicBezTo>
                      <a:pt x="477" y="1028"/>
                      <a:pt x="502" y="1003"/>
                      <a:pt x="527" y="978"/>
                    </a:cubicBezTo>
                    <a:cubicBezTo>
                      <a:pt x="527" y="1028"/>
                      <a:pt x="527" y="1078"/>
                      <a:pt x="527" y="1128"/>
                    </a:cubicBezTo>
                    <a:cubicBezTo>
                      <a:pt x="527" y="1229"/>
                      <a:pt x="527" y="1329"/>
                      <a:pt x="527" y="1404"/>
                    </a:cubicBezTo>
                    <a:cubicBezTo>
                      <a:pt x="527" y="1429"/>
                      <a:pt x="552" y="1454"/>
                      <a:pt x="552" y="1454"/>
                    </a:cubicBezTo>
                    <a:cubicBezTo>
                      <a:pt x="577" y="1454"/>
                      <a:pt x="602" y="1429"/>
                      <a:pt x="602" y="1429"/>
                    </a:cubicBezTo>
                    <a:cubicBezTo>
                      <a:pt x="627" y="1254"/>
                      <a:pt x="627" y="1078"/>
                      <a:pt x="627" y="928"/>
                    </a:cubicBezTo>
                    <a:cubicBezTo>
                      <a:pt x="627" y="903"/>
                      <a:pt x="627" y="903"/>
                      <a:pt x="652" y="903"/>
                    </a:cubicBezTo>
                    <a:cubicBezTo>
                      <a:pt x="652" y="878"/>
                      <a:pt x="652" y="878"/>
                      <a:pt x="652" y="878"/>
                    </a:cubicBezTo>
                    <a:cubicBezTo>
                      <a:pt x="678" y="853"/>
                      <a:pt x="703" y="828"/>
                      <a:pt x="728" y="803"/>
                    </a:cubicBezTo>
                    <a:cubicBezTo>
                      <a:pt x="778" y="752"/>
                      <a:pt x="828" y="702"/>
                      <a:pt x="878" y="677"/>
                    </a:cubicBezTo>
                    <a:cubicBezTo>
                      <a:pt x="878" y="677"/>
                      <a:pt x="878" y="652"/>
                      <a:pt x="878" y="652"/>
                    </a:cubicBezTo>
                    <a:cubicBezTo>
                      <a:pt x="878" y="677"/>
                      <a:pt x="903" y="702"/>
                      <a:pt x="903" y="727"/>
                    </a:cubicBezTo>
                    <a:cubicBezTo>
                      <a:pt x="903" y="752"/>
                      <a:pt x="928" y="777"/>
                      <a:pt x="928" y="803"/>
                    </a:cubicBezTo>
                    <a:cubicBezTo>
                      <a:pt x="953" y="828"/>
                      <a:pt x="953" y="853"/>
                      <a:pt x="978" y="878"/>
                    </a:cubicBezTo>
                    <a:cubicBezTo>
                      <a:pt x="978" y="903"/>
                      <a:pt x="978" y="928"/>
                      <a:pt x="1003" y="953"/>
                    </a:cubicBezTo>
                    <a:cubicBezTo>
                      <a:pt x="1003" y="978"/>
                      <a:pt x="1028" y="1003"/>
                      <a:pt x="1028" y="1028"/>
                    </a:cubicBezTo>
                    <a:cubicBezTo>
                      <a:pt x="1028" y="1053"/>
                      <a:pt x="1053" y="1078"/>
                      <a:pt x="1053" y="1103"/>
                    </a:cubicBezTo>
                    <a:cubicBezTo>
                      <a:pt x="1053" y="1103"/>
                      <a:pt x="1079" y="1128"/>
                      <a:pt x="1079" y="1153"/>
                    </a:cubicBezTo>
                    <a:lnTo>
                      <a:pt x="1104" y="1153"/>
                    </a:lnTo>
                    <a:cubicBezTo>
                      <a:pt x="1079" y="1153"/>
                      <a:pt x="1079" y="1178"/>
                      <a:pt x="1104" y="1178"/>
                    </a:cubicBezTo>
                    <a:cubicBezTo>
                      <a:pt x="1104" y="1191"/>
                      <a:pt x="1110" y="1197"/>
                      <a:pt x="1119" y="1197"/>
                    </a:cubicBezTo>
                    <a:cubicBezTo>
                      <a:pt x="1129" y="1197"/>
                      <a:pt x="1141" y="1191"/>
                      <a:pt x="1154" y="1178"/>
                    </a:cubicBezTo>
                    <a:cubicBezTo>
                      <a:pt x="1154" y="1178"/>
                      <a:pt x="1179" y="1153"/>
                      <a:pt x="1179" y="1153"/>
                    </a:cubicBezTo>
                    <a:cubicBezTo>
                      <a:pt x="1204" y="1153"/>
                      <a:pt x="1204" y="1128"/>
                      <a:pt x="1229" y="1128"/>
                    </a:cubicBezTo>
                    <a:cubicBezTo>
                      <a:pt x="1254" y="1103"/>
                      <a:pt x="1254" y="1078"/>
                      <a:pt x="1279" y="1078"/>
                    </a:cubicBezTo>
                    <a:cubicBezTo>
                      <a:pt x="1304" y="1053"/>
                      <a:pt x="1329" y="1053"/>
                      <a:pt x="1354" y="1028"/>
                    </a:cubicBezTo>
                    <a:cubicBezTo>
                      <a:pt x="1354" y="1028"/>
                      <a:pt x="1379" y="1003"/>
                      <a:pt x="1404" y="1003"/>
                    </a:cubicBezTo>
                    <a:cubicBezTo>
                      <a:pt x="1404" y="978"/>
                      <a:pt x="1429" y="953"/>
                      <a:pt x="1454" y="953"/>
                    </a:cubicBezTo>
                    <a:cubicBezTo>
                      <a:pt x="1454" y="928"/>
                      <a:pt x="1480" y="928"/>
                      <a:pt x="1505" y="903"/>
                    </a:cubicBezTo>
                    <a:cubicBezTo>
                      <a:pt x="1505" y="928"/>
                      <a:pt x="1505" y="978"/>
                      <a:pt x="1530" y="1003"/>
                    </a:cubicBezTo>
                    <a:cubicBezTo>
                      <a:pt x="1530" y="1078"/>
                      <a:pt x="1555" y="1128"/>
                      <a:pt x="1580" y="1204"/>
                    </a:cubicBezTo>
                    <a:cubicBezTo>
                      <a:pt x="1580" y="1204"/>
                      <a:pt x="1580" y="1229"/>
                      <a:pt x="1580" y="1229"/>
                    </a:cubicBezTo>
                    <a:lnTo>
                      <a:pt x="1555" y="1229"/>
                    </a:lnTo>
                    <a:cubicBezTo>
                      <a:pt x="1555" y="1254"/>
                      <a:pt x="1530" y="1304"/>
                      <a:pt x="1505" y="1329"/>
                    </a:cubicBezTo>
                    <a:cubicBezTo>
                      <a:pt x="1505" y="1354"/>
                      <a:pt x="1480" y="1404"/>
                      <a:pt x="1454" y="1454"/>
                    </a:cubicBezTo>
                    <a:cubicBezTo>
                      <a:pt x="1429" y="1479"/>
                      <a:pt x="1429" y="1504"/>
                      <a:pt x="1404" y="1554"/>
                    </a:cubicBezTo>
                    <a:cubicBezTo>
                      <a:pt x="1379" y="1605"/>
                      <a:pt x="1354" y="1630"/>
                      <a:pt x="1329" y="1680"/>
                    </a:cubicBezTo>
                    <a:cubicBezTo>
                      <a:pt x="1329" y="1705"/>
                      <a:pt x="1329" y="1705"/>
                      <a:pt x="1329" y="1730"/>
                    </a:cubicBezTo>
                    <a:cubicBezTo>
                      <a:pt x="1329" y="1730"/>
                      <a:pt x="1329" y="1755"/>
                      <a:pt x="1354" y="1755"/>
                    </a:cubicBezTo>
                    <a:cubicBezTo>
                      <a:pt x="1367" y="1767"/>
                      <a:pt x="1379" y="1774"/>
                      <a:pt x="1392" y="1774"/>
                    </a:cubicBezTo>
                    <a:cubicBezTo>
                      <a:pt x="1404" y="1774"/>
                      <a:pt x="1417" y="1767"/>
                      <a:pt x="1429" y="1755"/>
                    </a:cubicBezTo>
                    <a:cubicBezTo>
                      <a:pt x="1454" y="1705"/>
                      <a:pt x="1480" y="1680"/>
                      <a:pt x="1505" y="1655"/>
                    </a:cubicBezTo>
                    <a:cubicBezTo>
                      <a:pt x="1505" y="1630"/>
                      <a:pt x="1530" y="1605"/>
                      <a:pt x="1555" y="1579"/>
                    </a:cubicBezTo>
                    <a:cubicBezTo>
                      <a:pt x="1580" y="1504"/>
                      <a:pt x="1605" y="1454"/>
                      <a:pt x="1630" y="1404"/>
                    </a:cubicBezTo>
                    <a:cubicBezTo>
                      <a:pt x="1630" y="1479"/>
                      <a:pt x="1655" y="1529"/>
                      <a:pt x="1655" y="1579"/>
                    </a:cubicBezTo>
                    <a:cubicBezTo>
                      <a:pt x="1680" y="1655"/>
                      <a:pt x="1680" y="1730"/>
                      <a:pt x="1705" y="1780"/>
                    </a:cubicBezTo>
                    <a:cubicBezTo>
                      <a:pt x="1705" y="1805"/>
                      <a:pt x="1705" y="1855"/>
                      <a:pt x="1730" y="1880"/>
                    </a:cubicBezTo>
                    <a:cubicBezTo>
                      <a:pt x="1730" y="1905"/>
                      <a:pt x="1730" y="1930"/>
                      <a:pt x="1730" y="1955"/>
                    </a:cubicBezTo>
                    <a:cubicBezTo>
                      <a:pt x="1730" y="1980"/>
                      <a:pt x="1755" y="2006"/>
                      <a:pt x="1780" y="2006"/>
                    </a:cubicBezTo>
                    <a:cubicBezTo>
                      <a:pt x="1805" y="2006"/>
                      <a:pt x="1830" y="1980"/>
                      <a:pt x="1830" y="1955"/>
                    </a:cubicBezTo>
                    <a:cubicBezTo>
                      <a:pt x="1830" y="1880"/>
                      <a:pt x="1830" y="1830"/>
                      <a:pt x="1805" y="1780"/>
                    </a:cubicBezTo>
                    <a:cubicBezTo>
                      <a:pt x="1805" y="1705"/>
                      <a:pt x="1780" y="1655"/>
                      <a:pt x="1780" y="1579"/>
                    </a:cubicBezTo>
                    <a:cubicBezTo>
                      <a:pt x="1755" y="1504"/>
                      <a:pt x="1730" y="1429"/>
                      <a:pt x="1730" y="1354"/>
                    </a:cubicBezTo>
                    <a:lnTo>
                      <a:pt x="1730" y="1354"/>
                    </a:lnTo>
                    <a:cubicBezTo>
                      <a:pt x="1780" y="1379"/>
                      <a:pt x="1830" y="1429"/>
                      <a:pt x="1881" y="1454"/>
                    </a:cubicBezTo>
                    <a:cubicBezTo>
                      <a:pt x="1956" y="1504"/>
                      <a:pt x="2056" y="1554"/>
                      <a:pt x="2131" y="1605"/>
                    </a:cubicBezTo>
                    <a:cubicBezTo>
                      <a:pt x="2156" y="1605"/>
                      <a:pt x="2206" y="1605"/>
                      <a:pt x="2206" y="1579"/>
                    </a:cubicBezTo>
                    <a:cubicBezTo>
                      <a:pt x="2231" y="1554"/>
                      <a:pt x="2231" y="1529"/>
                      <a:pt x="2206" y="1504"/>
                    </a:cubicBezTo>
                    <a:cubicBezTo>
                      <a:pt x="2106" y="1454"/>
                      <a:pt x="2006" y="1404"/>
                      <a:pt x="1931" y="1329"/>
                    </a:cubicBezTo>
                    <a:cubicBezTo>
                      <a:pt x="1855" y="1279"/>
                      <a:pt x="1780" y="1229"/>
                      <a:pt x="1680" y="1204"/>
                    </a:cubicBezTo>
                    <a:cubicBezTo>
                      <a:pt x="1655" y="1103"/>
                      <a:pt x="1630" y="1003"/>
                      <a:pt x="1630" y="928"/>
                    </a:cubicBezTo>
                    <a:cubicBezTo>
                      <a:pt x="1655" y="928"/>
                      <a:pt x="1680" y="953"/>
                      <a:pt x="1705" y="953"/>
                    </a:cubicBezTo>
                    <a:cubicBezTo>
                      <a:pt x="1755" y="953"/>
                      <a:pt x="1805" y="978"/>
                      <a:pt x="1855" y="978"/>
                    </a:cubicBezTo>
                    <a:cubicBezTo>
                      <a:pt x="1881" y="1003"/>
                      <a:pt x="1906" y="1003"/>
                      <a:pt x="1931" y="1003"/>
                    </a:cubicBezTo>
                    <a:lnTo>
                      <a:pt x="2006" y="1028"/>
                    </a:lnTo>
                    <a:cubicBezTo>
                      <a:pt x="2031" y="1053"/>
                      <a:pt x="2056" y="1053"/>
                      <a:pt x="2081" y="1053"/>
                    </a:cubicBezTo>
                    <a:lnTo>
                      <a:pt x="2156" y="1053"/>
                    </a:lnTo>
                    <a:cubicBezTo>
                      <a:pt x="2164" y="1060"/>
                      <a:pt x="2171" y="1064"/>
                      <a:pt x="2178" y="1064"/>
                    </a:cubicBezTo>
                    <a:cubicBezTo>
                      <a:pt x="2194" y="1064"/>
                      <a:pt x="2206" y="1046"/>
                      <a:pt x="2206" y="1028"/>
                    </a:cubicBezTo>
                    <a:cubicBezTo>
                      <a:pt x="2206" y="1003"/>
                      <a:pt x="2206" y="1003"/>
                      <a:pt x="2206" y="1003"/>
                    </a:cubicBezTo>
                    <a:cubicBezTo>
                      <a:pt x="2181" y="878"/>
                      <a:pt x="2156" y="777"/>
                      <a:pt x="2131" y="677"/>
                    </a:cubicBezTo>
                    <a:cubicBezTo>
                      <a:pt x="2106" y="627"/>
                      <a:pt x="2106" y="602"/>
                      <a:pt x="2106" y="552"/>
                    </a:cubicBezTo>
                    <a:cubicBezTo>
                      <a:pt x="2106" y="552"/>
                      <a:pt x="2081" y="527"/>
                      <a:pt x="2081" y="527"/>
                    </a:cubicBezTo>
                    <a:lnTo>
                      <a:pt x="2081" y="527"/>
                    </a:lnTo>
                    <a:cubicBezTo>
                      <a:pt x="2181" y="552"/>
                      <a:pt x="2256" y="577"/>
                      <a:pt x="2357" y="602"/>
                    </a:cubicBezTo>
                    <a:cubicBezTo>
                      <a:pt x="2382" y="602"/>
                      <a:pt x="2407" y="627"/>
                      <a:pt x="2457" y="627"/>
                    </a:cubicBezTo>
                    <a:cubicBezTo>
                      <a:pt x="2457" y="627"/>
                      <a:pt x="2457" y="627"/>
                      <a:pt x="2457" y="652"/>
                    </a:cubicBezTo>
                    <a:cubicBezTo>
                      <a:pt x="2507" y="727"/>
                      <a:pt x="2557" y="828"/>
                      <a:pt x="2607" y="903"/>
                    </a:cubicBezTo>
                    <a:cubicBezTo>
                      <a:pt x="2607" y="928"/>
                      <a:pt x="2632" y="978"/>
                      <a:pt x="2657" y="1003"/>
                    </a:cubicBezTo>
                    <a:cubicBezTo>
                      <a:pt x="2708" y="1053"/>
                      <a:pt x="2733" y="1103"/>
                      <a:pt x="2758" y="1153"/>
                    </a:cubicBezTo>
                    <a:cubicBezTo>
                      <a:pt x="2758" y="1178"/>
                      <a:pt x="2783" y="1178"/>
                      <a:pt x="2808" y="1178"/>
                    </a:cubicBezTo>
                    <a:cubicBezTo>
                      <a:pt x="2833" y="1153"/>
                      <a:pt x="2833" y="1128"/>
                      <a:pt x="2808" y="1128"/>
                    </a:cubicBezTo>
                    <a:cubicBezTo>
                      <a:pt x="2758" y="1028"/>
                      <a:pt x="2708" y="953"/>
                      <a:pt x="2657" y="853"/>
                    </a:cubicBezTo>
                    <a:cubicBezTo>
                      <a:pt x="2632" y="803"/>
                      <a:pt x="2607" y="727"/>
                      <a:pt x="2557" y="652"/>
                    </a:cubicBezTo>
                    <a:lnTo>
                      <a:pt x="2557" y="652"/>
                    </a:lnTo>
                    <a:cubicBezTo>
                      <a:pt x="2607" y="677"/>
                      <a:pt x="2683" y="702"/>
                      <a:pt x="2733" y="702"/>
                    </a:cubicBezTo>
                    <a:cubicBezTo>
                      <a:pt x="2783" y="727"/>
                      <a:pt x="2833" y="752"/>
                      <a:pt x="2908" y="777"/>
                    </a:cubicBezTo>
                    <a:cubicBezTo>
                      <a:pt x="2958" y="777"/>
                      <a:pt x="3008" y="803"/>
                      <a:pt x="3058" y="803"/>
                    </a:cubicBezTo>
                    <a:cubicBezTo>
                      <a:pt x="3066" y="810"/>
                      <a:pt x="3073" y="813"/>
                      <a:pt x="3080" y="813"/>
                    </a:cubicBezTo>
                    <a:cubicBezTo>
                      <a:pt x="3098" y="813"/>
                      <a:pt x="3116" y="795"/>
                      <a:pt x="3134" y="777"/>
                    </a:cubicBezTo>
                    <a:cubicBezTo>
                      <a:pt x="3159" y="752"/>
                      <a:pt x="3134" y="702"/>
                      <a:pt x="3109" y="677"/>
                    </a:cubicBezTo>
                    <a:cubicBezTo>
                      <a:pt x="3058" y="652"/>
                      <a:pt x="2983" y="627"/>
                      <a:pt x="2933" y="602"/>
                    </a:cubicBezTo>
                    <a:cubicBezTo>
                      <a:pt x="2858" y="602"/>
                      <a:pt x="2808" y="577"/>
                      <a:pt x="2733" y="552"/>
                    </a:cubicBezTo>
                    <a:cubicBezTo>
                      <a:pt x="2733" y="552"/>
                      <a:pt x="2708" y="552"/>
                      <a:pt x="2708" y="527"/>
                    </a:cubicBezTo>
                    <a:cubicBezTo>
                      <a:pt x="2758" y="527"/>
                      <a:pt x="2783" y="502"/>
                      <a:pt x="2833" y="477"/>
                    </a:cubicBezTo>
                    <a:cubicBezTo>
                      <a:pt x="2958" y="452"/>
                      <a:pt x="3084" y="401"/>
                      <a:pt x="3184" y="351"/>
                    </a:cubicBezTo>
                    <a:cubicBezTo>
                      <a:pt x="3209" y="351"/>
                      <a:pt x="3234" y="301"/>
                      <a:pt x="3234" y="276"/>
                    </a:cubicBezTo>
                    <a:cubicBezTo>
                      <a:pt x="3209" y="251"/>
                      <a:pt x="3209" y="226"/>
                      <a:pt x="3184" y="226"/>
                    </a:cubicBezTo>
                    <a:cubicBezTo>
                      <a:pt x="3184" y="201"/>
                      <a:pt x="3159" y="201"/>
                      <a:pt x="3159" y="201"/>
                    </a:cubicBezTo>
                    <a:lnTo>
                      <a:pt x="3134" y="201"/>
                    </a:lnTo>
                    <a:cubicBezTo>
                      <a:pt x="3008" y="251"/>
                      <a:pt x="2908" y="276"/>
                      <a:pt x="2808" y="326"/>
                    </a:cubicBezTo>
                    <a:cubicBezTo>
                      <a:pt x="2683" y="351"/>
                      <a:pt x="2582" y="401"/>
                      <a:pt x="2482" y="452"/>
                    </a:cubicBezTo>
                    <a:lnTo>
                      <a:pt x="2457" y="452"/>
                    </a:lnTo>
                    <a:cubicBezTo>
                      <a:pt x="2407" y="452"/>
                      <a:pt x="2382" y="427"/>
                      <a:pt x="2357" y="427"/>
                    </a:cubicBezTo>
                    <a:cubicBezTo>
                      <a:pt x="2282" y="401"/>
                      <a:pt x="2206" y="376"/>
                      <a:pt x="2156" y="351"/>
                    </a:cubicBezTo>
                    <a:cubicBezTo>
                      <a:pt x="2181" y="351"/>
                      <a:pt x="2206" y="326"/>
                      <a:pt x="2231" y="326"/>
                    </a:cubicBezTo>
                    <a:cubicBezTo>
                      <a:pt x="2256" y="301"/>
                      <a:pt x="2307" y="276"/>
                      <a:pt x="2357" y="251"/>
                    </a:cubicBezTo>
                    <a:cubicBezTo>
                      <a:pt x="2382" y="226"/>
                      <a:pt x="2432" y="201"/>
                      <a:pt x="2482" y="176"/>
                    </a:cubicBezTo>
                    <a:cubicBezTo>
                      <a:pt x="2507" y="151"/>
                      <a:pt x="2557" y="126"/>
                      <a:pt x="2582" y="101"/>
                    </a:cubicBezTo>
                    <a:cubicBezTo>
                      <a:pt x="2607" y="101"/>
                      <a:pt x="2607" y="101"/>
                      <a:pt x="2632" y="76"/>
                    </a:cubicBezTo>
                    <a:cubicBezTo>
                      <a:pt x="2632" y="76"/>
                      <a:pt x="2657" y="26"/>
                      <a:pt x="2657" y="26"/>
                    </a:cubicBezTo>
                    <a:lnTo>
                      <a:pt x="2457" y="0"/>
                    </a:lnTo>
                    <a:lnTo>
                      <a:pt x="2457" y="0"/>
                    </a:lnTo>
                    <a:cubicBezTo>
                      <a:pt x="2482" y="26"/>
                      <a:pt x="2507" y="26"/>
                      <a:pt x="2507" y="26"/>
                    </a:cubicBezTo>
                    <a:cubicBezTo>
                      <a:pt x="2507" y="51"/>
                      <a:pt x="2482" y="51"/>
                      <a:pt x="2482" y="51"/>
                    </a:cubicBezTo>
                    <a:cubicBezTo>
                      <a:pt x="2432" y="101"/>
                      <a:pt x="2382" y="126"/>
                      <a:pt x="2332" y="151"/>
                    </a:cubicBezTo>
                    <a:cubicBezTo>
                      <a:pt x="2307" y="176"/>
                      <a:pt x="2256" y="201"/>
                      <a:pt x="2206" y="226"/>
                    </a:cubicBezTo>
                    <a:cubicBezTo>
                      <a:pt x="2156" y="226"/>
                      <a:pt x="2131" y="251"/>
                      <a:pt x="2081" y="276"/>
                    </a:cubicBezTo>
                    <a:cubicBezTo>
                      <a:pt x="2081" y="276"/>
                      <a:pt x="2056" y="301"/>
                      <a:pt x="2031" y="301"/>
                    </a:cubicBezTo>
                    <a:cubicBezTo>
                      <a:pt x="2031" y="301"/>
                      <a:pt x="2031" y="301"/>
                      <a:pt x="2006" y="326"/>
                    </a:cubicBezTo>
                    <a:cubicBezTo>
                      <a:pt x="2006" y="326"/>
                      <a:pt x="1981" y="326"/>
                      <a:pt x="1981" y="301"/>
                    </a:cubicBezTo>
                    <a:cubicBezTo>
                      <a:pt x="1906" y="301"/>
                      <a:pt x="1855" y="276"/>
                      <a:pt x="1780" y="251"/>
                    </a:cubicBezTo>
                    <a:cubicBezTo>
                      <a:pt x="1730" y="226"/>
                      <a:pt x="1655" y="226"/>
                      <a:pt x="1605" y="201"/>
                    </a:cubicBezTo>
                    <a:cubicBezTo>
                      <a:pt x="1555" y="176"/>
                      <a:pt x="1505" y="176"/>
                      <a:pt x="1454" y="151"/>
                    </a:cubicBezTo>
                    <a:cubicBezTo>
                      <a:pt x="1505" y="126"/>
                      <a:pt x="1530" y="76"/>
                      <a:pt x="1580" y="51"/>
                    </a:cubicBezTo>
                    <a:cubicBezTo>
                      <a:pt x="1605" y="26"/>
                      <a:pt x="1605" y="26"/>
                      <a:pt x="1630" y="0"/>
                    </a:cubicBezTo>
                    <a:lnTo>
                      <a:pt x="1505" y="0"/>
                    </a:lnTo>
                    <a:cubicBezTo>
                      <a:pt x="1480" y="26"/>
                      <a:pt x="1454" y="51"/>
                      <a:pt x="1429" y="76"/>
                    </a:cubicBezTo>
                    <a:cubicBezTo>
                      <a:pt x="1429" y="76"/>
                      <a:pt x="1429" y="51"/>
                      <a:pt x="1429" y="51"/>
                    </a:cubicBezTo>
                    <a:cubicBezTo>
                      <a:pt x="1429" y="51"/>
                      <a:pt x="1404" y="26"/>
                      <a:pt x="1404" y="0"/>
                    </a:cubicBezTo>
                    <a:lnTo>
                      <a:pt x="1304" y="0"/>
                    </a:lnTo>
                    <a:cubicBezTo>
                      <a:pt x="1304" y="26"/>
                      <a:pt x="1304" y="51"/>
                      <a:pt x="1329" y="76"/>
                    </a:cubicBezTo>
                    <a:cubicBezTo>
                      <a:pt x="1329" y="76"/>
                      <a:pt x="1329" y="101"/>
                      <a:pt x="1329" y="126"/>
                    </a:cubicBezTo>
                    <a:cubicBezTo>
                      <a:pt x="1304" y="101"/>
                      <a:pt x="1279" y="101"/>
                      <a:pt x="1229" y="101"/>
                    </a:cubicBezTo>
                    <a:cubicBezTo>
                      <a:pt x="1154" y="76"/>
                      <a:pt x="1053" y="26"/>
                      <a:pt x="9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38"/>
              <p:cNvSpPr/>
              <p:nvPr/>
            </p:nvSpPr>
            <p:spPr>
              <a:xfrm>
                <a:off x="4941875" y="1158550"/>
                <a:ext cx="8087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2106" extrusionOk="0">
                    <a:moveTo>
                      <a:pt x="878" y="201"/>
                    </a:moveTo>
                    <a:cubicBezTo>
                      <a:pt x="953" y="226"/>
                      <a:pt x="1003" y="251"/>
                      <a:pt x="1054" y="276"/>
                    </a:cubicBezTo>
                    <a:cubicBezTo>
                      <a:pt x="1104" y="301"/>
                      <a:pt x="1179" y="326"/>
                      <a:pt x="1229" y="326"/>
                    </a:cubicBezTo>
                    <a:cubicBezTo>
                      <a:pt x="1229" y="351"/>
                      <a:pt x="1229" y="351"/>
                      <a:pt x="1229" y="351"/>
                    </a:cubicBezTo>
                    <a:cubicBezTo>
                      <a:pt x="1179" y="401"/>
                      <a:pt x="1129" y="426"/>
                      <a:pt x="1079" y="476"/>
                    </a:cubicBezTo>
                    <a:cubicBezTo>
                      <a:pt x="1054" y="501"/>
                      <a:pt x="1003" y="552"/>
                      <a:pt x="953" y="602"/>
                    </a:cubicBezTo>
                    <a:cubicBezTo>
                      <a:pt x="928" y="602"/>
                      <a:pt x="928" y="627"/>
                      <a:pt x="903" y="627"/>
                    </a:cubicBezTo>
                    <a:lnTo>
                      <a:pt x="828" y="627"/>
                    </a:lnTo>
                    <a:cubicBezTo>
                      <a:pt x="778" y="602"/>
                      <a:pt x="728" y="577"/>
                      <a:pt x="653" y="577"/>
                    </a:cubicBezTo>
                    <a:cubicBezTo>
                      <a:pt x="602" y="552"/>
                      <a:pt x="552" y="527"/>
                      <a:pt x="502" y="527"/>
                    </a:cubicBezTo>
                    <a:cubicBezTo>
                      <a:pt x="502" y="501"/>
                      <a:pt x="477" y="501"/>
                      <a:pt x="477" y="501"/>
                    </a:cubicBezTo>
                    <a:cubicBezTo>
                      <a:pt x="477" y="501"/>
                      <a:pt x="502" y="476"/>
                      <a:pt x="527" y="451"/>
                    </a:cubicBezTo>
                    <a:cubicBezTo>
                      <a:pt x="527" y="451"/>
                      <a:pt x="552" y="426"/>
                      <a:pt x="577" y="426"/>
                    </a:cubicBezTo>
                    <a:cubicBezTo>
                      <a:pt x="602" y="401"/>
                      <a:pt x="628" y="376"/>
                      <a:pt x="653" y="376"/>
                    </a:cubicBezTo>
                    <a:cubicBezTo>
                      <a:pt x="678" y="326"/>
                      <a:pt x="728" y="301"/>
                      <a:pt x="778" y="276"/>
                    </a:cubicBezTo>
                    <a:cubicBezTo>
                      <a:pt x="803" y="276"/>
                      <a:pt x="803" y="251"/>
                      <a:pt x="828" y="251"/>
                    </a:cubicBezTo>
                    <a:cubicBezTo>
                      <a:pt x="853" y="226"/>
                      <a:pt x="878" y="226"/>
                      <a:pt x="878" y="201"/>
                    </a:cubicBezTo>
                    <a:close/>
                    <a:moveTo>
                      <a:pt x="1480" y="426"/>
                    </a:moveTo>
                    <a:lnTo>
                      <a:pt x="1480" y="426"/>
                    </a:lnTo>
                    <a:cubicBezTo>
                      <a:pt x="1655" y="476"/>
                      <a:pt x="1805" y="527"/>
                      <a:pt x="1981" y="602"/>
                    </a:cubicBezTo>
                    <a:lnTo>
                      <a:pt x="2006" y="602"/>
                    </a:lnTo>
                    <a:cubicBezTo>
                      <a:pt x="2006" y="627"/>
                      <a:pt x="2006" y="652"/>
                      <a:pt x="2006" y="652"/>
                    </a:cubicBezTo>
                    <a:cubicBezTo>
                      <a:pt x="2006" y="702"/>
                      <a:pt x="2031" y="752"/>
                      <a:pt x="2031" y="802"/>
                    </a:cubicBezTo>
                    <a:cubicBezTo>
                      <a:pt x="2056" y="852"/>
                      <a:pt x="2056" y="928"/>
                      <a:pt x="2081" y="978"/>
                    </a:cubicBezTo>
                    <a:cubicBezTo>
                      <a:pt x="2081" y="1003"/>
                      <a:pt x="2106" y="1053"/>
                      <a:pt x="2106" y="1078"/>
                    </a:cubicBezTo>
                    <a:lnTo>
                      <a:pt x="2056" y="1078"/>
                    </a:lnTo>
                    <a:cubicBezTo>
                      <a:pt x="2031" y="1078"/>
                      <a:pt x="2006" y="1053"/>
                      <a:pt x="1981" y="1053"/>
                    </a:cubicBezTo>
                    <a:cubicBezTo>
                      <a:pt x="1931" y="1053"/>
                      <a:pt x="1906" y="1053"/>
                      <a:pt x="1881" y="1028"/>
                    </a:cubicBezTo>
                    <a:lnTo>
                      <a:pt x="1805" y="1028"/>
                    </a:lnTo>
                    <a:cubicBezTo>
                      <a:pt x="1805" y="1028"/>
                      <a:pt x="1780" y="1003"/>
                      <a:pt x="1755" y="1003"/>
                    </a:cubicBezTo>
                    <a:cubicBezTo>
                      <a:pt x="1730" y="1003"/>
                      <a:pt x="1705" y="1003"/>
                      <a:pt x="1655" y="978"/>
                    </a:cubicBezTo>
                    <a:lnTo>
                      <a:pt x="1630" y="978"/>
                    </a:lnTo>
                    <a:cubicBezTo>
                      <a:pt x="1630" y="978"/>
                      <a:pt x="1605" y="978"/>
                      <a:pt x="1605" y="953"/>
                    </a:cubicBezTo>
                    <a:cubicBezTo>
                      <a:pt x="1605" y="953"/>
                      <a:pt x="1605" y="928"/>
                      <a:pt x="1580" y="928"/>
                    </a:cubicBezTo>
                    <a:cubicBezTo>
                      <a:pt x="1555" y="802"/>
                      <a:pt x="1530" y="677"/>
                      <a:pt x="1505" y="552"/>
                    </a:cubicBezTo>
                    <a:cubicBezTo>
                      <a:pt x="1505" y="501"/>
                      <a:pt x="1480" y="476"/>
                      <a:pt x="1480" y="426"/>
                    </a:cubicBezTo>
                    <a:close/>
                    <a:moveTo>
                      <a:pt x="1354" y="376"/>
                    </a:moveTo>
                    <a:cubicBezTo>
                      <a:pt x="1379" y="451"/>
                      <a:pt x="1404" y="501"/>
                      <a:pt x="1404" y="552"/>
                    </a:cubicBezTo>
                    <a:cubicBezTo>
                      <a:pt x="1430" y="677"/>
                      <a:pt x="1455" y="802"/>
                      <a:pt x="1480" y="928"/>
                    </a:cubicBezTo>
                    <a:cubicBezTo>
                      <a:pt x="1480" y="928"/>
                      <a:pt x="1455" y="953"/>
                      <a:pt x="1455" y="953"/>
                    </a:cubicBezTo>
                    <a:cubicBezTo>
                      <a:pt x="1430" y="978"/>
                      <a:pt x="1404" y="978"/>
                      <a:pt x="1404" y="1003"/>
                    </a:cubicBezTo>
                    <a:cubicBezTo>
                      <a:pt x="1404" y="1028"/>
                      <a:pt x="1379" y="1028"/>
                      <a:pt x="1379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29" y="1078"/>
                      <a:pt x="1304" y="1078"/>
                      <a:pt x="1304" y="1103"/>
                    </a:cubicBezTo>
                    <a:cubicBezTo>
                      <a:pt x="1279" y="1103"/>
                      <a:pt x="1254" y="1128"/>
                      <a:pt x="1229" y="1128"/>
                    </a:cubicBezTo>
                    <a:cubicBezTo>
                      <a:pt x="1229" y="1153"/>
                      <a:pt x="1204" y="1178"/>
                      <a:pt x="1179" y="1178"/>
                    </a:cubicBezTo>
                    <a:cubicBezTo>
                      <a:pt x="1179" y="1203"/>
                      <a:pt x="1154" y="1203"/>
                      <a:pt x="1154" y="1203"/>
                    </a:cubicBezTo>
                    <a:cubicBezTo>
                      <a:pt x="1154" y="1203"/>
                      <a:pt x="1129" y="1178"/>
                      <a:pt x="1129" y="1178"/>
                    </a:cubicBezTo>
                    <a:cubicBezTo>
                      <a:pt x="1129" y="1153"/>
                      <a:pt x="1129" y="1128"/>
                      <a:pt x="1129" y="1103"/>
                    </a:cubicBezTo>
                    <a:cubicBezTo>
                      <a:pt x="1104" y="1078"/>
                      <a:pt x="1104" y="1053"/>
                      <a:pt x="1104" y="1028"/>
                    </a:cubicBezTo>
                    <a:cubicBezTo>
                      <a:pt x="1079" y="1003"/>
                      <a:pt x="1079" y="978"/>
                      <a:pt x="1079" y="953"/>
                    </a:cubicBezTo>
                    <a:cubicBezTo>
                      <a:pt x="1054" y="928"/>
                      <a:pt x="1054" y="903"/>
                      <a:pt x="1054" y="877"/>
                    </a:cubicBezTo>
                    <a:cubicBezTo>
                      <a:pt x="1029" y="852"/>
                      <a:pt x="1029" y="827"/>
                      <a:pt x="1029" y="802"/>
                    </a:cubicBezTo>
                    <a:cubicBezTo>
                      <a:pt x="1003" y="752"/>
                      <a:pt x="1003" y="727"/>
                      <a:pt x="978" y="677"/>
                    </a:cubicBezTo>
                    <a:cubicBezTo>
                      <a:pt x="978" y="677"/>
                      <a:pt x="1003" y="677"/>
                      <a:pt x="1003" y="652"/>
                    </a:cubicBezTo>
                    <a:cubicBezTo>
                      <a:pt x="1054" y="627"/>
                      <a:pt x="1104" y="577"/>
                      <a:pt x="1154" y="552"/>
                    </a:cubicBezTo>
                    <a:cubicBezTo>
                      <a:pt x="1204" y="501"/>
                      <a:pt x="1254" y="451"/>
                      <a:pt x="1279" y="426"/>
                    </a:cubicBezTo>
                    <a:cubicBezTo>
                      <a:pt x="1304" y="401"/>
                      <a:pt x="1329" y="401"/>
                      <a:pt x="1354" y="376"/>
                    </a:cubicBezTo>
                    <a:close/>
                    <a:moveTo>
                      <a:pt x="252" y="0"/>
                    </a:moveTo>
                    <a:cubicBezTo>
                      <a:pt x="252" y="0"/>
                      <a:pt x="227" y="25"/>
                      <a:pt x="201" y="50"/>
                    </a:cubicBezTo>
                    <a:cubicBezTo>
                      <a:pt x="151" y="75"/>
                      <a:pt x="76" y="126"/>
                      <a:pt x="26" y="176"/>
                    </a:cubicBezTo>
                    <a:cubicBezTo>
                      <a:pt x="1" y="176"/>
                      <a:pt x="1" y="201"/>
                      <a:pt x="1" y="201"/>
                    </a:cubicBezTo>
                    <a:cubicBezTo>
                      <a:pt x="1" y="201"/>
                      <a:pt x="1" y="226"/>
                      <a:pt x="1" y="226"/>
                    </a:cubicBezTo>
                    <a:cubicBezTo>
                      <a:pt x="1" y="251"/>
                      <a:pt x="1" y="251"/>
                      <a:pt x="1" y="276"/>
                    </a:cubicBezTo>
                    <a:cubicBezTo>
                      <a:pt x="1" y="276"/>
                      <a:pt x="26" y="301"/>
                      <a:pt x="51" y="301"/>
                    </a:cubicBezTo>
                    <a:lnTo>
                      <a:pt x="101" y="301"/>
                    </a:lnTo>
                    <a:cubicBezTo>
                      <a:pt x="176" y="251"/>
                      <a:pt x="252" y="176"/>
                      <a:pt x="327" y="126"/>
                    </a:cubicBezTo>
                    <a:cubicBezTo>
                      <a:pt x="352" y="100"/>
                      <a:pt x="402" y="75"/>
                      <a:pt x="427" y="75"/>
                    </a:cubicBezTo>
                    <a:cubicBezTo>
                      <a:pt x="427" y="75"/>
                      <a:pt x="452" y="50"/>
                      <a:pt x="452" y="50"/>
                    </a:cubicBezTo>
                    <a:cubicBezTo>
                      <a:pt x="477" y="75"/>
                      <a:pt x="477" y="75"/>
                      <a:pt x="502" y="75"/>
                    </a:cubicBezTo>
                    <a:cubicBezTo>
                      <a:pt x="577" y="100"/>
                      <a:pt x="628" y="126"/>
                      <a:pt x="703" y="151"/>
                    </a:cubicBezTo>
                    <a:cubicBezTo>
                      <a:pt x="728" y="151"/>
                      <a:pt x="753" y="151"/>
                      <a:pt x="778" y="176"/>
                    </a:cubicBezTo>
                    <a:cubicBezTo>
                      <a:pt x="753" y="176"/>
                      <a:pt x="728" y="201"/>
                      <a:pt x="703" y="226"/>
                    </a:cubicBezTo>
                    <a:cubicBezTo>
                      <a:pt x="678" y="251"/>
                      <a:pt x="653" y="251"/>
                      <a:pt x="628" y="276"/>
                    </a:cubicBezTo>
                    <a:cubicBezTo>
                      <a:pt x="602" y="301"/>
                      <a:pt x="602" y="326"/>
                      <a:pt x="577" y="351"/>
                    </a:cubicBezTo>
                    <a:cubicBezTo>
                      <a:pt x="502" y="376"/>
                      <a:pt x="452" y="426"/>
                      <a:pt x="402" y="476"/>
                    </a:cubicBezTo>
                    <a:lnTo>
                      <a:pt x="377" y="476"/>
                    </a:lnTo>
                    <a:cubicBezTo>
                      <a:pt x="377" y="476"/>
                      <a:pt x="352" y="501"/>
                      <a:pt x="352" y="501"/>
                    </a:cubicBezTo>
                    <a:cubicBezTo>
                      <a:pt x="352" y="527"/>
                      <a:pt x="352" y="552"/>
                      <a:pt x="377" y="552"/>
                    </a:cubicBezTo>
                    <a:cubicBezTo>
                      <a:pt x="402" y="577"/>
                      <a:pt x="402" y="577"/>
                      <a:pt x="427" y="577"/>
                    </a:cubicBezTo>
                    <a:cubicBezTo>
                      <a:pt x="452" y="577"/>
                      <a:pt x="477" y="577"/>
                      <a:pt x="477" y="602"/>
                    </a:cubicBezTo>
                    <a:cubicBezTo>
                      <a:pt x="552" y="602"/>
                      <a:pt x="602" y="627"/>
                      <a:pt x="653" y="627"/>
                    </a:cubicBezTo>
                    <a:cubicBezTo>
                      <a:pt x="703" y="652"/>
                      <a:pt x="778" y="677"/>
                      <a:pt x="828" y="677"/>
                    </a:cubicBezTo>
                    <a:lnTo>
                      <a:pt x="853" y="677"/>
                    </a:lnTo>
                    <a:cubicBezTo>
                      <a:pt x="828" y="702"/>
                      <a:pt x="828" y="702"/>
                      <a:pt x="803" y="727"/>
                    </a:cubicBezTo>
                    <a:cubicBezTo>
                      <a:pt x="778" y="752"/>
                      <a:pt x="728" y="802"/>
                      <a:pt x="678" y="852"/>
                    </a:cubicBezTo>
                    <a:cubicBezTo>
                      <a:pt x="653" y="877"/>
                      <a:pt x="628" y="877"/>
                      <a:pt x="602" y="903"/>
                    </a:cubicBezTo>
                    <a:lnTo>
                      <a:pt x="577" y="903"/>
                    </a:lnTo>
                    <a:cubicBezTo>
                      <a:pt x="527" y="877"/>
                      <a:pt x="452" y="877"/>
                      <a:pt x="402" y="852"/>
                    </a:cubicBezTo>
                    <a:cubicBezTo>
                      <a:pt x="327" y="852"/>
                      <a:pt x="252" y="852"/>
                      <a:pt x="176" y="827"/>
                    </a:cubicBezTo>
                    <a:lnTo>
                      <a:pt x="101" y="827"/>
                    </a:lnTo>
                    <a:cubicBezTo>
                      <a:pt x="101" y="827"/>
                      <a:pt x="101" y="802"/>
                      <a:pt x="76" y="802"/>
                    </a:cubicBezTo>
                    <a:cubicBezTo>
                      <a:pt x="76" y="802"/>
                      <a:pt x="51" y="827"/>
                      <a:pt x="51" y="827"/>
                    </a:cubicBezTo>
                    <a:cubicBezTo>
                      <a:pt x="26" y="827"/>
                      <a:pt x="26" y="852"/>
                      <a:pt x="26" y="852"/>
                    </a:cubicBezTo>
                    <a:cubicBezTo>
                      <a:pt x="1" y="903"/>
                      <a:pt x="26" y="953"/>
                      <a:pt x="76" y="953"/>
                    </a:cubicBezTo>
                    <a:cubicBezTo>
                      <a:pt x="126" y="978"/>
                      <a:pt x="176" y="978"/>
                      <a:pt x="227" y="1003"/>
                    </a:cubicBezTo>
                    <a:cubicBezTo>
                      <a:pt x="252" y="1003"/>
                      <a:pt x="302" y="1003"/>
                      <a:pt x="352" y="1028"/>
                    </a:cubicBezTo>
                    <a:cubicBezTo>
                      <a:pt x="377" y="1028"/>
                      <a:pt x="427" y="1028"/>
                      <a:pt x="477" y="1053"/>
                    </a:cubicBezTo>
                    <a:cubicBezTo>
                      <a:pt x="452" y="1078"/>
                      <a:pt x="427" y="1078"/>
                      <a:pt x="402" y="1103"/>
                    </a:cubicBezTo>
                    <a:cubicBezTo>
                      <a:pt x="352" y="1153"/>
                      <a:pt x="302" y="1178"/>
                      <a:pt x="252" y="1228"/>
                    </a:cubicBezTo>
                    <a:cubicBezTo>
                      <a:pt x="227" y="1253"/>
                      <a:pt x="176" y="1304"/>
                      <a:pt x="151" y="1354"/>
                    </a:cubicBezTo>
                    <a:cubicBezTo>
                      <a:pt x="126" y="1354"/>
                      <a:pt x="126" y="1379"/>
                      <a:pt x="151" y="1379"/>
                    </a:cubicBezTo>
                    <a:cubicBezTo>
                      <a:pt x="151" y="1391"/>
                      <a:pt x="158" y="1397"/>
                      <a:pt x="164" y="1397"/>
                    </a:cubicBezTo>
                    <a:cubicBezTo>
                      <a:pt x="170" y="1397"/>
                      <a:pt x="176" y="1391"/>
                      <a:pt x="176" y="1379"/>
                    </a:cubicBezTo>
                    <a:cubicBezTo>
                      <a:pt x="227" y="1354"/>
                      <a:pt x="277" y="1304"/>
                      <a:pt x="302" y="1278"/>
                    </a:cubicBezTo>
                    <a:cubicBezTo>
                      <a:pt x="352" y="1228"/>
                      <a:pt x="402" y="1203"/>
                      <a:pt x="452" y="1153"/>
                    </a:cubicBezTo>
                    <a:cubicBezTo>
                      <a:pt x="477" y="1128"/>
                      <a:pt x="502" y="1103"/>
                      <a:pt x="527" y="1078"/>
                    </a:cubicBezTo>
                    <a:cubicBezTo>
                      <a:pt x="527" y="1128"/>
                      <a:pt x="527" y="1178"/>
                      <a:pt x="527" y="1253"/>
                    </a:cubicBezTo>
                    <a:cubicBezTo>
                      <a:pt x="527" y="1329"/>
                      <a:pt x="527" y="1429"/>
                      <a:pt x="527" y="1529"/>
                    </a:cubicBezTo>
                    <a:cubicBezTo>
                      <a:pt x="527" y="1554"/>
                      <a:pt x="552" y="1579"/>
                      <a:pt x="552" y="1579"/>
                    </a:cubicBezTo>
                    <a:cubicBezTo>
                      <a:pt x="577" y="1579"/>
                      <a:pt x="602" y="1554"/>
                      <a:pt x="602" y="1529"/>
                    </a:cubicBezTo>
                    <a:cubicBezTo>
                      <a:pt x="628" y="1354"/>
                      <a:pt x="628" y="1203"/>
                      <a:pt x="628" y="1028"/>
                    </a:cubicBezTo>
                    <a:cubicBezTo>
                      <a:pt x="628" y="1028"/>
                      <a:pt x="628" y="1028"/>
                      <a:pt x="653" y="1003"/>
                    </a:cubicBezTo>
                    <a:cubicBezTo>
                      <a:pt x="653" y="1003"/>
                      <a:pt x="653" y="978"/>
                      <a:pt x="653" y="978"/>
                    </a:cubicBezTo>
                    <a:cubicBezTo>
                      <a:pt x="678" y="953"/>
                      <a:pt x="703" y="928"/>
                      <a:pt x="728" y="903"/>
                    </a:cubicBezTo>
                    <a:cubicBezTo>
                      <a:pt x="778" y="852"/>
                      <a:pt x="828" y="827"/>
                      <a:pt x="878" y="777"/>
                    </a:cubicBezTo>
                    <a:cubicBezTo>
                      <a:pt x="878" y="802"/>
                      <a:pt x="903" y="827"/>
                      <a:pt x="903" y="852"/>
                    </a:cubicBezTo>
                    <a:cubicBezTo>
                      <a:pt x="903" y="877"/>
                      <a:pt x="928" y="903"/>
                      <a:pt x="928" y="928"/>
                    </a:cubicBezTo>
                    <a:cubicBezTo>
                      <a:pt x="953" y="953"/>
                      <a:pt x="953" y="978"/>
                      <a:pt x="978" y="1003"/>
                    </a:cubicBezTo>
                    <a:cubicBezTo>
                      <a:pt x="978" y="1028"/>
                      <a:pt x="978" y="1053"/>
                      <a:pt x="1003" y="1078"/>
                    </a:cubicBezTo>
                    <a:cubicBezTo>
                      <a:pt x="1003" y="1103"/>
                      <a:pt x="1029" y="1128"/>
                      <a:pt x="1029" y="1153"/>
                    </a:cubicBezTo>
                    <a:cubicBezTo>
                      <a:pt x="1029" y="1153"/>
                      <a:pt x="1054" y="1178"/>
                      <a:pt x="1054" y="1203"/>
                    </a:cubicBezTo>
                    <a:cubicBezTo>
                      <a:pt x="1054" y="1228"/>
                      <a:pt x="1079" y="1253"/>
                      <a:pt x="1079" y="1253"/>
                    </a:cubicBezTo>
                    <a:lnTo>
                      <a:pt x="1104" y="1253"/>
                    </a:lnTo>
                    <a:cubicBezTo>
                      <a:pt x="1079" y="1278"/>
                      <a:pt x="1079" y="1278"/>
                      <a:pt x="1104" y="1304"/>
                    </a:cubicBezTo>
                    <a:lnTo>
                      <a:pt x="1154" y="1304"/>
                    </a:lnTo>
                    <a:cubicBezTo>
                      <a:pt x="1154" y="1278"/>
                      <a:pt x="1179" y="1278"/>
                      <a:pt x="1179" y="1253"/>
                    </a:cubicBezTo>
                    <a:cubicBezTo>
                      <a:pt x="1204" y="1253"/>
                      <a:pt x="1204" y="1228"/>
                      <a:pt x="1229" y="1228"/>
                    </a:cubicBezTo>
                    <a:cubicBezTo>
                      <a:pt x="1254" y="1203"/>
                      <a:pt x="1254" y="1203"/>
                      <a:pt x="1279" y="1178"/>
                    </a:cubicBezTo>
                    <a:cubicBezTo>
                      <a:pt x="1304" y="1178"/>
                      <a:pt x="1329" y="1153"/>
                      <a:pt x="1329" y="1153"/>
                    </a:cubicBezTo>
                    <a:cubicBezTo>
                      <a:pt x="1354" y="1128"/>
                      <a:pt x="1379" y="1128"/>
                      <a:pt x="1379" y="1103"/>
                    </a:cubicBezTo>
                    <a:cubicBezTo>
                      <a:pt x="1404" y="1078"/>
                      <a:pt x="1430" y="1078"/>
                      <a:pt x="1455" y="1053"/>
                    </a:cubicBezTo>
                    <a:cubicBezTo>
                      <a:pt x="1455" y="1053"/>
                      <a:pt x="1480" y="1028"/>
                      <a:pt x="1505" y="1003"/>
                    </a:cubicBezTo>
                    <a:cubicBezTo>
                      <a:pt x="1505" y="1053"/>
                      <a:pt x="1505" y="1078"/>
                      <a:pt x="1530" y="1103"/>
                    </a:cubicBezTo>
                    <a:cubicBezTo>
                      <a:pt x="1530" y="1178"/>
                      <a:pt x="1555" y="1253"/>
                      <a:pt x="1580" y="1304"/>
                    </a:cubicBezTo>
                    <a:cubicBezTo>
                      <a:pt x="1580" y="1329"/>
                      <a:pt x="1580" y="1329"/>
                      <a:pt x="1580" y="1329"/>
                    </a:cubicBezTo>
                    <a:cubicBezTo>
                      <a:pt x="1580" y="1329"/>
                      <a:pt x="1580" y="1354"/>
                      <a:pt x="1555" y="1354"/>
                    </a:cubicBezTo>
                    <a:cubicBezTo>
                      <a:pt x="1555" y="1379"/>
                      <a:pt x="1530" y="1404"/>
                      <a:pt x="1505" y="1429"/>
                    </a:cubicBezTo>
                    <a:cubicBezTo>
                      <a:pt x="1505" y="1479"/>
                      <a:pt x="1480" y="1504"/>
                      <a:pt x="1455" y="1554"/>
                    </a:cubicBezTo>
                    <a:cubicBezTo>
                      <a:pt x="1430" y="1579"/>
                      <a:pt x="1430" y="1629"/>
                      <a:pt x="1404" y="1654"/>
                    </a:cubicBezTo>
                    <a:cubicBezTo>
                      <a:pt x="1379" y="1705"/>
                      <a:pt x="1354" y="1755"/>
                      <a:pt x="1329" y="1780"/>
                    </a:cubicBezTo>
                    <a:cubicBezTo>
                      <a:pt x="1329" y="1805"/>
                      <a:pt x="1329" y="1830"/>
                      <a:pt x="1329" y="1830"/>
                    </a:cubicBezTo>
                    <a:cubicBezTo>
                      <a:pt x="1329" y="1855"/>
                      <a:pt x="1329" y="1855"/>
                      <a:pt x="1354" y="1880"/>
                    </a:cubicBezTo>
                    <a:cubicBezTo>
                      <a:pt x="1362" y="1887"/>
                      <a:pt x="1369" y="1890"/>
                      <a:pt x="1376" y="1890"/>
                    </a:cubicBezTo>
                    <a:cubicBezTo>
                      <a:pt x="1394" y="1890"/>
                      <a:pt x="1412" y="1873"/>
                      <a:pt x="1430" y="1855"/>
                    </a:cubicBezTo>
                    <a:cubicBezTo>
                      <a:pt x="1455" y="1830"/>
                      <a:pt x="1480" y="1805"/>
                      <a:pt x="1505" y="1755"/>
                    </a:cubicBezTo>
                    <a:cubicBezTo>
                      <a:pt x="1505" y="1730"/>
                      <a:pt x="1530" y="1705"/>
                      <a:pt x="1555" y="1679"/>
                    </a:cubicBezTo>
                    <a:cubicBezTo>
                      <a:pt x="1580" y="1629"/>
                      <a:pt x="1605" y="1579"/>
                      <a:pt x="1630" y="1529"/>
                    </a:cubicBezTo>
                    <a:cubicBezTo>
                      <a:pt x="1630" y="1579"/>
                      <a:pt x="1655" y="1629"/>
                      <a:pt x="1655" y="1705"/>
                    </a:cubicBezTo>
                    <a:cubicBezTo>
                      <a:pt x="1680" y="1755"/>
                      <a:pt x="1680" y="1830"/>
                      <a:pt x="1705" y="1905"/>
                    </a:cubicBezTo>
                    <a:cubicBezTo>
                      <a:pt x="1705" y="1930"/>
                      <a:pt x="1705" y="1955"/>
                      <a:pt x="1705" y="1980"/>
                    </a:cubicBezTo>
                    <a:cubicBezTo>
                      <a:pt x="1730" y="2005"/>
                      <a:pt x="1730" y="2030"/>
                      <a:pt x="1730" y="2080"/>
                    </a:cubicBezTo>
                    <a:cubicBezTo>
                      <a:pt x="1730" y="2080"/>
                      <a:pt x="1755" y="2106"/>
                      <a:pt x="1780" y="2106"/>
                    </a:cubicBezTo>
                    <a:cubicBezTo>
                      <a:pt x="1805" y="2106"/>
                      <a:pt x="1831" y="2080"/>
                      <a:pt x="1831" y="2055"/>
                    </a:cubicBezTo>
                    <a:cubicBezTo>
                      <a:pt x="1831" y="2005"/>
                      <a:pt x="1831" y="1955"/>
                      <a:pt x="1805" y="1880"/>
                    </a:cubicBezTo>
                    <a:cubicBezTo>
                      <a:pt x="1805" y="1830"/>
                      <a:pt x="1780" y="1755"/>
                      <a:pt x="1780" y="1679"/>
                    </a:cubicBezTo>
                    <a:cubicBezTo>
                      <a:pt x="1755" y="1604"/>
                      <a:pt x="1730" y="1554"/>
                      <a:pt x="1730" y="1479"/>
                    </a:cubicBezTo>
                    <a:lnTo>
                      <a:pt x="1730" y="1479"/>
                    </a:lnTo>
                    <a:cubicBezTo>
                      <a:pt x="1780" y="1504"/>
                      <a:pt x="1831" y="1529"/>
                      <a:pt x="1881" y="1554"/>
                    </a:cubicBezTo>
                    <a:cubicBezTo>
                      <a:pt x="1956" y="1629"/>
                      <a:pt x="2056" y="1654"/>
                      <a:pt x="2131" y="1705"/>
                    </a:cubicBezTo>
                    <a:cubicBezTo>
                      <a:pt x="2144" y="1717"/>
                      <a:pt x="2163" y="1723"/>
                      <a:pt x="2178" y="1723"/>
                    </a:cubicBezTo>
                    <a:cubicBezTo>
                      <a:pt x="2194" y="1723"/>
                      <a:pt x="2206" y="1717"/>
                      <a:pt x="2206" y="1705"/>
                    </a:cubicBezTo>
                    <a:cubicBezTo>
                      <a:pt x="2232" y="1679"/>
                      <a:pt x="2232" y="1629"/>
                      <a:pt x="2206" y="1629"/>
                    </a:cubicBezTo>
                    <a:cubicBezTo>
                      <a:pt x="2106" y="1554"/>
                      <a:pt x="2006" y="1504"/>
                      <a:pt x="1931" y="1454"/>
                    </a:cubicBezTo>
                    <a:cubicBezTo>
                      <a:pt x="1856" y="1404"/>
                      <a:pt x="1780" y="1354"/>
                      <a:pt x="1680" y="1329"/>
                    </a:cubicBezTo>
                    <a:cubicBezTo>
                      <a:pt x="1680" y="1304"/>
                      <a:pt x="1680" y="1304"/>
                      <a:pt x="1680" y="1304"/>
                    </a:cubicBezTo>
                    <a:cubicBezTo>
                      <a:pt x="1655" y="1203"/>
                      <a:pt x="1630" y="1128"/>
                      <a:pt x="1630" y="1028"/>
                    </a:cubicBezTo>
                    <a:lnTo>
                      <a:pt x="1630" y="1028"/>
                    </a:lnTo>
                    <a:cubicBezTo>
                      <a:pt x="1655" y="1053"/>
                      <a:pt x="1680" y="1053"/>
                      <a:pt x="1680" y="1053"/>
                    </a:cubicBezTo>
                    <a:cubicBezTo>
                      <a:pt x="1755" y="1078"/>
                      <a:pt x="1805" y="1078"/>
                      <a:pt x="1856" y="1103"/>
                    </a:cubicBezTo>
                    <a:cubicBezTo>
                      <a:pt x="1881" y="1103"/>
                      <a:pt x="1906" y="1103"/>
                      <a:pt x="1931" y="1128"/>
                    </a:cubicBezTo>
                    <a:lnTo>
                      <a:pt x="2006" y="1153"/>
                    </a:lnTo>
                    <a:lnTo>
                      <a:pt x="2081" y="1153"/>
                    </a:lnTo>
                    <a:cubicBezTo>
                      <a:pt x="2106" y="1178"/>
                      <a:pt x="2131" y="1178"/>
                      <a:pt x="2156" y="1178"/>
                    </a:cubicBezTo>
                    <a:cubicBezTo>
                      <a:pt x="2181" y="1178"/>
                      <a:pt x="2206" y="1153"/>
                      <a:pt x="2206" y="1128"/>
                    </a:cubicBezTo>
                    <a:cubicBezTo>
                      <a:pt x="2206" y="1128"/>
                      <a:pt x="2206" y="1103"/>
                      <a:pt x="2206" y="1103"/>
                    </a:cubicBezTo>
                    <a:cubicBezTo>
                      <a:pt x="2181" y="1003"/>
                      <a:pt x="2156" y="903"/>
                      <a:pt x="2131" y="802"/>
                    </a:cubicBezTo>
                    <a:cubicBezTo>
                      <a:pt x="2106" y="752"/>
                      <a:pt x="2106" y="702"/>
                      <a:pt x="2106" y="677"/>
                    </a:cubicBezTo>
                    <a:cubicBezTo>
                      <a:pt x="2106" y="652"/>
                      <a:pt x="2081" y="652"/>
                      <a:pt x="2081" y="627"/>
                    </a:cubicBezTo>
                    <a:lnTo>
                      <a:pt x="2081" y="627"/>
                    </a:lnTo>
                    <a:cubicBezTo>
                      <a:pt x="2181" y="652"/>
                      <a:pt x="2257" y="677"/>
                      <a:pt x="2357" y="702"/>
                    </a:cubicBezTo>
                    <a:cubicBezTo>
                      <a:pt x="2382" y="727"/>
                      <a:pt x="2407" y="727"/>
                      <a:pt x="2457" y="752"/>
                    </a:cubicBezTo>
                    <a:cubicBezTo>
                      <a:pt x="2507" y="852"/>
                      <a:pt x="2557" y="928"/>
                      <a:pt x="2607" y="1003"/>
                    </a:cubicBezTo>
                    <a:cubicBezTo>
                      <a:pt x="2607" y="1053"/>
                      <a:pt x="2633" y="1078"/>
                      <a:pt x="2658" y="1128"/>
                    </a:cubicBezTo>
                    <a:cubicBezTo>
                      <a:pt x="2708" y="1178"/>
                      <a:pt x="2733" y="1228"/>
                      <a:pt x="2758" y="1253"/>
                    </a:cubicBezTo>
                    <a:cubicBezTo>
                      <a:pt x="2758" y="1278"/>
                      <a:pt x="2783" y="1278"/>
                      <a:pt x="2808" y="1278"/>
                    </a:cubicBezTo>
                    <a:cubicBezTo>
                      <a:pt x="2833" y="1278"/>
                      <a:pt x="2833" y="1253"/>
                      <a:pt x="2808" y="1228"/>
                    </a:cubicBezTo>
                    <a:cubicBezTo>
                      <a:pt x="2758" y="1153"/>
                      <a:pt x="2708" y="1053"/>
                      <a:pt x="2658" y="978"/>
                    </a:cubicBezTo>
                    <a:cubicBezTo>
                      <a:pt x="2633" y="903"/>
                      <a:pt x="2607" y="852"/>
                      <a:pt x="2557" y="777"/>
                    </a:cubicBezTo>
                    <a:lnTo>
                      <a:pt x="2557" y="777"/>
                    </a:lnTo>
                    <a:cubicBezTo>
                      <a:pt x="2607" y="802"/>
                      <a:pt x="2658" y="802"/>
                      <a:pt x="2733" y="827"/>
                    </a:cubicBezTo>
                    <a:cubicBezTo>
                      <a:pt x="2783" y="852"/>
                      <a:pt x="2833" y="852"/>
                      <a:pt x="2883" y="877"/>
                    </a:cubicBezTo>
                    <a:cubicBezTo>
                      <a:pt x="2958" y="903"/>
                      <a:pt x="3008" y="903"/>
                      <a:pt x="3059" y="928"/>
                    </a:cubicBezTo>
                    <a:cubicBezTo>
                      <a:pt x="3084" y="928"/>
                      <a:pt x="3109" y="928"/>
                      <a:pt x="3134" y="903"/>
                    </a:cubicBezTo>
                    <a:cubicBezTo>
                      <a:pt x="3159" y="852"/>
                      <a:pt x="3134" y="827"/>
                      <a:pt x="3109" y="802"/>
                    </a:cubicBezTo>
                    <a:cubicBezTo>
                      <a:pt x="3059" y="777"/>
                      <a:pt x="2983" y="752"/>
                      <a:pt x="2933" y="727"/>
                    </a:cubicBezTo>
                    <a:cubicBezTo>
                      <a:pt x="2858" y="702"/>
                      <a:pt x="2808" y="677"/>
                      <a:pt x="2733" y="652"/>
                    </a:cubicBezTo>
                    <a:lnTo>
                      <a:pt x="2708" y="652"/>
                    </a:lnTo>
                    <a:cubicBezTo>
                      <a:pt x="2758" y="627"/>
                      <a:pt x="2783" y="627"/>
                      <a:pt x="2833" y="602"/>
                    </a:cubicBezTo>
                    <a:cubicBezTo>
                      <a:pt x="2958" y="552"/>
                      <a:pt x="3059" y="501"/>
                      <a:pt x="3184" y="476"/>
                    </a:cubicBezTo>
                    <a:cubicBezTo>
                      <a:pt x="3209" y="451"/>
                      <a:pt x="3234" y="401"/>
                      <a:pt x="3234" y="376"/>
                    </a:cubicBezTo>
                    <a:cubicBezTo>
                      <a:pt x="3209" y="351"/>
                      <a:pt x="3209" y="351"/>
                      <a:pt x="3184" y="326"/>
                    </a:cubicBezTo>
                    <a:lnTo>
                      <a:pt x="3134" y="326"/>
                    </a:lnTo>
                    <a:cubicBezTo>
                      <a:pt x="3008" y="351"/>
                      <a:pt x="2908" y="401"/>
                      <a:pt x="2808" y="426"/>
                    </a:cubicBezTo>
                    <a:cubicBezTo>
                      <a:pt x="2683" y="476"/>
                      <a:pt x="2582" y="527"/>
                      <a:pt x="2482" y="552"/>
                    </a:cubicBezTo>
                    <a:cubicBezTo>
                      <a:pt x="2457" y="552"/>
                      <a:pt x="2457" y="552"/>
                      <a:pt x="2457" y="577"/>
                    </a:cubicBezTo>
                    <a:cubicBezTo>
                      <a:pt x="2407" y="552"/>
                      <a:pt x="2382" y="552"/>
                      <a:pt x="2357" y="527"/>
                    </a:cubicBezTo>
                    <a:cubicBezTo>
                      <a:pt x="2282" y="527"/>
                      <a:pt x="2206" y="501"/>
                      <a:pt x="2156" y="476"/>
                    </a:cubicBezTo>
                    <a:cubicBezTo>
                      <a:pt x="2181" y="451"/>
                      <a:pt x="2206" y="451"/>
                      <a:pt x="2232" y="426"/>
                    </a:cubicBezTo>
                    <a:cubicBezTo>
                      <a:pt x="2257" y="401"/>
                      <a:pt x="2307" y="376"/>
                      <a:pt x="2332" y="376"/>
                    </a:cubicBezTo>
                    <a:cubicBezTo>
                      <a:pt x="2382" y="351"/>
                      <a:pt x="2432" y="326"/>
                      <a:pt x="2482" y="301"/>
                    </a:cubicBezTo>
                    <a:cubicBezTo>
                      <a:pt x="2507" y="276"/>
                      <a:pt x="2557" y="251"/>
                      <a:pt x="2582" y="226"/>
                    </a:cubicBezTo>
                    <a:cubicBezTo>
                      <a:pt x="2607" y="201"/>
                      <a:pt x="2607" y="201"/>
                      <a:pt x="2633" y="201"/>
                    </a:cubicBezTo>
                    <a:cubicBezTo>
                      <a:pt x="2658" y="176"/>
                      <a:pt x="2658" y="151"/>
                      <a:pt x="2633" y="100"/>
                    </a:cubicBezTo>
                    <a:cubicBezTo>
                      <a:pt x="2633" y="75"/>
                      <a:pt x="2607" y="75"/>
                      <a:pt x="2582" y="50"/>
                    </a:cubicBezTo>
                    <a:cubicBezTo>
                      <a:pt x="2532" y="50"/>
                      <a:pt x="2482" y="25"/>
                      <a:pt x="2457" y="0"/>
                    </a:cubicBezTo>
                    <a:lnTo>
                      <a:pt x="2206" y="0"/>
                    </a:lnTo>
                    <a:cubicBezTo>
                      <a:pt x="2206" y="25"/>
                      <a:pt x="2206" y="25"/>
                      <a:pt x="2232" y="25"/>
                    </a:cubicBezTo>
                    <a:cubicBezTo>
                      <a:pt x="2307" y="75"/>
                      <a:pt x="2407" y="100"/>
                      <a:pt x="2507" y="151"/>
                    </a:cubicBezTo>
                    <a:cubicBezTo>
                      <a:pt x="2507" y="151"/>
                      <a:pt x="2482" y="151"/>
                      <a:pt x="2482" y="176"/>
                    </a:cubicBezTo>
                    <a:cubicBezTo>
                      <a:pt x="2432" y="201"/>
                      <a:pt x="2382" y="226"/>
                      <a:pt x="2332" y="251"/>
                    </a:cubicBezTo>
                    <a:cubicBezTo>
                      <a:pt x="2307" y="276"/>
                      <a:pt x="2257" y="301"/>
                      <a:pt x="2206" y="326"/>
                    </a:cubicBezTo>
                    <a:cubicBezTo>
                      <a:pt x="2156" y="351"/>
                      <a:pt x="2131" y="376"/>
                      <a:pt x="2081" y="376"/>
                    </a:cubicBezTo>
                    <a:cubicBezTo>
                      <a:pt x="2081" y="401"/>
                      <a:pt x="2056" y="401"/>
                      <a:pt x="2031" y="401"/>
                    </a:cubicBezTo>
                    <a:cubicBezTo>
                      <a:pt x="2031" y="426"/>
                      <a:pt x="2031" y="426"/>
                      <a:pt x="2006" y="426"/>
                    </a:cubicBezTo>
                    <a:lnTo>
                      <a:pt x="1981" y="426"/>
                    </a:lnTo>
                    <a:cubicBezTo>
                      <a:pt x="1906" y="401"/>
                      <a:pt x="1856" y="376"/>
                      <a:pt x="1780" y="376"/>
                    </a:cubicBezTo>
                    <a:cubicBezTo>
                      <a:pt x="1730" y="351"/>
                      <a:pt x="1655" y="326"/>
                      <a:pt x="1605" y="301"/>
                    </a:cubicBezTo>
                    <a:cubicBezTo>
                      <a:pt x="1555" y="301"/>
                      <a:pt x="1505" y="276"/>
                      <a:pt x="1455" y="276"/>
                    </a:cubicBezTo>
                    <a:cubicBezTo>
                      <a:pt x="1505" y="226"/>
                      <a:pt x="1530" y="201"/>
                      <a:pt x="1580" y="176"/>
                    </a:cubicBezTo>
                    <a:cubicBezTo>
                      <a:pt x="1630" y="126"/>
                      <a:pt x="1680" y="75"/>
                      <a:pt x="1730" y="25"/>
                    </a:cubicBezTo>
                    <a:cubicBezTo>
                      <a:pt x="1730" y="25"/>
                      <a:pt x="1730" y="25"/>
                      <a:pt x="1755" y="0"/>
                    </a:cubicBezTo>
                    <a:lnTo>
                      <a:pt x="1630" y="0"/>
                    </a:lnTo>
                    <a:cubicBezTo>
                      <a:pt x="1605" y="25"/>
                      <a:pt x="1555" y="75"/>
                      <a:pt x="1505" y="100"/>
                    </a:cubicBezTo>
                    <a:cubicBezTo>
                      <a:pt x="1480" y="126"/>
                      <a:pt x="1455" y="151"/>
                      <a:pt x="1430" y="176"/>
                    </a:cubicBezTo>
                    <a:cubicBezTo>
                      <a:pt x="1404" y="126"/>
                      <a:pt x="1404" y="50"/>
                      <a:pt x="1379" y="0"/>
                    </a:cubicBezTo>
                    <a:lnTo>
                      <a:pt x="1279" y="0"/>
                    </a:lnTo>
                    <a:cubicBezTo>
                      <a:pt x="1279" y="50"/>
                      <a:pt x="1304" y="126"/>
                      <a:pt x="1329" y="176"/>
                    </a:cubicBezTo>
                    <a:cubicBezTo>
                      <a:pt x="1329" y="201"/>
                      <a:pt x="1329" y="226"/>
                      <a:pt x="1329" y="226"/>
                    </a:cubicBezTo>
                    <a:cubicBezTo>
                      <a:pt x="1304" y="226"/>
                      <a:pt x="1279" y="201"/>
                      <a:pt x="1229" y="201"/>
                    </a:cubicBezTo>
                    <a:cubicBezTo>
                      <a:pt x="1129" y="176"/>
                      <a:pt x="1029" y="126"/>
                      <a:pt x="928" y="100"/>
                    </a:cubicBezTo>
                    <a:cubicBezTo>
                      <a:pt x="928" y="75"/>
                      <a:pt x="903" y="75"/>
                      <a:pt x="903" y="50"/>
                    </a:cubicBezTo>
                    <a:cubicBezTo>
                      <a:pt x="903" y="25"/>
                      <a:pt x="878" y="25"/>
                      <a:pt x="878" y="0"/>
                    </a:cubicBezTo>
                    <a:lnTo>
                      <a:pt x="803" y="0"/>
                    </a:lnTo>
                    <a:cubicBezTo>
                      <a:pt x="803" y="25"/>
                      <a:pt x="828" y="50"/>
                      <a:pt x="828" y="75"/>
                    </a:cubicBezTo>
                    <a:cubicBezTo>
                      <a:pt x="778" y="50"/>
                      <a:pt x="728" y="25"/>
                      <a:pt x="678" y="25"/>
                    </a:cubicBezTo>
                    <a:cubicBezTo>
                      <a:pt x="653" y="0"/>
                      <a:pt x="653" y="0"/>
                      <a:pt x="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38"/>
              <p:cNvSpPr/>
              <p:nvPr/>
            </p:nvSpPr>
            <p:spPr>
              <a:xfrm>
                <a:off x="5187500" y="1376600"/>
                <a:ext cx="85250" cy="883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4" extrusionOk="0">
                    <a:moveTo>
                      <a:pt x="1981" y="777"/>
                    </a:moveTo>
                    <a:cubicBezTo>
                      <a:pt x="1981" y="802"/>
                      <a:pt x="1981" y="827"/>
                      <a:pt x="1981" y="827"/>
                    </a:cubicBezTo>
                    <a:cubicBezTo>
                      <a:pt x="2006" y="877"/>
                      <a:pt x="2006" y="927"/>
                      <a:pt x="2031" y="978"/>
                    </a:cubicBezTo>
                    <a:cubicBezTo>
                      <a:pt x="2031" y="1028"/>
                      <a:pt x="2056" y="1078"/>
                      <a:pt x="2056" y="1153"/>
                    </a:cubicBezTo>
                    <a:cubicBezTo>
                      <a:pt x="2056" y="1153"/>
                      <a:pt x="2081" y="1178"/>
                      <a:pt x="2081" y="1203"/>
                    </a:cubicBezTo>
                    <a:cubicBezTo>
                      <a:pt x="2056" y="1228"/>
                      <a:pt x="2006" y="1253"/>
                      <a:pt x="1981" y="1303"/>
                    </a:cubicBezTo>
                    <a:cubicBezTo>
                      <a:pt x="1930" y="1328"/>
                      <a:pt x="1880" y="1353"/>
                      <a:pt x="1855" y="1404"/>
                    </a:cubicBezTo>
                    <a:cubicBezTo>
                      <a:pt x="1805" y="1429"/>
                      <a:pt x="1755" y="1479"/>
                      <a:pt x="1705" y="1529"/>
                    </a:cubicBezTo>
                    <a:cubicBezTo>
                      <a:pt x="1655" y="1554"/>
                      <a:pt x="1630" y="1579"/>
                      <a:pt x="1605" y="1604"/>
                    </a:cubicBezTo>
                    <a:cubicBezTo>
                      <a:pt x="1605" y="1604"/>
                      <a:pt x="1605" y="1604"/>
                      <a:pt x="1605" y="1579"/>
                    </a:cubicBezTo>
                    <a:cubicBezTo>
                      <a:pt x="1580" y="1479"/>
                      <a:pt x="1529" y="1353"/>
                      <a:pt x="1504" y="1203"/>
                    </a:cubicBezTo>
                    <a:cubicBezTo>
                      <a:pt x="1504" y="1203"/>
                      <a:pt x="1504" y="1178"/>
                      <a:pt x="1504" y="1153"/>
                    </a:cubicBezTo>
                    <a:cubicBezTo>
                      <a:pt x="1554" y="1128"/>
                      <a:pt x="1580" y="1103"/>
                      <a:pt x="1605" y="1078"/>
                    </a:cubicBezTo>
                    <a:cubicBezTo>
                      <a:pt x="1630" y="1053"/>
                      <a:pt x="1680" y="1028"/>
                      <a:pt x="1705" y="1003"/>
                    </a:cubicBezTo>
                    <a:cubicBezTo>
                      <a:pt x="1730" y="978"/>
                      <a:pt x="1730" y="978"/>
                      <a:pt x="1755" y="952"/>
                    </a:cubicBezTo>
                    <a:cubicBezTo>
                      <a:pt x="1780" y="927"/>
                      <a:pt x="1805" y="902"/>
                      <a:pt x="1830" y="877"/>
                    </a:cubicBezTo>
                    <a:cubicBezTo>
                      <a:pt x="1880" y="852"/>
                      <a:pt x="1905" y="827"/>
                      <a:pt x="1955" y="777"/>
                    </a:cubicBezTo>
                    <a:close/>
                    <a:moveTo>
                      <a:pt x="978" y="1003"/>
                    </a:moveTo>
                    <a:cubicBezTo>
                      <a:pt x="1003" y="1028"/>
                      <a:pt x="1028" y="1028"/>
                      <a:pt x="1053" y="1028"/>
                    </a:cubicBezTo>
                    <a:cubicBezTo>
                      <a:pt x="1103" y="1053"/>
                      <a:pt x="1128" y="1053"/>
                      <a:pt x="1153" y="1053"/>
                    </a:cubicBezTo>
                    <a:cubicBezTo>
                      <a:pt x="1229" y="1078"/>
                      <a:pt x="1279" y="1103"/>
                      <a:pt x="1329" y="1103"/>
                    </a:cubicBezTo>
                    <a:cubicBezTo>
                      <a:pt x="1354" y="1128"/>
                      <a:pt x="1354" y="1128"/>
                      <a:pt x="1379" y="1128"/>
                    </a:cubicBezTo>
                    <a:cubicBezTo>
                      <a:pt x="1379" y="1153"/>
                      <a:pt x="1404" y="1178"/>
                      <a:pt x="1404" y="1228"/>
                    </a:cubicBezTo>
                    <a:cubicBezTo>
                      <a:pt x="1429" y="1353"/>
                      <a:pt x="1454" y="1479"/>
                      <a:pt x="1504" y="1604"/>
                    </a:cubicBezTo>
                    <a:cubicBezTo>
                      <a:pt x="1504" y="1629"/>
                      <a:pt x="1504" y="1629"/>
                      <a:pt x="1504" y="1654"/>
                    </a:cubicBezTo>
                    <a:cubicBezTo>
                      <a:pt x="1479" y="1654"/>
                      <a:pt x="1454" y="1629"/>
                      <a:pt x="1404" y="1629"/>
                    </a:cubicBezTo>
                    <a:cubicBezTo>
                      <a:pt x="1304" y="1604"/>
                      <a:pt x="1204" y="1554"/>
                      <a:pt x="1103" y="1529"/>
                    </a:cubicBezTo>
                    <a:cubicBezTo>
                      <a:pt x="1103" y="1504"/>
                      <a:pt x="1078" y="1504"/>
                      <a:pt x="1078" y="1479"/>
                    </a:cubicBezTo>
                    <a:cubicBezTo>
                      <a:pt x="1078" y="1454"/>
                      <a:pt x="1053" y="1429"/>
                      <a:pt x="1053" y="1404"/>
                    </a:cubicBezTo>
                    <a:cubicBezTo>
                      <a:pt x="1028" y="1353"/>
                      <a:pt x="1003" y="1303"/>
                      <a:pt x="1003" y="1253"/>
                    </a:cubicBezTo>
                    <a:cubicBezTo>
                      <a:pt x="978" y="1203"/>
                      <a:pt x="953" y="1153"/>
                      <a:pt x="953" y="1103"/>
                    </a:cubicBezTo>
                    <a:cubicBezTo>
                      <a:pt x="928" y="1078"/>
                      <a:pt x="903" y="1028"/>
                      <a:pt x="903" y="1003"/>
                    </a:cubicBezTo>
                    <a:close/>
                    <a:moveTo>
                      <a:pt x="2081" y="1278"/>
                    </a:moveTo>
                    <a:cubicBezTo>
                      <a:pt x="2131" y="1303"/>
                      <a:pt x="2181" y="1328"/>
                      <a:pt x="2231" y="1353"/>
                    </a:cubicBezTo>
                    <a:cubicBezTo>
                      <a:pt x="2281" y="1379"/>
                      <a:pt x="2331" y="1429"/>
                      <a:pt x="2407" y="1454"/>
                    </a:cubicBezTo>
                    <a:cubicBezTo>
                      <a:pt x="2507" y="1479"/>
                      <a:pt x="2582" y="1529"/>
                      <a:pt x="2682" y="1554"/>
                    </a:cubicBezTo>
                    <a:cubicBezTo>
                      <a:pt x="2682" y="1579"/>
                      <a:pt x="2657" y="1579"/>
                      <a:pt x="2657" y="1604"/>
                    </a:cubicBezTo>
                    <a:cubicBezTo>
                      <a:pt x="2607" y="1629"/>
                      <a:pt x="2557" y="1654"/>
                      <a:pt x="2507" y="1679"/>
                    </a:cubicBezTo>
                    <a:cubicBezTo>
                      <a:pt x="2482" y="1704"/>
                      <a:pt x="2432" y="1729"/>
                      <a:pt x="2382" y="1754"/>
                    </a:cubicBezTo>
                    <a:cubicBezTo>
                      <a:pt x="2331" y="1780"/>
                      <a:pt x="2306" y="1780"/>
                      <a:pt x="2256" y="1805"/>
                    </a:cubicBezTo>
                    <a:cubicBezTo>
                      <a:pt x="2256" y="1805"/>
                      <a:pt x="2231" y="1830"/>
                      <a:pt x="2206" y="1830"/>
                    </a:cubicBezTo>
                    <a:cubicBezTo>
                      <a:pt x="2206" y="1830"/>
                      <a:pt x="2206" y="1855"/>
                      <a:pt x="2181" y="1855"/>
                    </a:cubicBezTo>
                    <a:lnTo>
                      <a:pt x="2156" y="1855"/>
                    </a:lnTo>
                    <a:cubicBezTo>
                      <a:pt x="2106" y="1830"/>
                      <a:pt x="2031" y="1805"/>
                      <a:pt x="1955" y="1780"/>
                    </a:cubicBezTo>
                    <a:cubicBezTo>
                      <a:pt x="1905" y="1754"/>
                      <a:pt x="1830" y="1754"/>
                      <a:pt x="1780" y="1729"/>
                    </a:cubicBezTo>
                    <a:cubicBezTo>
                      <a:pt x="1730" y="1704"/>
                      <a:pt x="1680" y="1704"/>
                      <a:pt x="1630" y="1679"/>
                    </a:cubicBezTo>
                    <a:cubicBezTo>
                      <a:pt x="1680" y="1654"/>
                      <a:pt x="1705" y="1629"/>
                      <a:pt x="1755" y="1579"/>
                    </a:cubicBezTo>
                    <a:cubicBezTo>
                      <a:pt x="1805" y="1554"/>
                      <a:pt x="1855" y="1504"/>
                      <a:pt x="1905" y="1454"/>
                    </a:cubicBezTo>
                    <a:cubicBezTo>
                      <a:pt x="1930" y="1429"/>
                      <a:pt x="1981" y="1379"/>
                      <a:pt x="2031" y="1328"/>
                    </a:cubicBezTo>
                    <a:cubicBezTo>
                      <a:pt x="2056" y="1328"/>
                      <a:pt x="2056" y="1303"/>
                      <a:pt x="2081" y="1278"/>
                    </a:cubicBezTo>
                    <a:close/>
                    <a:moveTo>
                      <a:pt x="1053" y="1629"/>
                    </a:moveTo>
                    <a:cubicBezTo>
                      <a:pt x="1128" y="1654"/>
                      <a:pt x="1179" y="1679"/>
                      <a:pt x="1229" y="1704"/>
                    </a:cubicBezTo>
                    <a:cubicBezTo>
                      <a:pt x="1279" y="1729"/>
                      <a:pt x="1354" y="1729"/>
                      <a:pt x="1404" y="1754"/>
                    </a:cubicBezTo>
                    <a:cubicBezTo>
                      <a:pt x="1404" y="1754"/>
                      <a:pt x="1404" y="1780"/>
                      <a:pt x="1404" y="1780"/>
                    </a:cubicBezTo>
                    <a:cubicBezTo>
                      <a:pt x="1354" y="1805"/>
                      <a:pt x="1304" y="1855"/>
                      <a:pt x="1279" y="1880"/>
                    </a:cubicBezTo>
                    <a:cubicBezTo>
                      <a:pt x="1229" y="1930"/>
                      <a:pt x="1179" y="1980"/>
                      <a:pt x="1128" y="2005"/>
                    </a:cubicBezTo>
                    <a:cubicBezTo>
                      <a:pt x="1103" y="2030"/>
                      <a:pt x="1103" y="2055"/>
                      <a:pt x="1078" y="2055"/>
                    </a:cubicBezTo>
                    <a:cubicBezTo>
                      <a:pt x="1053" y="2055"/>
                      <a:pt x="1028" y="2055"/>
                      <a:pt x="1003" y="2030"/>
                    </a:cubicBezTo>
                    <a:cubicBezTo>
                      <a:pt x="953" y="2030"/>
                      <a:pt x="903" y="2005"/>
                      <a:pt x="853" y="1980"/>
                    </a:cubicBezTo>
                    <a:cubicBezTo>
                      <a:pt x="778" y="1980"/>
                      <a:pt x="727" y="1955"/>
                      <a:pt x="677" y="1930"/>
                    </a:cubicBezTo>
                    <a:lnTo>
                      <a:pt x="652" y="1930"/>
                    </a:lnTo>
                    <a:cubicBezTo>
                      <a:pt x="652" y="1905"/>
                      <a:pt x="677" y="1905"/>
                      <a:pt x="702" y="1880"/>
                    </a:cubicBezTo>
                    <a:cubicBezTo>
                      <a:pt x="702" y="1880"/>
                      <a:pt x="727" y="1855"/>
                      <a:pt x="752" y="1830"/>
                    </a:cubicBezTo>
                    <a:cubicBezTo>
                      <a:pt x="778" y="1830"/>
                      <a:pt x="803" y="1805"/>
                      <a:pt x="828" y="1780"/>
                    </a:cubicBezTo>
                    <a:cubicBezTo>
                      <a:pt x="853" y="1754"/>
                      <a:pt x="903" y="1729"/>
                      <a:pt x="953" y="1704"/>
                    </a:cubicBezTo>
                    <a:cubicBezTo>
                      <a:pt x="978" y="1679"/>
                      <a:pt x="978" y="1679"/>
                      <a:pt x="1003" y="1679"/>
                    </a:cubicBezTo>
                    <a:cubicBezTo>
                      <a:pt x="1028" y="1654"/>
                      <a:pt x="1053" y="1654"/>
                      <a:pt x="1053" y="1629"/>
                    </a:cubicBezTo>
                    <a:close/>
                    <a:moveTo>
                      <a:pt x="1655" y="1855"/>
                    </a:moveTo>
                    <a:cubicBezTo>
                      <a:pt x="1830" y="1905"/>
                      <a:pt x="1981" y="1955"/>
                      <a:pt x="2156" y="2005"/>
                    </a:cubicBezTo>
                    <a:cubicBezTo>
                      <a:pt x="2156" y="2005"/>
                      <a:pt x="2156" y="2030"/>
                      <a:pt x="2181" y="2030"/>
                    </a:cubicBezTo>
                    <a:cubicBezTo>
                      <a:pt x="2181" y="2030"/>
                      <a:pt x="2181" y="2055"/>
                      <a:pt x="2181" y="2080"/>
                    </a:cubicBezTo>
                    <a:cubicBezTo>
                      <a:pt x="2181" y="2130"/>
                      <a:pt x="2206" y="2181"/>
                      <a:pt x="2206" y="2206"/>
                    </a:cubicBezTo>
                    <a:cubicBezTo>
                      <a:pt x="2231" y="2281"/>
                      <a:pt x="2256" y="2331"/>
                      <a:pt x="2256" y="2406"/>
                    </a:cubicBezTo>
                    <a:cubicBezTo>
                      <a:pt x="2281" y="2431"/>
                      <a:pt x="2281" y="2456"/>
                      <a:pt x="2281" y="2506"/>
                    </a:cubicBezTo>
                    <a:cubicBezTo>
                      <a:pt x="2281" y="2506"/>
                      <a:pt x="2256" y="2481"/>
                      <a:pt x="2231" y="2481"/>
                    </a:cubicBezTo>
                    <a:lnTo>
                      <a:pt x="2156" y="2481"/>
                    </a:lnTo>
                    <a:cubicBezTo>
                      <a:pt x="2106" y="2481"/>
                      <a:pt x="2081" y="2456"/>
                      <a:pt x="2056" y="2456"/>
                    </a:cubicBezTo>
                    <a:cubicBezTo>
                      <a:pt x="2031" y="2456"/>
                      <a:pt x="2006" y="2456"/>
                      <a:pt x="1981" y="2431"/>
                    </a:cubicBezTo>
                    <a:lnTo>
                      <a:pt x="1930" y="2431"/>
                    </a:lnTo>
                    <a:cubicBezTo>
                      <a:pt x="1905" y="2431"/>
                      <a:pt x="1880" y="2406"/>
                      <a:pt x="1855" y="2406"/>
                    </a:cubicBezTo>
                    <a:lnTo>
                      <a:pt x="1805" y="2406"/>
                    </a:lnTo>
                    <a:cubicBezTo>
                      <a:pt x="1805" y="2381"/>
                      <a:pt x="1780" y="2381"/>
                      <a:pt x="1780" y="2381"/>
                    </a:cubicBezTo>
                    <a:cubicBezTo>
                      <a:pt x="1780" y="2381"/>
                      <a:pt x="1780" y="2356"/>
                      <a:pt x="1780" y="2331"/>
                    </a:cubicBezTo>
                    <a:cubicBezTo>
                      <a:pt x="1730" y="2206"/>
                      <a:pt x="1705" y="2105"/>
                      <a:pt x="1680" y="1980"/>
                    </a:cubicBezTo>
                    <a:cubicBezTo>
                      <a:pt x="1680" y="1930"/>
                      <a:pt x="1680" y="1880"/>
                      <a:pt x="1655" y="1855"/>
                    </a:cubicBezTo>
                    <a:close/>
                    <a:moveTo>
                      <a:pt x="1554" y="1805"/>
                    </a:moveTo>
                    <a:cubicBezTo>
                      <a:pt x="1554" y="1855"/>
                      <a:pt x="1580" y="1905"/>
                      <a:pt x="1580" y="1980"/>
                    </a:cubicBezTo>
                    <a:cubicBezTo>
                      <a:pt x="1605" y="2080"/>
                      <a:pt x="1630" y="2206"/>
                      <a:pt x="1655" y="2331"/>
                    </a:cubicBezTo>
                    <a:cubicBezTo>
                      <a:pt x="1655" y="2356"/>
                      <a:pt x="1630" y="2356"/>
                      <a:pt x="1630" y="2381"/>
                    </a:cubicBezTo>
                    <a:cubicBezTo>
                      <a:pt x="1605" y="2381"/>
                      <a:pt x="1605" y="2406"/>
                      <a:pt x="1580" y="2431"/>
                    </a:cubicBezTo>
                    <a:cubicBezTo>
                      <a:pt x="1580" y="2431"/>
                      <a:pt x="1554" y="2456"/>
                      <a:pt x="1554" y="2456"/>
                    </a:cubicBezTo>
                    <a:cubicBezTo>
                      <a:pt x="1554" y="2456"/>
                      <a:pt x="1529" y="2456"/>
                      <a:pt x="1529" y="2481"/>
                    </a:cubicBezTo>
                    <a:cubicBezTo>
                      <a:pt x="1504" y="2481"/>
                      <a:pt x="1504" y="2506"/>
                      <a:pt x="1479" y="2506"/>
                    </a:cubicBezTo>
                    <a:cubicBezTo>
                      <a:pt x="1454" y="2531"/>
                      <a:pt x="1429" y="2556"/>
                      <a:pt x="1429" y="2556"/>
                    </a:cubicBezTo>
                    <a:cubicBezTo>
                      <a:pt x="1404" y="2582"/>
                      <a:pt x="1379" y="2582"/>
                      <a:pt x="1354" y="2607"/>
                    </a:cubicBezTo>
                    <a:cubicBezTo>
                      <a:pt x="1354" y="2607"/>
                      <a:pt x="1329" y="2632"/>
                      <a:pt x="1329" y="2632"/>
                    </a:cubicBezTo>
                    <a:cubicBezTo>
                      <a:pt x="1329" y="2632"/>
                      <a:pt x="1329" y="2607"/>
                      <a:pt x="1304" y="2582"/>
                    </a:cubicBezTo>
                    <a:cubicBezTo>
                      <a:pt x="1304" y="2582"/>
                      <a:pt x="1304" y="2556"/>
                      <a:pt x="1304" y="2531"/>
                    </a:cubicBezTo>
                    <a:cubicBezTo>
                      <a:pt x="1279" y="2506"/>
                      <a:pt x="1279" y="2481"/>
                      <a:pt x="1279" y="2456"/>
                    </a:cubicBezTo>
                    <a:cubicBezTo>
                      <a:pt x="1254" y="2431"/>
                      <a:pt x="1254" y="2406"/>
                      <a:pt x="1254" y="2381"/>
                    </a:cubicBezTo>
                    <a:cubicBezTo>
                      <a:pt x="1229" y="2356"/>
                      <a:pt x="1229" y="2331"/>
                      <a:pt x="1229" y="2306"/>
                    </a:cubicBezTo>
                    <a:cubicBezTo>
                      <a:pt x="1229" y="2281"/>
                      <a:pt x="1204" y="2256"/>
                      <a:pt x="1204" y="2231"/>
                    </a:cubicBezTo>
                    <a:cubicBezTo>
                      <a:pt x="1179" y="2181"/>
                      <a:pt x="1179" y="2155"/>
                      <a:pt x="1153" y="2105"/>
                    </a:cubicBezTo>
                    <a:cubicBezTo>
                      <a:pt x="1179" y="2105"/>
                      <a:pt x="1179" y="2080"/>
                      <a:pt x="1179" y="2080"/>
                    </a:cubicBezTo>
                    <a:cubicBezTo>
                      <a:pt x="1229" y="2030"/>
                      <a:pt x="1279" y="2005"/>
                      <a:pt x="1329" y="1955"/>
                    </a:cubicBezTo>
                    <a:cubicBezTo>
                      <a:pt x="1379" y="1930"/>
                      <a:pt x="1429" y="1880"/>
                      <a:pt x="1479" y="1855"/>
                    </a:cubicBezTo>
                    <a:cubicBezTo>
                      <a:pt x="1479" y="1830"/>
                      <a:pt x="1504" y="1805"/>
                      <a:pt x="1529" y="1805"/>
                    </a:cubicBezTo>
                    <a:close/>
                    <a:moveTo>
                      <a:pt x="1630" y="0"/>
                    </a:moveTo>
                    <a:cubicBezTo>
                      <a:pt x="1630" y="0"/>
                      <a:pt x="1605" y="25"/>
                      <a:pt x="1605" y="25"/>
                    </a:cubicBezTo>
                    <a:cubicBezTo>
                      <a:pt x="1554" y="176"/>
                      <a:pt x="1504" y="301"/>
                      <a:pt x="1429" y="426"/>
                    </a:cubicBezTo>
                    <a:cubicBezTo>
                      <a:pt x="1429" y="476"/>
                      <a:pt x="1404" y="501"/>
                      <a:pt x="1379" y="551"/>
                    </a:cubicBezTo>
                    <a:cubicBezTo>
                      <a:pt x="1379" y="526"/>
                      <a:pt x="1379" y="501"/>
                      <a:pt x="1379" y="476"/>
                    </a:cubicBezTo>
                    <a:cubicBezTo>
                      <a:pt x="1354" y="426"/>
                      <a:pt x="1354" y="351"/>
                      <a:pt x="1329" y="301"/>
                    </a:cubicBezTo>
                    <a:cubicBezTo>
                      <a:pt x="1329" y="226"/>
                      <a:pt x="1304" y="176"/>
                      <a:pt x="1279" y="100"/>
                    </a:cubicBezTo>
                    <a:cubicBezTo>
                      <a:pt x="1279" y="75"/>
                      <a:pt x="1254" y="50"/>
                      <a:pt x="1229" y="50"/>
                    </a:cubicBezTo>
                    <a:lnTo>
                      <a:pt x="1204" y="50"/>
                    </a:lnTo>
                    <a:cubicBezTo>
                      <a:pt x="1179" y="75"/>
                      <a:pt x="1153" y="100"/>
                      <a:pt x="1179" y="125"/>
                    </a:cubicBezTo>
                    <a:cubicBezTo>
                      <a:pt x="1179" y="201"/>
                      <a:pt x="1204" y="251"/>
                      <a:pt x="1204" y="301"/>
                    </a:cubicBezTo>
                    <a:cubicBezTo>
                      <a:pt x="1229" y="376"/>
                      <a:pt x="1229" y="426"/>
                      <a:pt x="1254" y="476"/>
                    </a:cubicBezTo>
                    <a:cubicBezTo>
                      <a:pt x="1254" y="501"/>
                      <a:pt x="1254" y="526"/>
                      <a:pt x="1254" y="577"/>
                    </a:cubicBezTo>
                    <a:cubicBezTo>
                      <a:pt x="1229" y="551"/>
                      <a:pt x="1204" y="526"/>
                      <a:pt x="1153" y="526"/>
                    </a:cubicBezTo>
                    <a:cubicBezTo>
                      <a:pt x="1128" y="501"/>
                      <a:pt x="1078" y="476"/>
                      <a:pt x="1053" y="451"/>
                    </a:cubicBezTo>
                    <a:cubicBezTo>
                      <a:pt x="1003" y="426"/>
                      <a:pt x="953" y="401"/>
                      <a:pt x="903" y="376"/>
                    </a:cubicBezTo>
                    <a:lnTo>
                      <a:pt x="878" y="376"/>
                    </a:lnTo>
                    <a:cubicBezTo>
                      <a:pt x="853" y="376"/>
                      <a:pt x="828" y="376"/>
                      <a:pt x="828" y="401"/>
                    </a:cubicBezTo>
                    <a:cubicBezTo>
                      <a:pt x="803" y="426"/>
                      <a:pt x="803" y="476"/>
                      <a:pt x="828" y="476"/>
                    </a:cubicBezTo>
                    <a:cubicBezTo>
                      <a:pt x="878" y="501"/>
                      <a:pt x="928" y="551"/>
                      <a:pt x="978" y="577"/>
                    </a:cubicBezTo>
                    <a:cubicBezTo>
                      <a:pt x="1003" y="602"/>
                      <a:pt x="1053" y="602"/>
                      <a:pt x="1078" y="627"/>
                    </a:cubicBezTo>
                    <a:cubicBezTo>
                      <a:pt x="1128" y="652"/>
                      <a:pt x="1153" y="677"/>
                      <a:pt x="1204" y="677"/>
                    </a:cubicBezTo>
                    <a:cubicBezTo>
                      <a:pt x="1229" y="702"/>
                      <a:pt x="1254" y="727"/>
                      <a:pt x="1304" y="727"/>
                    </a:cubicBezTo>
                    <a:cubicBezTo>
                      <a:pt x="1304" y="777"/>
                      <a:pt x="1304" y="802"/>
                      <a:pt x="1304" y="852"/>
                    </a:cubicBezTo>
                    <a:cubicBezTo>
                      <a:pt x="1329" y="902"/>
                      <a:pt x="1329" y="978"/>
                      <a:pt x="1354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04" y="1028"/>
                      <a:pt x="1229" y="1028"/>
                      <a:pt x="1179" y="1003"/>
                    </a:cubicBezTo>
                    <a:cubicBezTo>
                      <a:pt x="1153" y="1003"/>
                      <a:pt x="1128" y="978"/>
                      <a:pt x="1078" y="978"/>
                    </a:cubicBezTo>
                    <a:cubicBezTo>
                      <a:pt x="1053" y="952"/>
                      <a:pt x="1028" y="952"/>
                      <a:pt x="1003" y="952"/>
                    </a:cubicBezTo>
                    <a:cubicBezTo>
                      <a:pt x="953" y="927"/>
                      <a:pt x="903" y="927"/>
                      <a:pt x="853" y="902"/>
                    </a:cubicBezTo>
                    <a:lnTo>
                      <a:pt x="803" y="902"/>
                    </a:lnTo>
                    <a:cubicBezTo>
                      <a:pt x="778" y="902"/>
                      <a:pt x="752" y="952"/>
                      <a:pt x="752" y="978"/>
                    </a:cubicBezTo>
                    <a:cubicBezTo>
                      <a:pt x="778" y="1003"/>
                      <a:pt x="778" y="1003"/>
                      <a:pt x="778" y="1028"/>
                    </a:cubicBezTo>
                    <a:cubicBezTo>
                      <a:pt x="803" y="1053"/>
                      <a:pt x="803" y="1078"/>
                      <a:pt x="803" y="1103"/>
                    </a:cubicBezTo>
                    <a:cubicBezTo>
                      <a:pt x="828" y="1153"/>
                      <a:pt x="853" y="1203"/>
                      <a:pt x="878" y="1253"/>
                    </a:cubicBezTo>
                    <a:cubicBezTo>
                      <a:pt x="903" y="1303"/>
                      <a:pt x="953" y="1379"/>
                      <a:pt x="978" y="1429"/>
                    </a:cubicBezTo>
                    <a:cubicBezTo>
                      <a:pt x="978" y="1454"/>
                      <a:pt x="1003" y="1454"/>
                      <a:pt x="1003" y="1479"/>
                    </a:cubicBezTo>
                    <a:cubicBezTo>
                      <a:pt x="953" y="1479"/>
                      <a:pt x="903" y="1454"/>
                      <a:pt x="878" y="1429"/>
                    </a:cubicBezTo>
                    <a:cubicBezTo>
                      <a:pt x="803" y="1429"/>
                      <a:pt x="752" y="1404"/>
                      <a:pt x="677" y="1379"/>
                    </a:cubicBezTo>
                    <a:cubicBezTo>
                      <a:pt x="677" y="1353"/>
                      <a:pt x="652" y="1353"/>
                      <a:pt x="652" y="1353"/>
                    </a:cubicBezTo>
                    <a:cubicBezTo>
                      <a:pt x="627" y="1278"/>
                      <a:pt x="577" y="1228"/>
                      <a:pt x="552" y="1178"/>
                    </a:cubicBezTo>
                    <a:cubicBezTo>
                      <a:pt x="527" y="1153"/>
                      <a:pt x="502" y="1128"/>
                      <a:pt x="502" y="1078"/>
                    </a:cubicBezTo>
                    <a:cubicBezTo>
                      <a:pt x="477" y="1053"/>
                      <a:pt x="452" y="1003"/>
                      <a:pt x="427" y="952"/>
                    </a:cubicBezTo>
                    <a:cubicBezTo>
                      <a:pt x="427" y="952"/>
                      <a:pt x="402" y="927"/>
                      <a:pt x="376" y="927"/>
                    </a:cubicBezTo>
                    <a:lnTo>
                      <a:pt x="351" y="927"/>
                    </a:lnTo>
                    <a:cubicBezTo>
                      <a:pt x="326" y="952"/>
                      <a:pt x="326" y="952"/>
                      <a:pt x="326" y="978"/>
                    </a:cubicBezTo>
                    <a:cubicBezTo>
                      <a:pt x="301" y="978"/>
                      <a:pt x="301" y="1003"/>
                      <a:pt x="326" y="1028"/>
                    </a:cubicBezTo>
                    <a:cubicBezTo>
                      <a:pt x="351" y="1103"/>
                      <a:pt x="376" y="1178"/>
                      <a:pt x="427" y="1253"/>
                    </a:cubicBezTo>
                    <a:cubicBezTo>
                      <a:pt x="427" y="1278"/>
                      <a:pt x="452" y="1278"/>
                      <a:pt x="452" y="1303"/>
                    </a:cubicBezTo>
                    <a:cubicBezTo>
                      <a:pt x="427" y="1303"/>
                      <a:pt x="376" y="1278"/>
                      <a:pt x="351" y="1278"/>
                    </a:cubicBezTo>
                    <a:cubicBezTo>
                      <a:pt x="276" y="1253"/>
                      <a:pt x="226" y="1228"/>
                      <a:pt x="176" y="1203"/>
                    </a:cubicBezTo>
                    <a:cubicBezTo>
                      <a:pt x="151" y="1203"/>
                      <a:pt x="126" y="1178"/>
                      <a:pt x="101" y="1178"/>
                    </a:cubicBezTo>
                    <a:cubicBezTo>
                      <a:pt x="76" y="1153"/>
                      <a:pt x="76" y="1153"/>
                      <a:pt x="76" y="1153"/>
                    </a:cubicBezTo>
                    <a:cubicBezTo>
                      <a:pt x="51" y="1153"/>
                      <a:pt x="26" y="1178"/>
                      <a:pt x="26" y="1178"/>
                    </a:cubicBezTo>
                    <a:cubicBezTo>
                      <a:pt x="1" y="1203"/>
                      <a:pt x="26" y="1228"/>
                      <a:pt x="51" y="1253"/>
                    </a:cubicBezTo>
                    <a:cubicBezTo>
                      <a:pt x="76" y="1278"/>
                      <a:pt x="126" y="1303"/>
                      <a:pt x="151" y="1328"/>
                    </a:cubicBezTo>
                    <a:cubicBezTo>
                      <a:pt x="201" y="1328"/>
                      <a:pt x="226" y="1328"/>
                      <a:pt x="251" y="1353"/>
                    </a:cubicBezTo>
                    <a:cubicBezTo>
                      <a:pt x="276" y="1353"/>
                      <a:pt x="301" y="1379"/>
                      <a:pt x="326" y="1379"/>
                    </a:cubicBezTo>
                    <a:cubicBezTo>
                      <a:pt x="376" y="1404"/>
                      <a:pt x="402" y="1404"/>
                      <a:pt x="427" y="1429"/>
                    </a:cubicBezTo>
                    <a:cubicBezTo>
                      <a:pt x="427" y="1429"/>
                      <a:pt x="402" y="1454"/>
                      <a:pt x="376" y="1454"/>
                    </a:cubicBezTo>
                    <a:cubicBezTo>
                      <a:pt x="326" y="1504"/>
                      <a:pt x="251" y="1554"/>
                      <a:pt x="201" y="1604"/>
                    </a:cubicBezTo>
                    <a:cubicBezTo>
                      <a:pt x="176" y="1629"/>
                      <a:pt x="176" y="1654"/>
                      <a:pt x="176" y="1679"/>
                    </a:cubicBezTo>
                    <a:cubicBezTo>
                      <a:pt x="201" y="1704"/>
                      <a:pt x="201" y="1704"/>
                      <a:pt x="226" y="1729"/>
                    </a:cubicBezTo>
                    <a:cubicBezTo>
                      <a:pt x="251" y="1729"/>
                      <a:pt x="251" y="1729"/>
                      <a:pt x="276" y="1704"/>
                    </a:cubicBezTo>
                    <a:cubicBezTo>
                      <a:pt x="351" y="1654"/>
                      <a:pt x="427" y="1604"/>
                      <a:pt x="502" y="1554"/>
                    </a:cubicBezTo>
                    <a:cubicBezTo>
                      <a:pt x="552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52" y="1479"/>
                      <a:pt x="652" y="1504"/>
                      <a:pt x="677" y="1504"/>
                    </a:cubicBezTo>
                    <a:cubicBezTo>
                      <a:pt x="752" y="1529"/>
                      <a:pt x="803" y="1529"/>
                      <a:pt x="878" y="1554"/>
                    </a:cubicBezTo>
                    <a:cubicBezTo>
                      <a:pt x="903" y="1579"/>
                      <a:pt x="928" y="1579"/>
                      <a:pt x="953" y="1579"/>
                    </a:cubicBezTo>
                    <a:cubicBezTo>
                      <a:pt x="928" y="1604"/>
                      <a:pt x="903" y="1629"/>
                      <a:pt x="878" y="1654"/>
                    </a:cubicBezTo>
                    <a:cubicBezTo>
                      <a:pt x="853" y="1654"/>
                      <a:pt x="828" y="1679"/>
                      <a:pt x="803" y="1704"/>
                    </a:cubicBezTo>
                    <a:cubicBezTo>
                      <a:pt x="803" y="1729"/>
                      <a:pt x="778" y="1754"/>
                      <a:pt x="752" y="1754"/>
                    </a:cubicBezTo>
                    <a:cubicBezTo>
                      <a:pt x="677" y="1805"/>
                      <a:pt x="627" y="1855"/>
                      <a:pt x="577" y="1905"/>
                    </a:cubicBezTo>
                    <a:cubicBezTo>
                      <a:pt x="552" y="1905"/>
                      <a:pt x="527" y="1905"/>
                      <a:pt x="527" y="1930"/>
                    </a:cubicBezTo>
                    <a:cubicBezTo>
                      <a:pt x="527" y="1955"/>
                      <a:pt x="527" y="1980"/>
                      <a:pt x="552" y="1980"/>
                    </a:cubicBezTo>
                    <a:cubicBezTo>
                      <a:pt x="577" y="1980"/>
                      <a:pt x="602" y="2005"/>
                      <a:pt x="602" y="2005"/>
                    </a:cubicBezTo>
                    <a:lnTo>
                      <a:pt x="652" y="2005"/>
                    </a:lnTo>
                    <a:cubicBezTo>
                      <a:pt x="727" y="2030"/>
                      <a:pt x="778" y="2030"/>
                      <a:pt x="828" y="2055"/>
                    </a:cubicBezTo>
                    <a:cubicBezTo>
                      <a:pt x="878" y="2080"/>
                      <a:pt x="953" y="2080"/>
                      <a:pt x="1003" y="2105"/>
                    </a:cubicBezTo>
                    <a:lnTo>
                      <a:pt x="1028" y="2105"/>
                    </a:lnTo>
                    <a:cubicBezTo>
                      <a:pt x="1003" y="2130"/>
                      <a:pt x="1003" y="2130"/>
                      <a:pt x="978" y="2130"/>
                    </a:cubicBezTo>
                    <a:cubicBezTo>
                      <a:pt x="953" y="2181"/>
                      <a:pt x="903" y="2231"/>
                      <a:pt x="853" y="2256"/>
                    </a:cubicBezTo>
                    <a:cubicBezTo>
                      <a:pt x="828" y="2281"/>
                      <a:pt x="803" y="2306"/>
                      <a:pt x="778" y="2331"/>
                    </a:cubicBezTo>
                    <a:cubicBezTo>
                      <a:pt x="702" y="2306"/>
                      <a:pt x="627" y="2281"/>
                      <a:pt x="577" y="2281"/>
                    </a:cubicBezTo>
                    <a:cubicBezTo>
                      <a:pt x="502" y="2256"/>
                      <a:pt x="427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01" y="2256"/>
                      <a:pt x="201" y="2256"/>
                      <a:pt x="201" y="2281"/>
                    </a:cubicBezTo>
                    <a:cubicBezTo>
                      <a:pt x="176" y="2331"/>
                      <a:pt x="201" y="2356"/>
                      <a:pt x="251" y="2381"/>
                    </a:cubicBezTo>
                    <a:cubicBezTo>
                      <a:pt x="301" y="2381"/>
                      <a:pt x="351" y="2406"/>
                      <a:pt x="402" y="2406"/>
                    </a:cubicBezTo>
                    <a:cubicBezTo>
                      <a:pt x="427" y="2431"/>
                      <a:pt x="477" y="2431"/>
                      <a:pt x="527" y="2431"/>
                    </a:cubicBezTo>
                    <a:cubicBezTo>
                      <a:pt x="552" y="2456"/>
                      <a:pt x="602" y="2456"/>
                      <a:pt x="652" y="2456"/>
                    </a:cubicBezTo>
                    <a:cubicBezTo>
                      <a:pt x="627" y="2481"/>
                      <a:pt x="602" y="2506"/>
                      <a:pt x="577" y="2531"/>
                    </a:cubicBezTo>
                    <a:cubicBezTo>
                      <a:pt x="527" y="2582"/>
                      <a:pt x="477" y="2607"/>
                      <a:pt x="452" y="2657"/>
                    </a:cubicBezTo>
                    <a:cubicBezTo>
                      <a:pt x="402" y="2682"/>
                      <a:pt x="351" y="2732"/>
                      <a:pt x="326" y="2757"/>
                    </a:cubicBezTo>
                    <a:cubicBezTo>
                      <a:pt x="301" y="2782"/>
                      <a:pt x="301" y="2807"/>
                      <a:pt x="326" y="2807"/>
                    </a:cubicBezTo>
                    <a:cubicBezTo>
                      <a:pt x="326" y="2820"/>
                      <a:pt x="333" y="2826"/>
                      <a:pt x="339" y="2826"/>
                    </a:cubicBezTo>
                    <a:cubicBezTo>
                      <a:pt x="345" y="2826"/>
                      <a:pt x="351" y="2820"/>
                      <a:pt x="351" y="2807"/>
                    </a:cubicBezTo>
                    <a:cubicBezTo>
                      <a:pt x="402" y="2782"/>
                      <a:pt x="452" y="2732"/>
                      <a:pt x="477" y="2707"/>
                    </a:cubicBezTo>
                    <a:cubicBezTo>
                      <a:pt x="527" y="2657"/>
                      <a:pt x="577" y="2632"/>
                      <a:pt x="627" y="2582"/>
                    </a:cubicBezTo>
                    <a:lnTo>
                      <a:pt x="702" y="2506"/>
                    </a:lnTo>
                    <a:cubicBezTo>
                      <a:pt x="702" y="2556"/>
                      <a:pt x="702" y="2607"/>
                      <a:pt x="702" y="2657"/>
                    </a:cubicBezTo>
                    <a:cubicBezTo>
                      <a:pt x="702" y="2757"/>
                      <a:pt x="702" y="2857"/>
                      <a:pt x="702" y="2958"/>
                    </a:cubicBezTo>
                    <a:cubicBezTo>
                      <a:pt x="702" y="2958"/>
                      <a:pt x="727" y="2983"/>
                      <a:pt x="752" y="2983"/>
                    </a:cubicBezTo>
                    <a:cubicBezTo>
                      <a:pt x="778" y="2983"/>
                      <a:pt x="778" y="2983"/>
                      <a:pt x="778" y="2958"/>
                    </a:cubicBezTo>
                    <a:cubicBezTo>
                      <a:pt x="803" y="2782"/>
                      <a:pt x="803" y="2632"/>
                      <a:pt x="803" y="2456"/>
                    </a:cubicBezTo>
                    <a:cubicBezTo>
                      <a:pt x="803" y="2456"/>
                      <a:pt x="803" y="2431"/>
                      <a:pt x="828" y="2431"/>
                    </a:cubicBezTo>
                    <a:cubicBezTo>
                      <a:pt x="828" y="2406"/>
                      <a:pt x="828" y="2406"/>
                      <a:pt x="828" y="2406"/>
                    </a:cubicBezTo>
                    <a:cubicBezTo>
                      <a:pt x="853" y="2381"/>
                      <a:pt x="878" y="2356"/>
                      <a:pt x="903" y="2331"/>
                    </a:cubicBezTo>
                    <a:cubicBezTo>
                      <a:pt x="953" y="2281"/>
                      <a:pt x="1003" y="2231"/>
                      <a:pt x="1053" y="2206"/>
                    </a:cubicBezTo>
                    <a:cubicBezTo>
                      <a:pt x="1053" y="2206"/>
                      <a:pt x="1078" y="2231"/>
                      <a:pt x="1078" y="2256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53" y="2406"/>
                    </a:cubicBezTo>
                    <a:cubicBezTo>
                      <a:pt x="1153" y="2431"/>
                      <a:pt x="1179" y="2456"/>
                      <a:pt x="1179" y="2481"/>
                    </a:cubicBezTo>
                    <a:cubicBezTo>
                      <a:pt x="1179" y="2506"/>
                      <a:pt x="1204" y="2531"/>
                      <a:pt x="1204" y="2556"/>
                    </a:cubicBezTo>
                    <a:cubicBezTo>
                      <a:pt x="1204" y="2582"/>
                      <a:pt x="1229" y="2607"/>
                      <a:pt x="1229" y="2632"/>
                    </a:cubicBezTo>
                    <a:cubicBezTo>
                      <a:pt x="1254" y="2632"/>
                      <a:pt x="1254" y="2657"/>
                      <a:pt x="1254" y="2682"/>
                    </a:cubicBezTo>
                    <a:lnTo>
                      <a:pt x="1279" y="2682"/>
                    </a:lnTo>
                    <a:cubicBezTo>
                      <a:pt x="1254" y="2707"/>
                      <a:pt x="1254" y="2707"/>
                      <a:pt x="1279" y="2732"/>
                    </a:cubicBezTo>
                    <a:lnTo>
                      <a:pt x="1329" y="2732"/>
                    </a:lnTo>
                    <a:cubicBezTo>
                      <a:pt x="1329" y="2707"/>
                      <a:pt x="1354" y="2707"/>
                      <a:pt x="1354" y="2682"/>
                    </a:cubicBezTo>
                    <a:cubicBezTo>
                      <a:pt x="1379" y="2682"/>
                      <a:pt x="1404" y="2657"/>
                      <a:pt x="1404" y="2657"/>
                    </a:cubicBezTo>
                    <a:cubicBezTo>
                      <a:pt x="1429" y="2632"/>
                      <a:pt x="1429" y="2632"/>
                      <a:pt x="1454" y="2607"/>
                    </a:cubicBezTo>
                    <a:cubicBezTo>
                      <a:pt x="1479" y="2607"/>
                      <a:pt x="1504" y="2582"/>
                      <a:pt x="1529" y="2556"/>
                    </a:cubicBezTo>
                    <a:cubicBezTo>
                      <a:pt x="1529" y="2556"/>
                      <a:pt x="1554" y="2531"/>
                      <a:pt x="1580" y="2531"/>
                    </a:cubicBezTo>
                    <a:cubicBezTo>
                      <a:pt x="1580" y="2506"/>
                      <a:pt x="1605" y="2481"/>
                      <a:pt x="1630" y="2481"/>
                    </a:cubicBezTo>
                    <a:cubicBezTo>
                      <a:pt x="1630" y="2456"/>
                      <a:pt x="1655" y="2456"/>
                      <a:pt x="1680" y="2431"/>
                    </a:cubicBezTo>
                    <a:cubicBezTo>
                      <a:pt x="1680" y="2456"/>
                      <a:pt x="1705" y="2506"/>
                      <a:pt x="1705" y="2531"/>
                    </a:cubicBezTo>
                    <a:cubicBezTo>
                      <a:pt x="1705" y="2607"/>
                      <a:pt x="1730" y="2657"/>
                      <a:pt x="1755" y="2732"/>
                    </a:cubicBezTo>
                    <a:cubicBezTo>
                      <a:pt x="1755" y="2732"/>
                      <a:pt x="1755" y="2757"/>
                      <a:pt x="1755" y="2757"/>
                    </a:cubicBezTo>
                    <a:cubicBezTo>
                      <a:pt x="1755" y="2757"/>
                      <a:pt x="1755" y="2757"/>
                      <a:pt x="1730" y="2782"/>
                    </a:cubicBezTo>
                    <a:cubicBezTo>
                      <a:pt x="1730" y="2807"/>
                      <a:pt x="1705" y="2832"/>
                      <a:pt x="1705" y="2857"/>
                    </a:cubicBezTo>
                    <a:cubicBezTo>
                      <a:pt x="1680" y="2882"/>
                      <a:pt x="1655" y="2932"/>
                      <a:pt x="1630" y="2983"/>
                    </a:cubicBezTo>
                    <a:cubicBezTo>
                      <a:pt x="1605" y="3008"/>
                      <a:pt x="1605" y="3058"/>
                      <a:pt x="1580" y="3083"/>
                    </a:cubicBezTo>
                    <a:cubicBezTo>
                      <a:pt x="1554" y="3133"/>
                      <a:pt x="1529" y="3158"/>
                      <a:pt x="1504" y="3208"/>
                    </a:cubicBezTo>
                    <a:cubicBezTo>
                      <a:pt x="1504" y="3233"/>
                      <a:pt x="1504" y="3233"/>
                      <a:pt x="1504" y="3258"/>
                    </a:cubicBezTo>
                    <a:cubicBezTo>
                      <a:pt x="1504" y="3283"/>
                      <a:pt x="1504" y="3283"/>
                      <a:pt x="1529" y="3283"/>
                    </a:cubicBezTo>
                    <a:cubicBezTo>
                      <a:pt x="1542" y="3296"/>
                      <a:pt x="1561" y="3302"/>
                      <a:pt x="1576" y="3302"/>
                    </a:cubicBezTo>
                    <a:cubicBezTo>
                      <a:pt x="1592" y="3302"/>
                      <a:pt x="1605" y="3296"/>
                      <a:pt x="1605" y="3283"/>
                    </a:cubicBezTo>
                    <a:cubicBezTo>
                      <a:pt x="1630" y="3258"/>
                      <a:pt x="1655" y="3208"/>
                      <a:pt x="1680" y="3183"/>
                    </a:cubicBezTo>
                    <a:cubicBezTo>
                      <a:pt x="1680" y="3158"/>
                      <a:pt x="1705" y="3133"/>
                      <a:pt x="1730" y="3108"/>
                    </a:cubicBezTo>
                    <a:cubicBezTo>
                      <a:pt x="1755" y="3058"/>
                      <a:pt x="1780" y="2983"/>
                      <a:pt x="1805" y="2932"/>
                    </a:cubicBezTo>
                    <a:cubicBezTo>
                      <a:pt x="1805" y="3008"/>
                      <a:pt x="1830" y="3058"/>
                      <a:pt x="1830" y="3133"/>
                    </a:cubicBezTo>
                    <a:cubicBezTo>
                      <a:pt x="1855" y="3183"/>
                      <a:pt x="1855" y="3258"/>
                      <a:pt x="1880" y="3308"/>
                    </a:cubicBezTo>
                    <a:cubicBezTo>
                      <a:pt x="1880" y="3359"/>
                      <a:pt x="1880" y="3384"/>
                      <a:pt x="1905" y="3409"/>
                    </a:cubicBezTo>
                    <a:cubicBezTo>
                      <a:pt x="1905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1" y="3534"/>
                      <a:pt x="2006" y="3509"/>
                      <a:pt x="2006" y="3484"/>
                    </a:cubicBezTo>
                    <a:cubicBezTo>
                      <a:pt x="2006" y="3434"/>
                      <a:pt x="2006" y="3359"/>
                      <a:pt x="1981" y="3308"/>
                    </a:cubicBezTo>
                    <a:cubicBezTo>
                      <a:pt x="1981" y="3233"/>
                      <a:pt x="1955" y="3183"/>
                      <a:pt x="1955" y="3108"/>
                    </a:cubicBezTo>
                    <a:cubicBezTo>
                      <a:pt x="1930" y="3033"/>
                      <a:pt x="1905" y="2958"/>
                      <a:pt x="1905" y="2882"/>
                    </a:cubicBezTo>
                    <a:lnTo>
                      <a:pt x="1905" y="2882"/>
                    </a:lnTo>
                    <a:cubicBezTo>
                      <a:pt x="1955" y="2907"/>
                      <a:pt x="2006" y="2958"/>
                      <a:pt x="2056" y="2983"/>
                    </a:cubicBezTo>
                    <a:cubicBezTo>
                      <a:pt x="2131" y="3033"/>
                      <a:pt x="2231" y="3083"/>
                      <a:pt x="2306" y="3133"/>
                    </a:cubicBezTo>
                    <a:cubicBezTo>
                      <a:pt x="2314" y="3140"/>
                      <a:pt x="2323" y="3143"/>
                      <a:pt x="2333" y="3143"/>
                    </a:cubicBezTo>
                    <a:cubicBezTo>
                      <a:pt x="2356" y="3143"/>
                      <a:pt x="2382" y="3126"/>
                      <a:pt x="2382" y="3108"/>
                    </a:cubicBezTo>
                    <a:cubicBezTo>
                      <a:pt x="2407" y="3083"/>
                      <a:pt x="2407" y="3058"/>
                      <a:pt x="2382" y="3033"/>
                    </a:cubicBezTo>
                    <a:cubicBezTo>
                      <a:pt x="2281" y="2983"/>
                      <a:pt x="2206" y="2932"/>
                      <a:pt x="2106" y="2857"/>
                    </a:cubicBezTo>
                    <a:cubicBezTo>
                      <a:pt x="2031" y="2807"/>
                      <a:pt x="1955" y="2782"/>
                      <a:pt x="1880" y="2732"/>
                    </a:cubicBezTo>
                    <a:lnTo>
                      <a:pt x="1855" y="2732"/>
                    </a:lnTo>
                    <a:cubicBezTo>
                      <a:pt x="1830" y="2632"/>
                      <a:pt x="1805" y="2556"/>
                      <a:pt x="1805" y="2456"/>
                    </a:cubicBezTo>
                    <a:cubicBezTo>
                      <a:pt x="1830" y="2456"/>
                      <a:pt x="1855" y="2481"/>
                      <a:pt x="1880" y="2481"/>
                    </a:cubicBezTo>
                    <a:cubicBezTo>
                      <a:pt x="1930" y="2506"/>
                      <a:pt x="1981" y="2506"/>
                      <a:pt x="2031" y="2531"/>
                    </a:cubicBezTo>
                    <a:cubicBezTo>
                      <a:pt x="2056" y="2531"/>
                      <a:pt x="2081" y="2531"/>
                      <a:pt x="2106" y="2556"/>
                    </a:cubicBezTo>
                    <a:lnTo>
                      <a:pt x="2181" y="2556"/>
                    </a:lnTo>
                    <a:cubicBezTo>
                      <a:pt x="2206" y="2582"/>
                      <a:pt x="2231" y="2582"/>
                      <a:pt x="2256" y="2582"/>
                    </a:cubicBezTo>
                    <a:cubicBezTo>
                      <a:pt x="2281" y="2582"/>
                      <a:pt x="2306" y="2607"/>
                      <a:pt x="2331" y="2607"/>
                    </a:cubicBezTo>
                    <a:cubicBezTo>
                      <a:pt x="2356" y="2607"/>
                      <a:pt x="2382" y="2582"/>
                      <a:pt x="2382" y="2556"/>
                    </a:cubicBezTo>
                    <a:cubicBezTo>
                      <a:pt x="2382" y="2531"/>
                      <a:pt x="2382" y="2531"/>
                      <a:pt x="2382" y="2531"/>
                    </a:cubicBezTo>
                    <a:cubicBezTo>
                      <a:pt x="2356" y="2431"/>
                      <a:pt x="2331" y="2306"/>
                      <a:pt x="2306" y="2206"/>
                    </a:cubicBezTo>
                    <a:cubicBezTo>
                      <a:pt x="2306" y="2181"/>
                      <a:pt x="2281" y="2130"/>
                      <a:pt x="2281" y="2080"/>
                    </a:cubicBezTo>
                    <a:cubicBezTo>
                      <a:pt x="2281" y="2080"/>
                      <a:pt x="2256" y="2055"/>
                      <a:pt x="2256" y="2055"/>
                    </a:cubicBezTo>
                    <a:lnTo>
                      <a:pt x="2256" y="2055"/>
                    </a:lnTo>
                    <a:cubicBezTo>
                      <a:pt x="2356" y="2080"/>
                      <a:pt x="2432" y="2105"/>
                      <a:pt x="2532" y="2130"/>
                    </a:cubicBezTo>
                    <a:cubicBezTo>
                      <a:pt x="2557" y="2130"/>
                      <a:pt x="2607" y="2155"/>
                      <a:pt x="2632" y="2155"/>
                    </a:cubicBezTo>
                    <a:cubicBezTo>
                      <a:pt x="2632" y="2155"/>
                      <a:pt x="2632" y="2181"/>
                      <a:pt x="2632" y="2181"/>
                    </a:cubicBezTo>
                    <a:cubicBezTo>
                      <a:pt x="2682" y="2256"/>
                      <a:pt x="2732" y="2356"/>
                      <a:pt x="2783" y="2431"/>
                    </a:cubicBezTo>
                    <a:cubicBezTo>
                      <a:pt x="2808" y="2481"/>
                      <a:pt x="2833" y="2506"/>
                      <a:pt x="2833" y="2556"/>
                    </a:cubicBezTo>
                    <a:cubicBezTo>
                      <a:pt x="2883" y="2582"/>
                      <a:pt x="2908" y="2632"/>
                      <a:pt x="2933" y="2682"/>
                    </a:cubicBezTo>
                    <a:cubicBezTo>
                      <a:pt x="2933" y="2707"/>
                      <a:pt x="2958" y="2707"/>
                      <a:pt x="2983" y="2707"/>
                    </a:cubicBezTo>
                    <a:cubicBezTo>
                      <a:pt x="3008" y="2682"/>
                      <a:pt x="3008" y="2657"/>
                      <a:pt x="3008" y="2657"/>
                    </a:cubicBezTo>
                    <a:cubicBezTo>
                      <a:pt x="2958" y="2556"/>
                      <a:pt x="2883" y="2481"/>
                      <a:pt x="2858" y="2381"/>
                    </a:cubicBezTo>
                    <a:cubicBezTo>
                      <a:pt x="2808" y="2331"/>
                      <a:pt x="2783" y="2256"/>
                      <a:pt x="2732" y="2206"/>
                    </a:cubicBezTo>
                    <a:cubicBezTo>
                      <a:pt x="2783" y="2206"/>
                      <a:pt x="2858" y="2231"/>
                      <a:pt x="2908" y="2256"/>
                    </a:cubicBezTo>
                    <a:cubicBezTo>
                      <a:pt x="2958" y="2256"/>
                      <a:pt x="3008" y="2281"/>
                      <a:pt x="3083" y="2306"/>
                    </a:cubicBezTo>
                    <a:cubicBezTo>
                      <a:pt x="3133" y="2306"/>
                      <a:pt x="3184" y="2331"/>
                      <a:pt x="3234" y="2356"/>
                    </a:cubicBezTo>
                    <a:cubicBezTo>
                      <a:pt x="3259" y="2356"/>
                      <a:pt x="3284" y="2331"/>
                      <a:pt x="3309" y="2306"/>
                    </a:cubicBezTo>
                    <a:cubicBezTo>
                      <a:pt x="3334" y="2281"/>
                      <a:pt x="3309" y="2231"/>
                      <a:pt x="3284" y="2231"/>
                    </a:cubicBezTo>
                    <a:cubicBezTo>
                      <a:pt x="3234" y="2181"/>
                      <a:pt x="3158" y="2155"/>
                      <a:pt x="3108" y="2155"/>
                    </a:cubicBezTo>
                    <a:cubicBezTo>
                      <a:pt x="3033" y="2130"/>
                      <a:pt x="2983" y="2105"/>
                      <a:pt x="2908" y="2080"/>
                    </a:cubicBezTo>
                    <a:lnTo>
                      <a:pt x="2883" y="2080"/>
                    </a:lnTo>
                    <a:cubicBezTo>
                      <a:pt x="2933" y="2055"/>
                      <a:pt x="2983" y="2030"/>
                      <a:pt x="3008" y="2030"/>
                    </a:cubicBezTo>
                    <a:cubicBezTo>
                      <a:pt x="3133" y="1980"/>
                      <a:pt x="3259" y="1930"/>
                      <a:pt x="3359" y="1880"/>
                    </a:cubicBezTo>
                    <a:cubicBezTo>
                      <a:pt x="3384" y="1880"/>
                      <a:pt x="3409" y="1830"/>
                      <a:pt x="3409" y="1805"/>
                    </a:cubicBezTo>
                    <a:cubicBezTo>
                      <a:pt x="3384" y="1780"/>
                      <a:pt x="3384" y="1754"/>
                      <a:pt x="3359" y="1754"/>
                    </a:cubicBezTo>
                    <a:cubicBezTo>
                      <a:pt x="3359" y="1754"/>
                      <a:pt x="3334" y="1729"/>
                      <a:pt x="3334" y="1729"/>
                    </a:cubicBezTo>
                    <a:lnTo>
                      <a:pt x="3309" y="1729"/>
                    </a:lnTo>
                    <a:cubicBezTo>
                      <a:pt x="3209" y="1780"/>
                      <a:pt x="3083" y="1830"/>
                      <a:pt x="2983" y="1855"/>
                    </a:cubicBezTo>
                    <a:cubicBezTo>
                      <a:pt x="2883" y="1905"/>
                      <a:pt x="2757" y="1930"/>
                      <a:pt x="2657" y="1980"/>
                    </a:cubicBezTo>
                    <a:lnTo>
                      <a:pt x="2632" y="1980"/>
                    </a:ln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7" y="1930"/>
                      <a:pt x="2382" y="1905"/>
                      <a:pt x="2331" y="1905"/>
                    </a:cubicBezTo>
                    <a:cubicBezTo>
                      <a:pt x="2356" y="1880"/>
                      <a:pt x="2382" y="1855"/>
                      <a:pt x="2407" y="1855"/>
                    </a:cubicBezTo>
                    <a:cubicBezTo>
                      <a:pt x="2432" y="1830"/>
                      <a:pt x="2482" y="1805"/>
                      <a:pt x="2532" y="1780"/>
                    </a:cubicBezTo>
                    <a:cubicBezTo>
                      <a:pt x="2557" y="1754"/>
                      <a:pt x="2607" y="1729"/>
                      <a:pt x="2657" y="1704"/>
                    </a:cubicBezTo>
                    <a:cubicBezTo>
                      <a:pt x="2682" y="1704"/>
                      <a:pt x="2732" y="1679"/>
                      <a:pt x="2757" y="1629"/>
                    </a:cubicBezTo>
                    <a:cubicBezTo>
                      <a:pt x="2783" y="1629"/>
                      <a:pt x="2783" y="1629"/>
                      <a:pt x="2808" y="1604"/>
                    </a:cubicBezTo>
                    <a:cubicBezTo>
                      <a:pt x="2833" y="1604"/>
                      <a:pt x="2833" y="1554"/>
                      <a:pt x="2833" y="1529"/>
                    </a:cubicBezTo>
                    <a:cubicBezTo>
                      <a:pt x="2808" y="1504"/>
                      <a:pt x="2783" y="1504"/>
                      <a:pt x="2757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82" y="1404"/>
                      <a:pt x="2532" y="1404"/>
                      <a:pt x="2482" y="1379"/>
                    </a:cubicBezTo>
                    <a:cubicBezTo>
                      <a:pt x="2432" y="1353"/>
                      <a:pt x="2407" y="1353"/>
                      <a:pt x="2356" y="1328"/>
                    </a:cubicBezTo>
                    <a:cubicBezTo>
                      <a:pt x="2331" y="1303"/>
                      <a:pt x="2281" y="1303"/>
                      <a:pt x="2231" y="1278"/>
                    </a:cubicBezTo>
                    <a:cubicBezTo>
                      <a:pt x="2206" y="1253"/>
                      <a:pt x="2181" y="1253"/>
                      <a:pt x="2156" y="1228"/>
                    </a:cubicBezTo>
                    <a:cubicBezTo>
                      <a:pt x="2156" y="1228"/>
                      <a:pt x="2181" y="1228"/>
                      <a:pt x="2181" y="1203"/>
                    </a:cubicBezTo>
                    <a:cubicBezTo>
                      <a:pt x="2231" y="1178"/>
                      <a:pt x="2281" y="1128"/>
                      <a:pt x="2331" y="1103"/>
                    </a:cubicBezTo>
                    <a:cubicBezTo>
                      <a:pt x="2356" y="1078"/>
                      <a:pt x="2382" y="1053"/>
                      <a:pt x="2407" y="1028"/>
                    </a:cubicBezTo>
                    <a:cubicBezTo>
                      <a:pt x="2432" y="1028"/>
                      <a:pt x="2432" y="1028"/>
                      <a:pt x="2457" y="1053"/>
                    </a:cubicBezTo>
                    <a:cubicBezTo>
                      <a:pt x="2532" y="1078"/>
                      <a:pt x="2607" y="1078"/>
                      <a:pt x="2682" y="1103"/>
                    </a:cubicBezTo>
                    <a:cubicBezTo>
                      <a:pt x="2783" y="1128"/>
                      <a:pt x="2858" y="1153"/>
                      <a:pt x="2958" y="1178"/>
                    </a:cubicBezTo>
                    <a:cubicBezTo>
                      <a:pt x="2983" y="1178"/>
                      <a:pt x="3033" y="1178"/>
                      <a:pt x="3033" y="1128"/>
                    </a:cubicBezTo>
                    <a:cubicBezTo>
                      <a:pt x="3058" y="1103"/>
                      <a:pt x="3033" y="1053"/>
                      <a:pt x="3008" y="1053"/>
                    </a:cubicBezTo>
                    <a:cubicBezTo>
                      <a:pt x="2908" y="1028"/>
                      <a:pt x="2833" y="1003"/>
                      <a:pt x="2732" y="978"/>
                    </a:cubicBezTo>
                    <a:cubicBezTo>
                      <a:pt x="2657" y="952"/>
                      <a:pt x="2607" y="927"/>
                      <a:pt x="2532" y="927"/>
                    </a:cubicBezTo>
                    <a:cubicBezTo>
                      <a:pt x="2557" y="902"/>
                      <a:pt x="2582" y="877"/>
                      <a:pt x="2607" y="877"/>
                    </a:cubicBezTo>
                    <a:cubicBezTo>
                      <a:pt x="2632" y="852"/>
                      <a:pt x="2657" y="827"/>
                      <a:pt x="2682" y="802"/>
                    </a:cubicBezTo>
                    <a:cubicBezTo>
                      <a:pt x="2707" y="777"/>
                      <a:pt x="2732" y="777"/>
                      <a:pt x="2757" y="752"/>
                    </a:cubicBezTo>
                    <a:cubicBezTo>
                      <a:pt x="2783" y="727"/>
                      <a:pt x="2833" y="677"/>
                      <a:pt x="2858" y="652"/>
                    </a:cubicBezTo>
                    <a:cubicBezTo>
                      <a:pt x="2883" y="627"/>
                      <a:pt x="2883" y="602"/>
                      <a:pt x="2883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lnTo>
                      <a:pt x="2808" y="577"/>
                    </a:lnTo>
                    <a:cubicBezTo>
                      <a:pt x="2783" y="627"/>
                      <a:pt x="2732" y="652"/>
                      <a:pt x="2682" y="702"/>
                    </a:cubicBezTo>
                    <a:cubicBezTo>
                      <a:pt x="2632" y="727"/>
                      <a:pt x="2607" y="777"/>
                      <a:pt x="2557" y="802"/>
                    </a:cubicBezTo>
                    <a:cubicBezTo>
                      <a:pt x="2532" y="827"/>
                      <a:pt x="2532" y="827"/>
                      <a:pt x="2532" y="827"/>
                    </a:cubicBezTo>
                    <a:cubicBezTo>
                      <a:pt x="2532" y="802"/>
                      <a:pt x="2532" y="752"/>
                      <a:pt x="2532" y="727"/>
                    </a:cubicBezTo>
                    <a:cubicBezTo>
                      <a:pt x="2532" y="627"/>
                      <a:pt x="2532" y="526"/>
                      <a:pt x="2532" y="426"/>
                    </a:cubicBezTo>
                    <a:cubicBezTo>
                      <a:pt x="2532" y="401"/>
                      <a:pt x="2507" y="376"/>
                      <a:pt x="2457" y="376"/>
                    </a:cubicBezTo>
                    <a:cubicBezTo>
                      <a:pt x="2432" y="376"/>
                      <a:pt x="2407" y="401"/>
                      <a:pt x="2407" y="426"/>
                    </a:cubicBezTo>
                    <a:cubicBezTo>
                      <a:pt x="2382" y="526"/>
                      <a:pt x="2382" y="602"/>
                      <a:pt x="2382" y="702"/>
                    </a:cubicBezTo>
                    <a:cubicBezTo>
                      <a:pt x="2382" y="777"/>
                      <a:pt x="2382" y="852"/>
                      <a:pt x="2382" y="952"/>
                    </a:cubicBezTo>
                    <a:cubicBezTo>
                      <a:pt x="2356" y="978"/>
                      <a:pt x="2306" y="1028"/>
                      <a:pt x="2281" y="1053"/>
                    </a:cubicBezTo>
                    <a:cubicBezTo>
                      <a:pt x="2231" y="1078"/>
                      <a:pt x="2181" y="1128"/>
                      <a:pt x="2131" y="1153"/>
                    </a:cubicBezTo>
                    <a:cubicBezTo>
                      <a:pt x="2131" y="1153"/>
                      <a:pt x="2131" y="1128"/>
                      <a:pt x="2131" y="1128"/>
                    </a:cubicBezTo>
                    <a:cubicBezTo>
                      <a:pt x="2131" y="1078"/>
                      <a:pt x="2131" y="1028"/>
                      <a:pt x="2106" y="978"/>
                    </a:cubicBezTo>
                    <a:cubicBezTo>
                      <a:pt x="2106" y="927"/>
                      <a:pt x="2081" y="877"/>
                      <a:pt x="2081" y="827"/>
                    </a:cubicBezTo>
                    <a:cubicBezTo>
                      <a:pt x="2081" y="802"/>
                      <a:pt x="2056" y="777"/>
                      <a:pt x="2056" y="752"/>
                    </a:cubicBezTo>
                    <a:cubicBezTo>
                      <a:pt x="2056" y="727"/>
                      <a:pt x="2056" y="727"/>
                      <a:pt x="2056" y="702"/>
                    </a:cubicBezTo>
                    <a:cubicBezTo>
                      <a:pt x="2056" y="677"/>
                      <a:pt x="2056" y="677"/>
                      <a:pt x="2056" y="677"/>
                    </a:cubicBezTo>
                    <a:lnTo>
                      <a:pt x="2031" y="677"/>
                    </a:lnTo>
                    <a:cubicBezTo>
                      <a:pt x="2031" y="652"/>
                      <a:pt x="2006" y="652"/>
                      <a:pt x="2006" y="652"/>
                    </a:cubicBezTo>
                    <a:lnTo>
                      <a:pt x="1955" y="652"/>
                    </a:ln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80" y="727"/>
                      <a:pt x="1855" y="727"/>
                      <a:pt x="1830" y="752"/>
                    </a:cubicBezTo>
                    <a:cubicBezTo>
                      <a:pt x="1805" y="777"/>
                      <a:pt x="1780" y="802"/>
                      <a:pt x="1755" y="827"/>
                    </a:cubicBezTo>
                    <a:cubicBezTo>
                      <a:pt x="1730" y="852"/>
                      <a:pt x="1705" y="877"/>
                      <a:pt x="1655" y="902"/>
                    </a:cubicBezTo>
                    <a:cubicBezTo>
                      <a:pt x="1655" y="927"/>
                      <a:pt x="1630" y="927"/>
                      <a:pt x="1605" y="952"/>
                    </a:cubicBezTo>
                    <a:cubicBezTo>
                      <a:pt x="1580" y="978"/>
                      <a:pt x="1580" y="978"/>
                      <a:pt x="1554" y="1003"/>
                    </a:cubicBezTo>
                    <a:cubicBezTo>
                      <a:pt x="1529" y="1028"/>
                      <a:pt x="1504" y="1053"/>
                      <a:pt x="1479" y="1078"/>
                    </a:cubicBezTo>
                    <a:cubicBezTo>
                      <a:pt x="1479" y="1078"/>
                      <a:pt x="1454" y="1053"/>
                      <a:pt x="1454" y="1028"/>
                    </a:cubicBezTo>
                    <a:cubicBezTo>
                      <a:pt x="1454" y="952"/>
                      <a:pt x="1429" y="902"/>
                      <a:pt x="1429" y="827"/>
                    </a:cubicBezTo>
                    <a:cubicBezTo>
                      <a:pt x="1429" y="802"/>
                      <a:pt x="1429" y="777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6"/>
                      <a:pt x="1554" y="476"/>
                      <a:pt x="1580" y="401"/>
                    </a:cubicBezTo>
                    <a:cubicBezTo>
                      <a:pt x="1605" y="351"/>
                      <a:pt x="1630" y="301"/>
                      <a:pt x="1655" y="251"/>
                    </a:cubicBezTo>
                    <a:cubicBezTo>
                      <a:pt x="1680" y="201"/>
                      <a:pt x="1680" y="125"/>
                      <a:pt x="1705" y="75"/>
                    </a:cubicBezTo>
                    <a:cubicBezTo>
                      <a:pt x="1730" y="50"/>
                      <a:pt x="1705" y="0"/>
                      <a:pt x="16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38"/>
              <p:cNvSpPr/>
              <p:nvPr/>
            </p:nvSpPr>
            <p:spPr>
              <a:xfrm>
                <a:off x="4975725" y="1430475"/>
                <a:ext cx="312050" cy="338375"/>
              </a:xfrm>
              <a:custGeom>
                <a:avLst/>
                <a:gdLst/>
                <a:ahLst/>
                <a:cxnLst/>
                <a:rect l="l" t="t" r="r" b="b"/>
                <a:pathLst>
                  <a:path w="12482" h="13535" extrusionOk="0">
                    <a:moveTo>
                      <a:pt x="9449" y="0"/>
                    </a:moveTo>
                    <a:lnTo>
                      <a:pt x="0" y="2231"/>
                    </a:lnTo>
                    <a:lnTo>
                      <a:pt x="2607" y="13534"/>
                    </a:lnTo>
                    <a:lnTo>
                      <a:pt x="12482" y="10803"/>
                    </a:lnTo>
                    <a:lnTo>
                      <a:pt x="944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38"/>
              <p:cNvSpPr/>
              <p:nvPr/>
            </p:nvSpPr>
            <p:spPr>
              <a:xfrm>
                <a:off x="5088500" y="1451775"/>
                <a:ext cx="67700" cy="277600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104" extrusionOk="0">
                    <a:moveTo>
                      <a:pt x="1" y="1"/>
                    </a:moveTo>
                    <a:lnTo>
                      <a:pt x="1128" y="6041"/>
                    </a:lnTo>
                    <a:lnTo>
                      <a:pt x="1981" y="11103"/>
                    </a:lnTo>
                    <a:lnTo>
                      <a:pt x="2707" y="10953"/>
                    </a:lnTo>
                    <a:lnTo>
                      <a:pt x="1780" y="5640"/>
                    </a:lnTo>
                    <a:lnTo>
                      <a:pt x="402" y="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38"/>
              <p:cNvSpPr/>
              <p:nvPr/>
            </p:nvSpPr>
            <p:spPr>
              <a:xfrm>
                <a:off x="4981350" y="1543875"/>
                <a:ext cx="281375" cy="104675"/>
              </a:xfrm>
              <a:custGeom>
                <a:avLst/>
                <a:gdLst/>
                <a:ahLst/>
                <a:cxnLst/>
                <a:rect l="l" t="t" r="r" b="b"/>
                <a:pathLst>
                  <a:path w="11255" h="4187" extrusionOk="0">
                    <a:moveTo>
                      <a:pt x="10753" y="1"/>
                    </a:moveTo>
                    <a:lnTo>
                      <a:pt x="6066" y="1730"/>
                    </a:lnTo>
                    <a:lnTo>
                      <a:pt x="1" y="2958"/>
                    </a:lnTo>
                    <a:lnTo>
                      <a:pt x="577" y="4186"/>
                    </a:lnTo>
                    <a:lnTo>
                      <a:pt x="6267" y="2307"/>
                    </a:lnTo>
                    <a:lnTo>
                      <a:pt x="11254" y="928"/>
                    </a:lnTo>
                    <a:lnTo>
                      <a:pt x="10753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38"/>
              <p:cNvSpPr/>
              <p:nvPr/>
            </p:nvSpPr>
            <p:spPr>
              <a:xfrm>
                <a:off x="5069700" y="1320200"/>
                <a:ext cx="98400" cy="132225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289" fill="none" extrusionOk="0">
                    <a:moveTo>
                      <a:pt x="1154" y="5289"/>
                    </a:moveTo>
                    <a:cubicBezTo>
                      <a:pt x="1329" y="5289"/>
                      <a:pt x="3785" y="4762"/>
                      <a:pt x="3911" y="2231"/>
                    </a:cubicBezTo>
                    <a:cubicBezTo>
                      <a:pt x="3936" y="1304"/>
                      <a:pt x="3760" y="752"/>
                      <a:pt x="3585" y="427"/>
                    </a:cubicBezTo>
                    <a:cubicBezTo>
                      <a:pt x="3434" y="151"/>
                      <a:pt x="3083" y="0"/>
                      <a:pt x="2783" y="51"/>
                    </a:cubicBezTo>
                    <a:cubicBezTo>
                      <a:pt x="2106" y="176"/>
                      <a:pt x="828" y="602"/>
                      <a:pt x="477" y="2406"/>
                    </a:cubicBezTo>
                    <a:cubicBezTo>
                      <a:pt x="1" y="4863"/>
                      <a:pt x="1154" y="5289"/>
                      <a:pt x="1154" y="5289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2" name="Google Shape;4802;p38"/>
              <p:cNvSpPr/>
              <p:nvPr/>
            </p:nvSpPr>
            <p:spPr>
              <a:xfrm>
                <a:off x="4972600" y="1341500"/>
                <a:ext cx="115925" cy="1153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4613" fill="none" extrusionOk="0">
                    <a:moveTo>
                      <a:pt x="4637" y="4387"/>
                    </a:moveTo>
                    <a:cubicBezTo>
                      <a:pt x="4637" y="4387"/>
                      <a:pt x="4160" y="76"/>
                      <a:pt x="1579" y="26"/>
                    </a:cubicBezTo>
                    <a:cubicBezTo>
                      <a:pt x="426" y="1"/>
                      <a:pt x="75" y="577"/>
                      <a:pt x="50" y="1254"/>
                    </a:cubicBezTo>
                    <a:cubicBezTo>
                      <a:pt x="0" y="2206"/>
                      <a:pt x="576" y="3083"/>
                      <a:pt x="1429" y="3509"/>
                    </a:cubicBezTo>
                    <a:cubicBezTo>
                      <a:pt x="2406" y="4011"/>
                      <a:pt x="3835" y="4612"/>
                      <a:pt x="4637" y="4387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3" name="Google Shape;4803;p38"/>
              <p:cNvSpPr/>
              <p:nvPr/>
            </p:nvSpPr>
            <p:spPr>
              <a:xfrm>
                <a:off x="5015200" y="1300775"/>
                <a:ext cx="10465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6066" fill="none" extrusionOk="0">
                    <a:moveTo>
                      <a:pt x="25" y="2156"/>
                    </a:moveTo>
                    <a:cubicBezTo>
                      <a:pt x="151" y="878"/>
                      <a:pt x="1504" y="0"/>
                      <a:pt x="2707" y="452"/>
                    </a:cubicBezTo>
                    <a:cubicBezTo>
                      <a:pt x="3309" y="677"/>
                      <a:pt x="3810" y="1178"/>
                      <a:pt x="3935" y="2281"/>
                    </a:cubicBezTo>
                    <a:cubicBezTo>
                      <a:pt x="4186" y="5013"/>
                      <a:pt x="3334" y="6066"/>
                      <a:pt x="3334" y="6066"/>
                    </a:cubicBezTo>
                    <a:cubicBezTo>
                      <a:pt x="3334" y="6066"/>
                      <a:pt x="827" y="5264"/>
                      <a:pt x="201" y="3434"/>
                    </a:cubicBezTo>
                    <a:cubicBezTo>
                      <a:pt x="25" y="2958"/>
                      <a:pt x="0" y="2532"/>
                      <a:pt x="25" y="2156"/>
                    </a:cubicBezTo>
                    <a:close/>
                  </a:path>
                </a:pathLst>
              </a:custGeom>
              <a:noFill/>
              <a:ln w="7525" cap="flat" cmpd="sng">
                <a:solidFill>
                  <a:schemeClr val="dk2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38"/>
              <p:cNvSpPr/>
              <p:nvPr/>
            </p:nvSpPr>
            <p:spPr>
              <a:xfrm>
                <a:off x="5054050" y="1636850"/>
                <a:ext cx="179850" cy="146575"/>
              </a:xfrm>
              <a:custGeom>
                <a:avLst/>
                <a:gdLst/>
                <a:ahLst/>
                <a:cxnLst/>
                <a:rect l="l" t="t" r="r" b="b"/>
                <a:pathLst>
                  <a:path w="7194" h="5863" extrusionOk="0">
                    <a:moveTo>
                      <a:pt x="5608" y="0"/>
                    </a:moveTo>
                    <a:cubicBezTo>
                      <a:pt x="5455" y="0"/>
                      <a:pt x="5290" y="20"/>
                      <a:pt x="5113" y="66"/>
                    </a:cubicBezTo>
                    <a:cubicBezTo>
                      <a:pt x="5113" y="66"/>
                      <a:pt x="1780" y="317"/>
                      <a:pt x="1679" y="1370"/>
                    </a:cubicBezTo>
                    <a:cubicBezTo>
                      <a:pt x="1646" y="1662"/>
                      <a:pt x="1944" y="1742"/>
                      <a:pt x="2284" y="1742"/>
                    </a:cubicBezTo>
                    <a:cubicBezTo>
                      <a:pt x="2702" y="1742"/>
                      <a:pt x="3183" y="1620"/>
                      <a:pt x="3183" y="1620"/>
                    </a:cubicBezTo>
                    <a:lnTo>
                      <a:pt x="3183" y="1620"/>
                    </a:lnTo>
                    <a:cubicBezTo>
                      <a:pt x="3183" y="1620"/>
                      <a:pt x="0" y="3500"/>
                      <a:pt x="953" y="3700"/>
                    </a:cubicBezTo>
                    <a:cubicBezTo>
                      <a:pt x="988" y="3708"/>
                      <a:pt x="1026" y="3712"/>
                      <a:pt x="1067" y="3712"/>
                    </a:cubicBezTo>
                    <a:cubicBezTo>
                      <a:pt x="1682" y="3712"/>
                      <a:pt x="2807" y="2874"/>
                      <a:pt x="2807" y="2873"/>
                    </a:cubicBezTo>
                    <a:lnTo>
                      <a:pt x="2807" y="2873"/>
                    </a:lnTo>
                    <a:cubicBezTo>
                      <a:pt x="2807" y="2874"/>
                      <a:pt x="802" y="5029"/>
                      <a:pt x="1654" y="5104"/>
                    </a:cubicBezTo>
                    <a:cubicBezTo>
                      <a:pt x="1661" y="5105"/>
                      <a:pt x="1668" y="5105"/>
                      <a:pt x="1676" y="5105"/>
                    </a:cubicBezTo>
                    <a:cubicBezTo>
                      <a:pt x="2167" y="5105"/>
                      <a:pt x="3383" y="3475"/>
                      <a:pt x="3384" y="3475"/>
                    </a:cubicBezTo>
                    <a:lnTo>
                      <a:pt x="3384" y="3475"/>
                    </a:lnTo>
                    <a:cubicBezTo>
                      <a:pt x="3383" y="3475"/>
                      <a:pt x="2367" y="5862"/>
                      <a:pt x="2907" y="5862"/>
                    </a:cubicBezTo>
                    <a:cubicBezTo>
                      <a:pt x="2942" y="5862"/>
                      <a:pt x="2984" y="5852"/>
                      <a:pt x="3033" y="5831"/>
                    </a:cubicBezTo>
                    <a:cubicBezTo>
                      <a:pt x="3359" y="5680"/>
                      <a:pt x="4286" y="3951"/>
                      <a:pt x="4286" y="3951"/>
                    </a:cubicBezTo>
                    <a:lnTo>
                      <a:pt x="4286" y="3951"/>
                    </a:lnTo>
                    <a:cubicBezTo>
                      <a:pt x="4286" y="3951"/>
                      <a:pt x="4000" y="5731"/>
                      <a:pt x="4396" y="5731"/>
                    </a:cubicBezTo>
                    <a:cubicBezTo>
                      <a:pt x="4423" y="5731"/>
                      <a:pt x="4453" y="5723"/>
                      <a:pt x="4486" y="5705"/>
                    </a:cubicBezTo>
                    <a:cubicBezTo>
                      <a:pt x="4912" y="5455"/>
                      <a:pt x="7193" y="1044"/>
                      <a:pt x="7193" y="1044"/>
                    </a:cubicBezTo>
                    <a:cubicBezTo>
                      <a:pt x="7193" y="1044"/>
                      <a:pt x="6710" y="0"/>
                      <a:pt x="5608" y="0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38"/>
              <p:cNvSpPr/>
              <p:nvPr/>
            </p:nvSpPr>
            <p:spPr>
              <a:xfrm>
                <a:off x="5158675" y="1161050"/>
                <a:ext cx="280100" cy="5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20552" extrusionOk="0">
                    <a:moveTo>
                      <a:pt x="4515" y="0"/>
                    </a:moveTo>
                    <a:cubicBezTo>
                      <a:pt x="3807" y="0"/>
                      <a:pt x="3359" y="176"/>
                      <a:pt x="3359" y="176"/>
                    </a:cubicBezTo>
                    <a:lnTo>
                      <a:pt x="4387" y="9148"/>
                    </a:lnTo>
                    <a:cubicBezTo>
                      <a:pt x="2657" y="14737"/>
                      <a:pt x="1" y="18873"/>
                      <a:pt x="1" y="18873"/>
                    </a:cubicBezTo>
                    <a:lnTo>
                      <a:pt x="3184" y="20552"/>
                    </a:lnTo>
                    <a:cubicBezTo>
                      <a:pt x="6367" y="17770"/>
                      <a:pt x="8597" y="13459"/>
                      <a:pt x="10076" y="9775"/>
                    </a:cubicBezTo>
                    <a:cubicBezTo>
                      <a:pt x="11204" y="6893"/>
                      <a:pt x="10402" y="3735"/>
                      <a:pt x="8271" y="1755"/>
                    </a:cubicBezTo>
                    <a:cubicBezTo>
                      <a:pt x="6856" y="310"/>
                      <a:pt x="5456" y="0"/>
                      <a:pt x="4515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38"/>
              <p:cNvSpPr/>
              <p:nvPr/>
            </p:nvSpPr>
            <p:spPr>
              <a:xfrm>
                <a:off x="5158675" y="1161050"/>
                <a:ext cx="280100" cy="513800"/>
              </a:xfrm>
              <a:custGeom>
                <a:avLst/>
                <a:gdLst/>
                <a:ahLst/>
                <a:cxnLst/>
                <a:rect l="l" t="t" r="r" b="b"/>
                <a:pathLst>
                  <a:path w="11204" h="20552" extrusionOk="0">
                    <a:moveTo>
                      <a:pt x="4515" y="0"/>
                    </a:moveTo>
                    <a:cubicBezTo>
                      <a:pt x="3807" y="0"/>
                      <a:pt x="3359" y="176"/>
                      <a:pt x="3359" y="176"/>
                    </a:cubicBezTo>
                    <a:lnTo>
                      <a:pt x="4387" y="9148"/>
                    </a:lnTo>
                    <a:cubicBezTo>
                      <a:pt x="2657" y="14737"/>
                      <a:pt x="1" y="18873"/>
                      <a:pt x="1" y="18873"/>
                    </a:cubicBezTo>
                    <a:lnTo>
                      <a:pt x="3184" y="20552"/>
                    </a:lnTo>
                    <a:cubicBezTo>
                      <a:pt x="6367" y="17770"/>
                      <a:pt x="8597" y="13459"/>
                      <a:pt x="10076" y="9775"/>
                    </a:cubicBezTo>
                    <a:cubicBezTo>
                      <a:pt x="11204" y="6893"/>
                      <a:pt x="10402" y="3735"/>
                      <a:pt x="8271" y="1755"/>
                    </a:cubicBezTo>
                    <a:cubicBezTo>
                      <a:pt x="6856" y="310"/>
                      <a:pt x="5456" y="0"/>
                      <a:pt x="45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38"/>
              <p:cNvSpPr/>
              <p:nvPr/>
            </p:nvSpPr>
            <p:spPr>
              <a:xfrm>
                <a:off x="4819700" y="1521950"/>
                <a:ext cx="6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3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76" y="126"/>
                      <a:pt x="176" y="251"/>
                      <a:pt x="276" y="377"/>
                    </a:cubicBezTo>
                    <a:cubicBezTo>
                      <a:pt x="276" y="326"/>
                      <a:pt x="276" y="276"/>
                      <a:pt x="251" y="226"/>
                    </a:cubicBezTo>
                    <a:cubicBezTo>
                      <a:pt x="251" y="201"/>
                      <a:pt x="251" y="151"/>
                      <a:pt x="226" y="126"/>
                    </a:cubicBezTo>
                    <a:cubicBezTo>
                      <a:pt x="201" y="101"/>
                      <a:pt x="176" y="76"/>
                      <a:pt x="151" y="76"/>
                    </a:cubicBezTo>
                    <a:cubicBezTo>
                      <a:pt x="101" y="51"/>
                      <a:pt x="76" y="26"/>
                      <a:pt x="26" y="26"/>
                    </a:cubicBezTo>
                    <a:cubicBezTo>
                      <a:pt x="26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38"/>
              <p:cNvSpPr/>
              <p:nvPr/>
            </p:nvSpPr>
            <p:spPr>
              <a:xfrm>
                <a:off x="4934375" y="1157300"/>
                <a:ext cx="627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01" extrusionOk="0">
                    <a:moveTo>
                      <a:pt x="201" y="0"/>
                    </a:moveTo>
                    <a:cubicBezTo>
                      <a:pt x="126" y="25"/>
                      <a:pt x="50" y="25"/>
                      <a:pt x="0" y="25"/>
                    </a:cubicBezTo>
                    <a:cubicBezTo>
                      <a:pt x="50" y="50"/>
                      <a:pt x="75" y="50"/>
                      <a:pt x="126" y="75"/>
                    </a:cubicBezTo>
                    <a:cubicBezTo>
                      <a:pt x="176" y="100"/>
                      <a:pt x="201" y="100"/>
                      <a:pt x="251" y="100"/>
                    </a:cubicBezTo>
                    <a:cubicBezTo>
                      <a:pt x="226" y="100"/>
                      <a:pt x="226" y="75"/>
                      <a:pt x="201" y="50"/>
                    </a:cubicBezTo>
                    <a:cubicBezTo>
                      <a:pt x="201" y="50"/>
                      <a:pt x="201" y="25"/>
                      <a:pt x="2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38"/>
              <p:cNvSpPr/>
              <p:nvPr/>
            </p:nvSpPr>
            <p:spPr>
              <a:xfrm>
                <a:off x="4837875" y="1538875"/>
                <a:ext cx="22575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903" h="552" extrusionOk="0">
                    <a:moveTo>
                      <a:pt x="301" y="0"/>
                    </a:moveTo>
                    <a:cubicBezTo>
                      <a:pt x="276" y="0"/>
                      <a:pt x="251" y="25"/>
                      <a:pt x="251" y="50"/>
                    </a:cubicBezTo>
                    <a:cubicBezTo>
                      <a:pt x="201" y="76"/>
                      <a:pt x="151" y="126"/>
                      <a:pt x="101" y="151"/>
                    </a:cubicBezTo>
                    <a:cubicBezTo>
                      <a:pt x="76" y="201"/>
                      <a:pt x="26" y="226"/>
                      <a:pt x="1" y="251"/>
                    </a:cubicBezTo>
                    <a:cubicBezTo>
                      <a:pt x="51" y="351"/>
                      <a:pt x="126" y="426"/>
                      <a:pt x="201" y="502"/>
                    </a:cubicBezTo>
                    <a:cubicBezTo>
                      <a:pt x="251" y="502"/>
                      <a:pt x="301" y="527"/>
                      <a:pt x="376" y="552"/>
                    </a:cubicBezTo>
                    <a:lnTo>
                      <a:pt x="402" y="552"/>
                    </a:lnTo>
                    <a:cubicBezTo>
                      <a:pt x="402" y="552"/>
                      <a:pt x="427" y="552"/>
                      <a:pt x="427" y="527"/>
                    </a:cubicBezTo>
                    <a:cubicBezTo>
                      <a:pt x="452" y="527"/>
                      <a:pt x="452" y="527"/>
                      <a:pt x="477" y="502"/>
                    </a:cubicBezTo>
                    <a:cubicBezTo>
                      <a:pt x="527" y="502"/>
                      <a:pt x="552" y="477"/>
                      <a:pt x="602" y="451"/>
                    </a:cubicBezTo>
                    <a:cubicBezTo>
                      <a:pt x="652" y="426"/>
                      <a:pt x="677" y="401"/>
                      <a:pt x="727" y="376"/>
                    </a:cubicBezTo>
                    <a:cubicBezTo>
                      <a:pt x="777" y="351"/>
                      <a:pt x="828" y="326"/>
                      <a:pt x="853" y="301"/>
                    </a:cubicBezTo>
                    <a:cubicBezTo>
                      <a:pt x="878" y="301"/>
                      <a:pt x="878" y="276"/>
                      <a:pt x="903" y="276"/>
                    </a:cubicBezTo>
                    <a:cubicBezTo>
                      <a:pt x="803" y="226"/>
                      <a:pt x="702" y="201"/>
                      <a:pt x="627" y="151"/>
                    </a:cubicBezTo>
                    <a:cubicBezTo>
                      <a:pt x="552" y="126"/>
                      <a:pt x="502" y="101"/>
                      <a:pt x="427" y="50"/>
                    </a:cubicBezTo>
                    <a:cubicBezTo>
                      <a:pt x="376" y="50"/>
                      <a:pt x="351" y="25"/>
                      <a:pt x="3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38"/>
              <p:cNvSpPr/>
              <p:nvPr/>
            </p:nvSpPr>
            <p:spPr>
              <a:xfrm>
                <a:off x="4847275" y="1557050"/>
                <a:ext cx="650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26" h="26" extrusionOk="0">
                    <a:moveTo>
                      <a:pt x="0" y="0"/>
                    </a:moveTo>
                    <a:lnTo>
                      <a:pt x="26" y="25"/>
                    </a:lnTo>
                    <a:cubicBezTo>
                      <a:pt x="26" y="0"/>
                      <a:pt x="26" y="0"/>
                      <a:pt x="26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38"/>
              <p:cNvSpPr/>
              <p:nvPr/>
            </p:nvSpPr>
            <p:spPr>
              <a:xfrm>
                <a:off x="4945025" y="1168575"/>
                <a:ext cx="194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02" extrusionOk="0">
                    <a:moveTo>
                      <a:pt x="426" y="0"/>
                    </a:moveTo>
                    <a:cubicBezTo>
                      <a:pt x="401" y="0"/>
                      <a:pt x="376" y="25"/>
                      <a:pt x="376" y="25"/>
                    </a:cubicBezTo>
                    <a:cubicBezTo>
                      <a:pt x="351" y="50"/>
                      <a:pt x="326" y="50"/>
                      <a:pt x="326" y="50"/>
                    </a:cubicBezTo>
                    <a:cubicBezTo>
                      <a:pt x="276" y="75"/>
                      <a:pt x="226" y="126"/>
                      <a:pt x="176" y="151"/>
                    </a:cubicBezTo>
                    <a:cubicBezTo>
                      <a:pt x="151" y="151"/>
                      <a:pt x="126" y="176"/>
                      <a:pt x="101" y="201"/>
                    </a:cubicBezTo>
                    <a:cubicBezTo>
                      <a:pt x="101" y="226"/>
                      <a:pt x="75" y="226"/>
                      <a:pt x="50" y="251"/>
                    </a:cubicBezTo>
                    <a:cubicBezTo>
                      <a:pt x="50" y="251"/>
                      <a:pt x="25" y="276"/>
                      <a:pt x="0" y="276"/>
                    </a:cubicBezTo>
                    <a:cubicBezTo>
                      <a:pt x="25" y="276"/>
                      <a:pt x="25" y="301"/>
                      <a:pt x="50" y="301"/>
                    </a:cubicBezTo>
                    <a:cubicBezTo>
                      <a:pt x="101" y="301"/>
                      <a:pt x="151" y="326"/>
                      <a:pt x="201" y="351"/>
                    </a:cubicBezTo>
                    <a:cubicBezTo>
                      <a:pt x="251" y="351"/>
                      <a:pt x="301" y="376"/>
                      <a:pt x="376" y="401"/>
                    </a:cubicBezTo>
                    <a:lnTo>
                      <a:pt x="451" y="401"/>
                    </a:lnTo>
                    <a:cubicBezTo>
                      <a:pt x="451" y="401"/>
                      <a:pt x="476" y="376"/>
                      <a:pt x="476" y="376"/>
                    </a:cubicBezTo>
                    <a:cubicBezTo>
                      <a:pt x="527" y="326"/>
                      <a:pt x="577" y="301"/>
                      <a:pt x="627" y="251"/>
                    </a:cubicBezTo>
                    <a:cubicBezTo>
                      <a:pt x="677" y="201"/>
                      <a:pt x="727" y="176"/>
                      <a:pt x="752" y="126"/>
                    </a:cubicBezTo>
                    <a:lnTo>
                      <a:pt x="777" y="126"/>
                    </a:lnTo>
                    <a:cubicBezTo>
                      <a:pt x="702" y="100"/>
                      <a:pt x="652" y="75"/>
                      <a:pt x="602" y="50"/>
                    </a:cubicBezTo>
                    <a:cubicBezTo>
                      <a:pt x="527" y="25"/>
                      <a:pt x="476" y="0"/>
                      <a:pt x="4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38"/>
              <p:cNvSpPr/>
              <p:nvPr/>
            </p:nvSpPr>
            <p:spPr>
              <a:xfrm>
                <a:off x="4958175" y="1172325"/>
                <a:ext cx="12550" cy="213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853" extrusionOk="0">
                    <a:moveTo>
                      <a:pt x="351" y="1"/>
                    </a:moveTo>
                    <a:cubicBezTo>
                      <a:pt x="351" y="26"/>
                      <a:pt x="326" y="26"/>
                      <a:pt x="301" y="51"/>
                    </a:cubicBezTo>
                    <a:cubicBezTo>
                      <a:pt x="251" y="101"/>
                      <a:pt x="226" y="126"/>
                      <a:pt x="176" y="176"/>
                    </a:cubicBezTo>
                    <a:cubicBezTo>
                      <a:pt x="126" y="201"/>
                      <a:pt x="76" y="251"/>
                      <a:pt x="26" y="301"/>
                    </a:cubicBezTo>
                    <a:lnTo>
                      <a:pt x="1" y="301"/>
                    </a:lnTo>
                    <a:cubicBezTo>
                      <a:pt x="1" y="301"/>
                      <a:pt x="1" y="301"/>
                      <a:pt x="1" y="326"/>
                    </a:cubicBezTo>
                    <a:cubicBezTo>
                      <a:pt x="1" y="352"/>
                      <a:pt x="26" y="402"/>
                      <a:pt x="26" y="427"/>
                    </a:cubicBezTo>
                    <a:cubicBezTo>
                      <a:pt x="51" y="452"/>
                      <a:pt x="51" y="477"/>
                      <a:pt x="51" y="502"/>
                    </a:cubicBezTo>
                    <a:cubicBezTo>
                      <a:pt x="76" y="527"/>
                      <a:pt x="76" y="552"/>
                      <a:pt x="76" y="577"/>
                    </a:cubicBezTo>
                    <a:cubicBezTo>
                      <a:pt x="101" y="602"/>
                      <a:pt x="101" y="627"/>
                      <a:pt x="101" y="652"/>
                    </a:cubicBezTo>
                    <a:cubicBezTo>
                      <a:pt x="126" y="677"/>
                      <a:pt x="126" y="702"/>
                      <a:pt x="126" y="727"/>
                    </a:cubicBezTo>
                    <a:cubicBezTo>
                      <a:pt x="126" y="753"/>
                      <a:pt x="151" y="778"/>
                      <a:pt x="151" y="803"/>
                    </a:cubicBezTo>
                    <a:cubicBezTo>
                      <a:pt x="151" y="803"/>
                      <a:pt x="151" y="828"/>
                      <a:pt x="151" y="853"/>
                    </a:cubicBezTo>
                    <a:cubicBezTo>
                      <a:pt x="176" y="828"/>
                      <a:pt x="176" y="828"/>
                      <a:pt x="201" y="803"/>
                    </a:cubicBezTo>
                    <a:cubicBezTo>
                      <a:pt x="226" y="803"/>
                      <a:pt x="226" y="778"/>
                      <a:pt x="251" y="778"/>
                    </a:cubicBezTo>
                    <a:cubicBezTo>
                      <a:pt x="276" y="753"/>
                      <a:pt x="301" y="727"/>
                      <a:pt x="301" y="727"/>
                    </a:cubicBezTo>
                    <a:cubicBezTo>
                      <a:pt x="326" y="702"/>
                      <a:pt x="351" y="702"/>
                      <a:pt x="351" y="677"/>
                    </a:cubicBezTo>
                    <a:cubicBezTo>
                      <a:pt x="377" y="677"/>
                      <a:pt x="377" y="677"/>
                      <a:pt x="377" y="652"/>
                    </a:cubicBezTo>
                    <a:cubicBezTo>
                      <a:pt x="402" y="652"/>
                      <a:pt x="402" y="652"/>
                      <a:pt x="402" y="627"/>
                    </a:cubicBezTo>
                    <a:cubicBezTo>
                      <a:pt x="427" y="627"/>
                      <a:pt x="452" y="602"/>
                      <a:pt x="477" y="577"/>
                    </a:cubicBezTo>
                    <a:cubicBezTo>
                      <a:pt x="477" y="577"/>
                      <a:pt x="477" y="552"/>
                      <a:pt x="502" y="552"/>
                    </a:cubicBezTo>
                    <a:cubicBezTo>
                      <a:pt x="477" y="427"/>
                      <a:pt x="452" y="301"/>
                      <a:pt x="427" y="176"/>
                    </a:cubicBezTo>
                    <a:cubicBezTo>
                      <a:pt x="402" y="126"/>
                      <a:pt x="402" y="76"/>
                      <a:pt x="377" y="26"/>
                    </a:cubicBezTo>
                    <a:cubicBezTo>
                      <a:pt x="377" y="1"/>
                      <a:pt x="377" y="1"/>
                      <a:pt x="3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38"/>
              <p:cNvSpPr/>
              <p:nvPr/>
            </p:nvSpPr>
            <p:spPr>
              <a:xfrm>
                <a:off x="4730100" y="1158550"/>
                <a:ext cx="338375" cy="524450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20978" extrusionOk="0">
                    <a:moveTo>
                      <a:pt x="4211" y="3609"/>
                    </a:moveTo>
                    <a:cubicBezTo>
                      <a:pt x="4236" y="3609"/>
                      <a:pt x="4236" y="3634"/>
                      <a:pt x="4236" y="3659"/>
                    </a:cubicBezTo>
                    <a:cubicBezTo>
                      <a:pt x="4211" y="3735"/>
                      <a:pt x="4186" y="3785"/>
                      <a:pt x="4161" y="3860"/>
                    </a:cubicBezTo>
                    <a:cubicBezTo>
                      <a:pt x="4161" y="3910"/>
                      <a:pt x="4136" y="3960"/>
                      <a:pt x="4111" y="4010"/>
                    </a:cubicBezTo>
                    <a:cubicBezTo>
                      <a:pt x="4086" y="4085"/>
                      <a:pt x="4061" y="4136"/>
                      <a:pt x="4036" y="4186"/>
                    </a:cubicBezTo>
                    <a:cubicBezTo>
                      <a:pt x="4011" y="4236"/>
                      <a:pt x="3986" y="4286"/>
                      <a:pt x="3961" y="4336"/>
                    </a:cubicBezTo>
                    <a:cubicBezTo>
                      <a:pt x="3961" y="4361"/>
                      <a:pt x="3936" y="4361"/>
                      <a:pt x="3936" y="4361"/>
                    </a:cubicBezTo>
                    <a:cubicBezTo>
                      <a:pt x="3936" y="4386"/>
                      <a:pt x="3936" y="4411"/>
                      <a:pt x="3961" y="4436"/>
                    </a:cubicBezTo>
                    <a:cubicBezTo>
                      <a:pt x="3961" y="4512"/>
                      <a:pt x="3961" y="4562"/>
                      <a:pt x="3986" y="4637"/>
                    </a:cubicBezTo>
                    <a:cubicBezTo>
                      <a:pt x="3986" y="4662"/>
                      <a:pt x="3986" y="4662"/>
                      <a:pt x="4011" y="4687"/>
                    </a:cubicBezTo>
                    <a:cubicBezTo>
                      <a:pt x="4036" y="4662"/>
                      <a:pt x="4061" y="4637"/>
                      <a:pt x="4086" y="4612"/>
                    </a:cubicBezTo>
                    <a:cubicBezTo>
                      <a:pt x="4086" y="4587"/>
                      <a:pt x="4111" y="4587"/>
                      <a:pt x="4136" y="4562"/>
                    </a:cubicBezTo>
                    <a:cubicBezTo>
                      <a:pt x="4161" y="4537"/>
                      <a:pt x="4161" y="4537"/>
                      <a:pt x="4186" y="4512"/>
                    </a:cubicBezTo>
                    <a:cubicBezTo>
                      <a:pt x="4211" y="4486"/>
                      <a:pt x="4236" y="4461"/>
                      <a:pt x="4261" y="4436"/>
                    </a:cubicBezTo>
                    <a:cubicBezTo>
                      <a:pt x="4286" y="4411"/>
                      <a:pt x="4312" y="4386"/>
                      <a:pt x="4337" y="4361"/>
                    </a:cubicBezTo>
                    <a:cubicBezTo>
                      <a:pt x="4362" y="4336"/>
                      <a:pt x="4387" y="4311"/>
                      <a:pt x="4412" y="4311"/>
                    </a:cubicBezTo>
                    <a:cubicBezTo>
                      <a:pt x="4437" y="4286"/>
                      <a:pt x="4462" y="4261"/>
                      <a:pt x="4487" y="4261"/>
                    </a:cubicBezTo>
                    <a:lnTo>
                      <a:pt x="4512" y="4261"/>
                    </a:lnTo>
                    <a:cubicBezTo>
                      <a:pt x="4537" y="4261"/>
                      <a:pt x="4562" y="4261"/>
                      <a:pt x="4562" y="4286"/>
                    </a:cubicBezTo>
                    <a:cubicBezTo>
                      <a:pt x="4562" y="4286"/>
                      <a:pt x="4587" y="4286"/>
                      <a:pt x="4587" y="4311"/>
                    </a:cubicBezTo>
                    <a:cubicBezTo>
                      <a:pt x="4587" y="4311"/>
                      <a:pt x="4587" y="4336"/>
                      <a:pt x="4587" y="4361"/>
                    </a:cubicBezTo>
                    <a:cubicBezTo>
                      <a:pt x="4587" y="4386"/>
                      <a:pt x="4587" y="4411"/>
                      <a:pt x="4612" y="4436"/>
                    </a:cubicBezTo>
                    <a:cubicBezTo>
                      <a:pt x="4612" y="4486"/>
                      <a:pt x="4637" y="4537"/>
                      <a:pt x="4637" y="4587"/>
                    </a:cubicBezTo>
                    <a:cubicBezTo>
                      <a:pt x="4637" y="4637"/>
                      <a:pt x="4662" y="4687"/>
                      <a:pt x="4662" y="4737"/>
                    </a:cubicBezTo>
                    <a:cubicBezTo>
                      <a:pt x="4662" y="4737"/>
                      <a:pt x="4662" y="4762"/>
                      <a:pt x="4662" y="4762"/>
                    </a:cubicBezTo>
                    <a:cubicBezTo>
                      <a:pt x="4713" y="4737"/>
                      <a:pt x="4763" y="4687"/>
                      <a:pt x="4788" y="4662"/>
                    </a:cubicBezTo>
                    <a:cubicBezTo>
                      <a:pt x="4838" y="4612"/>
                      <a:pt x="4863" y="4587"/>
                      <a:pt x="4913" y="4562"/>
                    </a:cubicBezTo>
                    <a:cubicBezTo>
                      <a:pt x="4913" y="4562"/>
                      <a:pt x="4913" y="4562"/>
                      <a:pt x="4913" y="4537"/>
                    </a:cubicBezTo>
                    <a:cubicBezTo>
                      <a:pt x="4913" y="4461"/>
                      <a:pt x="4913" y="4386"/>
                      <a:pt x="4913" y="4311"/>
                    </a:cubicBezTo>
                    <a:cubicBezTo>
                      <a:pt x="4913" y="4211"/>
                      <a:pt x="4913" y="4136"/>
                      <a:pt x="4913" y="4035"/>
                    </a:cubicBezTo>
                    <a:cubicBezTo>
                      <a:pt x="4913" y="4010"/>
                      <a:pt x="4963" y="3985"/>
                      <a:pt x="4988" y="3985"/>
                    </a:cubicBezTo>
                    <a:cubicBezTo>
                      <a:pt x="5013" y="3985"/>
                      <a:pt x="5063" y="4010"/>
                      <a:pt x="5063" y="4035"/>
                    </a:cubicBezTo>
                    <a:cubicBezTo>
                      <a:pt x="5038" y="4136"/>
                      <a:pt x="5038" y="4236"/>
                      <a:pt x="5038" y="4311"/>
                    </a:cubicBezTo>
                    <a:cubicBezTo>
                      <a:pt x="5038" y="4361"/>
                      <a:pt x="5038" y="4411"/>
                      <a:pt x="5038" y="4436"/>
                    </a:cubicBezTo>
                    <a:cubicBezTo>
                      <a:pt x="5063" y="4436"/>
                      <a:pt x="5063" y="4436"/>
                      <a:pt x="5063" y="4411"/>
                    </a:cubicBezTo>
                    <a:cubicBezTo>
                      <a:pt x="5114" y="4386"/>
                      <a:pt x="5164" y="4336"/>
                      <a:pt x="5214" y="4286"/>
                    </a:cubicBezTo>
                    <a:cubicBezTo>
                      <a:pt x="5264" y="4261"/>
                      <a:pt x="5289" y="4236"/>
                      <a:pt x="5339" y="4186"/>
                    </a:cubicBezTo>
                    <a:lnTo>
                      <a:pt x="5389" y="4186"/>
                    </a:lnTo>
                    <a:cubicBezTo>
                      <a:pt x="5414" y="4211"/>
                      <a:pt x="5414" y="4236"/>
                      <a:pt x="5389" y="4261"/>
                    </a:cubicBezTo>
                    <a:cubicBezTo>
                      <a:pt x="5364" y="4286"/>
                      <a:pt x="5314" y="4336"/>
                      <a:pt x="5264" y="4361"/>
                    </a:cubicBezTo>
                    <a:cubicBezTo>
                      <a:pt x="5239" y="4386"/>
                      <a:pt x="5214" y="4386"/>
                      <a:pt x="5189" y="4411"/>
                    </a:cubicBezTo>
                    <a:cubicBezTo>
                      <a:pt x="5164" y="4436"/>
                      <a:pt x="5164" y="4461"/>
                      <a:pt x="5139" y="4461"/>
                    </a:cubicBezTo>
                    <a:cubicBezTo>
                      <a:pt x="5114" y="4486"/>
                      <a:pt x="5088" y="4512"/>
                      <a:pt x="5063" y="4512"/>
                    </a:cubicBezTo>
                    <a:cubicBezTo>
                      <a:pt x="5139" y="4537"/>
                      <a:pt x="5189" y="4562"/>
                      <a:pt x="5264" y="4587"/>
                    </a:cubicBezTo>
                    <a:cubicBezTo>
                      <a:pt x="5339" y="4612"/>
                      <a:pt x="5439" y="4637"/>
                      <a:pt x="5515" y="4662"/>
                    </a:cubicBezTo>
                    <a:cubicBezTo>
                      <a:pt x="5565" y="4662"/>
                      <a:pt x="5565" y="4712"/>
                      <a:pt x="5565" y="4737"/>
                    </a:cubicBezTo>
                    <a:cubicBezTo>
                      <a:pt x="5565" y="4787"/>
                      <a:pt x="5515" y="4787"/>
                      <a:pt x="5489" y="4787"/>
                    </a:cubicBezTo>
                    <a:cubicBezTo>
                      <a:pt x="5389" y="4762"/>
                      <a:pt x="5314" y="4737"/>
                      <a:pt x="5214" y="4712"/>
                    </a:cubicBezTo>
                    <a:cubicBezTo>
                      <a:pt x="5139" y="4687"/>
                      <a:pt x="5038" y="4662"/>
                      <a:pt x="4963" y="4637"/>
                    </a:cubicBezTo>
                    <a:cubicBezTo>
                      <a:pt x="4963" y="4637"/>
                      <a:pt x="4938" y="4637"/>
                      <a:pt x="4938" y="4612"/>
                    </a:cubicBezTo>
                    <a:cubicBezTo>
                      <a:pt x="4913" y="4637"/>
                      <a:pt x="4888" y="4662"/>
                      <a:pt x="4838" y="4687"/>
                    </a:cubicBezTo>
                    <a:cubicBezTo>
                      <a:pt x="4788" y="4737"/>
                      <a:pt x="4763" y="4787"/>
                      <a:pt x="4713" y="4812"/>
                    </a:cubicBezTo>
                    <a:cubicBezTo>
                      <a:pt x="4687" y="4812"/>
                      <a:pt x="4687" y="4837"/>
                      <a:pt x="4687" y="4837"/>
                    </a:cubicBezTo>
                    <a:cubicBezTo>
                      <a:pt x="4713" y="4862"/>
                      <a:pt x="4738" y="4862"/>
                      <a:pt x="4763" y="4887"/>
                    </a:cubicBezTo>
                    <a:cubicBezTo>
                      <a:pt x="4813" y="4887"/>
                      <a:pt x="4838" y="4913"/>
                      <a:pt x="4888" y="4938"/>
                    </a:cubicBezTo>
                    <a:cubicBezTo>
                      <a:pt x="4913" y="4963"/>
                      <a:pt x="4963" y="4963"/>
                      <a:pt x="5013" y="4988"/>
                    </a:cubicBezTo>
                    <a:cubicBezTo>
                      <a:pt x="5038" y="5013"/>
                      <a:pt x="5088" y="5013"/>
                      <a:pt x="5139" y="5038"/>
                    </a:cubicBezTo>
                    <a:cubicBezTo>
                      <a:pt x="5189" y="5038"/>
                      <a:pt x="5239" y="5063"/>
                      <a:pt x="5289" y="5088"/>
                    </a:cubicBezTo>
                    <a:cubicBezTo>
                      <a:pt x="5314" y="5088"/>
                      <a:pt x="5339" y="5113"/>
                      <a:pt x="5339" y="5138"/>
                    </a:cubicBezTo>
                    <a:cubicBezTo>
                      <a:pt x="5364" y="5163"/>
                      <a:pt x="5339" y="5188"/>
                      <a:pt x="5339" y="5213"/>
                    </a:cubicBezTo>
                    <a:cubicBezTo>
                      <a:pt x="5314" y="5238"/>
                      <a:pt x="5314" y="5238"/>
                      <a:pt x="5289" y="5238"/>
                    </a:cubicBezTo>
                    <a:cubicBezTo>
                      <a:pt x="5264" y="5263"/>
                      <a:pt x="5214" y="5288"/>
                      <a:pt x="5189" y="5314"/>
                    </a:cubicBezTo>
                    <a:cubicBezTo>
                      <a:pt x="5139" y="5339"/>
                      <a:pt x="5088" y="5364"/>
                      <a:pt x="5038" y="5389"/>
                    </a:cubicBezTo>
                    <a:cubicBezTo>
                      <a:pt x="5013" y="5414"/>
                      <a:pt x="4963" y="5439"/>
                      <a:pt x="4938" y="5464"/>
                    </a:cubicBezTo>
                    <a:cubicBezTo>
                      <a:pt x="4888" y="5464"/>
                      <a:pt x="4863" y="5489"/>
                      <a:pt x="4838" y="5489"/>
                    </a:cubicBezTo>
                    <a:cubicBezTo>
                      <a:pt x="4913" y="5514"/>
                      <a:pt x="4988" y="5539"/>
                      <a:pt x="5063" y="5564"/>
                    </a:cubicBezTo>
                    <a:cubicBezTo>
                      <a:pt x="5088" y="5564"/>
                      <a:pt x="5114" y="5589"/>
                      <a:pt x="5139" y="5589"/>
                    </a:cubicBezTo>
                    <a:lnTo>
                      <a:pt x="5189" y="5589"/>
                    </a:lnTo>
                    <a:cubicBezTo>
                      <a:pt x="5289" y="5539"/>
                      <a:pt x="5389" y="5489"/>
                      <a:pt x="5515" y="5464"/>
                    </a:cubicBezTo>
                    <a:cubicBezTo>
                      <a:pt x="5615" y="5414"/>
                      <a:pt x="5715" y="5389"/>
                      <a:pt x="5840" y="5339"/>
                    </a:cubicBezTo>
                    <a:cubicBezTo>
                      <a:pt x="5865" y="5339"/>
                      <a:pt x="5890" y="5339"/>
                      <a:pt x="5890" y="5364"/>
                    </a:cubicBezTo>
                    <a:cubicBezTo>
                      <a:pt x="5916" y="5364"/>
                      <a:pt x="5916" y="5389"/>
                      <a:pt x="5916" y="5414"/>
                    </a:cubicBezTo>
                    <a:cubicBezTo>
                      <a:pt x="5941" y="5439"/>
                      <a:pt x="5916" y="5489"/>
                      <a:pt x="5890" y="5489"/>
                    </a:cubicBezTo>
                    <a:cubicBezTo>
                      <a:pt x="5765" y="5539"/>
                      <a:pt x="5665" y="5589"/>
                      <a:pt x="5540" y="5614"/>
                    </a:cubicBezTo>
                    <a:cubicBezTo>
                      <a:pt x="5489" y="5639"/>
                      <a:pt x="5439" y="5664"/>
                      <a:pt x="5389" y="5664"/>
                    </a:cubicBezTo>
                    <a:cubicBezTo>
                      <a:pt x="5414" y="5689"/>
                      <a:pt x="5414" y="5689"/>
                      <a:pt x="5439" y="5689"/>
                    </a:cubicBezTo>
                    <a:cubicBezTo>
                      <a:pt x="5489" y="5715"/>
                      <a:pt x="5565" y="5740"/>
                      <a:pt x="5615" y="5740"/>
                    </a:cubicBezTo>
                    <a:cubicBezTo>
                      <a:pt x="5690" y="5765"/>
                      <a:pt x="5740" y="5790"/>
                      <a:pt x="5815" y="5815"/>
                    </a:cubicBezTo>
                    <a:cubicBezTo>
                      <a:pt x="5840" y="5840"/>
                      <a:pt x="5840" y="5890"/>
                      <a:pt x="5840" y="5915"/>
                    </a:cubicBezTo>
                    <a:cubicBezTo>
                      <a:pt x="5823" y="5933"/>
                      <a:pt x="5805" y="5951"/>
                      <a:pt x="5778" y="5951"/>
                    </a:cubicBezTo>
                    <a:cubicBezTo>
                      <a:pt x="5767" y="5951"/>
                      <a:pt x="5755" y="5947"/>
                      <a:pt x="5740" y="5940"/>
                    </a:cubicBezTo>
                    <a:cubicBezTo>
                      <a:pt x="5690" y="5940"/>
                      <a:pt x="5640" y="5915"/>
                      <a:pt x="5590" y="5915"/>
                    </a:cubicBezTo>
                    <a:cubicBezTo>
                      <a:pt x="5540" y="5890"/>
                      <a:pt x="5489" y="5865"/>
                      <a:pt x="5414" y="5840"/>
                    </a:cubicBezTo>
                    <a:cubicBezTo>
                      <a:pt x="5364" y="5840"/>
                      <a:pt x="5314" y="5815"/>
                      <a:pt x="5264" y="5790"/>
                    </a:cubicBezTo>
                    <a:lnTo>
                      <a:pt x="5264" y="5790"/>
                    </a:lnTo>
                    <a:cubicBezTo>
                      <a:pt x="5289" y="5865"/>
                      <a:pt x="5339" y="5940"/>
                      <a:pt x="5364" y="5990"/>
                    </a:cubicBezTo>
                    <a:cubicBezTo>
                      <a:pt x="5414" y="6091"/>
                      <a:pt x="5464" y="6166"/>
                      <a:pt x="5515" y="6266"/>
                    </a:cubicBezTo>
                    <a:cubicBezTo>
                      <a:pt x="5540" y="6266"/>
                      <a:pt x="5515" y="6291"/>
                      <a:pt x="5515" y="6316"/>
                    </a:cubicBezTo>
                    <a:cubicBezTo>
                      <a:pt x="5489" y="6316"/>
                      <a:pt x="5464" y="6316"/>
                      <a:pt x="5464" y="6291"/>
                    </a:cubicBezTo>
                    <a:cubicBezTo>
                      <a:pt x="5414" y="6241"/>
                      <a:pt x="5389" y="6191"/>
                      <a:pt x="5364" y="6141"/>
                    </a:cubicBezTo>
                    <a:cubicBezTo>
                      <a:pt x="5339" y="6116"/>
                      <a:pt x="5314" y="6065"/>
                      <a:pt x="5289" y="6040"/>
                    </a:cubicBezTo>
                    <a:cubicBezTo>
                      <a:pt x="5239" y="5940"/>
                      <a:pt x="5214" y="5865"/>
                      <a:pt x="5164" y="5790"/>
                    </a:cubicBezTo>
                    <a:cubicBezTo>
                      <a:pt x="5164" y="5765"/>
                      <a:pt x="5164" y="5765"/>
                      <a:pt x="5164" y="5765"/>
                    </a:cubicBezTo>
                    <a:cubicBezTo>
                      <a:pt x="5114" y="5765"/>
                      <a:pt x="5088" y="5740"/>
                      <a:pt x="5038" y="5740"/>
                    </a:cubicBezTo>
                    <a:cubicBezTo>
                      <a:pt x="4963" y="5715"/>
                      <a:pt x="4863" y="5689"/>
                      <a:pt x="4788" y="5664"/>
                    </a:cubicBezTo>
                    <a:cubicBezTo>
                      <a:pt x="4788" y="5664"/>
                      <a:pt x="4788" y="5689"/>
                      <a:pt x="4788" y="5689"/>
                    </a:cubicBezTo>
                    <a:cubicBezTo>
                      <a:pt x="4813" y="5740"/>
                      <a:pt x="4813" y="5765"/>
                      <a:pt x="4838" y="5815"/>
                    </a:cubicBezTo>
                    <a:cubicBezTo>
                      <a:pt x="4863" y="5915"/>
                      <a:pt x="4888" y="6015"/>
                      <a:pt x="4888" y="6141"/>
                    </a:cubicBezTo>
                    <a:cubicBezTo>
                      <a:pt x="4913" y="6141"/>
                      <a:pt x="4913" y="6141"/>
                      <a:pt x="4913" y="6166"/>
                    </a:cubicBezTo>
                    <a:cubicBezTo>
                      <a:pt x="4913" y="6183"/>
                      <a:pt x="4900" y="6201"/>
                      <a:pt x="4884" y="6201"/>
                    </a:cubicBezTo>
                    <a:cubicBezTo>
                      <a:pt x="4878" y="6201"/>
                      <a:pt x="4870" y="6198"/>
                      <a:pt x="4863" y="6191"/>
                    </a:cubicBezTo>
                    <a:lnTo>
                      <a:pt x="4763" y="6191"/>
                    </a:lnTo>
                    <a:cubicBezTo>
                      <a:pt x="4738" y="6191"/>
                      <a:pt x="4738" y="6166"/>
                      <a:pt x="4713" y="6166"/>
                    </a:cubicBezTo>
                    <a:lnTo>
                      <a:pt x="4637" y="6141"/>
                    </a:lnTo>
                    <a:cubicBezTo>
                      <a:pt x="4612" y="6141"/>
                      <a:pt x="4587" y="6141"/>
                      <a:pt x="4562" y="6116"/>
                    </a:cubicBezTo>
                    <a:cubicBezTo>
                      <a:pt x="4512" y="6116"/>
                      <a:pt x="4437" y="6091"/>
                      <a:pt x="4387" y="6091"/>
                    </a:cubicBezTo>
                    <a:cubicBezTo>
                      <a:pt x="4362" y="6091"/>
                      <a:pt x="4337" y="6065"/>
                      <a:pt x="4312" y="6065"/>
                    </a:cubicBezTo>
                    <a:cubicBezTo>
                      <a:pt x="4337" y="6141"/>
                      <a:pt x="4362" y="6241"/>
                      <a:pt x="4387" y="6341"/>
                    </a:cubicBezTo>
                    <a:cubicBezTo>
                      <a:pt x="4487" y="6366"/>
                      <a:pt x="4562" y="6416"/>
                      <a:pt x="4637" y="6466"/>
                    </a:cubicBezTo>
                    <a:cubicBezTo>
                      <a:pt x="4713" y="6542"/>
                      <a:pt x="4813" y="6592"/>
                      <a:pt x="4888" y="6642"/>
                    </a:cubicBezTo>
                    <a:cubicBezTo>
                      <a:pt x="4913" y="6667"/>
                      <a:pt x="4938" y="6692"/>
                      <a:pt x="4913" y="6717"/>
                    </a:cubicBezTo>
                    <a:cubicBezTo>
                      <a:pt x="4888" y="6742"/>
                      <a:pt x="4863" y="6742"/>
                      <a:pt x="4838" y="6742"/>
                    </a:cubicBezTo>
                    <a:cubicBezTo>
                      <a:pt x="4763" y="6692"/>
                      <a:pt x="4662" y="6642"/>
                      <a:pt x="4587" y="6592"/>
                    </a:cubicBezTo>
                    <a:cubicBezTo>
                      <a:pt x="4537" y="6567"/>
                      <a:pt x="4487" y="6517"/>
                      <a:pt x="4437" y="6492"/>
                    </a:cubicBezTo>
                    <a:lnTo>
                      <a:pt x="4437" y="6492"/>
                    </a:lnTo>
                    <a:cubicBezTo>
                      <a:pt x="4437" y="6567"/>
                      <a:pt x="4462" y="6642"/>
                      <a:pt x="4487" y="6717"/>
                    </a:cubicBezTo>
                    <a:cubicBezTo>
                      <a:pt x="4487" y="6792"/>
                      <a:pt x="4512" y="6842"/>
                      <a:pt x="4512" y="6918"/>
                    </a:cubicBezTo>
                    <a:cubicBezTo>
                      <a:pt x="4512" y="6968"/>
                      <a:pt x="4537" y="7018"/>
                      <a:pt x="4537" y="7093"/>
                    </a:cubicBezTo>
                    <a:cubicBezTo>
                      <a:pt x="4537" y="7118"/>
                      <a:pt x="4512" y="7143"/>
                      <a:pt x="4487" y="7143"/>
                    </a:cubicBezTo>
                    <a:cubicBezTo>
                      <a:pt x="4462" y="7143"/>
                      <a:pt x="4437" y="7118"/>
                      <a:pt x="4437" y="7093"/>
                    </a:cubicBezTo>
                    <a:cubicBezTo>
                      <a:pt x="4437" y="7068"/>
                      <a:pt x="4412" y="7043"/>
                      <a:pt x="4412" y="7018"/>
                    </a:cubicBezTo>
                    <a:cubicBezTo>
                      <a:pt x="4412" y="6993"/>
                      <a:pt x="4412" y="6943"/>
                      <a:pt x="4412" y="6918"/>
                    </a:cubicBezTo>
                    <a:cubicBezTo>
                      <a:pt x="4387" y="6867"/>
                      <a:pt x="4387" y="6792"/>
                      <a:pt x="4362" y="6717"/>
                    </a:cubicBezTo>
                    <a:cubicBezTo>
                      <a:pt x="4362" y="6667"/>
                      <a:pt x="4337" y="6617"/>
                      <a:pt x="4312" y="6542"/>
                    </a:cubicBezTo>
                    <a:cubicBezTo>
                      <a:pt x="4286" y="6592"/>
                      <a:pt x="4261" y="6642"/>
                      <a:pt x="4236" y="6692"/>
                    </a:cubicBezTo>
                    <a:cubicBezTo>
                      <a:pt x="4236" y="6742"/>
                      <a:pt x="4211" y="6767"/>
                      <a:pt x="4211" y="6792"/>
                    </a:cubicBezTo>
                    <a:cubicBezTo>
                      <a:pt x="4186" y="6817"/>
                      <a:pt x="4161" y="6842"/>
                      <a:pt x="4136" y="6893"/>
                    </a:cubicBezTo>
                    <a:cubicBezTo>
                      <a:pt x="4124" y="6905"/>
                      <a:pt x="4111" y="6911"/>
                      <a:pt x="4098" y="6911"/>
                    </a:cubicBezTo>
                    <a:cubicBezTo>
                      <a:pt x="4086" y="6911"/>
                      <a:pt x="4073" y="6905"/>
                      <a:pt x="4061" y="6893"/>
                    </a:cubicBezTo>
                    <a:cubicBezTo>
                      <a:pt x="4036" y="6893"/>
                      <a:pt x="4036" y="6867"/>
                      <a:pt x="4036" y="6867"/>
                    </a:cubicBezTo>
                    <a:cubicBezTo>
                      <a:pt x="4011" y="6842"/>
                      <a:pt x="4036" y="6842"/>
                      <a:pt x="4036" y="6817"/>
                    </a:cubicBezTo>
                    <a:cubicBezTo>
                      <a:pt x="4061" y="6767"/>
                      <a:pt x="4086" y="6742"/>
                      <a:pt x="4111" y="6692"/>
                    </a:cubicBezTo>
                    <a:cubicBezTo>
                      <a:pt x="4111" y="6642"/>
                      <a:pt x="4136" y="6617"/>
                      <a:pt x="4161" y="6592"/>
                    </a:cubicBezTo>
                    <a:cubicBezTo>
                      <a:pt x="4186" y="6542"/>
                      <a:pt x="4186" y="6492"/>
                      <a:pt x="4211" y="6466"/>
                    </a:cubicBezTo>
                    <a:cubicBezTo>
                      <a:pt x="4236" y="6441"/>
                      <a:pt x="4236" y="6391"/>
                      <a:pt x="4261" y="6366"/>
                    </a:cubicBezTo>
                    <a:lnTo>
                      <a:pt x="4286" y="6366"/>
                    </a:lnTo>
                    <a:cubicBezTo>
                      <a:pt x="4286" y="6366"/>
                      <a:pt x="4286" y="6341"/>
                      <a:pt x="4286" y="6341"/>
                    </a:cubicBezTo>
                    <a:cubicBezTo>
                      <a:pt x="4261" y="6266"/>
                      <a:pt x="4236" y="6216"/>
                      <a:pt x="4236" y="6141"/>
                    </a:cubicBezTo>
                    <a:cubicBezTo>
                      <a:pt x="4211" y="6116"/>
                      <a:pt x="4211" y="6065"/>
                      <a:pt x="4211" y="6040"/>
                    </a:cubicBezTo>
                    <a:cubicBezTo>
                      <a:pt x="4186" y="6065"/>
                      <a:pt x="4161" y="6065"/>
                      <a:pt x="4136" y="6091"/>
                    </a:cubicBezTo>
                    <a:cubicBezTo>
                      <a:pt x="4136" y="6091"/>
                      <a:pt x="4111" y="6116"/>
                      <a:pt x="4086" y="6141"/>
                    </a:cubicBezTo>
                    <a:cubicBezTo>
                      <a:pt x="4086" y="6141"/>
                      <a:pt x="4061" y="6166"/>
                      <a:pt x="4036" y="6166"/>
                    </a:cubicBezTo>
                    <a:cubicBezTo>
                      <a:pt x="4011" y="6191"/>
                      <a:pt x="4011" y="6191"/>
                      <a:pt x="3986" y="6216"/>
                    </a:cubicBezTo>
                    <a:cubicBezTo>
                      <a:pt x="3961" y="6216"/>
                      <a:pt x="3961" y="6241"/>
                      <a:pt x="3936" y="6266"/>
                    </a:cubicBezTo>
                    <a:cubicBezTo>
                      <a:pt x="3911" y="6266"/>
                      <a:pt x="3911" y="6266"/>
                      <a:pt x="3885" y="6291"/>
                    </a:cubicBezTo>
                    <a:cubicBezTo>
                      <a:pt x="3885" y="6291"/>
                      <a:pt x="3860" y="6316"/>
                      <a:pt x="3835" y="6316"/>
                    </a:cubicBezTo>
                    <a:cubicBezTo>
                      <a:pt x="3835" y="6329"/>
                      <a:pt x="3829" y="6335"/>
                      <a:pt x="3823" y="6335"/>
                    </a:cubicBezTo>
                    <a:cubicBezTo>
                      <a:pt x="3817" y="6335"/>
                      <a:pt x="3810" y="6329"/>
                      <a:pt x="3810" y="6316"/>
                    </a:cubicBezTo>
                    <a:cubicBezTo>
                      <a:pt x="3785" y="6316"/>
                      <a:pt x="3785" y="6291"/>
                      <a:pt x="3785" y="6291"/>
                    </a:cubicBezTo>
                    <a:cubicBezTo>
                      <a:pt x="3785" y="6266"/>
                      <a:pt x="3760" y="6241"/>
                      <a:pt x="3760" y="6241"/>
                    </a:cubicBezTo>
                    <a:cubicBezTo>
                      <a:pt x="3760" y="6216"/>
                      <a:pt x="3735" y="6191"/>
                      <a:pt x="3735" y="6166"/>
                    </a:cubicBezTo>
                    <a:cubicBezTo>
                      <a:pt x="3710" y="6141"/>
                      <a:pt x="3710" y="6116"/>
                      <a:pt x="3710" y="6091"/>
                    </a:cubicBezTo>
                    <a:cubicBezTo>
                      <a:pt x="3685" y="6065"/>
                      <a:pt x="3685" y="6040"/>
                      <a:pt x="3660" y="6015"/>
                    </a:cubicBezTo>
                    <a:cubicBezTo>
                      <a:pt x="3660" y="5990"/>
                      <a:pt x="3660" y="5965"/>
                      <a:pt x="3635" y="5940"/>
                    </a:cubicBezTo>
                    <a:cubicBezTo>
                      <a:pt x="3635" y="5915"/>
                      <a:pt x="3610" y="5890"/>
                      <a:pt x="3610" y="5865"/>
                    </a:cubicBezTo>
                    <a:cubicBezTo>
                      <a:pt x="3585" y="5840"/>
                      <a:pt x="3585" y="5815"/>
                      <a:pt x="3585" y="5790"/>
                    </a:cubicBezTo>
                    <a:cubicBezTo>
                      <a:pt x="3585" y="5790"/>
                      <a:pt x="3585" y="5790"/>
                      <a:pt x="3560" y="5815"/>
                    </a:cubicBezTo>
                    <a:cubicBezTo>
                      <a:pt x="3535" y="5840"/>
                      <a:pt x="3484" y="5890"/>
                      <a:pt x="3434" y="5940"/>
                    </a:cubicBezTo>
                    <a:cubicBezTo>
                      <a:pt x="3409" y="5965"/>
                      <a:pt x="3384" y="5990"/>
                      <a:pt x="3334" y="6015"/>
                    </a:cubicBezTo>
                    <a:cubicBezTo>
                      <a:pt x="3334" y="6015"/>
                      <a:pt x="3334" y="6015"/>
                      <a:pt x="3334" y="6040"/>
                    </a:cubicBezTo>
                    <a:cubicBezTo>
                      <a:pt x="3334" y="6040"/>
                      <a:pt x="3334" y="6040"/>
                      <a:pt x="3309" y="6065"/>
                    </a:cubicBezTo>
                    <a:cubicBezTo>
                      <a:pt x="3334" y="6216"/>
                      <a:pt x="3309" y="6391"/>
                      <a:pt x="3309" y="6567"/>
                    </a:cubicBezTo>
                    <a:cubicBezTo>
                      <a:pt x="3309" y="6567"/>
                      <a:pt x="3284" y="6592"/>
                      <a:pt x="3259" y="6592"/>
                    </a:cubicBezTo>
                    <a:cubicBezTo>
                      <a:pt x="3234" y="6592"/>
                      <a:pt x="3234" y="6567"/>
                      <a:pt x="3234" y="6542"/>
                    </a:cubicBezTo>
                    <a:cubicBezTo>
                      <a:pt x="3234" y="6466"/>
                      <a:pt x="3234" y="6366"/>
                      <a:pt x="3234" y="6266"/>
                    </a:cubicBezTo>
                    <a:cubicBezTo>
                      <a:pt x="3234" y="6216"/>
                      <a:pt x="3234" y="6166"/>
                      <a:pt x="3234" y="6116"/>
                    </a:cubicBezTo>
                    <a:cubicBezTo>
                      <a:pt x="3209" y="6141"/>
                      <a:pt x="3184" y="6166"/>
                      <a:pt x="3134" y="6191"/>
                    </a:cubicBezTo>
                    <a:cubicBezTo>
                      <a:pt x="3109" y="6216"/>
                      <a:pt x="3058" y="6266"/>
                      <a:pt x="3008" y="6291"/>
                    </a:cubicBezTo>
                    <a:cubicBezTo>
                      <a:pt x="2958" y="6341"/>
                      <a:pt x="2933" y="6366"/>
                      <a:pt x="2883" y="6416"/>
                    </a:cubicBezTo>
                    <a:lnTo>
                      <a:pt x="2833" y="6416"/>
                    </a:lnTo>
                    <a:cubicBezTo>
                      <a:pt x="2833" y="6391"/>
                      <a:pt x="2833" y="6391"/>
                      <a:pt x="2833" y="6366"/>
                    </a:cubicBezTo>
                    <a:cubicBezTo>
                      <a:pt x="2883" y="6341"/>
                      <a:pt x="2933" y="6291"/>
                      <a:pt x="2958" y="6266"/>
                    </a:cubicBezTo>
                    <a:cubicBezTo>
                      <a:pt x="3008" y="6216"/>
                      <a:pt x="3058" y="6191"/>
                      <a:pt x="3109" y="6141"/>
                    </a:cubicBezTo>
                    <a:cubicBezTo>
                      <a:pt x="3134" y="6116"/>
                      <a:pt x="3159" y="6091"/>
                      <a:pt x="3184" y="6065"/>
                    </a:cubicBezTo>
                    <a:cubicBezTo>
                      <a:pt x="3134" y="6065"/>
                      <a:pt x="3083" y="6040"/>
                      <a:pt x="3033" y="6040"/>
                    </a:cubicBezTo>
                    <a:cubicBezTo>
                      <a:pt x="3008" y="6040"/>
                      <a:pt x="2958" y="6040"/>
                      <a:pt x="2933" y="6015"/>
                    </a:cubicBezTo>
                    <a:cubicBezTo>
                      <a:pt x="2858" y="6015"/>
                      <a:pt x="2808" y="5990"/>
                      <a:pt x="2758" y="5990"/>
                    </a:cubicBezTo>
                    <a:cubicBezTo>
                      <a:pt x="2733" y="5965"/>
                      <a:pt x="2707" y="5915"/>
                      <a:pt x="2707" y="5890"/>
                    </a:cubicBezTo>
                    <a:cubicBezTo>
                      <a:pt x="2733" y="5865"/>
                      <a:pt x="2733" y="5865"/>
                      <a:pt x="2758" y="5840"/>
                    </a:cubicBezTo>
                    <a:lnTo>
                      <a:pt x="2808" y="5840"/>
                    </a:lnTo>
                    <a:cubicBezTo>
                      <a:pt x="2833" y="5840"/>
                      <a:pt x="2858" y="5840"/>
                      <a:pt x="2883" y="5865"/>
                    </a:cubicBezTo>
                    <a:cubicBezTo>
                      <a:pt x="2958" y="5865"/>
                      <a:pt x="3033" y="5865"/>
                      <a:pt x="3083" y="5890"/>
                    </a:cubicBezTo>
                    <a:cubicBezTo>
                      <a:pt x="3159" y="5890"/>
                      <a:pt x="3234" y="5915"/>
                      <a:pt x="3284" y="5915"/>
                    </a:cubicBezTo>
                    <a:cubicBezTo>
                      <a:pt x="3309" y="5940"/>
                      <a:pt x="3309" y="5940"/>
                      <a:pt x="3309" y="5940"/>
                    </a:cubicBezTo>
                    <a:cubicBezTo>
                      <a:pt x="3334" y="5915"/>
                      <a:pt x="3359" y="5890"/>
                      <a:pt x="3384" y="5865"/>
                    </a:cubicBezTo>
                    <a:cubicBezTo>
                      <a:pt x="3409" y="5840"/>
                      <a:pt x="3459" y="5790"/>
                      <a:pt x="3510" y="5740"/>
                    </a:cubicBezTo>
                    <a:cubicBezTo>
                      <a:pt x="3535" y="5740"/>
                      <a:pt x="3535" y="5715"/>
                      <a:pt x="3535" y="5715"/>
                    </a:cubicBezTo>
                    <a:cubicBezTo>
                      <a:pt x="3459" y="5689"/>
                      <a:pt x="3409" y="5664"/>
                      <a:pt x="3359" y="5664"/>
                    </a:cubicBezTo>
                    <a:cubicBezTo>
                      <a:pt x="3309" y="5639"/>
                      <a:pt x="3234" y="5639"/>
                      <a:pt x="3184" y="5614"/>
                    </a:cubicBezTo>
                    <a:lnTo>
                      <a:pt x="3134" y="5614"/>
                    </a:lnTo>
                    <a:cubicBezTo>
                      <a:pt x="3109" y="5589"/>
                      <a:pt x="3109" y="5589"/>
                      <a:pt x="3083" y="5589"/>
                    </a:cubicBezTo>
                    <a:cubicBezTo>
                      <a:pt x="3058" y="5589"/>
                      <a:pt x="3058" y="5564"/>
                      <a:pt x="3058" y="5539"/>
                    </a:cubicBezTo>
                    <a:cubicBezTo>
                      <a:pt x="3058" y="5514"/>
                      <a:pt x="3083" y="5514"/>
                      <a:pt x="3083" y="5514"/>
                    </a:cubicBezTo>
                    <a:cubicBezTo>
                      <a:pt x="3159" y="5464"/>
                      <a:pt x="3209" y="5414"/>
                      <a:pt x="3259" y="5364"/>
                    </a:cubicBezTo>
                    <a:cubicBezTo>
                      <a:pt x="3284" y="5339"/>
                      <a:pt x="3309" y="5339"/>
                      <a:pt x="3334" y="5314"/>
                    </a:cubicBezTo>
                    <a:cubicBezTo>
                      <a:pt x="3359" y="5288"/>
                      <a:pt x="3384" y="5263"/>
                      <a:pt x="3409" y="5238"/>
                    </a:cubicBezTo>
                    <a:cubicBezTo>
                      <a:pt x="3434" y="5238"/>
                      <a:pt x="3459" y="5213"/>
                      <a:pt x="3484" y="5188"/>
                    </a:cubicBezTo>
                    <a:cubicBezTo>
                      <a:pt x="3459" y="5188"/>
                      <a:pt x="3434" y="5163"/>
                      <a:pt x="3384" y="5163"/>
                    </a:cubicBezTo>
                    <a:cubicBezTo>
                      <a:pt x="3334" y="5138"/>
                      <a:pt x="3259" y="5113"/>
                      <a:pt x="3209" y="5113"/>
                    </a:cubicBezTo>
                    <a:cubicBezTo>
                      <a:pt x="3184" y="5088"/>
                      <a:pt x="3159" y="5088"/>
                      <a:pt x="3159" y="5088"/>
                    </a:cubicBezTo>
                    <a:lnTo>
                      <a:pt x="3134" y="5088"/>
                    </a:lnTo>
                    <a:cubicBezTo>
                      <a:pt x="3109" y="5113"/>
                      <a:pt x="3058" y="5138"/>
                      <a:pt x="3033" y="5163"/>
                    </a:cubicBezTo>
                    <a:cubicBezTo>
                      <a:pt x="2958" y="5213"/>
                      <a:pt x="2883" y="5263"/>
                      <a:pt x="2808" y="5314"/>
                    </a:cubicBezTo>
                    <a:cubicBezTo>
                      <a:pt x="2783" y="5339"/>
                      <a:pt x="2758" y="5339"/>
                      <a:pt x="2758" y="5339"/>
                    </a:cubicBezTo>
                    <a:cubicBezTo>
                      <a:pt x="2733" y="5314"/>
                      <a:pt x="2707" y="5314"/>
                      <a:pt x="2707" y="5288"/>
                    </a:cubicBezTo>
                    <a:cubicBezTo>
                      <a:pt x="2682" y="5263"/>
                      <a:pt x="2682" y="5213"/>
                      <a:pt x="2707" y="5213"/>
                    </a:cubicBezTo>
                    <a:cubicBezTo>
                      <a:pt x="2783" y="5163"/>
                      <a:pt x="2833" y="5113"/>
                      <a:pt x="2908" y="5063"/>
                    </a:cubicBezTo>
                    <a:cubicBezTo>
                      <a:pt x="2933" y="5038"/>
                      <a:pt x="2933" y="5038"/>
                      <a:pt x="2958" y="5013"/>
                    </a:cubicBezTo>
                    <a:cubicBezTo>
                      <a:pt x="2933" y="5013"/>
                      <a:pt x="2883" y="4988"/>
                      <a:pt x="2858" y="4988"/>
                    </a:cubicBezTo>
                    <a:cubicBezTo>
                      <a:pt x="2833" y="4988"/>
                      <a:pt x="2808" y="4963"/>
                      <a:pt x="2783" y="4963"/>
                    </a:cubicBezTo>
                    <a:cubicBezTo>
                      <a:pt x="2733" y="4938"/>
                      <a:pt x="2707" y="4938"/>
                      <a:pt x="2682" y="4913"/>
                    </a:cubicBezTo>
                    <a:cubicBezTo>
                      <a:pt x="2632" y="4913"/>
                      <a:pt x="2607" y="4887"/>
                      <a:pt x="2557" y="4862"/>
                    </a:cubicBezTo>
                    <a:cubicBezTo>
                      <a:pt x="2532" y="4837"/>
                      <a:pt x="2532" y="4812"/>
                      <a:pt x="2557" y="4787"/>
                    </a:cubicBezTo>
                    <a:cubicBezTo>
                      <a:pt x="2557" y="4762"/>
                      <a:pt x="2582" y="4762"/>
                      <a:pt x="2582" y="4762"/>
                    </a:cubicBezTo>
                    <a:cubicBezTo>
                      <a:pt x="2607" y="4762"/>
                      <a:pt x="2607" y="4762"/>
                      <a:pt x="2607" y="4787"/>
                    </a:cubicBezTo>
                    <a:cubicBezTo>
                      <a:pt x="2632" y="4787"/>
                      <a:pt x="2657" y="4812"/>
                      <a:pt x="2682" y="4812"/>
                    </a:cubicBezTo>
                    <a:cubicBezTo>
                      <a:pt x="2758" y="4837"/>
                      <a:pt x="2808" y="4862"/>
                      <a:pt x="2858" y="4862"/>
                    </a:cubicBezTo>
                    <a:cubicBezTo>
                      <a:pt x="2908" y="4887"/>
                      <a:pt x="2933" y="4887"/>
                      <a:pt x="2983" y="4913"/>
                    </a:cubicBezTo>
                    <a:cubicBezTo>
                      <a:pt x="2958" y="4887"/>
                      <a:pt x="2958" y="4862"/>
                      <a:pt x="2958" y="4862"/>
                    </a:cubicBezTo>
                    <a:cubicBezTo>
                      <a:pt x="2908" y="4787"/>
                      <a:pt x="2883" y="4712"/>
                      <a:pt x="2833" y="4612"/>
                    </a:cubicBezTo>
                    <a:cubicBezTo>
                      <a:pt x="2833" y="4612"/>
                      <a:pt x="2833" y="4587"/>
                      <a:pt x="2833" y="4587"/>
                    </a:cubicBezTo>
                    <a:cubicBezTo>
                      <a:pt x="2833" y="4562"/>
                      <a:pt x="2858" y="4537"/>
                      <a:pt x="2858" y="4537"/>
                    </a:cubicBezTo>
                    <a:lnTo>
                      <a:pt x="2908" y="4537"/>
                    </a:lnTo>
                    <a:cubicBezTo>
                      <a:pt x="2908" y="4537"/>
                      <a:pt x="2933" y="4537"/>
                      <a:pt x="2958" y="4562"/>
                    </a:cubicBezTo>
                    <a:cubicBezTo>
                      <a:pt x="2983" y="4612"/>
                      <a:pt x="2983" y="4662"/>
                      <a:pt x="3008" y="4687"/>
                    </a:cubicBezTo>
                    <a:cubicBezTo>
                      <a:pt x="3033" y="4737"/>
                      <a:pt x="3058" y="4762"/>
                      <a:pt x="3083" y="4787"/>
                    </a:cubicBezTo>
                    <a:cubicBezTo>
                      <a:pt x="3109" y="4837"/>
                      <a:pt x="3134" y="4887"/>
                      <a:pt x="3184" y="4938"/>
                    </a:cubicBezTo>
                    <a:cubicBezTo>
                      <a:pt x="3184" y="4963"/>
                      <a:pt x="3184" y="4963"/>
                      <a:pt x="3184" y="4963"/>
                    </a:cubicBezTo>
                    <a:cubicBezTo>
                      <a:pt x="3184" y="4963"/>
                      <a:pt x="3184" y="4963"/>
                      <a:pt x="3184" y="4988"/>
                    </a:cubicBezTo>
                    <a:lnTo>
                      <a:pt x="3209" y="4988"/>
                    </a:lnTo>
                    <a:cubicBezTo>
                      <a:pt x="3259" y="5013"/>
                      <a:pt x="3334" y="5013"/>
                      <a:pt x="3384" y="5038"/>
                    </a:cubicBezTo>
                    <a:cubicBezTo>
                      <a:pt x="3434" y="5063"/>
                      <a:pt x="3484" y="5063"/>
                      <a:pt x="3535" y="5088"/>
                    </a:cubicBezTo>
                    <a:cubicBezTo>
                      <a:pt x="3510" y="5063"/>
                      <a:pt x="3510" y="5038"/>
                      <a:pt x="3510" y="5038"/>
                    </a:cubicBezTo>
                    <a:cubicBezTo>
                      <a:pt x="3459" y="4963"/>
                      <a:pt x="3434" y="4913"/>
                      <a:pt x="3409" y="4862"/>
                    </a:cubicBezTo>
                    <a:cubicBezTo>
                      <a:pt x="3384" y="4812"/>
                      <a:pt x="3359" y="4762"/>
                      <a:pt x="3334" y="4712"/>
                    </a:cubicBezTo>
                    <a:cubicBezTo>
                      <a:pt x="3334" y="4687"/>
                      <a:pt x="3309" y="4662"/>
                      <a:pt x="3309" y="4637"/>
                    </a:cubicBezTo>
                    <a:cubicBezTo>
                      <a:pt x="3309" y="4612"/>
                      <a:pt x="3284" y="4587"/>
                      <a:pt x="3284" y="4587"/>
                    </a:cubicBezTo>
                    <a:cubicBezTo>
                      <a:pt x="3284" y="4537"/>
                      <a:pt x="3309" y="4512"/>
                      <a:pt x="3334" y="4512"/>
                    </a:cubicBezTo>
                    <a:lnTo>
                      <a:pt x="3384" y="4512"/>
                    </a:lnTo>
                    <a:cubicBezTo>
                      <a:pt x="3434" y="4537"/>
                      <a:pt x="3484" y="4537"/>
                      <a:pt x="3535" y="4562"/>
                    </a:cubicBezTo>
                    <a:cubicBezTo>
                      <a:pt x="3560" y="4562"/>
                      <a:pt x="3585" y="4562"/>
                      <a:pt x="3610" y="4587"/>
                    </a:cubicBezTo>
                    <a:cubicBezTo>
                      <a:pt x="3635" y="4587"/>
                      <a:pt x="3685" y="4587"/>
                      <a:pt x="3710" y="4612"/>
                    </a:cubicBezTo>
                    <a:cubicBezTo>
                      <a:pt x="3760" y="4612"/>
                      <a:pt x="3810" y="4637"/>
                      <a:pt x="3885" y="4662"/>
                    </a:cubicBezTo>
                    <a:cubicBezTo>
                      <a:pt x="3885" y="4637"/>
                      <a:pt x="3885" y="4637"/>
                      <a:pt x="3885" y="4637"/>
                    </a:cubicBezTo>
                    <a:cubicBezTo>
                      <a:pt x="3860" y="4562"/>
                      <a:pt x="3860" y="4512"/>
                      <a:pt x="3835" y="4436"/>
                    </a:cubicBezTo>
                    <a:cubicBezTo>
                      <a:pt x="3835" y="4411"/>
                      <a:pt x="3835" y="4386"/>
                      <a:pt x="3810" y="4336"/>
                    </a:cubicBezTo>
                    <a:cubicBezTo>
                      <a:pt x="3785" y="4336"/>
                      <a:pt x="3760" y="4311"/>
                      <a:pt x="3735" y="4286"/>
                    </a:cubicBezTo>
                    <a:cubicBezTo>
                      <a:pt x="3685" y="4261"/>
                      <a:pt x="3660" y="4261"/>
                      <a:pt x="3610" y="4236"/>
                    </a:cubicBezTo>
                    <a:cubicBezTo>
                      <a:pt x="3560" y="4211"/>
                      <a:pt x="3535" y="4186"/>
                      <a:pt x="3484" y="4186"/>
                    </a:cubicBezTo>
                    <a:cubicBezTo>
                      <a:pt x="3459" y="4136"/>
                      <a:pt x="3409" y="4111"/>
                      <a:pt x="3359" y="4085"/>
                    </a:cubicBezTo>
                    <a:cubicBezTo>
                      <a:pt x="3334" y="4060"/>
                      <a:pt x="3334" y="4035"/>
                      <a:pt x="3334" y="4010"/>
                    </a:cubicBezTo>
                    <a:cubicBezTo>
                      <a:pt x="3359" y="3985"/>
                      <a:pt x="3384" y="3985"/>
                      <a:pt x="3409" y="3985"/>
                    </a:cubicBezTo>
                    <a:lnTo>
                      <a:pt x="3434" y="3985"/>
                    </a:lnTo>
                    <a:cubicBezTo>
                      <a:pt x="3484" y="4010"/>
                      <a:pt x="3510" y="4035"/>
                      <a:pt x="3560" y="4060"/>
                    </a:cubicBezTo>
                    <a:cubicBezTo>
                      <a:pt x="3610" y="4085"/>
                      <a:pt x="3660" y="4111"/>
                      <a:pt x="3685" y="4111"/>
                    </a:cubicBezTo>
                    <a:cubicBezTo>
                      <a:pt x="3735" y="4136"/>
                      <a:pt x="3760" y="4161"/>
                      <a:pt x="3785" y="4161"/>
                    </a:cubicBezTo>
                    <a:cubicBezTo>
                      <a:pt x="3785" y="4136"/>
                      <a:pt x="3785" y="4111"/>
                      <a:pt x="3785" y="4085"/>
                    </a:cubicBezTo>
                    <a:cubicBezTo>
                      <a:pt x="3760" y="4035"/>
                      <a:pt x="3760" y="3960"/>
                      <a:pt x="3735" y="3910"/>
                    </a:cubicBezTo>
                    <a:cubicBezTo>
                      <a:pt x="3710" y="3860"/>
                      <a:pt x="3710" y="3785"/>
                      <a:pt x="3685" y="3735"/>
                    </a:cubicBezTo>
                    <a:cubicBezTo>
                      <a:pt x="3685" y="3710"/>
                      <a:pt x="3710" y="3684"/>
                      <a:pt x="3735" y="3659"/>
                    </a:cubicBezTo>
                    <a:lnTo>
                      <a:pt x="3760" y="3659"/>
                    </a:lnTo>
                    <a:cubicBezTo>
                      <a:pt x="3785" y="3659"/>
                      <a:pt x="3810" y="3684"/>
                      <a:pt x="3810" y="3710"/>
                    </a:cubicBezTo>
                    <a:cubicBezTo>
                      <a:pt x="3835" y="3785"/>
                      <a:pt x="3835" y="3835"/>
                      <a:pt x="3860" y="3910"/>
                    </a:cubicBezTo>
                    <a:cubicBezTo>
                      <a:pt x="3860" y="3960"/>
                      <a:pt x="3885" y="4010"/>
                      <a:pt x="3885" y="4085"/>
                    </a:cubicBezTo>
                    <a:lnTo>
                      <a:pt x="3911" y="4161"/>
                    </a:lnTo>
                    <a:cubicBezTo>
                      <a:pt x="3936" y="4111"/>
                      <a:pt x="3936" y="4085"/>
                      <a:pt x="3961" y="4035"/>
                    </a:cubicBezTo>
                    <a:cubicBezTo>
                      <a:pt x="4011" y="3910"/>
                      <a:pt x="4086" y="3760"/>
                      <a:pt x="4136" y="3634"/>
                    </a:cubicBezTo>
                    <a:cubicBezTo>
                      <a:pt x="4136" y="3634"/>
                      <a:pt x="4136" y="3609"/>
                      <a:pt x="4161" y="3609"/>
                    </a:cubicBezTo>
                    <a:close/>
                    <a:moveTo>
                      <a:pt x="7996" y="0"/>
                    </a:moveTo>
                    <a:cubicBezTo>
                      <a:pt x="6392" y="226"/>
                      <a:pt x="4312" y="1003"/>
                      <a:pt x="2582" y="3183"/>
                    </a:cubicBezTo>
                    <a:cubicBezTo>
                      <a:pt x="402" y="5589"/>
                      <a:pt x="1" y="9248"/>
                      <a:pt x="1855" y="12081"/>
                    </a:cubicBezTo>
                    <a:cubicBezTo>
                      <a:pt x="2332" y="12807"/>
                      <a:pt x="2858" y="13559"/>
                      <a:pt x="3384" y="14286"/>
                    </a:cubicBezTo>
                    <a:lnTo>
                      <a:pt x="3434" y="14286"/>
                    </a:lnTo>
                    <a:cubicBezTo>
                      <a:pt x="3484" y="14336"/>
                      <a:pt x="3510" y="14361"/>
                      <a:pt x="3560" y="14386"/>
                    </a:cubicBezTo>
                    <a:cubicBezTo>
                      <a:pt x="3610" y="14386"/>
                      <a:pt x="3660" y="14411"/>
                      <a:pt x="3685" y="14436"/>
                    </a:cubicBezTo>
                    <a:cubicBezTo>
                      <a:pt x="3735" y="14461"/>
                      <a:pt x="3760" y="14461"/>
                      <a:pt x="3785" y="14487"/>
                    </a:cubicBezTo>
                    <a:cubicBezTo>
                      <a:pt x="3785" y="14461"/>
                      <a:pt x="3785" y="14436"/>
                      <a:pt x="3785" y="14411"/>
                    </a:cubicBezTo>
                    <a:cubicBezTo>
                      <a:pt x="3760" y="14336"/>
                      <a:pt x="3760" y="14286"/>
                      <a:pt x="3735" y="14236"/>
                    </a:cubicBezTo>
                    <a:cubicBezTo>
                      <a:pt x="3710" y="14161"/>
                      <a:pt x="3710" y="14111"/>
                      <a:pt x="3685" y="14060"/>
                    </a:cubicBezTo>
                    <a:cubicBezTo>
                      <a:pt x="3685" y="14010"/>
                      <a:pt x="3710" y="13985"/>
                      <a:pt x="3735" y="13985"/>
                    </a:cubicBezTo>
                    <a:lnTo>
                      <a:pt x="3760" y="13985"/>
                    </a:lnTo>
                    <a:cubicBezTo>
                      <a:pt x="3785" y="13985"/>
                      <a:pt x="3810" y="13985"/>
                      <a:pt x="3810" y="14035"/>
                    </a:cubicBezTo>
                    <a:cubicBezTo>
                      <a:pt x="3835" y="14086"/>
                      <a:pt x="3835" y="14161"/>
                      <a:pt x="3860" y="14211"/>
                    </a:cubicBezTo>
                    <a:cubicBezTo>
                      <a:pt x="3860" y="14286"/>
                      <a:pt x="3885" y="14336"/>
                      <a:pt x="3885" y="14386"/>
                    </a:cubicBezTo>
                    <a:cubicBezTo>
                      <a:pt x="3885" y="14411"/>
                      <a:pt x="3911" y="14436"/>
                      <a:pt x="3911" y="14461"/>
                    </a:cubicBezTo>
                    <a:cubicBezTo>
                      <a:pt x="3936" y="14436"/>
                      <a:pt x="3936" y="14386"/>
                      <a:pt x="3961" y="14361"/>
                    </a:cubicBezTo>
                    <a:cubicBezTo>
                      <a:pt x="4011" y="14211"/>
                      <a:pt x="4086" y="14086"/>
                      <a:pt x="4136" y="13960"/>
                    </a:cubicBezTo>
                    <a:cubicBezTo>
                      <a:pt x="4136" y="13935"/>
                      <a:pt x="4136" y="13935"/>
                      <a:pt x="4161" y="13910"/>
                    </a:cubicBezTo>
                    <a:lnTo>
                      <a:pt x="4211" y="13910"/>
                    </a:lnTo>
                    <a:cubicBezTo>
                      <a:pt x="4236" y="13935"/>
                      <a:pt x="4236" y="13960"/>
                      <a:pt x="4236" y="13985"/>
                    </a:cubicBezTo>
                    <a:cubicBezTo>
                      <a:pt x="4211" y="14035"/>
                      <a:pt x="4186" y="14111"/>
                      <a:pt x="4161" y="14161"/>
                    </a:cubicBezTo>
                    <a:cubicBezTo>
                      <a:pt x="4161" y="14211"/>
                      <a:pt x="4136" y="14286"/>
                      <a:pt x="4111" y="14336"/>
                    </a:cubicBezTo>
                    <a:cubicBezTo>
                      <a:pt x="4086" y="14386"/>
                      <a:pt x="4061" y="14461"/>
                      <a:pt x="4036" y="14512"/>
                    </a:cubicBezTo>
                    <a:cubicBezTo>
                      <a:pt x="4011" y="14562"/>
                      <a:pt x="3986" y="14612"/>
                      <a:pt x="3961" y="14662"/>
                    </a:cubicBezTo>
                    <a:cubicBezTo>
                      <a:pt x="3961" y="14662"/>
                      <a:pt x="3936" y="14662"/>
                      <a:pt x="3936" y="14687"/>
                    </a:cubicBezTo>
                    <a:cubicBezTo>
                      <a:pt x="3936" y="14712"/>
                      <a:pt x="3936" y="14737"/>
                      <a:pt x="3961" y="14762"/>
                    </a:cubicBezTo>
                    <a:cubicBezTo>
                      <a:pt x="3961" y="14812"/>
                      <a:pt x="3961" y="14888"/>
                      <a:pt x="3986" y="14938"/>
                    </a:cubicBezTo>
                    <a:cubicBezTo>
                      <a:pt x="3986" y="14963"/>
                      <a:pt x="3986" y="14988"/>
                      <a:pt x="4011" y="15013"/>
                    </a:cubicBezTo>
                    <a:cubicBezTo>
                      <a:pt x="4036" y="14988"/>
                      <a:pt x="4061" y="14963"/>
                      <a:pt x="4086" y="14913"/>
                    </a:cubicBezTo>
                    <a:cubicBezTo>
                      <a:pt x="4086" y="14913"/>
                      <a:pt x="4111" y="14888"/>
                      <a:pt x="4136" y="14888"/>
                    </a:cubicBezTo>
                    <a:cubicBezTo>
                      <a:pt x="4161" y="14862"/>
                      <a:pt x="4161" y="14837"/>
                      <a:pt x="4186" y="14812"/>
                    </a:cubicBezTo>
                    <a:cubicBezTo>
                      <a:pt x="4211" y="14787"/>
                      <a:pt x="4236" y="14762"/>
                      <a:pt x="4261" y="14737"/>
                    </a:cubicBezTo>
                    <a:cubicBezTo>
                      <a:pt x="4286" y="14712"/>
                      <a:pt x="4312" y="14687"/>
                      <a:pt x="4337" y="14687"/>
                    </a:cubicBezTo>
                    <a:cubicBezTo>
                      <a:pt x="4362" y="14662"/>
                      <a:pt x="4387" y="14637"/>
                      <a:pt x="4412" y="14612"/>
                    </a:cubicBezTo>
                    <a:cubicBezTo>
                      <a:pt x="4437" y="14612"/>
                      <a:pt x="4462" y="14587"/>
                      <a:pt x="4487" y="14562"/>
                    </a:cubicBezTo>
                    <a:lnTo>
                      <a:pt x="4512" y="14562"/>
                    </a:lnTo>
                    <a:cubicBezTo>
                      <a:pt x="4537" y="14562"/>
                      <a:pt x="4562" y="14587"/>
                      <a:pt x="4562" y="14587"/>
                    </a:cubicBezTo>
                    <a:cubicBezTo>
                      <a:pt x="4562" y="14612"/>
                      <a:pt x="4587" y="14612"/>
                      <a:pt x="4587" y="14612"/>
                    </a:cubicBezTo>
                    <a:cubicBezTo>
                      <a:pt x="4587" y="14637"/>
                      <a:pt x="4587" y="14662"/>
                      <a:pt x="4587" y="14662"/>
                    </a:cubicBezTo>
                    <a:cubicBezTo>
                      <a:pt x="4587" y="14687"/>
                      <a:pt x="4587" y="14712"/>
                      <a:pt x="4612" y="14737"/>
                    </a:cubicBezTo>
                    <a:cubicBezTo>
                      <a:pt x="4612" y="14787"/>
                      <a:pt x="4637" y="14837"/>
                      <a:pt x="4637" y="14888"/>
                    </a:cubicBezTo>
                    <a:cubicBezTo>
                      <a:pt x="4637" y="14938"/>
                      <a:pt x="4662" y="14988"/>
                      <a:pt x="4662" y="15038"/>
                    </a:cubicBezTo>
                    <a:cubicBezTo>
                      <a:pt x="4662" y="15063"/>
                      <a:pt x="4662" y="15063"/>
                      <a:pt x="4662" y="15088"/>
                    </a:cubicBezTo>
                    <a:cubicBezTo>
                      <a:pt x="4713" y="15038"/>
                      <a:pt x="4763" y="15013"/>
                      <a:pt x="4788" y="14963"/>
                    </a:cubicBezTo>
                    <a:cubicBezTo>
                      <a:pt x="4838" y="14938"/>
                      <a:pt x="4863" y="14913"/>
                      <a:pt x="4913" y="14888"/>
                    </a:cubicBezTo>
                    <a:cubicBezTo>
                      <a:pt x="4913" y="14862"/>
                      <a:pt x="4913" y="14862"/>
                      <a:pt x="4913" y="14862"/>
                    </a:cubicBezTo>
                    <a:cubicBezTo>
                      <a:pt x="4913" y="14787"/>
                      <a:pt x="4913" y="14687"/>
                      <a:pt x="4913" y="14612"/>
                    </a:cubicBezTo>
                    <a:cubicBezTo>
                      <a:pt x="4913" y="14537"/>
                      <a:pt x="4913" y="14436"/>
                      <a:pt x="4913" y="14361"/>
                    </a:cubicBezTo>
                    <a:cubicBezTo>
                      <a:pt x="4913" y="14311"/>
                      <a:pt x="4963" y="14286"/>
                      <a:pt x="4988" y="14286"/>
                    </a:cubicBezTo>
                    <a:cubicBezTo>
                      <a:pt x="5013" y="14286"/>
                      <a:pt x="5063" y="14311"/>
                      <a:pt x="5063" y="14361"/>
                    </a:cubicBezTo>
                    <a:cubicBezTo>
                      <a:pt x="5038" y="14461"/>
                      <a:pt x="5038" y="14537"/>
                      <a:pt x="5038" y="14637"/>
                    </a:cubicBezTo>
                    <a:cubicBezTo>
                      <a:pt x="5038" y="14662"/>
                      <a:pt x="5038" y="14712"/>
                      <a:pt x="5038" y="14762"/>
                    </a:cubicBezTo>
                    <a:cubicBezTo>
                      <a:pt x="5063" y="14737"/>
                      <a:pt x="5063" y="14737"/>
                      <a:pt x="5063" y="14737"/>
                    </a:cubicBezTo>
                    <a:cubicBezTo>
                      <a:pt x="5114" y="14687"/>
                      <a:pt x="5164" y="14637"/>
                      <a:pt x="5214" y="14612"/>
                    </a:cubicBezTo>
                    <a:cubicBezTo>
                      <a:pt x="5264" y="14587"/>
                      <a:pt x="5289" y="14537"/>
                      <a:pt x="5339" y="14512"/>
                    </a:cubicBezTo>
                    <a:cubicBezTo>
                      <a:pt x="5339" y="14512"/>
                      <a:pt x="5364" y="14487"/>
                      <a:pt x="5364" y="14487"/>
                    </a:cubicBezTo>
                    <a:cubicBezTo>
                      <a:pt x="5389" y="14487"/>
                      <a:pt x="5389" y="14512"/>
                      <a:pt x="5389" y="14512"/>
                    </a:cubicBezTo>
                    <a:cubicBezTo>
                      <a:pt x="5414" y="14537"/>
                      <a:pt x="5414" y="14562"/>
                      <a:pt x="5389" y="14562"/>
                    </a:cubicBezTo>
                    <a:cubicBezTo>
                      <a:pt x="5364" y="14612"/>
                      <a:pt x="5314" y="14637"/>
                      <a:pt x="5264" y="14662"/>
                    </a:cubicBezTo>
                    <a:cubicBezTo>
                      <a:pt x="5239" y="14687"/>
                      <a:pt x="5214" y="14712"/>
                      <a:pt x="5189" y="14737"/>
                    </a:cubicBezTo>
                    <a:cubicBezTo>
                      <a:pt x="5164" y="14737"/>
                      <a:pt x="5164" y="14762"/>
                      <a:pt x="5139" y="14787"/>
                    </a:cubicBezTo>
                    <a:cubicBezTo>
                      <a:pt x="5114" y="14812"/>
                      <a:pt x="5088" y="14812"/>
                      <a:pt x="5063" y="14837"/>
                    </a:cubicBezTo>
                    <a:cubicBezTo>
                      <a:pt x="5139" y="14862"/>
                      <a:pt x="5189" y="14862"/>
                      <a:pt x="5264" y="14888"/>
                    </a:cubicBezTo>
                    <a:cubicBezTo>
                      <a:pt x="5339" y="14913"/>
                      <a:pt x="5439" y="14938"/>
                      <a:pt x="5515" y="14963"/>
                    </a:cubicBezTo>
                    <a:cubicBezTo>
                      <a:pt x="5565" y="14988"/>
                      <a:pt x="5565" y="15013"/>
                      <a:pt x="5565" y="15063"/>
                    </a:cubicBezTo>
                    <a:cubicBezTo>
                      <a:pt x="5565" y="15081"/>
                      <a:pt x="5540" y="15098"/>
                      <a:pt x="5516" y="15098"/>
                    </a:cubicBezTo>
                    <a:cubicBezTo>
                      <a:pt x="5506" y="15098"/>
                      <a:pt x="5497" y="15095"/>
                      <a:pt x="5489" y="15088"/>
                    </a:cubicBezTo>
                    <a:cubicBezTo>
                      <a:pt x="5389" y="15063"/>
                      <a:pt x="5314" y="15038"/>
                      <a:pt x="5214" y="15038"/>
                    </a:cubicBezTo>
                    <a:cubicBezTo>
                      <a:pt x="5139" y="15013"/>
                      <a:pt x="5038" y="14988"/>
                      <a:pt x="4963" y="14963"/>
                    </a:cubicBezTo>
                    <a:cubicBezTo>
                      <a:pt x="4963" y="14963"/>
                      <a:pt x="4938" y="14938"/>
                      <a:pt x="4938" y="14938"/>
                    </a:cubicBezTo>
                    <a:cubicBezTo>
                      <a:pt x="4913" y="14963"/>
                      <a:pt x="4888" y="14988"/>
                      <a:pt x="4838" y="15013"/>
                    </a:cubicBezTo>
                    <a:cubicBezTo>
                      <a:pt x="4788" y="15063"/>
                      <a:pt x="4763" y="15088"/>
                      <a:pt x="4713" y="15138"/>
                    </a:cubicBezTo>
                    <a:cubicBezTo>
                      <a:pt x="4687" y="15138"/>
                      <a:pt x="4687" y="15138"/>
                      <a:pt x="4687" y="15163"/>
                    </a:cubicBezTo>
                    <a:cubicBezTo>
                      <a:pt x="4713" y="15163"/>
                      <a:pt x="4738" y="15188"/>
                      <a:pt x="4763" y="15188"/>
                    </a:cubicBezTo>
                    <a:cubicBezTo>
                      <a:pt x="4813" y="15213"/>
                      <a:pt x="4838" y="15238"/>
                      <a:pt x="4888" y="15238"/>
                    </a:cubicBezTo>
                    <a:cubicBezTo>
                      <a:pt x="4913" y="15263"/>
                      <a:pt x="4963" y="15289"/>
                      <a:pt x="5013" y="15289"/>
                    </a:cubicBezTo>
                    <a:cubicBezTo>
                      <a:pt x="5038" y="15314"/>
                      <a:pt x="5088" y="15339"/>
                      <a:pt x="5139" y="15339"/>
                    </a:cubicBezTo>
                    <a:cubicBezTo>
                      <a:pt x="5189" y="15364"/>
                      <a:pt x="5239" y="15389"/>
                      <a:pt x="5289" y="15389"/>
                    </a:cubicBezTo>
                    <a:cubicBezTo>
                      <a:pt x="5314" y="15414"/>
                      <a:pt x="5339" y="15439"/>
                      <a:pt x="5339" y="15464"/>
                    </a:cubicBezTo>
                    <a:cubicBezTo>
                      <a:pt x="5364" y="15489"/>
                      <a:pt x="5339" y="15514"/>
                      <a:pt x="5339" y="15539"/>
                    </a:cubicBezTo>
                    <a:cubicBezTo>
                      <a:pt x="5314" y="15539"/>
                      <a:pt x="5314" y="15539"/>
                      <a:pt x="5289" y="15564"/>
                    </a:cubicBezTo>
                    <a:cubicBezTo>
                      <a:pt x="5264" y="15589"/>
                      <a:pt x="5214" y="15614"/>
                      <a:pt x="5189" y="15639"/>
                    </a:cubicBezTo>
                    <a:cubicBezTo>
                      <a:pt x="5139" y="15664"/>
                      <a:pt x="5088" y="15690"/>
                      <a:pt x="5038" y="15715"/>
                    </a:cubicBezTo>
                    <a:cubicBezTo>
                      <a:pt x="5013" y="15715"/>
                      <a:pt x="4963" y="15740"/>
                      <a:pt x="4938" y="15765"/>
                    </a:cubicBezTo>
                    <a:cubicBezTo>
                      <a:pt x="4888" y="15790"/>
                      <a:pt x="4863" y="15790"/>
                      <a:pt x="4838" y="15815"/>
                    </a:cubicBezTo>
                    <a:cubicBezTo>
                      <a:pt x="4913" y="15840"/>
                      <a:pt x="4988" y="15865"/>
                      <a:pt x="5063" y="15890"/>
                    </a:cubicBezTo>
                    <a:cubicBezTo>
                      <a:pt x="5088" y="15890"/>
                      <a:pt x="5114" y="15890"/>
                      <a:pt x="5139" y="15915"/>
                    </a:cubicBezTo>
                    <a:cubicBezTo>
                      <a:pt x="5164" y="15890"/>
                      <a:pt x="5164" y="15890"/>
                      <a:pt x="5189" y="15890"/>
                    </a:cubicBezTo>
                    <a:cubicBezTo>
                      <a:pt x="5289" y="15865"/>
                      <a:pt x="5389" y="15815"/>
                      <a:pt x="5515" y="15765"/>
                    </a:cubicBezTo>
                    <a:cubicBezTo>
                      <a:pt x="5615" y="15740"/>
                      <a:pt x="5715" y="15690"/>
                      <a:pt x="5840" y="15664"/>
                    </a:cubicBezTo>
                    <a:lnTo>
                      <a:pt x="5890" y="15664"/>
                    </a:lnTo>
                    <a:cubicBezTo>
                      <a:pt x="5916" y="15690"/>
                      <a:pt x="5916" y="15690"/>
                      <a:pt x="5916" y="15715"/>
                    </a:cubicBezTo>
                    <a:cubicBezTo>
                      <a:pt x="5941" y="15740"/>
                      <a:pt x="5916" y="15790"/>
                      <a:pt x="5890" y="15815"/>
                    </a:cubicBezTo>
                    <a:cubicBezTo>
                      <a:pt x="5765" y="15840"/>
                      <a:pt x="5665" y="15890"/>
                      <a:pt x="5540" y="15940"/>
                    </a:cubicBezTo>
                    <a:cubicBezTo>
                      <a:pt x="5489" y="15965"/>
                      <a:pt x="5439" y="15965"/>
                      <a:pt x="5389" y="15990"/>
                    </a:cubicBezTo>
                    <a:lnTo>
                      <a:pt x="5439" y="15990"/>
                    </a:lnTo>
                    <a:cubicBezTo>
                      <a:pt x="5489" y="16015"/>
                      <a:pt x="5565" y="16040"/>
                      <a:pt x="5615" y="16065"/>
                    </a:cubicBezTo>
                    <a:cubicBezTo>
                      <a:pt x="5690" y="16091"/>
                      <a:pt x="5740" y="16116"/>
                      <a:pt x="5815" y="16141"/>
                    </a:cubicBezTo>
                    <a:cubicBezTo>
                      <a:pt x="5840" y="16166"/>
                      <a:pt x="5840" y="16191"/>
                      <a:pt x="5840" y="16241"/>
                    </a:cubicBezTo>
                    <a:cubicBezTo>
                      <a:pt x="5815" y="16266"/>
                      <a:pt x="5790" y="16266"/>
                      <a:pt x="5740" y="16266"/>
                    </a:cubicBezTo>
                    <a:cubicBezTo>
                      <a:pt x="5690" y="16241"/>
                      <a:pt x="5640" y="16241"/>
                      <a:pt x="5590" y="16216"/>
                    </a:cubicBezTo>
                    <a:cubicBezTo>
                      <a:pt x="5540" y="16191"/>
                      <a:pt x="5489" y="16191"/>
                      <a:pt x="5414" y="16166"/>
                    </a:cubicBezTo>
                    <a:cubicBezTo>
                      <a:pt x="5364" y="16141"/>
                      <a:pt x="5314" y="16141"/>
                      <a:pt x="5264" y="16116"/>
                    </a:cubicBezTo>
                    <a:lnTo>
                      <a:pt x="5264" y="16116"/>
                    </a:lnTo>
                    <a:cubicBezTo>
                      <a:pt x="5289" y="16191"/>
                      <a:pt x="5339" y="16241"/>
                      <a:pt x="5364" y="16316"/>
                    </a:cubicBezTo>
                    <a:cubicBezTo>
                      <a:pt x="5414" y="16391"/>
                      <a:pt x="5464" y="16492"/>
                      <a:pt x="5515" y="16567"/>
                    </a:cubicBezTo>
                    <a:cubicBezTo>
                      <a:pt x="5540" y="16592"/>
                      <a:pt x="5515" y="16617"/>
                      <a:pt x="5515" y="16617"/>
                    </a:cubicBezTo>
                    <a:cubicBezTo>
                      <a:pt x="5489" y="16617"/>
                      <a:pt x="5464" y="16617"/>
                      <a:pt x="5464" y="16592"/>
                    </a:cubicBezTo>
                    <a:cubicBezTo>
                      <a:pt x="5414" y="16567"/>
                      <a:pt x="5389" y="16517"/>
                      <a:pt x="5364" y="16466"/>
                    </a:cubicBezTo>
                    <a:cubicBezTo>
                      <a:pt x="5339" y="16416"/>
                      <a:pt x="5314" y="16391"/>
                      <a:pt x="5289" y="16341"/>
                    </a:cubicBezTo>
                    <a:cubicBezTo>
                      <a:pt x="5239" y="16266"/>
                      <a:pt x="5214" y="16191"/>
                      <a:pt x="5164" y="16091"/>
                    </a:cubicBezTo>
                    <a:cubicBezTo>
                      <a:pt x="5114" y="16065"/>
                      <a:pt x="5088" y="16065"/>
                      <a:pt x="5038" y="16040"/>
                    </a:cubicBezTo>
                    <a:cubicBezTo>
                      <a:pt x="4963" y="16015"/>
                      <a:pt x="4863" y="15990"/>
                      <a:pt x="4788" y="15965"/>
                    </a:cubicBezTo>
                    <a:cubicBezTo>
                      <a:pt x="4788" y="15990"/>
                      <a:pt x="4788" y="15990"/>
                      <a:pt x="4788" y="16015"/>
                    </a:cubicBezTo>
                    <a:cubicBezTo>
                      <a:pt x="4813" y="16040"/>
                      <a:pt x="4813" y="16065"/>
                      <a:pt x="4813" y="16091"/>
                    </a:cubicBezTo>
                    <a:cubicBezTo>
                      <a:pt x="6091" y="17594"/>
                      <a:pt x="7520" y="19023"/>
                      <a:pt x="9099" y="20201"/>
                    </a:cubicBezTo>
                    <a:cubicBezTo>
                      <a:pt x="9073" y="20151"/>
                      <a:pt x="9048" y="20126"/>
                      <a:pt x="9048" y="20076"/>
                    </a:cubicBezTo>
                    <a:cubicBezTo>
                      <a:pt x="9023" y="20050"/>
                      <a:pt x="9023" y="20050"/>
                      <a:pt x="9023" y="20025"/>
                    </a:cubicBezTo>
                    <a:cubicBezTo>
                      <a:pt x="8998" y="20000"/>
                      <a:pt x="8998" y="19975"/>
                      <a:pt x="8998" y="19950"/>
                    </a:cubicBezTo>
                    <a:cubicBezTo>
                      <a:pt x="8998" y="19925"/>
                      <a:pt x="8998" y="19900"/>
                      <a:pt x="9048" y="19875"/>
                    </a:cubicBezTo>
                    <a:cubicBezTo>
                      <a:pt x="9073" y="19875"/>
                      <a:pt x="9073" y="19875"/>
                      <a:pt x="9099" y="19900"/>
                    </a:cubicBezTo>
                    <a:cubicBezTo>
                      <a:pt x="9149" y="19900"/>
                      <a:pt x="9174" y="19925"/>
                      <a:pt x="9224" y="19925"/>
                    </a:cubicBezTo>
                    <a:cubicBezTo>
                      <a:pt x="9249" y="19950"/>
                      <a:pt x="9299" y="19950"/>
                      <a:pt x="9324" y="19950"/>
                    </a:cubicBezTo>
                    <a:cubicBezTo>
                      <a:pt x="9349" y="19950"/>
                      <a:pt x="9374" y="19975"/>
                      <a:pt x="9399" y="19975"/>
                    </a:cubicBezTo>
                    <a:cubicBezTo>
                      <a:pt x="9474" y="20000"/>
                      <a:pt x="9525" y="20025"/>
                      <a:pt x="9600" y="20025"/>
                    </a:cubicBezTo>
                    <a:cubicBezTo>
                      <a:pt x="9600" y="20025"/>
                      <a:pt x="9575" y="20025"/>
                      <a:pt x="9575" y="20000"/>
                    </a:cubicBezTo>
                    <a:cubicBezTo>
                      <a:pt x="9575" y="19950"/>
                      <a:pt x="9550" y="19875"/>
                      <a:pt x="9550" y="19825"/>
                    </a:cubicBezTo>
                    <a:cubicBezTo>
                      <a:pt x="9550" y="19775"/>
                      <a:pt x="9525" y="19750"/>
                      <a:pt x="9525" y="19725"/>
                    </a:cubicBezTo>
                    <a:cubicBezTo>
                      <a:pt x="9500" y="19700"/>
                      <a:pt x="9474" y="19675"/>
                      <a:pt x="9424" y="19675"/>
                    </a:cubicBezTo>
                    <a:cubicBezTo>
                      <a:pt x="9399" y="19649"/>
                      <a:pt x="9349" y="19624"/>
                      <a:pt x="9324" y="19624"/>
                    </a:cubicBezTo>
                    <a:cubicBezTo>
                      <a:pt x="9274" y="19599"/>
                      <a:pt x="9249" y="19574"/>
                      <a:pt x="9199" y="19549"/>
                    </a:cubicBezTo>
                    <a:cubicBezTo>
                      <a:pt x="9149" y="19524"/>
                      <a:pt x="9124" y="19499"/>
                      <a:pt x="9073" y="19474"/>
                    </a:cubicBezTo>
                    <a:cubicBezTo>
                      <a:pt x="9048" y="19449"/>
                      <a:pt x="9023" y="19399"/>
                      <a:pt x="9048" y="19374"/>
                    </a:cubicBezTo>
                    <a:cubicBezTo>
                      <a:pt x="9073" y="19349"/>
                      <a:pt x="9073" y="19349"/>
                      <a:pt x="9099" y="19349"/>
                    </a:cubicBezTo>
                    <a:lnTo>
                      <a:pt x="9149" y="19349"/>
                    </a:lnTo>
                    <a:cubicBezTo>
                      <a:pt x="9174" y="19374"/>
                      <a:pt x="9224" y="19424"/>
                      <a:pt x="9274" y="19449"/>
                    </a:cubicBezTo>
                    <a:cubicBezTo>
                      <a:pt x="9324" y="19449"/>
                      <a:pt x="9349" y="19474"/>
                      <a:pt x="9399" y="19499"/>
                    </a:cubicBezTo>
                    <a:cubicBezTo>
                      <a:pt x="9424" y="19524"/>
                      <a:pt x="9474" y="19524"/>
                      <a:pt x="9500" y="19549"/>
                    </a:cubicBezTo>
                    <a:cubicBezTo>
                      <a:pt x="9500" y="19524"/>
                      <a:pt x="9474" y="19499"/>
                      <a:pt x="9474" y="19474"/>
                    </a:cubicBezTo>
                    <a:cubicBezTo>
                      <a:pt x="9474" y="19399"/>
                      <a:pt x="9449" y="19349"/>
                      <a:pt x="9449" y="19299"/>
                    </a:cubicBezTo>
                    <a:cubicBezTo>
                      <a:pt x="9424" y="19223"/>
                      <a:pt x="9424" y="19173"/>
                      <a:pt x="9399" y="19123"/>
                    </a:cubicBezTo>
                    <a:cubicBezTo>
                      <a:pt x="9399" y="19073"/>
                      <a:pt x="9424" y="19048"/>
                      <a:pt x="9449" y="19048"/>
                    </a:cubicBezTo>
                    <a:cubicBezTo>
                      <a:pt x="9500" y="19048"/>
                      <a:pt x="9500" y="19048"/>
                      <a:pt x="9525" y="19073"/>
                    </a:cubicBezTo>
                    <a:cubicBezTo>
                      <a:pt x="9525" y="19148"/>
                      <a:pt x="9550" y="19223"/>
                      <a:pt x="9575" y="19274"/>
                    </a:cubicBezTo>
                    <a:cubicBezTo>
                      <a:pt x="9575" y="19349"/>
                      <a:pt x="9600" y="19399"/>
                      <a:pt x="9600" y="19449"/>
                    </a:cubicBezTo>
                    <a:cubicBezTo>
                      <a:pt x="9600" y="19474"/>
                      <a:pt x="9600" y="19499"/>
                      <a:pt x="9625" y="19524"/>
                    </a:cubicBezTo>
                    <a:cubicBezTo>
                      <a:pt x="9625" y="19499"/>
                      <a:pt x="9650" y="19449"/>
                      <a:pt x="9675" y="19424"/>
                    </a:cubicBezTo>
                    <a:cubicBezTo>
                      <a:pt x="9725" y="19274"/>
                      <a:pt x="9775" y="19148"/>
                      <a:pt x="9850" y="19023"/>
                    </a:cubicBezTo>
                    <a:cubicBezTo>
                      <a:pt x="9850" y="18998"/>
                      <a:pt x="9850" y="18998"/>
                      <a:pt x="9875" y="18973"/>
                    </a:cubicBezTo>
                    <a:lnTo>
                      <a:pt x="9901" y="18973"/>
                    </a:lnTo>
                    <a:cubicBezTo>
                      <a:pt x="9926" y="18998"/>
                      <a:pt x="9951" y="19023"/>
                      <a:pt x="9951" y="19048"/>
                    </a:cubicBezTo>
                    <a:cubicBezTo>
                      <a:pt x="9926" y="19098"/>
                      <a:pt x="9901" y="19173"/>
                      <a:pt x="9875" y="19223"/>
                    </a:cubicBezTo>
                    <a:cubicBezTo>
                      <a:pt x="9850" y="19274"/>
                      <a:pt x="9850" y="19349"/>
                      <a:pt x="9825" y="19399"/>
                    </a:cubicBezTo>
                    <a:cubicBezTo>
                      <a:pt x="9800" y="19449"/>
                      <a:pt x="9775" y="19524"/>
                      <a:pt x="9725" y="19574"/>
                    </a:cubicBezTo>
                    <a:cubicBezTo>
                      <a:pt x="9700" y="19624"/>
                      <a:pt x="9675" y="19675"/>
                      <a:pt x="9675" y="19725"/>
                    </a:cubicBezTo>
                    <a:cubicBezTo>
                      <a:pt x="9650" y="19725"/>
                      <a:pt x="9650" y="19725"/>
                      <a:pt x="9650" y="19750"/>
                    </a:cubicBezTo>
                    <a:cubicBezTo>
                      <a:pt x="9650" y="19775"/>
                      <a:pt x="9650" y="19800"/>
                      <a:pt x="9650" y="19825"/>
                    </a:cubicBezTo>
                    <a:cubicBezTo>
                      <a:pt x="9675" y="19875"/>
                      <a:pt x="9675" y="19950"/>
                      <a:pt x="9700" y="20000"/>
                    </a:cubicBezTo>
                    <a:cubicBezTo>
                      <a:pt x="9700" y="20025"/>
                      <a:pt x="9700" y="20050"/>
                      <a:pt x="9700" y="20076"/>
                    </a:cubicBezTo>
                    <a:cubicBezTo>
                      <a:pt x="9725" y="20050"/>
                      <a:pt x="9750" y="20025"/>
                      <a:pt x="9775" y="19975"/>
                    </a:cubicBezTo>
                    <a:cubicBezTo>
                      <a:pt x="9800" y="19975"/>
                      <a:pt x="9825" y="19950"/>
                      <a:pt x="9825" y="19950"/>
                    </a:cubicBezTo>
                    <a:cubicBezTo>
                      <a:pt x="9850" y="19925"/>
                      <a:pt x="9875" y="19900"/>
                      <a:pt x="9901" y="19875"/>
                    </a:cubicBezTo>
                    <a:cubicBezTo>
                      <a:pt x="9926" y="19850"/>
                      <a:pt x="9951" y="19825"/>
                      <a:pt x="9976" y="19800"/>
                    </a:cubicBezTo>
                    <a:cubicBezTo>
                      <a:pt x="10001" y="19775"/>
                      <a:pt x="10026" y="19750"/>
                      <a:pt x="10051" y="19750"/>
                    </a:cubicBezTo>
                    <a:cubicBezTo>
                      <a:pt x="10076" y="19725"/>
                      <a:pt x="10101" y="19700"/>
                      <a:pt x="10126" y="19675"/>
                    </a:cubicBezTo>
                    <a:cubicBezTo>
                      <a:pt x="10151" y="19675"/>
                      <a:pt x="10176" y="19649"/>
                      <a:pt x="10201" y="19624"/>
                    </a:cubicBezTo>
                    <a:lnTo>
                      <a:pt x="10226" y="19624"/>
                    </a:lnTo>
                    <a:cubicBezTo>
                      <a:pt x="10251" y="19624"/>
                      <a:pt x="10276" y="19649"/>
                      <a:pt x="10276" y="19649"/>
                    </a:cubicBezTo>
                    <a:cubicBezTo>
                      <a:pt x="10276" y="19675"/>
                      <a:pt x="10276" y="19675"/>
                      <a:pt x="10276" y="19675"/>
                    </a:cubicBezTo>
                    <a:cubicBezTo>
                      <a:pt x="10276" y="19700"/>
                      <a:pt x="10302" y="19725"/>
                      <a:pt x="10302" y="19725"/>
                    </a:cubicBezTo>
                    <a:cubicBezTo>
                      <a:pt x="10302" y="19750"/>
                      <a:pt x="10302" y="19775"/>
                      <a:pt x="10302" y="19800"/>
                    </a:cubicBezTo>
                    <a:cubicBezTo>
                      <a:pt x="10327" y="19850"/>
                      <a:pt x="10327" y="19900"/>
                      <a:pt x="10352" y="19950"/>
                    </a:cubicBezTo>
                    <a:cubicBezTo>
                      <a:pt x="10352" y="20000"/>
                      <a:pt x="10352" y="20050"/>
                      <a:pt x="10377" y="20101"/>
                    </a:cubicBezTo>
                    <a:cubicBezTo>
                      <a:pt x="10377" y="20126"/>
                      <a:pt x="10377" y="20126"/>
                      <a:pt x="10377" y="20151"/>
                    </a:cubicBezTo>
                    <a:cubicBezTo>
                      <a:pt x="10427" y="20101"/>
                      <a:pt x="10452" y="20076"/>
                      <a:pt x="10502" y="20025"/>
                    </a:cubicBezTo>
                    <a:cubicBezTo>
                      <a:pt x="10552" y="20000"/>
                      <a:pt x="10577" y="19975"/>
                      <a:pt x="10602" y="19950"/>
                    </a:cubicBezTo>
                    <a:cubicBezTo>
                      <a:pt x="10602" y="19925"/>
                      <a:pt x="10602" y="19925"/>
                      <a:pt x="10602" y="19925"/>
                    </a:cubicBezTo>
                    <a:cubicBezTo>
                      <a:pt x="10602" y="19850"/>
                      <a:pt x="10627" y="19750"/>
                      <a:pt x="10627" y="19675"/>
                    </a:cubicBezTo>
                    <a:cubicBezTo>
                      <a:pt x="10627" y="19599"/>
                      <a:pt x="10627" y="19499"/>
                      <a:pt x="10627" y="19424"/>
                    </a:cubicBezTo>
                    <a:cubicBezTo>
                      <a:pt x="10627" y="19374"/>
                      <a:pt x="10652" y="19349"/>
                      <a:pt x="10703" y="19349"/>
                    </a:cubicBezTo>
                    <a:cubicBezTo>
                      <a:pt x="10728" y="19349"/>
                      <a:pt x="10753" y="19374"/>
                      <a:pt x="10753" y="19424"/>
                    </a:cubicBezTo>
                    <a:cubicBezTo>
                      <a:pt x="10753" y="19524"/>
                      <a:pt x="10753" y="19599"/>
                      <a:pt x="10753" y="19700"/>
                    </a:cubicBezTo>
                    <a:cubicBezTo>
                      <a:pt x="10753" y="19725"/>
                      <a:pt x="10753" y="19775"/>
                      <a:pt x="10753" y="19825"/>
                    </a:cubicBezTo>
                    <a:cubicBezTo>
                      <a:pt x="10753" y="19800"/>
                      <a:pt x="10778" y="19800"/>
                      <a:pt x="10778" y="19800"/>
                    </a:cubicBezTo>
                    <a:cubicBezTo>
                      <a:pt x="10828" y="19750"/>
                      <a:pt x="10878" y="19700"/>
                      <a:pt x="10928" y="19675"/>
                    </a:cubicBezTo>
                    <a:cubicBezTo>
                      <a:pt x="10953" y="19649"/>
                      <a:pt x="11003" y="19599"/>
                      <a:pt x="11053" y="19574"/>
                    </a:cubicBezTo>
                    <a:cubicBezTo>
                      <a:pt x="11053" y="19574"/>
                      <a:pt x="11053" y="19549"/>
                      <a:pt x="11078" y="19549"/>
                    </a:cubicBezTo>
                    <a:cubicBezTo>
                      <a:pt x="11078" y="19549"/>
                      <a:pt x="11104" y="19574"/>
                      <a:pt x="11104" y="19574"/>
                    </a:cubicBezTo>
                    <a:cubicBezTo>
                      <a:pt x="11129" y="19599"/>
                      <a:pt x="11129" y="19624"/>
                      <a:pt x="11104" y="19624"/>
                    </a:cubicBezTo>
                    <a:cubicBezTo>
                      <a:pt x="11053" y="19675"/>
                      <a:pt x="11028" y="19700"/>
                      <a:pt x="10978" y="19725"/>
                    </a:cubicBezTo>
                    <a:cubicBezTo>
                      <a:pt x="10953" y="19750"/>
                      <a:pt x="10928" y="19775"/>
                      <a:pt x="10903" y="19800"/>
                    </a:cubicBezTo>
                    <a:cubicBezTo>
                      <a:pt x="10878" y="19800"/>
                      <a:pt x="10853" y="19825"/>
                      <a:pt x="10828" y="19850"/>
                    </a:cubicBezTo>
                    <a:cubicBezTo>
                      <a:pt x="10803" y="19875"/>
                      <a:pt x="10803" y="19875"/>
                      <a:pt x="10778" y="19900"/>
                    </a:cubicBezTo>
                    <a:cubicBezTo>
                      <a:pt x="10828" y="19925"/>
                      <a:pt x="10903" y="19925"/>
                      <a:pt x="10953" y="19950"/>
                    </a:cubicBezTo>
                    <a:cubicBezTo>
                      <a:pt x="11053" y="19975"/>
                      <a:pt x="11129" y="20000"/>
                      <a:pt x="11229" y="20025"/>
                    </a:cubicBezTo>
                    <a:cubicBezTo>
                      <a:pt x="11254" y="20050"/>
                      <a:pt x="11279" y="20076"/>
                      <a:pt x="11279" y="20126"/>
                    </a:cubicBezTo>
                    <a:cubicBezTo>
                      <a:pt x="11261" y="20143"/>
                      <a:pt x="11244" y="20161"/>
                      <a:pt x="11217" y="20161"/>
                    </a:cubicBezTo>
                    <a:cubicBezTo>
                      <a:pt x="11206" y="20161"/>
                      <a:pt x="11193" y="20158"/>
                      <a:pt x="11179" y="20151"/>
                    </a:cubicBezTo>
                    <a:cubicBezTo>
                      <a:pt x="11104" y="20126"/>
                      <a:pt x="11003" y="20101"/>
                      <a:pt x="10928" y="20101"/>
                    </a:cubicBezTo>
                    <a:cubicBezTo>
                      <a:pt x="10828" y="20076"/>
                      <a:pt x="10753" y="20050"/>
                      <a:pt x="10677" y="20025"/>
                    </a:cubicBezTo>
                    <a:cubicBezTo>
                      <a:pt x="10652" y="20025"/>
                      <a:pt x="10652" y="20000"/>
                      <a:pt x="10652" y="20000"/>
                    </a:cubicBezTo>
                    <a:cubicBezTo>
                      <a:pt x="10602" y="20025"/>
                      <a:pt x="10577" y="20050"/>
                      <a:pt x="10552" y="20076"/>
                    </a:cubicBezTo>
                    <a:cubicBezTo>
                      <a:pt x="10502" y="20126"/>
                      <a:pt x="10452" y="20151"/>
                      <a:pt x="10402" y="20201"/>
                    </a:cubicBezTo>
                    <a:cubicBezTo>
                      <a:pt x="10402" y="20201"/>
                      <a:pt x="10402" y="20201"/>
                      <a:pt x="10377" y="20226"/>
                    </a:cubicBezTo>
                    <a:cubicBezTo>
                      <a:pt x="10402" y="20226"/>
                      <a:pt x="10452" y="20251"/>
                      <a:pt x="10477" y="20251"/>
                    </a:cubicBezTo>
                    <a:cubicBezTo>
                      <a:pt x="10502" y="20276"/>
                      <a:pt x="10552" y="20301"/>
                      <a:pt x="10577" y="20301"/>
                    </a:cubicBezTo>
                    <a:cubicBezTo>
                      <a:pt x="10627" y="20326"/>
                      <a:pt x="10677" y="20351"/>
                      <a:pt x="10703" y="20351"/>
                    </a:cubicBezTo>
                    <a:cubicBezTo>
                      <a:pt x="10753" y="20376"/>
                      <a:pt x="10803" y="20401"/>
                      <a:pt x="10853" y="20401"/>
                    </a:cubicBezTo>
                    <a:cubicBezTo>
                      <a:pt x="10903" y="20426"/>
                      <a:pt x="10928" y="20451"/>
                      <a:pt x="10978" y="20451"/>
                    </a:cubicBezTo>
                    <a:cubicBezTo>
                      <a:pt x="11003" y="20477"/>
                      <a:pt x="11028" y="20502"/>
                      <a:pt x="11053" y="20502"/>
                    </a:cubicBezTo>
                    <a:cubicBezTo>
                      <a:pt x="11078" y="20552"/>
                      <a:pt x="11053" y="20577"/>
                      <a:pt x="11028" y="20602"/>
                    </a:cubicBezTo>
                    <a:cubicBezTo>
                      <a:pt x="11028" y="20602"/>
                      <a:pt x="11003" y="20602"/>
                      <a:pt x="11003" y="20627"/>
                    </a:cubicBezTo>
                    <a:cubicBezTo>
                      <a:pt x="10953" y="20652"/>
                      <a:pt x="10928" y="20677"/>
                      <a:pt x="10878" y="20702"/>
                    </a:cubicBezTo>
                    <a:cubicBezTo>
                      <a:pt x="10853" y="20727"/>
                      <a:pt x="10803" y="20752"/>
                      <a:pt x="10753" y="20777"/>
                    </a:cubicBezTo>
                    <a:cubicBezTo>
                      <a:pt x="10703" y="20777"/>
                      <a:pt x="10677" y="20802"/>
                      <a:pt x="10627" y="20827"/>
                    </a:cubicBezTo>
                    <a:cubicBezTo>
                      <a:pt x="10602" y="20852"/>
                      <a:pt x="10577" y="20852"/>
                      <a:pt x="10552" y="20878"/>
                    </a:cubicBezTo>
                    <a:cubicBezTo>
                      <a:pt x="10627" y="20903"/>
                      <a:pt x="10703" y="20928"/>
                      <a:pt x="10778" y="20953"/>
                    </a:cubicBezTo>
                    <a:cubicBezTo>
                      <a:pt x="10803" y="20953"/>
                      <a:pt x="10828" y="20953"/>
                      <a:pt x="10853" y="20978"/>
                    </a:cubicBezTo>
                    <a:cubicBezTo>
                      <a:pt x="10853" y="20953"/>
                      <a:pt x="10878" y="20953"/>
                      <a:pt x="10878" y="20953"/>
                    </a:cubicBezTo>
                    <a:cubicBezTo>
                      <a:pt x="11003" y="20928"/>
                      <a:pt x="11104" y="20878"/>
                      <a:pt x="11204" y="20827"/>
                    </a:cubicBezTo>
                    <a:cubicBezTo>
                      <a:pt x="11254" y="20827"/>
                      <a:pt x="11304" y="20802"/>
                      <a:pt x="11329" y="20802"/>
                    </a:cubicBezTo>
                    <a:lnTo>
                      <a:pt x="13535" y="18998"/>
                    </a:lnTo>
                    <a:cubicBezTo>
                      <a:pt x="13535" y="18998"/>
                      <a:pt x="10402" y="15790"/>
                      <a:pt x="7695" y="11028"/>
                    </a:cubicBezTo>
                    <a:cubicBezTo>
                      <a:pt x="8422" y="8221"/>
                      <a:pt x="9324" y="4587"/>
                      <a:pt x="9926" y="2281"/>
                    </a:cubicBezTo>
                    <a:cubicBezTo>
                      <a:pt x="9901" y="2281"/>
                      <a:pt x="9875" y="2281"/>
                      <a:pt x="9875" y="2256"/>
                    </a:cubicBezTo>
                    <a:cubicBezTo>
                      <a:pt x="9875" y="2231"/>
                      <a:pt x="9850" y="2181"/>
                      <a:pt x="9850" y="2156"/>
                    </a:cubicBezTo>
                    <a:cubicBezTo>
                      <a:pt x="9850" y="2131"/>
                      <a:pt x="9850" y="2106"/>
                      <a:pt x="9850" y="2080"/>
                    </a:cubicBezTo>
                    <a:cubicBezTo>
                      <a:pt x="9825" y="2005"/>
                      <a:pt x="9800" y="1955"/>
                      <a:pt x="9800" y="1880"/>
                    </a:cubicBezTo>
                    <a:cubicBezTo>
                      <a:pt x="9775" y="1830"/>
                      <a:pt x="9775" y="1755"/>
                      <a:pt x="9750" y="1705"/>
                    </a:cubicBezTo>
                    <a:cubicBezTo>
                      <a:pt x="9725" y="1755"/>
                      <a:pt x="9700" y="1805"/>
                      <a:pt x="9675" y="1855"/>
                    </a:cubicBezTo>
                    <a:cubicBezTo>
                      <a:pt x="9675" y="1880"/>
                      <a:pt x="9650" y="1905"/>
                      <a:pt x="9625" y="1955"/>
                    </a:cubicBezTo>
                    <a:cubicBezTo>
                      <a:pt x="9625" y="1980"/>
                      <a:pt x="9600" y="2005"/>
                      <a:pt x="9575" y="2030"/>
                    </a:cubicBezTo>
                    <a:cubicBezTo>
                      <a:pt x="9557" y="2048"/>
                      <a:pt x="9539" y="2066"/>
                      <a:pt x="9513" y="2066"/>
                    </a:cubicBezTo>
                    <a:cubicBezTo>
                      <a:pt x="9502" y="2066"/>
                      <a:pt x="9489" y="2063"/>
                      <a:pt x="9474" y="2055"/>
                    </a:cubicBezTo>
                    <a:cubicBezTo>
                      <a:pt x="9474" y="2055"/>
                      <a:pt x="9474" y="2030"/>
                      <a:pt x="9449" y="2005"/>
                    </a:cubicBezTo>
                    <a:cubicBezTo>
                      <a:pt x="9449" y="2005"/>
                      <a:pt x="9449" y="1980"/>
                      <a:pt x="9474" y="1980"/>
                    </a:cubicBezTo>
                    <a:cubicBezTo>
                      <a:pt x="9500" y="1930"/>
                      <a:pt x="9500" y="1880"/>
                      <a:pt x="9525" y="1830"/>
                    </a:cubicBezTo>
                    <a:cubicBezTo>
                      <a:pt x="9550" y="1805"/>
                      <a:pt x="9575" y="1780"/>
                      <a:pt x="9600" y="1730"/>
                    </a:cubicBezTo>
                    <a:cubicBezTo>
                      <a:pt x="9625" y="1705"/>
                      <a:pt x="9625" y="1654"/>
                      <a:pt x="9650" y="1604"/>
                    </a:cubicBezTo>
                    <a:cubicBezTo>
                      <a:pt x="9675" y="1579"/>
                      <a:pt x="9675" y="1554"/>
                      <a:pt x="9700" y="1529"/>
                    </a:cubicBezTo>
                    <a:cubicBezTo>
                      <a:pt x="9700" y="1529"/>
                      <a:pt x="9700" y="1529"/>
                      <a:pt x="9725" y="1504"/>
                    </a:cubicBezTo>
                    <a:lnTo>
                      <a:pt x="9700" y="1504"/>
                    </a:lnTo>
                    <a:cubicBezTo>
                      <a:pt x="9700" y="1429"/>
                      <a:pt x="9675" y="1354"/>
                      <a:pt x="9650" y="1304"/>
                    </a:cubicBezTo>
                    <a:cubicBezTo>
                      <a:pt x="9650" y="1253"/>
                      <a:pt x="9650" y="1228"/>
                      <a:pt x="9650" y="1203"/>
                    </a:cubicBezTo>
                    <a:lnTo>
                      <a:pt x="9625" y="1203"/>
                    </a:lnTo>
                    <a:cubicBezTo>
                      <a:pt x="9625" y="1203"/>
                      <a:pt x="9600" y="1228"/>
                      <a:pt x="9575" y="1228"/>
                    </a:cubicBezTo>
                    <a:cubicBezTo>
                      <a:pt x="9575" y="1253"/>
                      <a:pt x="9550" y="1278"/>
                      <a:pt x="9525" y="1278"/>
                    </a:cubicBezTo>
                    <a:cubicBezTo>
                      <a:pt x="9500" y="1304"/>
                      <a:pt x="9500" y="1304"/>
                      <a:pt x="9474" y="1329"/>
                    </a:cubicBezTo>
                    <a:cubicBezTo>
                      <a:pt x="9449" y="1329"/>
                      <a:pt x="9449" y="1354"/>
                      <a:pt x="9424" y="1379"/>
                    </a:cubicBezTo>
                    <a:cubicBezTo>
                      <a:pt x="9399" y="1379"/>
                      <a:pt x="9374" y="1404"/>
                      <a:pt x="9374" y="1404"/>
                    </a:cubicBezTo>
                    <a:cubicBezTo>
                      <a:pt x="9349" y="1429"/>
                      <a:pt x="9349" y="1429"/>
                      <a:pt x="9324" y="1454"/>
                    </a:cubicBezTo>
                    <a:cubicBezTo>
                      <a:pt x="9299" y="1454"/>
                      <a:pt x="9299" y="1479"/>
                      <a:pt x="9274" y="1479"/>
                    </a:cubicBezTo>
                    <a:cubicBezTo>
                      <a:pt x="9274" y="1491"/>
                      <a:pt x="9268" y="1498"/>
                      <a:pt x="9258" y="1498"/>
                    </a:cubicBezTo>
                    <a:cubicBezTo>
                      <a:pt x="9249" y="1498"/>
                      <a:pt x="9236" y="1491"/>
                      <a:pt x="9224" y="1479"/>
                    </a:cubicBezTo>
                    <a:cubicBezTo>
                      <a:pt x="9224" y="1479"/>
                      <a:pt x="9224" y="1454"/>
                      <a:pt x="9224" y="1454"/>
                    </a:cubicBezTo>
                    <a:cubicBezTo>
                      <a:pt x="9224" y="1429"/>
                      <a:pt x="9224" y="1429"/>
                      <a:pt x="9224" y="1429"/>
                    </a:cubicBezTo>
                    <a:cubicBezTo>
                      <a:pt x="9199" y="1429"/>
                      <a:pt x="9199" y="1404"/>
                      <a:pt x="9199" y="1379"/>
                    </a:cubicBezTo>
                    <a:cubicBezTo>
                      <a:pt x="9174" y="1354"/>
                      <a:pt x="9174" y="1354"/>
                      <a:pt x="9174" y="1329"/>
                    </a:cubicBezTo>
                    <a:cubicBezTo>
                      <a:pt x="9149" y="1304"/>
                      <a:pt x="9149" y="1278"/>
                      <a:pt x="9149" y="1253"/>
                    </a:cubicBezTo>
                    <a:cubicBezTo>
                      <a:pt x="9124" y="1228"/>
                      <a:pt x="9124" y="1203"/>
                      <a:pt x="9099" y="1178"/>
                    </a:cubicBezTo>
                    <a:cubicBezTo>
                      <a:pt x="9099" y="1153"/>
                      <a:pt x="9073" y="1128"/>
                      <a:pt x="9073" y="1103"/>
                    </a:cubicBezTo>
                    <a:cubicBezTo>
                      <a:pt x="9073" y="1078"/>
                      <a:pt x="9048" y="1053"/>
                      <a:pt x="9048" y="1028"/>
                    </a:cubicBezTo>
                    <a:cubicBezTo>
                      <a:pt x="9023" y="1003"/>
                      <a:pt x="9023" y="978"/>
                      <a:pt x="9023" y="953"/>
                    </a:cubicBezTo>
                    <a:lnTo>
                      <a:pt x="8998" y="953"/>
                    </a:lnTo>
                    <a:cubicBezTo>
                      <a:pt x="8948" y="1003"/>
                      <a:pt x="8898" y="1053"/>
                      <a:pt x="8873" y="1078"/>
                    </a:cubicBezTo>
                    <a:cubicBezTo>
                      <a:pt x="8848" y="1103"/>
                      <a:pt x="8798" y="1128"/>
                      <a:pt x="8773" y="1153"/>
                    </a:cubicBezTo>
                    <a:cubicBezTo>
                      <a:pt x="8773" y="1178"/>
                      <a:pt x="8773" y="1178"/>
                      <a:pt x="8773" y="1178"/>
                    </a:cubicBezTo>
                    <a:cubicBezTo>
                      <a:pt x="8773" y="1203"/>
                      <a:pt x="8773" y="1203"/>
                      <a:pt x="8748" y="1203"/>
                    </a:cubicBezTo>
                    <a:cubicBezTo>
                      <a:pt x="8773" y="1379"/>
                      <a:pt x="8748" y="1554"/>
                      <a:pt x="8748" y="1705"/>
                    </a:cubicBezTo>
                    <a:cubicBezTo>
                      <a:pt x="8748" y="1730"/>
                      <a:pt x="8723" y="1755"/>
                      <a:pt x="8698" y="1755"/>
                    </a:cubicBezTo>
                    <a:cubicBezTo>
                      <a:pt x="8672" y="1755"/>
                      <a:pt x="8647" y="1730"/>
                      <a:pt x="8647" y="1705"/>
                    </a:cubicBezTo>
                    <a:cubicBezTo>
                      <a:pt x="8672" y="1604"/>
                      <a:pt x="8672" y="1529"/>
                      <a:pt x="8672" y="1429"/>
                    </a:cubicBezTo>
                    <a:cubicBezTo>
                      <a:pt x="8672" y="1379"/>
                      <a:pt x="8672" y="1304"/>
                      <a:pt x="8672" y="1253"/>
                    </a:cubicBezTo>
                    <a:cubicBezTo>
                      <a:pt x="8647" y="1278"/>
                      <a:pt x="8597" y="1304"/>
                      <a:pt x="8572" y="1329"/>
                    </a:cubicBezTo>
                    <a:cubicBezTo>
                      <a:pt x="8522" y="1379"/>
                      <a:pt x="8497" y="1429"/>
                      <a:pt x="8447" y="1454"/>
                    </a:cubicBezTo>
                    <a:cubicBezTo>
                      <a:pt x="8397" y="1504"/>
                      <a:pt x="8372" y="1529"/>
                      <a:pt x="8322" y="1579"/>
                    </a:cubicBezTo>
                    <a:lnTo>
                      <a:pt x="8271" y="1579"/>
                    </a:lnTo>
                    <a:cubicBezTo>
                      <a:pt x="8271" y="1554"/>
                      <a:pt x="8271" y="1529"/>
                      <a:pt x="8271" y="1529"/>
                    </a:cubicBezTo>
                    <a:cubicBezTo>
                      <a:pt x="8322" y="1479"/>
                      <a:pt x="8347" y="1454"/>
                      <a:pt x="8397" y="1404"/>
                    </a:cubicBezTo>
                    <a:cubicBezTo>
                      <a:pt x="8447" y="1379"/>
                      <a:pt x="8497" y="1329"/>
                      <a:pt x="8522" y="1304"/>
                    </a:cubicBezTo>
                    <a:cubicBezTo>
                      <a:pt x="8547" y="1278"/>
                      <a:pt x="8572" y="1253"/>
                      <a:pt x="8597" y="1228"/>
                    </a:cubicBezTo>
                    <a:cubicBezTo>
                      <a:pt x="8572" y="1203"/>
                      <a:pt x="8522" y="1203"/>
                      <a:pt x="8472" y="1203"/>
                    </a:cubicBezTo>
                    <a:cubicBezTo>
                      <a:pt x="8447" y="1178"/>
                      <a:pt x="8397" y="1178"/>
                      <a:pt x="8347" y="1178"/>
                    </a:cubicBezTo>
                    <a:cubicBezTo>
                      <a:pt x="8297" y="1153"/>
                      <a:pt x="8246" y="1153"/>
                      <a:pt x="8196" y="1128"/>
                    </a:cubicBezTo>
                    <a:cubicBezTo>
                      <a:pt x="8171" y="1128"/>
                      <a:pt x="8146" y="1078"/>
                      <a:pt x="8146" y="1053"/>
                    </a:cubicBezTo>
                    <a:cubicBezTo>
                      <a:pt x="8171" y="1028"/>
                      <a:pt x="8171" y="1003"/>
                      <a:pt x="8196" y="1003"/>
                    </a:cubicBezTo>
                    <a:lnTo>
                      <a:pt x="8322" y="1003"/>
                    </a:lnTo>
                    <a:cubicBezTo>
                      <a:pt x="8372" y="1028"/>
                      <a:pt x="8447" y="1028"/>
                      <a:pt x="8522" y="1028"/>
                    </a:cubicBezTo>
                    <a:cubicBezTo>
                      <a:pt x="8597" y="1053"/>
                      <a:pt x="8647" y="1078"/>
                      <a:pt x="8723" y="1078"/>
                    </a:cubicBezTo>
                    <a:lnTo>
                      <a:pt x="8748" y="1078"/>
                    </a:lnTo>
                    <a:cubicBezTo>
                      <a:pt x="8773" y="1078"/>
                      <a:pt x="8798" y="1053"/>
                      <a:pt x="8798" y="1028"/>
                    </a:cubicBezTo>
                    <a:cubicBezTo>
                      <a:pt x="8848" y="978"/>
                      <a:pt x="8898" y="928"/>
                      <a:pt x="8948" y="903"/>
                    </a:cubicBezTo>
                    <a:cubicBezTo>
                      <a:pt x="8948" y="877"/>
                      <a:pt x="8973" y="877"/>
                      <a:pt x="8973" y="877"/>
                    </a:cubicBezTo>
                    <a:cubicBezTo>
                      <a:pt x="8973" y="877"/>
                      <a:pt x="8973" y="852"/>
                      <a:pt x="8948" y="852"/>
                    </a:cubicBezTo>
                    <a:cubicBezTo>
                      <a:pt x="8898" y="852"/>
                      <a:pt x="8848" y="827"/>
                      <a:pt x="8798" y="802"/>
                    </a:cubicBezTo>
                    <a:cubicBezTo>
                      <a:pt x="8723" y="802"/>
                      <a:pt x="8672" y="777"/>
                      <a:pt x="8622" y="777"/>
                    </a:cubicBezTo>
                    <a:cubicBezTo>
                      <a:pt x="8597" y="777"/>
                      <a:pt x="8572" y="752"/>
                      <a:pt x="8572" y="752"/>
                    </a:cubicBezTo>
                    <a:lnTo>
                      <a:pt x="8522" y="752"/>
                    </a:lnTo>
                    <a:cubicBezTo>
                      <a:pt x="8497" y="727"/>
                      <a:pt x="8497" y="702"/>
                      <a:pt x="8497" y="702"/>
                    </a:cubicBezTo>
                    <a:cubicBezTo>
                      <a:pt x="8497" y="677"/>
                      <a:pt x="8522" y="677"/>
                      <a:pt x="8522" y="677"/>
                    </a:cubicBezTo>
                    <a:cubicBezTo>
                      <a:pt x="8522" y="652"/>
                      <a:pt x="8522" y="652"/>
                      <a:pt x="8522" y="652"/>
                    </a:cubicBezTo>
                    <a:cubicBezTo>
                      <a:pt x="8597" y="602"/>
                      <a:pt x="8647" y="577"/>
                      <a:pt x="8698" y="527"/>
                    </a:cubicBezTo>
                    <a:cubicBezTo>
                      <a:pt x="8723" y="501"/>
                      <a:pt x="8748" y="476"/>
                      <a:pt x="8773" y="451"/>
                    </a:cubicBezTo>
                    <a:cubicBezTo>
                      <a:pt x="8798" y="451"/>
                      <a:pt x="8823" y="426"/>
                      <a:pt x="8848" y="401"/>
                    </a:cubicBezTo>
                    <a:cubicBezTo>
                      <a:pt x="8873" y="376"/>
                      <a:pt x="8898" y="376"/>
                      <a:pt x="8923" y="351"/>
                    </a:cubicBezTo>
                    <a:cubicBezTo>
                      <a:pt x="8898" y="351"/>
                      <a:pt x="8848" y="326"/>
                      <a:pt x="8823" y="326"/>
                    </a:cubicBezTo>
                    <a:cubicBezTo>
                      <a:pt x="8773" y="301"/>
                      <a:pt x="8698" y="276"/>
                      <a:pt x="8647" y="251"/>
                    </a:cubicBezTo>
                    <a:cubicBezTo>
                      <a:pt x="8622" y="251"/>
                      <a:pt x="8597" y="251"/>
                      <a:pt x="8572" y="226"/>
                    </a:cubicBezTo>
                    <a:cubicBezTo>
                      <a:pt x="8572" y="251"/>
                      <a:pt x="8572" y="251"/>
                      <a:pt x="8572" y="251"/>
                    </a:cubicBezTo>
                    <a:cubicBezTo>
                      <a:pt x="8522" y="276"/>
                      <a:pt x="8497" y="276"/>
                      <a:pt x="8472" y="301"/>
                    </a:cubicBezTo>
                    <a:cubicBezTo>
                      <a:pt x="8397" y="376"/>
                      <a:pt x="8322" y="426"/>
                      <a:pt x="8246" y="476"/>
                    </a:cubicBezTo>
                    <a:lnTo>
                      <a:pt x="8171" y="476"/>
                    </a:lnTo>
                    <a:cubicBezTo>
                      <a:pt x="8171" y="476"/>
                      <a:pt x="8146" y="451"/>
                      <a:pt x="8146" y="451"/>
                    </a:cubicBezTo>
                    <a:cubicBezTo>
                      <a:pt x="8121" y="426"/>
                      <a:pt x="8121" y="376"/>
                      <a:pt x="8146" y="351"/>
                    </a:cubicBezTo>
                    <a:cubicBezTo>
                      <a:pt x="8221" y="301"/>
                      <a:pt x="8271" y="276"/>
                      <a:pt x="8347" y="226"/>
                    </a:cubicBezTo>
                    <a:cubicBezTo>
                      <a:pt x="8347" y="201"/>
                      <a:pt x="8372" y="201"/>
                      <a:pt x="8397" y="176"/>
                    </a:cubicBezTo>
                    <a:cubicBezTo>
                      <a:pt x="8372" y="176"/>
                      <a:pt x="8322" y="151"/>
                      <a:pt x="8297" y="151"/>
                    </a:cubicBezTo>
                    <a:cubicBezTo>
                      <a:pt x="8271" y="126"/>
                      <a:pt x="8246" y="126"/>
                      <a:pt x="8221" y="100"/>
                    </a:cubicBezTo>
                    <a:cubicBezTo>
                      <a:pt x="8171" y="100"/>
                      <a:pt x="8146" y="100"/>
                      <a:pt x="8121" y="75"/>
                    </a:cubicBezTo>
                    <a:cubicBezTo>
                      <a:pt x="8071" y="50"/>
                      <a:pt x="8046" y="25"/>
                      <a:pt x="79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38"/>
              <p:cNvSpPr/>
              <p:nvPr/>
            </p:nvSpPr>
            <p:spPr>
              <a:xfrm>
                <a:off x="4830350" y="1525725"/>
                <a:ext cx="15075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727" extrusionOk="0">
                    <a:moveTo>
                      <a:pt x="502" y="0"/>
                    </a:moveTo>
                    <a:cubicBezTo>
                      <a:pt x="477" y="25"/>
                      <a:pt x="477" y="25"/>
                      <a:pt x="477" y="25"/>
                    </a:cubicBezTo>
                    <a:cubicBezTo>
                      <a:pt x="427" y="50"/>
                      <a:pt x="377" y="75"/>
                      <a:pt x="352" y="125"/>
                    </a:cubicBezTo>
                    <a:cubicBezTo>
                      <a:pt x="327" y="150"/>
                      <a:pt x="302" y="175"/>
                      <a:pt x="276" y="175"/>
                    </a:cubicBezTo>
                    <a:cubicBezTo>
                      <a:pt x="251" y="201"/>
                      <a:pt x="226" y="226"/>
                      <a:pt x="201" y="226"/>
                    </a:cubicBezTo>
                    <a:cubicBezTo>
                      <a:pt x="176" y="276"/>
                      <a:pt x="151" y="301"/>
                      <a:pt x="126" y="326"/>
                    </a:cubicBezTo>
                    <a:cubicBezTo>
                      <a:pt x="76" y="351"/>
                      <a:pt x="51" y="376"/>
                      <a:pt x="26" y="376"/>
                    </a:cubicBezTo>
                    <a:lnTo>
                      <a:pt x="1" y="376"/>
                    </a:lnTo>
                    <a:cubicBezTo>
                      <a:pt x="1" y="401"/>
                      <a:pt x="26" y="426"/>
                      <a:pt x="26" y="426"/>
                    </a:cubicBezTo>
                    <a:cubicBezTo>
                      <a:pt x="101" y="526"/>
                      <a:pt x="176" y="627"/>
                      <a:pt x="251" y="727"/>
                    </a:cubicBezTo>
                    <a:cubicBezTo>
                      <a:pt x="276" y="702"/>
                      <a:pt x="327" y="652"/>
                      <a:pt x="352" y="627"/>
                    </a:cubicBezTo>
                    <a:cubicBezTo>
                      <a:pt x="402" y="602"/>
                      <a:pt x="452" y="551"/>
                      <a:pt x="502" y="526"/>
                    </a:cubicBezTo>
                    <a:cubicBezTo>
                      <a:pt x="527" y="501"/>
                      <a:pt x="552" y="476"/>
                      <a:pt x="602" y="451"/>
                    </a:cubicBezTo>
                    <a:cubicBezTo>
                      <a:pt x="577" y="426"/>
                      <a:pt x="577" y="401"/>
                      <a:pt x="577" y="376"/>
                    </a:cubicBezTo>
                    <a:cubicBezTo>
                      <a:pt x="552" y="326"/>
                      <a:pt x="552" y="276"/>
                      <a:pt x="527" y="226"/>
                    </a:cubicBezTo>
                    <a:cubicBezTo>
                      <a:pt x="527" y="175"/>
                      <a:pt x="502" y="125"/>
                      <a:pt x="502" y="75"/>
                    </a:cubicBezTo>
                    <a:cubicBezTo>
                      <a:pt x="502" y="50"/>
                      <a:pt x="502" y="25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38"/>
              <p:cNvSpPr/>
              <p:nvPr/>
            </p:nvSpPr>
            <p:spPr>
              <a:xfrm>
                <a:off x="4861050" y="12882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38"/>
              <p:cNvSpPr/>
              <p:nvPr/>
            </p:nvSpPr>
            <p:spPr>
              <a:xfrm>
                <a:off x="4830350" y="1268200"/>
                <a:ext cx="150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828" extrusionOk="0">
                    <a:moveTo>
                      <a:pt x="477" y="0"/>
                    </a:moveTo>
                    <a:cubicBezTo>
                      <a:pt x="427" y="50"/>
                      <a:pt x="377" y="75"/>
                      <a:pt x="352" y="100"/>
                    </a:cubicBezTo>
                    <a:cubicBezTo>
                      <a:pt x="327" y="126"/>
                      <a:pt x="302" y="151"/>
                      <a:pt x="276" y="176"/>
                    </a:cubicBezTo>
                    <a:cubicBezTo>
                      <a:pt x="251" y="201"/>
                      <a:pt x="226" y="201"/>
                      <a:pt x="201" y="226"/>
                    </a:cubicBezTo>
                    <a:cubicBezTo>
                      <a:pt x="176" y="251"/>
                      <a:pt x="151" y="276"/>
                      <a:pt x="126" y="301"/>
                    </a:cubicBezTo>
                    <a:cubicBezTo>
                      <a:pt x="76" y="326"/>
                      <a:pt x="51" y="351"/>
                      <a:pt x="26" y="376"/>
                    </a:cubicBezTo>
                    <a:lnTo>
                      <a:pt x="1" y="376"/>
                    </a:lnTo>
                    <a:cubicBezTo>
                      <a:pt x="1" y="401"/>
                      <a:pt x="26" y="426"/>
                      <a:pt x="26" y="426"/>
                    </a:cubicBezTo>
                    <a:cubicBezTo>
                      <a:pt x="51" y="552"/>
                      <a:pt x="76" y="677"/>
                      <a:pt x="101" y="802"/>
                    </a:cubicBezTo>
                    <a:cubicBezTo>
                      <a:pt x="126" y="802"/>
                      <a:pt x="126" y="827"/>
                      <a:pt x="126" y="827"/>
                    </a:cubicBezTo>
                    <a:cubicBezTo>
                      <a:pt x="151" y="802"/>
                      <a:pt x="176" y="777"/>
                      <a:pt x="201" y="752"/>
                    </a:cubicBezTo>
                    <a:cubicBezTo>
                      <a:pt x="251" y="702"/>
                      <a:pt x="302" y="652"/>
                      <a:pt x="352" y="627"/>
                    </a:cubicBezTo>
                    <a:cubicBezTo>
                      <a:pt x="402" y="577"/>
                      <a:pt x="452" y="552"/>
                      <a:pt x="502" y="501"/>
                    </a:cubicBezTo>
                    <a:cubicBezTo>
                      <a:pt x="527" y="476"/>
                      <a:pt x="552" y="451"/>
                      <a:pt x="602" y="426"/>
                    </a:cubicBezTo>
                    <a:cubicBezTo>
                      <a:pt x="577" y="401"/>
                      <a:pt x="577" y="376"/>
                      <a:pt x="577" y="351"/>
                    </a:cubicBezTo>
                    <a:cubicBezTo>
                      <a:pt x="552" y="301"/>
                      <a:pt x="552" y="251"/>
                      <a:pt x="527" y="201"/>
                    </a:cubicBezTo>
                    <a:cubicBezTo>
                      <a:pt x="527" y="151"/>
                      <a:pt x="502" y="100"/>
                      <a:pt x="502" y="50"/>
                    </a:cubicBezTo>
                    <a:cubicBezTo>
                      <a:pt x="502" y="25"/>
                      <a:pt x="502" y="25"/>
                      <a:pt x="5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38"/>
              <p:cNvSpPr/>
              <p:nvPr/>
            </p:nvSpPr>
            <p:spPr>
              <a:xfrm>
                <a:off x="4834125" y="1280725"/>
                <a:ext cx="263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577" extrusionOk="0">
                    <a:moveTo>
                      <a:pt x="451" y="0"/>
                    </a:moveTo>
                    <a:cubicBezTo>
                      <a:pt x="426" y="26"/>
                      <a:pt x="401" y="51"/>
                      <a:pt x="401" y="51"/>
                    </a:cubicBezTo>
                    <a:cubicBezTo>
                      <a:pt x="351" y="101"/>
                      <a:pt x="301" y="126"/>
                      <a:pt x="251" y="176"/>
                    </a:cubicBezTo>
                    <a:cubicBezTo>
                      <a:pt x="201" y="226"/>
                      <a:pt x="176" y="251"/>
                      <a:pt x="125" y="301"/>
                    </a:cubicBezTo>
                    <a:cubicBezTo>
                      <a:pt x="75" y="326"/>
                      <a:pt x="50" y="376"/>
                      <a:pt x="0" y="401"/>
                    </a:cubicBezTo>
                    <a:cubicBezTo>
                      <a:pt x="50" y="427"/>
                      <a:pt x="100" y="427"/>
                      <a:pt x="125" y="452"/>
                    </a:cubicBezTo>
                    <a:cubicBezTo>
                      <a:pt x="201" y="452"/>
                      <a:pt x="251" y="477"/>
                      <a:pt x="326" y="502"/>
                    </a:cubicBezTo>
                    <a:cubicBezTo>
                      <a:pt x="401" y="527"/>
                      <a:pt x="451" y="552"/>
                      <a:pt x="526" y="552"/>
                    </a:cubicBezTo>
                    <a:cubicBezTo>
                      <a:pt x="526" y="577"/>
                      <a:pt x="552" y="577"/>
                      <a:pt x="552" y="577"/>
                    </a:cubicBezTo>
                    <a:cubicBezTo>
                      <a:pt x="552" y="552"/>
                      <a:pt x="577" y="552"/>
                      <a:pt x="577" y="552"/>
                    </a:cubicBezTo>
                    <a:cubicBezTo>
                      <a:pt x="602" y="552"/>
                      <a:pt x="602" y="527"/>
                      <a:pt x="627" y="527"/>
                    </a:cubicBezTo>
                    <a:cubicBezTo>
                      <a:pt x="677" y="502"/>
                      <a:pt x="702" y="477"/>
                      <a:pt x="752" y="477"/>
                    </a:cubicBezTo>
                    <a:cubicBezTo>
                      <a:pt x="802" y="452"/>
                      <a:pt x="827" y="427"/>
                      <a:pt x="877" y="401"/>
                    </a:cubicBezTo>
                    <a:cubicBezTo>
                      <a:pt x="927" y="376"/>
                      <a:pt x="978" y="351"/>
                      <a:pt x="1003" y="301"/>
                    </a:cubicBezTo>
                    <a:cubicBezTo>
                      <a:pt x="1028" y="301"/>
                      <a:pt x="1028" y="301"/>
                      <a:pt x="1053" y="276"/>
                    </a:cubicBezTo>
                    <a:cubicBezTo>
                      <a:pt x="953" y="251"/>
                      <a:pt x="852" y="201"/>
                      <a:pt x="777" y="176"/>
                    </a:cubicBezTo>
                    <a:cubicBezTo>
                      <a:pt x="702" y="126"/>
                      <a:pt x="652" y="101"/>
                      <a:pt x="577" y="76"/>
                    </a:cubicBezTo>
                    <a:cubicBezTo>
                      <a:pt x="526" y="51"/>
                      <a:pt x="501" y="26"/>
                      <a:pt x="4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38"/>
              <p:cNvSpPr/>
              <p:nvPr/>
            </p:nvSpPr>
            <p:spPr>
              <a:xfrm>
                <a:off x="4815325" y="1273200"/>
                <a:ext cx="156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78" extrusionOk="0">
                    <a:moveTo>
                      <a:pt x="0" y="1"/>
                    </a:moveTo>
                    <a:cubicBezTo>
                      <a:pt x="0" y="26"/>
                      <a:pt x="25" y="26"/>
                      <a:pt x="25" y="26"/>
                    </a:cubicBezTo>
                    <a:cubicBezTo>
                      <a:pt x="25" y="51"/>
                      <a:pt x="50" y="101"/>
                      <a:pt x="50" y="126"/>
                    </a:cubicBezTo>
                    <a:cubicBezTo>
                      <a:pt x="75" y="176"/>
                      <a:pt x="101" y="226"/>
                      <a:pt x="101" y="276"/>
                    </a:cubicBezTo>
                    <a:cubicBezTo>
                      <a:pt x="126" y="327"/>
                      <a:pt x="151" y="377"/>
                      <a:pt x="176" y="427"/>
                    </a:cubicBezTo>
                    <a:cubicBezTo>
                      <a:pt x="176" y="452"/>
                      <a:pt x="201" y="477"/>
                      <a:pt x="201" y="502"/>
                    </a:cubicBezTo>
                    <a:cubicBezTo>
                      <a:pt x="201" y="502"/>
                      <a:pt x="201" y="527"/>
                      <a:pt x="226" y="527"/>
                    </a:cubicBezTo>
                    <a:cubicBezTo>
                      <a:pt x="326" y="577"/>
                      <a:pt x="426" y="627"/>
                      <a:pt x="527" y="652"/>
                    </a:cubicBezTo>
                    <a:cubicBezTo>
                      <a:pt x="552" y="652"/>
                      <a:pt x="602" y="652"/>
                      <a:pt x="627" y="677"/>
                    </a:cubicBezTo>
                    <a:cubicBezTo>
                      <a:pt x="627" y="652"/>
                      <a:pt x="627" y="627"/>
                      <a:pt x="602" y="627"/>
                    </a:cubicBezTo>
                    <a:cubicBezTo>
                      <a:pt x="577" y="502"/>
                      <a:pt x="552" y="352"/>
                      <a:pt x="527" y="226"/>
                    </a:cubicBezTo>
                    <a:cubicBezTo>
                      <a:pt x="502" y="201"/>
                      <a:pt x="502" y="176"/>
                      <a:pt x="502" y="151"/>
                    </a:cubicBezTo>
                    <a:cubicBezTo>
                      <a:pt x="476" y="151"/>
                      <a:pt x="476" y="126"/>
                      <a:pt x="451" y="126"/>
                    </a:cubicBezTo>
                    <a:cubicBezTo>
                      <a:pt x="401" y="126"/>
                      <a:pt x="326" y="101"/>
                      <a:pt x="276" y="76"/>
                    </a:cubicBezTo>
                    <a:cubicBezTo>
                      <a:pt x="251" y="76"/>
                      <a:pt x="201" y="51"/>
                      <a:pt x="176" y="51"/>
                    </a:cubicBezTo>
                    <a:cubicBezTo>
                      <a:pt x="151" y="51"/>
                      <a:pt x="126" y="26"/>
                      <a:pt x="101" y="26"/>
                    </a:cubicBezTo>
                    <a:cubicBezTo>
                      <a:pt x="50" y="26"/>
                      <a:pt x="25" y="2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38"/>
              <p:cNvSpPr/>
              <p:nvPr/>
            </p:nvSpPr>
            <p:spPr>
              <a:xfrm>
                <a:off x="4809050" y="1289500"/>
                <a:ext cx="194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778" h="427" extrusionOk="0">
                    <a:moveTo>
                      <a:pt x="427" y="0"/>
                    </a:moveTo>
                    <a:cubicBezTo>
                      <a:pt x="402" y="0"/>
                      <a:pt x="402" y="25"/>
                      <a:pt x="377" y="25"/>
                    </a:cubicBezTo>
                    <a:cubicBezTo>
                      <a:pt x="352" y="50"/>
                      <a:pt x="326" y="50"/>
                      <a:pt x="326" y="76"/>
                    </a:cubicBezTo>
                    <a:cubicBezTo>
                      <a:pt x="276" y="101"/>
                      <a:pt x="226" y="126"/>
                      <a:pt x="176" y="151"/>
                    </a:cubicBezTo>
                    <a:cubicBezTo>
                      <a:pt x="151" y="176"/>
                      <a:pt x="151" y="201"/>
                      <a:pt x="126" y="201"/>
                    </a:cubicBezTo>
                    <a:cubicBezTo>
                      <a:pt x="101" y="226"/>
                      <a:pt x="76" y="226"/>
                      <a:pt x="51" y="251"/>
                    </a:cubicBezTo>
                    <a:cubicBezTo>
                      <a:pt x="51" y="276"/>
                      <a:pt x="26" y="276"/>
                      <a:pt x="1" y="301"/>
                    </a:cubicBezTo>
                    <a:lnTo>
                      <a:pt x="51" y="301"/>
                    </a:lnTo>
                    <a:cubicBezTo>
                      <a:pt x="101" y="326"/>
                      <a:pt x="151" y="326"/>
                      <a:pt x="201" y="351"/>
                    </a:cubicBezTo>
                    <a:cubicBezTo>
                      <a:pt x="251" y="376"/>
                      <a:pt x="326" y="376"/>
                      <a:pt x="377" y="401"/>
                    </a:cubicBezTo>
                    <a:cubicBezTo>
                      <a:pt x="402" y="401"/>
                      <a:pt x="427" y="426"/>
                      <a:pt x="452" y="426"/>
                    </a:cubicBezTo>
                    <a:cubicBezTo>
                      <a:pt x="452" y="401"/>
                      <a:pt x="477" y="401"/>
                      <a:pt x="477" y="376"/>
                    </a:cubicBezTo>
                    <a:cubicBezTo>
                      <a:pt x="527" y="351"/>
                      <a:pt x="577" y="301"/>
                      <a:pt x="627" y="251"/>
                    </a:cubicBezTo>
                    <a:cubicBezTo>
                      <a:pt x="677" y="226"/>
                      <a:pt x="727" y="176"/>
                      <a:pt x="778" y="151"/>
                    </a:cubicBezTo>
                    <a:cubicBezTo>
                      <a:pt x="778" y="126"/>
                      <a:pt x="778" y="126"/>
                      <a:pt x="778" y="126"/>
                    </a:cubicBezTo>
                    <a:cubicBezTo>
                      <a:pt x="702" y="101"/>
                      <a:pt x="652" y="76"/>
                      <a:pt x="602" y="76"/>
                    </a:cubicBezTo>
                    <a:cubicBezTo>
                      <a:pt x="552" y="50"/>
                      <a:pt x="477" y="25"/>
                      <a:pt x="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38"/>
              <p:cNvSpPr/>
              <p:nvPr/>
            </p:nvSpPr>
            <p:spPr>
              <a:xfrm>
                <a:off x="4834750" y="1294500"/>
                <a:ext cx="156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3" extrusionOk="0">
                    <a:moveTo>
                      <a:pt x="0" y="1"/>
                    </a:moveTo>
                    <a:cubicBezTo>
                      <a:pt x="0" y="51"/>
                      <a:pt x="25" y="101"/>
                      <a:pt x="25" y="151"/>
                    </a:cubicBezTo>
                    <a:cubicBezTo>
                      <a:pt x="50" y="251"/>
                      <a:pt x="75" y="377"/>
                      <a:pt x="100" y="502"/>
                    </a:cubicBezTo>
                    <a:cubicBezTo>
                      <a:pt x="100" y="527"/>
                      <a:pt x="126" y="527"/>
                      <a:pt x="126" y="552"/>
                    </a:cubicBezTo>
                    <a:lnTo>
                      <a:pt x="151" y="552"/>
                    </a:lnTo>
                    <a:cubicBezTo>
                      <a:pt x="151" y="577"/>
                      <a:pt x="176" y="577"/>
                      <a:pt x="176" y="577"/>
                    </a:cubicBezTo>
                    <a:cubicBezTo>
                      <a:pt x="201" y="577"/>
                      <a:pt x="251" y="577"/>
                      <a:pt x="276" y="602"/>
                    </a:cubicBezTo>
                    <a:lnTo>
                      <a:pt x="326" y="602"/>
                    </a:lnTo>
                    <a:cubicBezTo>
                      <a:pt x="351" y="602"/>
                      <a:pt x="376" y="627"/>
                      <a:pt x="401" y="627"/>
                    </a:cubicBezTo>
                    <a:cubicBezTo>
                      <a:pt x="426" y="627"/>
                      <a:pt x="451" y="627"/>
                      <a:pt x="476" y="653"/>
                    </a:cubicBezTo>
                    <a:lnTo>
                      <a:pt x="627" y="653"/>
                    </a:lnTo>
                    <a:cubicBezTo>
                      <a:pt x="627" y="627"/>
                      <a:pt x="602" y="602"/>
                      <a:pt x="602" y="577"/>
                    </a:cubicBezTo>
                    <a:cubicBezTo>
                      <a:pt x="577" y="502"/>
                      <a:pt x="577" y="452"/>
                      <a:pt x="552" y="377"/>
                    </a:cubicBezTo>
                    <a:cubicBezTo>
                      <a:pt x="527" y="327"/>
                      <a:pt x="527" y="302"/>
                      <a:pt x="527" y="251"/>
                    </a:cubicBezTo>
                    <a:cubicBezTo>
                      <a:pt x="527" y="226"/>
                      <a:pt x="527" y="201"/>
                      <a:pt x="527" y="176"/>
                    </a:cubicBezTo>
                    <a:lnTo>
                      <a:pt x="476" y="176"/>
                    </a:lnTo>
                    <a:cubicBezTo>
                      <a:pt x="326" y="126"/>
                      <a:pt x="151" y="76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38"/>
              <p:cNvSpPr/>
              <p:nvPr/>
            </p:nvSpPr>
            <p:spPr>
              <a:xfrm>
                <a:off x="4861050" y="15457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38"/>
              <p:cNvSpPr/>
              <p:nvPr/>
            </p:nvSpPr>
            <p:spPr>
              <a:xfrm>
                <a:off x="4822200" y="1293875"/>
                <a:ext cx="1257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828" extrusionOk="0">
                    <a:moveTo>
                      <a:pt x="352" y="1"/>
                    </a:moveTo>
                    <a:cubicBezTo>
                      <a:pt x="352" y="1"/>
                      <a:pt x="327" y="26"/>
                      <a:pt x="302" y="26"/>
                    </a:cubicBezTo>
                    <a:cubicBezTo>
                      <a:pt x="252" y="76"/>
                      <a:pt x="227" y="126"/>
                      <a:pt x="176" y="151"/>
                    </a:cubicBezTo>
                    <a:cubicBezTo>
                      <a:pt x="126" y="201"/>
                      <a:pt x="76" y="226"/>
                      <a:pt x="26" y="276"/>
                    </a:cubicBezTo>
                    <a:cubicBezTo>
                      <a:pt x="26" y="276"/>
                      <a:pt x="1" y="276"/>
                      <a:pt x="1" y="302"/>
                    </a:cubicBezTo>
                    <a:cubicBezTo>
                      <a:pt x="26" y="327"/>
                      <a:pt x="26" y="377"/>
                      <a:pt x="51" y="427"/>
                    </a:cubicBezTo>
                    <a:cubicBezTo>
                      <a:pt x="51" y="452"/>
                      <a:pt x="51" y="477"/>
                      <a:pt x="76" y="502"/>
                    </a:cubicBezTo>
                    <a:cubicBezTo>
                      <a:pt x="76" y="527"/>
                      <a:pt x="76" y="552"/>
                      <a:pt x="76" y="577"/>
                    </a:cubicBezTo>
                    <a:cubicBezTo>
                      <a:pt x="101" y="602"/>
                      <a:pt x="101" y="627"/>
                      <a:pt x="126" y="652"/>
                    </a:cubicBezTo>
                    <a:cubicBezTo>
                      <a:pt x="126" y="678"/>
                      <a:pt x="126" y="703"/>
                      <a:pt x="126" y="728"/>
                    </a:cubicBezTo>
                    <a:cubicBezTo>
                      <a:pt x="151" y="753"/>
                      <a:pt x="151" y="753"/>
                      <a:pt x="151" y="778"/>
                    </a:cubicBezTo>
                    <a:cubicBezTo>
                      <a:pt x="151" y="803"/>
                      <a:pt x="151" y="803"/>
                      <a:pt x="151" y="828"/>
                    </a:cubicBezTo>
                    <a:cubicBezTo>
                      <a:pt x="176" y="803"/>
                      <a:pt x="201" y="803"/>
                      <a:pt x="201" y="803"/>
                    </a:cubicBezTo>
                    <a:cubicBezTo>
                      <a:pt x="227" y="778"/>
                      <a:pt x="227" y="753"/>
                      <a:pt x="252" y="753"/>
                    </a:cubicBezTo>
                    <a:cubicBezTo>
                      <a:pt x="277" y="728"/>
                      <a:pt x="302" y="728"/>
                      <a:pt x="302" y="703"/>
                    </a:cubicBezTo>
                    <a:cubicBezTo>
                      <a:pt x="327" y="703"/>
                      <a:pt x="352" y="678"/>
                      <a:pt x="377" y="678"/>
                    </a:cubicBezTo>
                    <a:cubicBezTo>
                      <a:pt x="377" y="652"/>
                      <a:pt x="377" y="652"/>
                      <a:pt x="402" y="652"/>
                    </a:cubicBezTo>
                    <a:cubicBezTo>
                      <a:pt x="402" y="627"/>
                      <a:pt x="402" y="627"/>
                      <a:pt x="427" y="627"/>
                    </a:cubicBezTo>
                    <a:cubicBezTo>
                      <a:pt x="427" y="602"/>
                      <a:pt x="452" y="577"/>
                      <a:pt x="477" y="552"/>
                    </a:cubicBezTo>
                    <a:cubicBezTo>
                      <a:pt x="477" y="552"/>
                      <a:pt x="477" y="552"/>
                      <a:pt x="502" y="527"/>
                    </a:cubicBezTo>
                    <a:cubicBezTo>
                      <a:pt x="477" y="402"/>
                      <a:pt x="452" y="276"/>
                      <a:pt x="427" y="151"/>
                    </a:cubicBezTo>
                    <a:cubicBezTo>
                      <a:pt x="402" y="101"/>
                      <a:pt x="402" y="51"/>
                      <a:pt x="3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38"/>
              <p:cNvSpPr/>
              <p:nvPr/>
            </p:nvSpPr>
            <p:spPr>
              <a:xfrm>
                <a:off x="4985750" y="1178600"/>
                <a:ext cx="12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51" h="126" extrusionOk="0">
                    <a:moveTo>
                      <a:pt x="0" y="0"/>
                    </a:moveTo>
                    <a:cubicBezTo>
                      <a:pt x="0" y="25"/>
                      <a:pt x="0" y="25"/>
                      <a:pt x="0" y="50"/>
                    </a:cubicBezTo>
                    <a:cubicBezTo>
                      <a:pt x="25" y="75"/>
                      <a:pt x="25" y="101"/>
                      <a:pt x="25" y="126"/>
                    </a:cubicBezTo>
                    <a:cubicBezTo>
                      <a:pt x="50" y="101"/>
                      <a:pt x="50" y="50"/>
                      <a:pt x="50" y="25"/>
                    </a:cubicBezTo>
                    <a:cubicBezTo>
                      <a:pt x="50" y="25"/>
                      <a:pt x="25" y="0"/>
                      <a:pt x="0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38"/>
              <p:cNvSpPr/>
              <p:nvPr/>
            </p:nvSpPr>
            <p:spPr>
              <a:xfrm>
                <a:off x="4970700" y="1173575"/>
                <a:ext cx="1445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578" h="653" extrusionOk="0">
                    <a:moveTo>
                      <a:pt x="1" y="1"/>
                    </a:moveTo>
                    <a:cubicBezTo>
                      <a:pt x="1" y="51"/>
                      <a:pt x="26" y="76"/>
                      <a:pt x="26" y="126"/>
                    </a:cubicBezTo>
                    <a:cubicBezTo>
                      <a:pt x="51" y="251"/>
                      <a:pt x="76" y="377"/>
                      <a:pt x="101" y="502"/>
                    </a:cubicBezTo>
                    <a:cubicBezTo>
                      <a:pt x="101" y="502"/>
                      <a:pt x="101" y="527"/>
                      <a:pt x="101" y="552"/>
                    </a:cubicBezTo>
                    <a:lnTo>
                      <a:pt x="176" y="552"/>
                    </a:lnTo>
                    <a:cubicBezTo>
                      <a:pt x="201" y="577"/>
                      <a:pt x="251" y="577"/>
                      <a:pt x="277" y="577"/>
                    </a:cubicBezTo>
                    <a:cubicBezTo>
                      <a:pt x="277" y="602"/>
                      <a:pt x="302" y="602"/>
                      <a:pt x="327" y="602"/>
                    </a:cubicBezTo>
                    <a:cubicBezTo>
                      <a:pt x="352" y="602"/>
                      <a:pt x="377" y="602"/>
                      <a:pt x="377" y="627"/>
                    </a:cubicBezTo>
                    <a:lnTo>
                      <a:pt x="477" y="627"/>
                    </a:lnTo>
                    <a:cubicBezTo>
                      <a:pt x="502" y="627"/>
                      <a:pt x="527" y="652"/>
                      <a:pt x="552" y="652"/>
                    </a:cubicBezTo>
                    <a:cubicBezTo>
                      <a:pt x="577" y="602"/>
                      <a:pt x="577" y="552"/>
                      <a:pt x="577" y="527"/>
                    </a:cubicBezTo>
                    <a:cubicBezTo>
                      <a:pt x="577" y="477"/>
                      <a:pt x="552" y="427"/>
                      <a:pt x="552" y="377"/>
                    </a:cubicBezTo>
                    <a:cubicBezTo>
                      <a:pt x="527" y="327"/>
                      <a:pt x="527" y="276"/>
                      <a:pt x="527" y="226"/>
                    </a:cubicBezTo>
                    <a:cubicBezTo>
                      <a:pt x="502" y="226"/>
                      <a:pt x="502" y="201"/>
                      <a:pt x="502" y="176"/>
                    </a:cubicBezTo>
                    <a:lnTo>
                      <a:pt x="477" y="176"/>
                    </a:lnTo>
                    <a:cubicBezTo>
                      <a:pt x="327" y="126"/>
                      <a:pt x="151" y="51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38"/>
              <p:cNvSpPr/>
              <p:nvPr/>
            </p:nvSpPr>
            <p:spPr>
              <a:xfrm>
                <a:off x="4987000" y="1174200"/>
                <a:ext cx="1275" cy="1275"/>
              </a:xfrm>
              <a:custGeom>
                <a:avLst/>
                <a:gdLst/>
                <a:ahLst/>
                <a:cxnLst/>
                <a:rect l="l" t="t" r="r" b="b"/>
                <a:pathLst>
                  <a:path w="51" h="51" extrusionOk="0">
                    <a:moveTo>
                      <a:pt x="51" y="1"/>
                    </a:moveTo>
                    <a:cubicBezTo>
                      <a:pt x="51" y="1"/>
                      <a:pt x="26" y="26"/>
                      <a:pt x="0" y="26"/>
                    </a:cubicBezTo>
                    <a:cubicBezTo>
                      <a:pt x="26" y="26"/>
                      <a:pt x="26" y="26"/>
                      <a:pt x="51" y="51"/>
                    </a:cubicBezTo>
                    <a:cubicBezTo>
                      <a:pt x="51" y="26"/>
                      <a:pt x="51" y="1"/>
                      <a:pt x="51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6" name="Google Shape;4826;p38"/>
              <p:cNvSpPr/>
              <p:nvPr/>
            </p:nvSpPr>
            <p:spPr>
              <a:xfrm>
                <a:off x="4970075" y="1159800"/>
                <a:ext cx="2070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552" extrusionOk="0">
                    <a:moveTo>
                      <a:pt x="452" y="0"/>
                    </a:moveTo>
                    <a:cubicBezTo>
                      <a:pt x="427" y="25"/>
                      <a:pt x="402" y="25"/>
                      <a:pt x="377" y="50"/>
                    </a:cubicBezTo>
                    <a:cubicBezTo>
                      <a:pt x="352" y="76"/>
                      <a:pt x="302" y="126"/>
                      <a:pt x="251" y="176"/>
                    </a:cubicBezTo>
                    <a:cubicBezTo>
                      <a:pt x="201" y="201"/>
                      <a:pt x="151" y="251"/>
                      <a:pt x="101" y="301"/>
                    </a:cubicBezTo>
                    <a:cubicBezTo>
                      <a:pt x="76" y="326"/>
                      <a:pt x="26" y="351"/>
                      <a:pt x="1" y="401"/>
                    </a:cubicBezTo>
                    <a:cubicBezTo>
                      <a:pt x="51" y="401"/>
                      <a:pt x="76" y="426"/>
                      <a:pt x="126" y="426"/>
                    </a:cubicBezTo>
                    <a:cubicBezTo>
                      <a:pt x="201" y="451"/>
                      <a:pt x="251" y="477"/>
                      <a:pt x="327" y="502"/>
                    </a:cubicBezTo>
                    <a:cubicBezTo>
                      <a:pt x="377" y="502"/>
                      <a:pt x="452" y="527"/>
                      <a:pt x="527" y="552"/>
                    </a:cubicBezTo>
                    <a:lnTo>
                      <a:pt x="552" y="552"/>
                    </a:lnTo>
                    <a:cubicBezTo>
                      <a:pt x="552" y="552"/>
                      <a:pt x="577" y="552"/>
                      <a:pt x="577" y="527"/>
                    </a:cubicBezTo>
                    <a:lnTo>
                      <a:pt x="627" y="527"/>
                    </a:lnTo>
                    <a:cubicBezTo>
                      <a:pt x="677" y="502"/>
                      <a:pt x="703" y="477"/>
                      <a:pt x="753" y="451"/>
                    </a:cubicBezTo>
                    <a:lnTo>
                      <a:pt x="778" y="451"/>
                    </a:lnTo>
                    <a:cubicBezTo>
                      <a:pt x="803" y="351"/>
                      <a:pt x="828" y="251"/>
                      <a:pt x="828" y="176"/>
                    </a:cubicBezTo>
                    <a:cubicBezTo>
                      <a:pt x="803" y="176"/>
                      <a:pt x="778" y="176"/>
                      <a:pt x="753" y="151"/>
                    </a:cubicBezTo>
                    <a:cubicBezTo>
                      <a:pt x="703" y="126"/>
                      <a:pt x="652" y="101"/>
                      <a:pt x="577" y="76"/>
                    </a:cubicBezTo>
                    <a:cubicBezTo>
                      <a:pt x="527" y="50"/>
                      <a:pt x="502" y="25"/>
                      <a:pt x="4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7" name="Google Shape;4827;p38"/>
              <p:cNvSpPr/>
              <p:nvPr/>
            </p:nvSpPr>
            <p:spPr>
              <a:xfrm>
                <a:off x="4973225" y="1652275"/>
                <a:ext cx="14425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828" extrusionOk="0">
                    <a:moveTo>
                      <a:pt x="476" y="1"/>
                    </a:moveTo>
                    <a:cubicBezTo>
                      <a:pt x="476" y="26"/>
                      <a:pt x="476" y="26"/>
                      <a:pt x="476" y="26"/>
                    </a:cubicBezTo>
                    <a:cubicBezTo>
                      <a:pt x="426" y="51"/>
                      <a:pt x="376" y="76"/>
                      <a:pt x="351" y="126"/>
                    </a:cubicBezTo>
                    <a:cubicBezTo>
                      <a:pt x="326" y="151"/>
                      <a:pt x="301" y="176"/>
                      <a:pt x="276" y="176"/>
                    </a:cubicBezTo>
                    <a:cubicBezTo>
                      <a:pt x="251" y="201"/>
                      <a:pt x="226" y="226"/>
                      <a:pt x="201" y="226"/>
                    </a:cubicBezTo>
                    <a:cubicBezTo>
                      <a:pt x="176" y="276"/>
                      <a:pt x="150" y="301"/>
                      <a:pt x="100" y="327"/>
                    </a:cubicBezTo>
                    <a:cubicBezTo>
                      <a:pt x="75" y="352"/>
                      <a:pt x="50" y="377"/>
                      <a:pt x="25" y="377"/>
                    </a:cubicBezTo>
                    <a:lnTo>
                      <a:pt x="0" y="377"/>
                    </a:lnTo>
                    <a:cubicBezTo>
                      <a:pt x="0" y="402"/>
                      <a:pt x="0" y="427"/>
                      <a:pt x="25" y="452"/>
                    </a:cubicBezTo>
                    <a:cubicBezTo>
                      <a:pt x="50" y="577"/>
                      <a:pt x="75" y="702"/>
                      <a:pt x="100" y="828"/>
                    </a:cubicBezTo>
                    <a:cubicBezTo>
                      <a:pt x="125" y="803"/>
                      <a:pt x="176" y="778"/>
                      <a:pt x="201" y="753"/>
                    </a:cubicBezTo>
                    <a:cubicBezTo>
                      <a:pt x="251" y="702"/>
                      <a:pt x="301" y="677"/>
                      <a:pt x="351" y="627"/>
                    </a:cubicBezTo>
                    <a:cubicBezTo>
                      <a:pt x="401" y="602"/>
                      <a:pt x="451" y="552"/>
                      <a:pt x="476" y="527"/>
                    </a:cubicBezTo>
                    <a:cubicBezTo>
                      <a:pt x="526" y="502"/>
                      <a:pt x="551" y="477"/>
                      <a:pt x="577" y="452"/>
                    </a:cubicBezTo>
                    <a:cubicBezTo>
                      <a:pt x="577" y="427"/>
                      <a:pt x="577" y="402"/>
                      <a:pt x="577" y="377"/>
                    </a:cubicBezTo>
                    <a:cubicBezTo>
                      <a:pt x="551" y="327"/>
                      <a:pt x="551" y="276"/>
                      <a:pt x="526" y="226"/>
                    </a:cubicBezTo>
                    <a:cubicBezTo>
                      <a:pt x="526" y="176"/>
                      <a:pt x="501" y="126"/>
                      <a:pt x="501" y="76"/>
                    </a:cubicBezTo>
                    <a:cubicBezTo>
                      <a:pt x="501" y="51"/>
                      <a:pt x="476" y="26"/>
                      <a:pt x="4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8" name="Google Shape;4828;p38"/>
              <p:cNvSpPr/>
              <p:nvPr/>
            </p:nvSpPr>
            <p:spPr>
              <a:xfrm>
                <a:off x="4992650" y="1684225"/>
                <a:ext cx="9400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252" extrusionOk="0">
                    <a:moveTo>
                      <a:pt x="0" y="1"/>
                    </a:moveTo>
                    <a:cubicBezTo>
                      <a:pt x="0" y="26"/>
                      <a:pt x="0" y="26"/>
                      <a:pt x="0" y="51"/>
                    </a:cubicBezTo>
                    <a:cubicBezTo>
                      <a:pt x="0" y="76"/>
                      <a:pt x="25" y="101"/>
                      <a:pt x="25" y="126"/>
                    </a:cubicBezTo>
                    <a:cubicBezTo>
                      <a:pt x="100" y="151"/>
                      <a:pt x="175" y="201"/>
                      <a:pt x="251" y="252"/>
                    </a:cubicBezTo>
                    <a:lnTo>
                      <a:pt x="376" y="151"/>
                    </a:lnTo>
                    <a:cubicBezTo>
                      <a:pt x="376" y="151"/>
                      <a:pt x="376" y="126"/>
                      <a:pt x="376" y="126"/>
                    </a:cubicBezTo>
                    <a:lnTo>
                      <a:pt x="351" y="126"/>
                    </a:lnTo>
                    <a:cubicBezTo>
                      <a:pt x="326" y="101"/>
                      <a:pt x="276" y="101"/>
                      <a:pt x="251" y="76"/>
                    </a:cubicBezTo>
                    <a:cubicBezTo>
                      <a:pt x="175" y="51"/>
                      <a:pt x="75" y="26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9" name="Google Shape;4829;p38"/>
              <p:cNvSpPr/>
              <p:nvPr/>
            </p:nvSpPr>
            <p:spPr>
              <a:xfrm>
                <a:off x="4976975" y="1665450"/>
                <a:ext cx="263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552" extrusionOk="0">
                    <a:moveTo>
                      <a:pt x="452" y="0"/>
                    </a:moveTo>
                    <a:cubicBezTo>
                      <a:pt x="427" y="0"/>
                      <a:pt x="401" y="25"/>
                      <a:pt x="376" y="50"/>
                    </a:cubicBezTo>
                    <a:cubicBezTo>
                      <a:pt x="351" y="75"/>
                      <a:pt x="301" y="125"/>
                      <a:pt x="251" y="150"/>
                    </a:cubicBezTo>
                    <a:cubicBezTo>
                      <a:pt x="201" y="201"/>
                      <a:pt x="151" y="251"/>
                      <a:pt x="101" y="301"/>
                    </a:cubicBezTo>
                    <a:cubicBezTo>
                      <a:pt x="76" y="326"/>
                      <a:pt x="26" y="351"/>
                      <a:pt x="0" y="401"/>
                    </a:cubicBezTo>
                    <a:cubicBezTo>
                      <a:pt x="51" y="401"/>
                      <a:pt x="76" y="426"/>
                      <a:pt x="126" y="426"/>
                    </a:cubicBezTo>
                    <a:cubicBezTo>
                      <a:pt x="201" y="451"/>
                      <a:pt x="251" y="476"/>
                      <a:pt x="326" y="501"/>
                    </a:cubicBezTo>
                    <a:cubicBezTo>
                      <a:pt x="376" y="501"/>
                      <a:pt x="452" y="526"/>
                      <a:pt x="527" y="551"/>
                    </a:cubicBezTo>
                    <a:lnTo>
                      <a:pt x="552" y="551"/>
                    </a:lnTo>
                    <a:cubicBezTo>
                      <a:pt x="552" y="551"/>
                      <a:pt x="552" y="551"/>
                      <a:pt x="577" y="526"/>
                    </a:cubicBezTo>
                    <a:cubicBezTo>
                      <a:pt x="577" y="526"/>
                      <a:pt x="602" y="526"/>
                      <a:pt x="627" y="501"/>
                    </a:cubicBezTo>
                    <a:cubicBezTo>
                      <a:pt x="652" y="501"/>
                      <a:pt x="702" y="476"/>
                      <a:pt x="727" y="451"/>
                    </a:cubicBezTo>
                    <a:cubicBezTo>
                      <a:pt x="777" y="426"/>
                      <a:pt x="828" y="401"/>
                      <a:pt x="878" y="376"/>
                    </a:cubicBezTo>
                    <a:cubicBezTo>
                      <a:pt x="928" y="351"/>
                      <a:pt x="953" y="326"/>
                      <a:pt x="1003" y="301"/>
                    </a:cubicBezTo>
                    <a:cubicBezTo>
                      <a:pt x="1028" y="301"/>
                      <a:pt x="1028" y="276"/>
                      <a:pt x="1053" y="276"/>
                    </a:cubicBezTo>
                    <a:cubicBezTo>
                      <a:pt x="953" y="226"/>
                      <a:pt x="853" y="201"/>
                      <a:pt x="752" y="150"/>
                    </a:cubicBezTo>
                    <a:cubicBezTo>
                      <a:pt x="702" y="125"/>
                      <a:pt x="627" y="100"/>
                      <a:pt x="577" y="50"/>
                    </a:cubicBezTo>
                    <a:cubicBezTo>
                      <a:pt x="527" y="50"/>
                      <a:pt x="477" y="25"/>
                      <a:pt x="452" y="0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0" name="Google Shape;4830;p38"/>
              <p:cNvSpPr/>
              <p:nvPr/>
            </p:nvSpPr>
            <p:spPr>
              <a:xfrm>
                <a:off x="4973850" y="1189250"/>
                <a:ext cx="1005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02" extrusionOk="0">
                    <a:moveTo>
                      <a:pt x="0" y="0"/>
                    </a:moveTo>
                    <a:cubicBezTo>
                      <a:pt x="25" y="76"/>
                      <a:pt x="50" y="176"/>
                      <a:pt x="75" y="251"/>
                    </a:cubicBezTo>
                    <a:cubicBezTo>
                      <a:pt x="75" y="251"/>
                      <a:pt x="75" y="251"/>
                      <a:pt x="75" y="276"/>
                    </a:cubicBezTo>
                    <a:cubicBezTo>
                      <a:pt x="151" y="301"/>
                      <a:pt x="251" y="351"/>
                      <a:pt x="326" y="401"/>
                    </a:cubicBezTo>
                    <a:cubicBezTo>
                      <a:pt x="351" y="301"/>
                      <a:pt x="376" y="201"/>
                      <a:pt x="401" y="101"/>
                    </a:cubicBezTo>
                    <a:lnTo>
                      <a:pt x="376" y="101"/>
                    </a:lnTo>
                    <a:cubicBezTo>
                      <a:pt x="376" y="101"/>
                      <a:pt x="351" y="76"/>
                      <a:pt x="326" y="76"/>
                    </a:cubicBezTo>
                    <a:cubicBezTo>
                      <a:pt x="301" y="76"/>
                      <a:pt x="276" y="50"/>
                      <a:pt x="226" y="50"/>
                    </a:cubicBezTo>
                    <a:cubicBezTo>
                      <a:pt x="176" y="25"/>
                      <a:pt x="125" y="25"/>
                      <a:pt x="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38"/>
              <p:cNvSpPr/>
              <p:nvPr/>
            </p:nvSpPr>
            <p:spPr>
              <a:xfrm>
                <a:off x="5003925" y="1672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2" name="Google Shape;4832;p38"/>
              <p:cNvSpPr/>
              <p:nvPr/>
            </p:nvSpPr>
            <p:spPr>
              <a:xfrm>
                <a:off x="4976350" y="1199900"/>
                <a:ext cx="5025" cy="119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477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" y="76"/>
                      <a:pt x="51" y="151"/>
                      <a:pt x="51" y="226"/>
                    </a:cubicBezTo>
                    <a:cubicBezTo>
                      <a:pt x="76" y="276"/>
                      <a:pt x="101" y="351"/>
                      <a:pt x="101" y="401"/>
                    </a:cubicBezTo>
                    <a:cubicBezTo>
                      <a:pt x="101" y="426"/>
                      <a:pt x="101" y="452"/>
                      <a:pt x="101" y="477"/>
                    </a:cubicBezTo>
                    <a:cubicBezTo>
                      <a:pt x="151" y="351"/>
                      <a:pt x="176" y="226"/>
                      <a:pt x="201" y="101"/>
                    </a:cubicBezTo>
                    <a:lnTo>
                      <a:pt x="176" y="101"/>
                    </a:lnTo>
                    <a:cubicBezTo>
                      <a:pt x="126" y="51"/>
                      <a:pt x="76" y="25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3" name="Google Shape;4833;p38"/>
              <p:cNvSpPr/>
              <p:nvPr/>
            </p:nvSpPr>
            <p:spPr>
              <a:xfrm>
                <a:off x="4953175" y="1156375"/>
                <a:ext cx="1380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552" h="489" extrusionOk="0">
                    <a:moveTo>
                      <a:pt x="293" y="1"/>
                    </a:moveTo>
                    <a:cubicBezTo>
                      <a:pt x="201" y="1"/>
                      <a:pt x="100" y="12"/>
                      <a:pt x="0" y="12"/>
                    </a:cubicBezTo>
                    <a:cubicBezTo>
                      <a:pt x="0" y="37"/>
                      <a:pt x="25" y="62"/>
                      <a:pt x="25" y="112"/>
                    </a:cubicBezTo>
                    <a:cubicBezTo>
                      <a:pt x="50" y="162"/>
                      <a:pt x="75" y="213"/>
                      <a:pt x="100" y="263"/>
                    </a:cubicBezTo>
                    <a:cubicBezTo>
                      <a:pt x="100" y="288"/>
                      <a:pt x="100" y="313"/>
                      <a:pt x="125" y="338"/>
                    </a:cubicBezTo>
                    <a:cubicBezTo>
                      <a:pt x="125" y="338"/>
                      <a:pt x="125" y="363"/>
                      <a:pt x="125" y="363"/>
                    </a:cubicBezTo>
                    <a:cubicBezTo>
                      <a:pt x="251" y="413"/>
                      <a:pt x="351" y="438"/>
                      <a:pt x="451" y="463"/>
                    </a:cubicBezTo>
                    <a:cubicBezTo>
                      <a:pt x="476" y="488"/>
                      <a:pt x="501" y="488"/>
                      <a:pt x="551" y="488"/>
                    </a:cubicBezTo>
                    <a:cubicBezTo>
                      <a:pt x="551" y="488"/>
                      <a:pt x="526" y="463"/>
                      <a:pt x="526" y="438"/>
                    </a:cubicBezTo>
                    <a:cubicBezTo>
                      <a:pt x="501" y="313"/>
                      <a:pt x="476" y="187"/>
                      <a:pt x="426" y="62"/>
                    </a:cubicBezTo>
                    <a:cubicBezTo>
                      <a:pt x="426" y="37"/>
                      <a:pt x="426" y="12"/>
                      <a:pt x="426" y="12"/>
                    </a:cubicBezTo>
                    <a:cubicBezTo>
                      <a:pt x="384" y="4"/>
                      <a:pt x="340" y="1"/>
                      <a:pt x="2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4" name="Google Shape;4834;p38"/>
              <p:cNvSpPr/>
              <p:nvPr/>
            </p:nvSpPr>
            <p:spPr>
              <a:xfrm>
                <a:off x="4943150" y="1156675"/>
                <a:ext cx="11300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326" extrusionOk="0">
                    <a:moveTo>
                      <a:pt x="276" y="0"/>
                    </a:moveTo>
                    <a:cubicBezTo>
                      <a:pt x="176" y="0"/>
                      <a:pt x="100" y="0"/>
                      <a:pt x="0" y="25"/>
                    </a:cubicBezTo>
                    <a:cubicBezTo>
                      <a:pt x="25" y="75"/>
                      <a:pt x="50" y="125"/>
                      <a:pt x="75" y="175"/>
                    </a:cubicBezTo>
                    <a:lnTo>
                      <a:pt x="100" y="175"/>
                    </a:lnTo>
                    <a:cubicBezTo>
                      <a:pt x="100" y="201"/>
                      <a:pt x="100" y="201"/>
                      <a:pt x="100" y="201"/>
                    </a:cubicBezTo>
                    <a:lnTo>
                      <a:pt x="125" y="201"/>
                    </a:lnTo>
                    <a:cubicBezTo>
                      <a:pt x="176" y="226"/>
                      <a:pt x="251" y="251"/>
                      <a:pt x="301" y="276"/>
                    </a:cubicBezTo>
                    <a:cubicBezTo>
                      <a:pt x="351" y="276"/>
                      <a:pt x="401" y="301"/>
                      <a:pt x="451" y="326"/>
                    </a:cubicBezTo>
                    <a:cubicBezTo>
                      <a:pt x="426" y="301"/>
                      <a:pt x="426" y="276"/>
                      <a:pt x="401" y="251"/>
                    </a:cubicBezTo>
                    <a:cubicBezTo>
                      <a:pt x="376" y="201"/>
                      <a:pt x="351" y="150"/>
                      <a:pt x="326" y="100"/>
                    </a:cubicBezTo>
                    <a:cubicBezTo>
                      <a:pt x="301" y="50"/>
                      <a:pt x="301" y="25"/>
                      <a:pt x="2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5" name="Google Shape;4835;p38"/>
              <p:cNvSpPr/>
              <p:nvPr/>
            </p:nvSpPr>
            <p:spPr>
              <a:xfrm>
                <a:off x="4966325" y="1156675"/>
                <a:ext cx="144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27" extrusionOk="0">
                    <a:moveTo>
                      <a:pt x="0" y="0"/>
                    </a:moveTo>
                    <a:lnTo>
                      <a:pt x="25" y="50"/>
                    </a:lnTo>
                    <a:cubicBezTo>
                      <a:pt x="51" y="175"/>
                      <a:pt x="76" y="301"/>
                      <a:pt x="101" y="426"/>
                    </a:cubicBezTo>
                    <a:cubicBezTo>
                      <a:pt x="151" y="401"/>
                      <a:pt x="176" y="376"/>
                      <a:pt x="201" y="351"/>
                    </a:cubicBezTo>
                    <a:cubicBezTo>
                      <a:pt x="251" y="326"/>
                      <a:pt x="301" y="276"/>
                      <a:pt x="351" y="226"/>
                    </a:cubicBezTo>
                    <a:cubicBezTo>
                      <a:pt x="401" y="201"/>
                      <a:pt x="452" y="150"/>
                      <a:pt x="502" y="125"/>
                    </a:cubicBezTo>
                    <a:cubicBezTo>
                      <a:pt x="527" y="100"/>
                      <a:pt x="552" y="75"/>
                      <a:pt x="577" y="50"/>
                    </a:cubicBezTo>
                    <a:cubicBezTo>
                      <a:pt x="577" y="50"/>
                      <a:pt x="577" y="25"/>
                      <a:pt x="577" y="25"/>
                    </a:cubicBezTo>
                    <a:cubicBezTo>
                      <a:pt x="426" y="0"/>
                      <a:pt x="226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6" name="Google Shape;4836;p38"/>
              <p:cNvSpPr/>
              <p:nvPr/>
            </p:nvSpPr>
            <p:spPr>
              <a:xfrm>
                <a:off x="4983875" y="1681100"/>
                <a:ext cx="69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6" h="177" extrusionOk="0">
                    <a:moveTo>
                      <a:pt x="0" y="1"/>
                    </a:moveTo>
                    <a:cubicBezTo>
                      <a:pt x="75" y="76"/>
                      <a:pt x="176" y="126"/>
                      <a:pt x="276" y="176"/>
                    </a:cubicBezTo>
                    <a:cubicBezTo>
                      <a:pt x="276" y="176"/>
                      <a:pt x="276" y="176"/>
                      <a:pt x="276" y="151"/>
                    </a:cubicBezTo>
                    <a:cubicBezTo>
                      <a:pt x="251" y="151"/>
                      <a:pt x="251" y="126"/>
                      <a:pt x="251" y="101"/>
                    </a:cubicBezTo>
                    <a:lnTo>
                      <a:pt x="226" y="101"/>
                    </a:lnTo>
                    <a:cubicBezTo>
                      <a:pt x="151" y="76"/>
                      <a:pt x="75" y="51"/>
                      <a:pt x="0" y="1"/>
                    </a:cubicBezTo>
                    <a:close/>
                  </a:path>
                </a:pathLst>
              </a:custGeom>
              <a:solidFill>
                <a:srgbClr val="FF240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7" name="Google Shape;4837;p38"/>
              <p:cNvSpPr/>
              <p:nvPr/>
            </p:nvSpPr>
            <p:spPr>
              <a:xfrm>
                <a:off x="4958175" y="1657925"/>
                <a:ext cx="1570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28" h="652" extrusionOk="0">
                    <a:moveTo>
                      <a:pt x="1" y="0"/>
                    </a:moveTo>
                    <a:cubicBezTo>
                      <a:pt x="26" y="50"/>
                      <a:pt x="26" y="75"/>
                      <a:pt x="51" y="126"/>
                    </a:cubicBezTo>
                    <a:cubicBezTo>
                      <a:pt x="76" y="176"/>
                      <a:pt x="76" y="226"/>
                      <a:pt x="101" y="276"/>
                    </a:cubicBezTo>
                    <a:cubicBezTo>
                      <a:pt x="101" y="276"/>
                      <a:pt x="126" y="301"/>
                      <a:pt x="126" y="326"/>
                    </a:cubicBezTo>
                    <a:cubicBezTo>
                      <a:pt x="276" y="451"/>
                      <a:pt x="427" y="552"/>
                      <a:pt x="577" y="652"/>
                    </a:cubicBezTo>
                    <a:lnTo>
                      <a:pt x="627" y="652"/>
                    </a:lnTo>
                    <a:cubicBezTo>
                      <a:pt x="602" y="652"/>
                      <a:pt x="602" y="627"/>
                      <a:pt x="602" y="602"/>
                    </a:cubicBezTo>
                    <a:cubicBezTo>
                      <a:pt x="577" y="476"/>
                      <a:pt x="552" y="351"/>
                      <a:pt x="502" y="226"/>
                    </a:cubicBezTo>
                    <a:cubicBezTo>
                      <a:pt x="502" y="201"/>
                      <a:pt x="502" y="151"/>
                      <a:pt x="477" y="126"/>
                    </a:cubicBezTo>
                    <a:lnTo>
                      <a:pt x="452" y="126"/>
                    </a:lnTo>
                    <a:cubicBezTo>
                      <a:pt x="377" y="101"/>
                      <a:pt x="326" y="75"/>
                      <a:pt x="276" y="75"/>
                    </a:cubicBezTo>
                    <a:cubicBezTo>
                      <a:pt x="226" y="50"/>
                      <a:pt x="201" y="50"/>
                      <a:pt x="176" y="50"/>
                    </a:cubicBezTo>
                    <a:cubicBezTo>
                      <a:pt x="151" y="25"/>
                      <a:pt x="101" y="25"/>
                      <a:pt x="76" y="25"/>
                    </a:cubicBezTo>
                    <a:cubicBezTo>
                      <a:pt x="51" y="0"/>
                      <a:pt x="26" y="0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8" name="Google Shape;4838;p38"/>
              <p:cNvSpPr/>
              <p:nvPr/>
            </p:nvSpPr>
            <p:spPr>
              <a:xfrm>
                <a:off x="4982625" y="1157925"/>
                <a:ext cx="9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376" h="176" extrusionOk="0">
                    <a:moveTo>
                      <a:pt x="50" y="0"/>
                    </a:moveTo>
                    <a:cubicBezTo>
                      <a:pt x="25" y="0"/>
                      <a:pt x="25" y="0"/>
                      <a:pt x="0" y="25"/>
                    </a:cubicBezTo>
                    <a:cubicBezTo>
                      <a:pt x="50" y="25"/>
                      <a:pt x="75" y="50"/>
                      <a:pt x="100" y="50"/>
                    </a:cubicBezTo>
                    <a:cubicBezTo>
                      <a:pt x="150" y="75"/>
                      <a:pt x="175" y="100"/>
                      <a:pt x="226" y="100"/>
                    </a:cubicBezTo>
                    <a:cubicBezTo>
                      <a:pt x="251" y="125"/>
                      <a:pt x="301" y="151"/>
                      <a:pt x="351" y="176"/>
                    </a:cubicBezTo>
                    <a:cubicBezTo>
                      <a:pt x="376" y="100"/>
                      <a:pt x="376" y="50"/>
                      <a:pt x="376" y="50"/>
                    </a:cubicBezTo>
                    <a:cubicBezTo>
                      <a:pt x="376" y="50"/>
                      <a:pt x="276" y="25"/>
                      <a:pt x="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9" name="Google Shape;4839;p38"/>
              <p:cNvSpPr/>
              <p:nvPr/>
            </p:nvSpPr>
            <p:spPr>
              <a:xfrm>
                <a:off x="4793400" y="12487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extrusionOk="0">
                    <a:moveTo>
                      <a:pt x="1980" y="777"/>
                    </a:moveTo>
                    <a:cubicBezTo>
                      <a:pt x="1980" y="802"/>
                      <a:pt x="1980" y="802"/>
                      <a:pt x="1980" y="827"/>
                    </a:cubicBezTo>
                    <a:cubicBezTo>
                      <a:pt x="1980" y="877"/>
                      <a:pt x="2005" y="928"/>
                      <a:pt x="2005" y="978"/>
                    </a:cubicBezTo>
                    <a:cubicBezTo>
                      <a:pt x="2030" y="1028"/>
                      <a:pt x="2030" y="1078"/>
                      <a:pt x="2055" y="1128"/>
                    </a:cubicBezTo>
                    <a:cubicBezTo>
                      <a:pt x="2055" y="1153"/>
                      <a:pt x="2055" y="1178"/>
                      <a:pt x="2080" y="1203"/>
                    </a:cubicBezTo>
                    <a:cubicBezTo>
                      <a:pt x="2030" y="1228"/>
                      <a:pt x="2005" y="1253"/>
                      <a:pt x="1980" y="1278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29"/>
                      <a:pt x="1729" y="1479"/>
                      <a:pt x="1679" y="1504"/>
                    </a:cubicBezTo>
                    <a:cubicBezTo>
                      <a:pt x="1654" y="1529"/>
                      <a:pt x="1629" y="1579"/>
                      <a:pt x="1604" y="1604"/>
                    </a:cubicBezTo>
                    <a:cubicBezTo>
                      <a:pt x="1604" y="1604"/>
                      <a:pt x="1604" y="1579"/>
                      <a:pt x="1579" y="1579"/>
                    </a:cubicBezTo>
                    <a:cubicBezTo>
                      <a:pt x="1554" y="1454"/>
                      <a:pt x="1529" y="1329"/>
                      <a:pt x="1504" y="1203"/>
                    </a:cubicBezTo>
                    <a:lnTo>
                      <a:pt x="1479" y="1153"/>
                    </a:lnTo>
                    <a:lnTo>
                      <a:pt x="1504" y="1153"/>
                    </a:lnTo>
                    <a:cubicBezTo>
                      <a:pt x="1529" y="1128"/>
                      <a:pt x="1554" y="1103"/>
                      <a:pt x="1604" y="1078"/>
                    </a:cubicBezTo>
                    <a:cubicBezTo>
                      <a:pt x="1629" y="1053"/>
                      <a:pt x="1654" y="1028"/>
                      <a:pt x="1679" y="1003"/>
                    </a:cubicBezTo>
                    <a:cubicBezTo>
                      <a:pt x="1704" y="978"/>
                      <a:pt x="1729" y="978"/>
                      <a:pt x="1754" y="953"/>
                    </a:cubicBezTo>
                    <a:cubicBezTo>
                      <a:pt x="1780" y="928"/>
                      <a:pt x="1805" y="903"/>
                      <a:pt x="1830" y="877"/>
                    </a:cubicBezTo>
                    <a:cubicBezTo>
                      <a:pt x="1855" y="852"/>
                      <a:pt x="1905" y="827"/>
                      <a:pt x="1955" y="777"/>
                    </a:cubicBezTo>
                    <a:close/>
                    <a:moveTo>
                      <a:pt x="877" y="978"/>
                    </a:moveTo>
                    <a:lnTo>
                      <a:pt x="978" y="1003"/>
                    </a:lnTo>
                    <a:cubicBezTo>
                      <a:pt x="1003" y="1003"/>
                      <a:pt x="1028" y="1028"/>
                      <a:pt x="1053" y="1028"/>
                    </a:cubicBezTo>
                    <a:cubicBezTo>
                      <a:pt x="1078" y="1028"/>
                      <a:pt x="1128" y="1053"/>
                      <a:pt x="1153" y="1053"/>
                    </a:cubicBezTo>
                    <a:cubicBezTo>
                      <a:pt x="1203" y="1078"/>
                      <a:pt x="1278" y="1103"/>
                      <a:pt x="1328" y="1103"/>
                    </a:cubicBezTo>
                    <a:cubicBezTo>
                      <a:pt x="1353" y="1103"/>
                      <a:pt x="1353" y="1103"/>
                      <a:pt x="1379" y="1128"/>
                    </a:cubicBezTo>
                    <a:cubicBezTo>
                      <a:pt x="1379" y="1153"/>
                      <a:pt x="1379" y="1178"/>
                      <a:pt x="1404" y="1203"/>
                    </a:cubicBezTo>
                    <a:cubicBezTo>
                      <a:pt x="1429" y="1329"/>
                      <a:pt x="1454" y="1479"/>
                      <a:pt x="1479" y="1604"/>
                    </a:cubicBezTo>
                    <a:cubicBezTo>
                      <a:pt x="1504" y="1604"/>
                      <a:pt x="1504" y="1629"/>
                      <a:pt x="1504" y="1654"/>
                    </a:cubicBezTo>
                    <a:cubicBezTo>
                      <a:pt x="1479" y="1629"/>
                      <a:pt x="1429" y="1629"/>
                      <a:pt x="1404" y="1629"/>
                    </a:cubicBezTo>
                    <a:cubicBezTo>
                      <a:pt x="1303" y="1579"/>
                      <a:pt x="1203" y="1554"/>
                      <a:pt x="1103" y="1504"/>
                    </a:cubicBezTo>
                    <a:cubicBezTo>
                      <a:pt x="1078" y="1504"/>
                      <a:pt x="1078" y="1479"/>
                      <a:pt x="1078" y="1479"/>
                    </a:cubicBezTo>
                    <a:cubicBezTo>
                      <a:pt x="1078" y="1454"/>
                      <a:pt x="1053" y="1429"/>
                      <a:pt x="1053" y="1404"/>
                    </a:cubicBezTo>
                    <a:cubicBezTo>
                      <a:pt x="1028" y="1354"/>
                      <a:pt x="1003" y="1304"/>
                      <a:pt x="978" y="1253"/>
                    </a:cubicBezTo>
                    <a:cubicBezTo>
                      <a:pt x="978" y="1203"/>
                      <a:pt x="952" y="1153"/>
                      <a:pt x="927" y="1103"/>
                    </a:cubicBezTo>
                    <a:cubicBezTo>
                      <a:pt x="927" y="1078"/>
                      <a:pt x="902" y="1028"/>
                      <a:pt x="902" y="1003"/>
                    </a:cubicBezTo>
                    <a:cubicBezTo>
                      <a:pt x="902" y="1003"/>
                      <a:pt x="877" y="1003"/>
                      <a:pt x="877" y="978"/>
                    </a:cubicBezTo>
                    <a:close/>
                    <a:moveTo>
                      <a:pt x="2080" y="1278"/>
                    </a:moveTo>
                    <a:cubicBezTo>
                      <a:pt x="2130" y="1304"/>
                      <a:pt x="2155" y="1329"/>
                      <a:pt x="2206" y="1354"/>
                    </a:cubicBezTo>
                    <a:cubicBezTo>
                      <a:pt x="2281" y="1379"/>
                      <a:pt x="2331" y="1404"/>
                      <a:pt x="2406" y="1454"/>
                    </a:cubicBezTo>
                    <a:cubicBezTo>
                      <a:pt x="2481" y="1479"/>
                      <a:pt x="2582" y="1529"/>
                      <a:pt x="2682" y="1554"/>
                    </a:cubicBezTo>
                    <a:cubicBezTo>
                      <a:pt x="2657" y="1579"/>
                      <a:pt x="2657" y="1579"/>
                      <a:pt x="2632" y="1579"/>
                    </a:cubicBezTo>
                    <a:cubicBezTo>
                      <a:pt x="2607" y="1629"/>
                      <a:pt x="2556" y="1654"/>
                      <a:pt x="2506" y="1679"/>
                    </a:cubicBezTo>
                    <a:cubicBezTo>
                      <a:pt x="2456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0"/>
                      <a:pt x="2206" y="1830"/>
                    </a:cubicBezTo>
                    <a:cubicBezTo>
                      <a:pt x="2206" y="1830"/>
                      <a:pt x="2181" y="1830"/>
                      <a:pt x="2181" y="1855"/>
                    </a:cubicBezTo>
                    <a:cubicBezTo>
                      <a:pt x="2181" y="1855"/>
                      <a:pt x="2155" y="1855"/>
                      <a:pt x="2155" y="1830"/>
                    </a:cubicBezTo>
                    <a:cubicBezTo>
                      <a:pt x="2080" y="1830"/>
                      <a:pt x="2030" y="1805"/>
                      <a:pt x="1955" y="1780"/>
                    </a:cubicBezTo>
                    <a:cubicBezTo>
                      <a:pt x="1880" y="1755"/>
                      <a:pt x="1830" y="1730"/>
                      <a:pt x="1754" y="1730"/>
                    </a:cubicBezTo>
                    <a:cubicBezTo>
                      <a:pt x="1729" y="1705"/>
                      <a:pt x="1679" y="1705"/>
                      <a:pt x="1629" y="1679"/>
                    </a:cubicBezTo>
                    <a:cubicBezTo>
                      <a:pt x="1679" y="1654"/>
                      <a:pt x="1704" y="1604"/>
                      <a:pt x="1754" y="1579"/>
                    </a:cubicBezTo>
                    <a:cubicBezTo>
                      <a:pt x="1805" y="1529"/>
                      <a:pt x="1830" y="1504"/>
                      <a:pt x="1880" y="1454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5" y="1304"/>
                      <a:pt x="2080" y="1278"/>
                    </a:cubicBezTo>
                    <a:close/>
                    <a:moveTo>
                      <a:pt x="1053" y="1629"/>
                    </a:moveTo>
                    <a:cubicBezTo>
                      <a:pt x="1103" y="1654"/>
                      <a:pt x="1178" y="1679"/>
                      <a:pt x="1228" y="1705"/>
                    </a:cubicBezTo>
                    <a:cubicBezTo>
                      <a:pt x="1278" y="1705"/>
                      <a:pt x="1328" y="1730"/>
                      <a:pt x="1404" y="1755"/>
                    </a:cubicBez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3" y="1805"/>
                      <a:pt x="1303" y="1855"/>
                      <a:pt x="1253" y="1880"/>
                    </a:cubicBezTo>
                    <a:cubicBezTo>
                      <a:pt x="1203" y="1930"/>
                      <a:pt x="1153" y="1980"/>
                      <a:pt x="1103" y="2005"/>
                    </a:cubicBezTo>
                    <a:cubicBezTo>
                      <a:pt x="1103" y="2030"/>
                      <a:pt x="1078" y="2030"/>
                      <a:pt x="1078" y="2055"/>
                    </a:cubicBezTo>
                    <a:cubicBezTo>
                      <a:pt x="1053" y="2055"/>
                      <a:pt x="1028" y="2030"/>
                      <a:pt x="1003" y="2030"/>
                    </a:cubicBezTo>
                    <a:cubicBezTo>
                      <a:pt x="952" y="2005"/>
                      <a:pt x="877" y="2005"/>
                      <a:pt x="827" y="1980"/>
                    </a:cubicBezTo>
                    <a:cubicBezTo>
                      <a:pt x="777" y="1955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77" y="1905"/>
                      <a:pt x="677" y="1880"/>
                    </a:cubicBezTo>
                    <a:cubicBezTo>
                      <a:pt x="702" y="1855"/>
                      <a:pt x="727" y="1855"/>
                      <a:pt x="752" y="1830"/>
                    </a:cubicBezTo>
                    <a:cubicBezTo>
                      <a:pt x="777" y="1830"/>
                      <a:pt x="777" y="1805"/>
                      <a:pt x="802" y="1780"/>
                    </a:cubicBezTo>
                    <a:cubicBezTo>
                      <a:pt x="852" y="1755"/>
                      <a:pt x="902" y="1730"/>
                      <a:pt x="952" y="1705"/>
                    </a:cubicBezTo>
                    <a:cubicBezTo>
                      <a:pt x="952" y="1679"/>
                      <a:pt x="978" y="1679"/>
                      <a:pt x="1003" y="1654"/>
                    </a:cubicBezTo>
                    <a:cubicBezTo>
                      <a:pt x="1028" y="1654"/>
                      <a:pt x="1028" y="1629"/>
                      <a:pt x="1053" y="1629"/>
                    </a:cubicBezTo>
                    <a:close/>
                    <a:moveTo>
                      <a:pt x="1654" y="1830"/>
                    </a:moveTo>
                    <a:lnTo>
                      <a:pt x="1654" y="1830"/>
                    </a:lnTo>
                    <a:cubicBezTo>
                      <a:pt x="1805" y="1905"/>
                      <a:pt x="1980" y="1955"/>
                      <a:pt x="2130" y="2005"/>
                    </a:cubicBezTo>
                    <a:lnTo>
                      <a:pt x="2181" y="2005"/>
                    </a:lnTo>
                    <a:cubicBezTo>
                      <a:pt x="2181" y="2030"/>
                      <a:pt x="2181" y="2055"/>
                      <a:pt x="2181" y="2080"/>
                    </a:cubicBez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1"/>
                      <a:pt x="2231" y="2331"/>
                      <a:pt x="2256" y="2406"/>
                    </a:cubicBezTo>
                    <a:cubicBezTo>
                      <a:pt x="2256" y="2431"/>
                      <a:pt x="2281" y="2456"/>
                      <a:pt x="2281" y="2482"/>
                    </a:cubicBezTo>
                    <a:lnTo>
                      <a:pt x="2130" y="2482"/>
                    </a:lnTo>
                    <a:cubicBezTo>
                      <a:pt x="2105" y="2456"/>
                      <a:pt x="2080" y="2456"/>
                      <a:pt x="2055" y="2456"/>
                    </a:cubicBezTo>
                    <a:cubicBezTo>
                      <a:pt x="2030" y="2456"/>
                      <a:pt x="2005" y="2431"/>
                      <a:pt x="1980" y="2431"/>
                    </a:cubicBezTo>
                    <a:lnTo>
                      <a:pt x="1930" y="2431"/>
                    </a:lnTo>
                    <a:cubicBezTo>
                      <a:pt x="1905" y="2406"/>
                      <a:pt x="1855" y="2406"/>
                      <a:pt x="1830" y="2406"/>
                    </a:cubicBezTo>
                    <a:cubicBezTo>
                      <a:pt x="1830" y="2406"/>
                      <a:pt x="1805" y="2406"/>
                      <a:pt x="1805" y="2381"/>
                    </a:cubicBezTo>
                    <a:lnTo>
                      <a:pt x="1780" y="2381"/>
                    </a:lnTo>
                    <a:cubicBezTo>
                      <a:pt x="1780" y="2356"/>
                      <a:pt x="1754" y="2356"/>
                      <a:pt x="1754" y="2331"/>
                    </a:cubicBezTo>
                    <a:cubicBezTo>
                      <a:pt x="1729" y="2206"/>
                      <a:pt x="1704" y="2080"/>
                      <a:pt x="1679" y="1980"/>
                    </a:cubicBezTo>
                    <a:cubicBezTo>
                      <a:pt x="1679" y="1930"/>
                      <a:pt x="1654" y="1880"/>
                      <a:pt x="1654" y="1830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05"/>
                      <a:pt x="1579" y="1955"/>
                    </a:cubicBezTo>
                    <a:cubicBezTo>
                      <a:pt x="1604" y="2080"/>
                      <a:pt x="1629" y="2206"/>
                      <a:pt x="1654" y="2331"/>
                    </a:cubicBezTo>
                    <a:cubicBezTo>
                      <a:pt x="1629" y="2356"/>
                      <a:pt x="1629" y="2356"/>
                      <a:pt x="1629" y="2356"/>
                    </a:cubicBezTo>
                    <a:cubicBezTo>
                      <a:pt x="1604" y="2381"/>
                      <a:pt x="1579" y="2406"/>
                      <a:pt x="1579" y="2431"/>
                    </a:cubicBezTo>
                    <a:cubicBezTo>
                      <a:pt x="1554" y="2431"/>
                      <a:pt x="1554" y="2431"/>
                      <a:pt x="1554" y="2456"/>
                    </a:cubicBezTo>
                    <a:cubicBezTo>
                      <a:pt x="1529" y="2456"/>
                      <a:pt x="1529" y="2456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404" y="2557"/>
                      <a:pt x="1379" y="2582"/>
                      <a:pt x="1353" y="2607"/>
                    </a:cubicBezTo>
                    <a:cubicBezTo>
                      <a:pt x="1353" y="2607"/>
                      <a:pt x="1328" y="2607"/>
                      <a:pt x="1303" y="2632"/>
                    </a:cubicBezTo>
                    <a:cubicBezTo>
                      <a:pt x="1303" y="2607"/>
                      <a:pt x="1303" y="2607"/>
                      <a:pt x="1303" y="2582"/>
                    </a:cubicBezTo>
                    <a:cubicBezTo>
                      <a:pt x="1303" y="2557"/>
                      <a:pt x="1303" y="2557"/>
                      <a:pt x="1278" y="2532"/>
                    </a:cubicBezTo>
                    <a:cubicBezTo>
                      <a:pt x="1278" y="2507"/>
                      <a:pt x="1278" y="2482"/>
                      <a:pt x="1278" y="2456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28" y="2306"/>
                    </a:cubicBezTo>
                    <a:cubicBezTo>
                      <a:pt x="1203" y="2281"/>
                      <a:pt x="1203" y="2256"/>
                      <a:pt x="1203" y="2231"/>
                    </a:cubicBezTo>
                    <a:cubicBezTo>
                      <a:pt x="1178" y="2181"/>
                      <a:pt x="1178" y="2131"/>
                      <a:pt x="1153" y="2106"/>
                    </a:cubicBezTo>
                    <a:cubicBezTo>
                      <a:pt x="1153" y="2080"/>
                      <a:pt x="1178" y="2080"/>
                      <a:pt x="1178" y="2080"/>
                    </a:cubicBezTo>
                    <a:cubicBezTo>
                      <a:pt x="1228" y="2030"/>
                      <a:pt x="1278" y="2005"/>
                      <a:pt x="1328" y="1955"/>
                    </a:cubicBezTo>
                    <a:cubicBezTo>
                      <a:pt x="1379" y="1930"/>
                      <a:pt x="1404" y="1880"/>
                      <a:pt x="1454" y="1830"/>
                    </a:cubicBezTo>
                    <a:cubicBezTo>
                      <a:pt x="1479" y="1830"/>
                      <a:pt x="1504" y="1805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0"/>
                      <a:pt x="1604" y="25"/>
                      <a:pt x="1604" y="25"/>
                    </a:cubicBezTo>
                    <a:cubicBezTo>
                      <a:pt x="1554" y="151"/>
                      <a:pt x="1479" y="301"/>
                      <a:pt x="1429" y="426"/>
                    </a:cubicBezTo>
                    <a:cubicBezTo>
                      <a:pt x="1404" y="476"/>
                      <a:pt x="1404" y="502"/>
                      <a:pt x="1379" y="552"/>
                    </a:cubicBezTo>
                    <a:lnTo>
                      <a:pt x="1353" y="476"/>
                    </a:lnTo>
                    <a:cubicBezTo>
                      <a:pt x="1353" y="401"/>
                      <a:pt x="1328" y="351"/>
                      <a:pt x="1328" y="301"/>
                    </a:cubicBezTo>
                    <a:cubicBezTo>
                      <a:pt x="1303" y="226"/>
                      <a:pt x="1303" y="176"/>
                      <a:pt x="1278" y="101"/>
                    </a:cubicBezTo>
                    <a:cubicBezTo>
                      <a:pt x="1278" y="75"/>
                      <a:pt x="1253" y="50"/>
                      <a:pt x="1228" y="50"/>
                    </a:cubicBezTo>
                    <a:lnTo>
                      <a:pt x="1203" y="50"/>
                    </a:lnTo>
                    <a:cubicBezTo>
                      <a:pt x="1178" y="75"/>
                      <a:pt x="1153" y="101"/>
                      <a:pt x="1153" y="126"/>
                    </a:cubicBezTo>
                    <a:cubicBezTo>
                      <a:pt x="1178" y="176"/>
                      <a:pt x="1178" y="251"/>
                      <a:pt x="1203" y="301"/>
                    </a:cubicBezTo>
                    <a:cubicBezTo>
                      <a:pt x="1228" y="351"/>
                      <a:pt x="1228" y="426"/>
                      <a:pt x="1253" y="476"/>
                    </a:cubicBezTo>
                    <a:cubicBezTo>
                      <a:pt x="1253" y="502"/>
                      <a:pt x="1253" y="527"/>
                      <a:pt x="1253" y="552"/>
                    </a:cubicBezTo>
                    <a:cubicBezTo>
                      <a:pt x="1228" y="552"/>
                      <a:pt x="1203" y="527"/>
                      <a:pt x="1153" y="502"/>
                    </a:cubicBezTo>
                    <a:cubicBezTo>
                      <a:pt x="1128" y="502"/>
                      <a:pt x="1078" y="476"/>
                      <a:pt x="1028" y="451"/>
                    </a:cubicBezTo>
                    <a:cubicBezTo>
                      <a:pt x="978" y="426"/>
                      <a:pt x="952" y="401"/>
                      <a:pt x="902" y="376"/>
                    </a:cubicBezTo>
                    <a:lnTo>
                      <a:pt x="877" y="376"/>
                    </a:lnTo>
                    <a:cubicBezTo>
                      <a:pt x="852" y="376"/>
                      <a:pt x="827" y="376"/>
                      <a:pt x="802" y="401"/>
                    </a:cubicBezTo>
                    <a:cubicBezTo>
                      <a:pt x="802" y="426"/>
                      <a:pt x="802" y="451"/>
                      <a:pt x="827" y="476"/>
                    </a:cubicBezTo>
                    <a:cubicBezTo>
                      <a:pt x="877" y="502"/>
                      <a:pt x="927" y="527"/>
                      <a:pt x="952" y="577"/>
                    </a:cubicBezTo>
                    <a:cubicBezTo>
                      <a:pt x="1003" y="577"/>
                      <a:pt x="1028" y="602"/>
                      <a:pt x="1078" y="627"/>
                    </a:cubicBezTo>
                    <a:cubicBezTo>
                      <a:pt x="1128" y="652"/>
                      <a:pt x="1153" y="652"/>
                      <a:pt x="1203" y="677"/>
                    </a:cubicBezTo>
                    <a:cubicBezTo>
                      <a:pt x="1228" y="702"/>
                      <a:pt x="1253" y="727"/>
                      <a:pt x="1278" y="727"/>
                    </a:cubicBezTo>
                    <a:cubicBezTo>
                      <a:pt x="1303" y="777"/>
                      <a:pt x="1303" y="802"/>
                      <a:pt x="1303" y="827"/>
                    </a:cubicBezTo>
                    <a:cubicBezTo>
                      <a:pt x="1328" y="903"/>
                      <a:pt x="1328" y="953"/>
                      <a:pt x="1353" y="1028"/>
                    </a:cubicBezTo>
                    <a:cubicBezTo>
                      <a:pt x="1353" y="1028"/>
                      <a:pt x="1353" y="1028"/>
                      <a:pt x="1353" y="1053"/>
                    </a:cubicBezTo>
                    <a:cubicBezTo>
                      <a:pt x="1278" y="1028"/>
                      <a:pt x="1228" y="1003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2" y="928"/>
                      <a:pt x="902" y="928"/>
                      <a:pt x="852" y="903"/>
                    </a:cubicBezTo>
                    <a:lnTo>
                      <a:pt x="802" y="903"/>
                    </a:ln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978"/>
                      <a:pt x="777" y="1003"/>
                      <a:pt x="777" y="1028"/>
                    </a:cubicBezTo>
                    <a:cubicBezTo>
                      <a:pt x="777" y="1053"/>
                      <a:pt x="802" y="1078"/>
                      <a:pt x="802" y="1103"/>
                    </a:cubicBezTo>
                    <a:cubicBezTo>
                      <a:pt x="827" y="1153"/>
                      <a:pt x="852" y="1203"/>
                      <a:pt x="877" y="1253"/>
                    </a:cubicBezTo>
                    <a:cubicBezTo>
                      <a:pt x="902" y="1304"/>
                      <a:pt x="927" y="1354"/>
                      <a:pt x="978" y="1429"/>
                    </a:cubicBezTo>
                    <a:cubicBezTo>
                      <a:pt x="978" y="1429"/>
                      <a:pt x="978" y="1454"/>
                      <a:pt x="1003" y="1479"/>
                    </a:cubicBezTo>
                    <a:cubicBezTo>
                      <a:pt x="952" y="1454"/>
                      <a:pt x="902" y="1454"/>
                      <a:pt x="852" y="1429"/>
                    </a:cubicBezTo>
                    <a:cubicBezTo>
                      <a:pt x="802" y="1404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52" y="1354"/>
                      <a:pt x="652" y="1354"/>
                      <a:pt x="652" y="1329"/>
                    </a:cubicBezTo>
                    <a:cubicBezTo>
                      <a:pt x="602" y="1278"/>
                      <a:pt x="577" y="1228"/>
                      <a:pt x="551" y="1178"/>
                    </a:cubicBezTo>
                    <a:cubicBezTo>
                      <a:pt x="526" y="1153"/>
                      <a:pt x="501" y="1128"/>
                      <a:pt x="476" y="1078"/>
                    </a:cubicBezTo>
                    <a:cubicBezTo>
                      <a:pt x="451" y="1053"/>
                      <a:pt x="451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lnTo>
                      <a:pt x="326" y="928"/>
                    </a:lnTo>
                    <a:cubicBezTo>
                      <a:pt x="326" y="928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3"/>
                      <a:pt x="376" y="1178"/>
                      <a:pt x="426" y="1253"/>
                    </a:cubicBezTo>
                    <a:cubicBezTo>
                      <a:pt x="426" y="1253"/>
                      <a:pt x="426" y="1278"/>
                      <a:pt x="451" y="1304"/>
                    </a:cubicBezTo>
                    <a:cubicBezTo>
                      <a:pt x="401" y="1278"/>
                      <a:pt x="376" y="1278"/>
                      <a:pt x="326" y="1253"/>
                    </a:cubicBezTo>
                    <a:cubicBezTo>
                      <a:pt x="276" y="1253"/>
                      <a:pt x="226" y="1228"/>
                      <a:pt x="150" y="1203"/>
                    </a:cubicBezTo>
                    <a:cubicBezTo>
                      <a:pt x="125" y="1203"/>
                      <a:pt x="100" y="1178"/>
                      <a:pt x="75" y="1178"/>
                    </a:cubicBezTo>
                    <a:cubicBezTo>
                      <a:pt x="75" y="1153"/>
                      <a:pt x="75" y="1153"/>
                      <a:pt x="50" y="1153"/>
                    </a:cubicBezTo>
                    <a:cubicBezTo>
                      <a:pt x="50" y="1153"/>
                      <a:pt x="25" y="1153"/>
                      <a:pt x="25" y="1178"/>
                    </a:cubicBezTo>
                    <a:cubicBezTo>
                      <a:pt x="0" y="1203"/>
                      <a:pt x="0" y="1228"/>
                      <a:pt x="25" y="1253"/>
                    </a:cubicBezTo>
                    <a:cubicBezTo>
                      <a:pt x="75" y="1278"/>
                      <a:pt x="100" y="1304"/>
                      <a:pt x="150" y="1304"/>
                    </a:cubicBezTo>
                    <a:cubicBezTo>
                      <a:pt x="175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379"/>
                      <a:pt x="401" y="1404"/>
                      <a:pt x="426" y="1404"/>
                    </a:cubicBezTo>
                    <a:cubicBezTo>
                      <a:pt x="401" y="1429"/>
                      <a:pt x="401" y="1429"/>
                      <a:pt x="376" y="1454"/>
                    </a:cubicBezTo>
                    <a:cubicBezTo>
                      <a:pt x="301" y="1504"/>
                      <a:pt x="251" y="1554"/>
                      <a:pt x="175" y="1604"/>
                    </a:cubicBezTo>
                    <a:cubicBezTo>
                      <a:pt x="150" y="1604"/>
                      <a:pt x="150" y="1654"/>
                      <a:pt x="175" y="1679"/>
                    </a:cubicBezTo>
                    <a:cubicBezTo>
                      <a:pt x="175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4"/>
                      <a:pt x="426" y="1604"/>
                      <a:pt x="501" y="1554"/>
                    </a:cubicBezTo>
                    <a:cubicBezTo>
                      <a:pt x="526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27" y="1479"/>
                      <a:pt x="652" y="1479"/>
                      <a:pt x="677" y="1504"/>
                    </a:cubicBezTo>
                    <a:cubicBezTo>
                      <a:pt x="727" y="1504"/>
                      <a:pt x="802" y="1529"/>
                      <a:pt x="852" y="1554"/>
                    </a:cubicBezTo>
                    <a:cubicBezTo>
                      <a:pt x="902" y="1554"/>
                      <a:pt x="927" y="1579"/>
                      <a:pt x="952" y="1579"/>
                    </a:cubicBezTo>
                    <a:cubicBezTo>
                      <a:pt x="927" y="1604"/>
                      <a:pt x="902" y="1629"/>
                      <a:pt x="877" y="1629"/>
                    </a:cubicBezTo>
                    <a:cubicBezTo>
                      <a:pt x="852" y="1654"/>
                      <a:pt x="827" y="1679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5"/>
                      <a:pt x="551" y="1905"/>
                    </a:cubicBezTo>
                    <a:cubicBezTo>
                      <a:pt x="551" y="1905"/>
                      <a:pt x="526" y="1905"/>
                      <a:pt x="526" y="1930"/>
                    </a:cubicBezTo>
                    <a:cubicBezTo>
                      <a:pt x="526" y="1955"/>
                      <a:pt x="526" y="1980"/>
                      <a:pt x="551" y="1980"/>
                    </a:cubicBezTo>
                    <a:cubicBezTo>
                      <a:pt x="577" y="1980"/>
                      <a:pt x="577" y="1980"/>
                      <a:pt x="602" y="2005"/>
                    </a:cubicBezTo>
                    <a:lnTo>
                      <a:pt x="652" y="2005"/>
                    </a:lnTo>
                    <a:cubicBezTo>
                      <a:pt x="702" y="2030"/>
                      <a:pt x="777" y="2030"/>
                      <a:pt x="827" y="2055"/>
                    </a:cubicBezTo>
                    <a:cubicBezTo>
                      <a:pt x="877" y="2055"/>
                      <a:pt x="927" y="2080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7" y="2181"/>
                      <a:pt x="877" y="2231"/>
                      <a:pt x="852" y="2256"/>
                    </a:cubicBezTo>
                    <a:cubicBezTo>
                      <a:pt x="827" y="2281"/>
                      <a:pt x="802" y="2306"/>
                      <a:pt x="777" y="2331"/>
                    </a:cubicBezTo>
                    <a:cubicBezTo>
                      <a:pt x="777" y="2331"/>
                      <a:pt x="777" y="2331"/>
                      <a:pt x="752" y="2306"/>
                    </a:cubicBezTo>
                    <a:cubicBezTo>
                      <a:pt x="702" y="2306"/>
                      <a:pt x="627" y="2281"/>
                      <a:pt x="551" y="2281"/>
                    </a:cubicBezTo>
                    <a:cubicBezTo>
                      <a:pt x="501" y="2256"/>
                      <a:pt x="426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01" y="2256"/>
                      <a:pt x="201" y="2256"/>
                      <a:pt x="175" y="2281"/>
                    </a:cubicBezTo>
                    <a:cubicBezTo>
                      <a:pt x="175" y="2306"/>
                      <a:pt x="201" y="2356"/>
                      <a:pt x="226" y="2381"/>
                    </a:cubicBezTo>
                    <a:cubicBezTo>
                      <a:pt x="276" y="2381"/>
                      <a:pt x="326" y="2406"/>
                      <a:pt x="401" y="2406"/>
                    </a:cubicBezTo>
                    <a:cubicBezTo>
                      <a:pt x="426" y="2431"/>
                      <a:pt x="476" y="2431"/>
                      <a:pt x="501" y="2431"/>
                    </a:cubicBezTo>
                    <a:cubicBezTo>
                      <a:pt x="551" y="2431"/>
                      <a:pt x="602" y="2456"/>
                      <a:pt x="652" y="2456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6" y="2582"/>
                      <a:pt x="476" y="2607"/>
                      <a:pt x="426" y="2657"/>
                    </a:cubicBezTo>
                    <a:cubicBezTo>
                      <a:pt x="401" y="2682"/>
                      <a:pt x="351" y="2732"/>
                      <a:pt x="301" y="2757"/>
                    </a:cubicBezTo>
                    <a:cubicBezTo>
                      <a:pt x="301" y="2782"/>
                      <a:pt x="301" y="2782"/>
                      <a:pt x="301" y="2807"/>
                    </a:cubicBezTo>
                    <a:lnTo>
                      <a:pt x="351" y="2807"/>
                    </a:lnTo>
                    <a:cubicBezTo>
                      <a:pt x="401" y="2757"/>
                      <a:pt x="426" y="2732"/>
                      <a:pt x="476" y="2682"/>
                    </a:cubicBezTo>
                    <a:cubicBezTo>
                      <a:pt x="526" y="2657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57"/>
                      <a:pt x="702" y="2857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58"/>
                      <a:pt x="777" y="2958"/>
                    </a:cubicBezTo>
                    <a:cubicBezTo>
                      <a:pt x="777" y="2782"/>
                      <a:pt x="802" y="2607"/>
                      <a:pt x="777" y="2456"/>
                    </a:cubicBezTo>
                    <a:cubicBezTo>
                      <a:pt x="802" y="2431"/>
                      <a:pt x="802" y="2431"/>
                      <a:pt x="802" y="2431"/>
                    </a:cubicBezTo>
                    <a:cubicBezTo>
                      <a:pt x="802" y="2406"/>
                      <a:pt x="802" y="2406"/>
                      <a:pt x="802" y="2406"/>
                    </a:cubicBezTo>
                    <a:cubicBezTo>
                      <a:pt x="852" y="2381"/>
                      <a:pt x="877" y="2356"/>
                      <a:pt x="902" y="2331"/>
                    </a:cubicBezTo>
                    <a:cubicBezTo>
                      <a:pt x="952" y="2281"/>
                      <a:pt x="1003" y="2231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1"/>
                      <a:pt x="1078" y="2256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28" y="2406"/>
                    </a:cubicBezTo>
                    <a:cubicBezTo>
                      <a:pt x="1153" y="2431"/>
                      <a:pt x="1153" y="2456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2"/>
                    </a:cubicBezTo>
                    <a:cubicBezTo>
                      <a:pt x="1228" y="2632"/>
                      <a:pt x="1253" y="2657"/>
                      <a:pt x="1253" y="2682"/>
                    </a:cubicBezTo>
                    <a:cubicBezTo>
                      <a:pt x="1253" y="2682"/>
                      <a:pt x="1253" y="2707"/>
                      <a:pt x="1278" y="2707"/>
                    </a:cubicBezTo>
                    <a:cubicBezTo>
                      <a:pt x="1278" y="2720"/>
                      <a:pt x="1285" y="2726"/>
                      <a:pt x="1291" y="2726"/>
                    </a:cubicBezTo>
                    <a:cubicBezTo>
                      <a:pt x="1297" y="2726"/>
                      <a:pt x="1303" y="2720"/>
                      <a:pt x="1303" y="2707"/>
                    </a:cubicBezTo>
                    <a:cubicBezTo>
                      <a:pt x="1328" y="2707"/>
                      <a:pt x="1353" y="2682"/>
                      <a:pt x="1353" y="2682"/>
                    </a:cubicBezTo>
                    <a:cubicBezTo>
                      <a:pt x="1379" y="2657"/>
                      <a:pt x="1379" y="2657"/>
                      <a:pt x="1404" y="2657"/>
                    </a:cubicBezTo>
                    <a:cubicBezTo>
                      <a:pt x="1429" y="2632"/>
                      <a:pt x="1429" y="2607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6"/>
                      <a:pt x="1654" y="2456"/>
                      <a:pt x="1679" y="2431"/>
                    </a:cubicBezTo>
                    <a:cubicBezTo>
                      <a:pt x="1679" y="2456"/>
                      <a:pt x="1679" y="2507"/>
                      <a:pt x="1704" y="2532"/>
                    </a:cubicBezTo>
                    <a:cubicBezTo>
                      <a:pt x="1704" y="2607"/>
                      <a:pt x="1729" y="2657"/>
                      <a:pt x="1754" y="2732"/>
                    </a:cubicBezTo>
                    <a:cubicBezTo>
                      <a:pt x="1754" y="2732"/>
                      <a:pt x="1754" y="2757"/>
                      <a:pt x="1754" y="2757"/>
                    </a:cubicBezTo>
                    <a:lnTo>
                      <a:pt x="1729" y="2757"/>
                    </a:lnTo>
                    <a:cubicBezTo>
                      <a:pt x="1704" y="2782"/>
                      <a:pt x="1704" y="2832"/>
                      <a:pt x="1679" y="2857"/>
                    </a:cubicBezTo>
                    <a:cubicBezTo>
                      <a:pt x="1654" y="2883"/>
                      <a:pt x="1654" y="2933"/>
                      <a:pt x="1629" y="2983"/>
                    </a:cubicBezTo>
                    <a:cubicBezTo>
                      <a:pt x="1604" y="3008"/>
                      <a:pt x="1579" y="3033"/>
                      <a:pt x="1579" y="3083"/>
                    </a:cubicBezTo>
                    <a:cubicBezTo>
                      <a:pt x="1554" y="3133"/>
                      <a:pt x="1529" y="3158"/>
                      <a:pt x="1504" y="3208"/>
                    </a:cubicBezTo>
                    <a:cubicBezTo>
                      <a:pt x="1504" y="3233"/>
                      <a:pt x="1479" y="3233"/>
                      <a:pt x="1504" y="3258"/>
                    </a:cubicBezTo>
                    <a:cubicBezTo>
                      <a:pt x="1504" y="3258"/>
                      <a:pt x="1504" y="3284"/>
                      <a:pt x="1529" y="3284"/>
                    </a:cubicBezTo>
                    <a:cubicBezTo>
                      <a:pt x="1541" y="3296"/>
                      <a:pt x="1554" y="3302"/>
                      <a:pt x="1566" y="3302"/>
                    </a:cubicBezTo>
                    <a:cubicBezTo>
                      <a:pt x="1579" y="3302"/>
                      <a:pt x="1592" y="3296"/>
                      <a:pt x="1604" y="3284"/>
                    </a:cubicBezTo>
                    <a:cubicBezTo>
                      <a:pt x="1629" y="3233"/>
                      <a:pt x="1654" y="3208"/>
                      <a:pt x="1679" y="3183"/>
                    </a:cubicBezTo>
                    <a:cubicBezTo>
                      <a:pt x="1679" y="3158"/>
                      <a:pt x="1704" y="3133"/>
                      <a:pt x="1704" y="3083"/>
                    </a:cubicBezTo>
                    <a:cubicBezTo>
                      <a:pt x="1729" y="3033"/>
                      <a:pt x="1754" y="2983"/>
                      <a:pt x="1780" y="2933"/>
                    </a:cubicBezTo>
                    <a:cubicBezTo>
                      <a:pt x="1805" y="3008"/>
                      <a:pt x="1830" y="3058"/>
                      <a:pt x="1830" y="3108"/>
                    </a:cubicBezTo>
                    <a:cubicBezTo>
                      <a:pt x="1855" y="3183"/>
                      <a:pt x="1855" y="3258"/>
                      <a:pt x="1880" y="3309"/>
                    </a:cubicBezTo>
                    <a:cubicBezTo>
                      <a:pt x="1880" y="3334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3"/>
                      <a:pt x="1955" y="3183"/>
                      <a:pt x="1955" y="3108"/>
                    </a:cubicBezTo>
                    <a:cubicBezTo>
                      <a:pt x="1930" y="3033"/>
                      <a:pt x="1905" y="2958"/>
                      <a:pt x="1905" y="2883"/>
                    </a:cubicBezTo>
                    <a:lnTo>
                      <a:pt x="1905" y="2883"/>
                    </a:lnTo>
                    <a:cubicBezTo>
                      <a:pt x="1955" y="2908"/>
                      <a:pt x="2005" y="2958"/>
                      <a:pt x="2055" y="2983"/>
                    </a:cubicBezTo>
                    <a:cubicBezTo>
                      <a:pt x="2130" y="3033"/>
                      <a:pt x="2231" y="3083"/>
                      <a:pt x="2306" y="3133"/>
                    </a:cubicBezTo>
                    <a:cubicBezTo>
                      <a:pt x="2331" y="3133"/>
                      <a:pt x="2356" y="3133"/>
                      <a:pt x="2381" y="3108"/>
                    </a:cubicBezTo>
                    <a:cubicBezTo>
                      <a:pt x="2406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105" y="2857"/>
                    </a:cubicBezTo>
                    <a:cubicBezTo>
                      <a:pt x="2030" y="2807"/>
                      <a:pt x="1955" y="2757"/>
                      <a:pt x="1855" y="2732"/>
                    </a:cubicBezTo>
                    <a:cubicBezTo>
                      <a:pt x="1830" y="2632"/>
                      <a:pt x="1805" y="2532"/>
                      <a:pt x="1780" y="2456"/>
                    </a:cubicBezTo>
                    <a:cubicBezTo>
                      <a:pt x="1805" y="2456"/>
                      <a:pt x="1830" y="2482"/>
                      <a:pt x="1855" y="2482"/>
                    </a:cubicBezTo>
                    <a:cubicBezTo>
                      <a:pt x="1905" y="2482"/>
                      <a:pt x="1980" y="2507"/>
                      <a:pt x="2030" y="2507"/>
                    </a:cubicBezTo>
                    <a:cubicBezTo>
                      <a:pt x="2055" y="2532"/>
                      <a:pt x="2080" y="2532"/>
                      <a:pt x="2105" y="2532"/>
                    </a:cubicBezTo>
                    <a:lnTo>
                      <a:pt x="2181" y="2557"/>
                    </a:lnTo>
                    <a:cubicBezTo>
                      <a:pt x="2206" y="2557"/>
                      <a:pt x="2206" y="2582"/>
                      <a:pt x="2231" y="2582"/>
                    </a:cubicBezTo>
                    <a:lnTo>
                      <a:pt x="2331" y="2582"/>
                    </a:lnTo>
                    <a:cubicBezTo>
                      <a:pt x="2338" y="2589"/>
                      <a:pt x="2346" y="2592"/>
                      <a:pt x="2352" y="2592"/>
                    </a:cubicBezTo>
                    <a:cubicBezTo>
                      <a:pt x="2368" y="2592"/>
                      <a:pt x="2381" y="2574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06"/>
                      <a:pt x="2331" y="2306"/>
                      <a:pt x="2306" y="2206"/>
                    </a:cubicBezTo>
                    <a:cubicBezTo>
                      <a:pt x="2281" y="2156"/>
                      <a:pt x="2281" y="2131"/>
                      <a:pt x="2256" y="2080"/>
                    </a:cubicBezTo>
                    <a:cubicBezTo>
                      <a:pt x="2256" y="2080"/>
                      <a:pt x="2256" y="2055"/>
                      <a:pt x="2256" y="2055"/>
                    </a:cubicBezTo>
                    <a:cubicBezTo>
                      <a:pt x="2331" y="2080"/>
                      <a:pt x="2431" y="2106"/>
                      <a:pt x="2506" y="2131"/>
                    </a:cubicBezTo>
                    <a:cubicBezTo>
                      <a:pt x="2556" y="2131"/>
                      <a:pt x="2582" y="2156"/>
                      <a:pt x="2632" y="2156"/>
                    </a:cubicBezTo>
                    <a:cubicBezTo>
                      <a:pt x="2632" y="2156"/>
                      <a:pt x="2632" y="2156"/>
                      <a:pt x="2632" y="2181"/>
                    </a:cubicBezTo>
                    <a:cubicBezTo>
                      <a:pt x="2682" y="2256"/>
                      <a:pt x="2707" y="2331"/>
                      <a:pt x="2757" y="2431"/>
                    </a:cubicBezTo>
                    <a:cubicBezTo>
                      <a:pt x="2782" y="2456"/>
                      <a:pt x="2807" y="2507"/>
                      <a:pt x="2832" y="2532"/>
                    </a:cubicBezTo>
                    <a:cubicBezTo>
                      <a:pt x="2857" y="2582"/>
                      <a:pt x="2882" y="2632"/>
                      <a:pt x="2932" y="2682"/>
                    </a:cubicBezTo>
                    <a:cubicBezTo>
                      <a:pt x="2932" y="2707"/>
                      <a:pt x="2957" y="2707"/>
                      <a:pt x="2983" y="2707"/>
                    </a:cubicBezTo>
                    <a:cubicBezTo>
                      <a:pt x="2983" y="2682"/>
                      <a:pt x="3008" y="2657"/>
                      <a:pt x="2983" y="2657"/>
                    </a:cubicBezTo>
                    <a:cubicBezTo>
                      <a:pt x="2932" y="2557"/>
                      <a:pt x="2882" y="2482"/>
                      <a:pt x="2832" y="2381"/>
                    </a:cubicBezTo>
                    <a:cubicBezTo>
                      <a:pt x="2807" y="2331"/>
                      <a:pt x="2757" y="2256"/>
                      <a:pt x="2732" y="2181"/>
                    </a:cubicBezTo>
                    <a:lnTo>
                      <a:pt x="2732" y="2181"/>
                    </a:lnTo>
                    <a:cubicBezTo>
                      <a:pt x="2782" y="2206"/>
                      <a:pt x="2832" y="2231"/>
                      <a:pt x="2882" y="2231"/>
                    </a:cubicBezTo>
                    <a:cubicBezTo>
                      <a:pt x="2957" y="2256"/>
                      <a:pt x="3008" y="2281"/>
                      <a:pt x="3058" y="2306"/>
                    </a:cubicBezTo>
                    <a:cubicBezTo>
                      <a:pt x="3108" y="2306"/>
                      <a:pt x="3158" y="2331"/>
                      <a:pt x="3208" y="2331"/>
                    </a:cubicBezTo>
                    <a:cubicBezTo>
                      <a:pt x="3223" y="2338"/>
                      <a:pt x="3235" y="2342"/>
                      <a:pt x="3246" y="2342"/>
                    </a:cubicBezTo>
                    <a:cubicBezTo>
                      <a:pt x="3273" y="2342"/>
                      <a:pt x="3291" y="2324"/>
                      <a:pt x="3308" y="2306"/>
                    </a:cubicBezTo>
                    <a:cubicBezTo>
                      <a:pt x="3308" y="2281"/>
                      <a:pt x="3308" y="2231"/>
                      <a:pt x="3283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7" y="2106"/>
                      <a:pt x="2907" y="2080"/>
                    </a:cubicBezTo>
                    <a:cubicBezTo>
                      <a:pt x="2882" y="2080"/>
                      <a:pt x="2882" y="2080"/>
                      <a:pt x="2857" y="2055"/>
                    </a:cubicBezTo>
                    <a:cubicBezTo>
                      <a:pt x="2907" y="2055"/>
                      <a:pt x="2957" y="2030"/>
                      <a:pt x="3008" y="2005"/>
                    </a:cubicBezTo>
                    <a:cubicBezTo>
                      <a:pt x="3133" y="1980"/>
                      <a:pt x="3233" y="1930"/>
                      <a:pt x="3358" y="1880"/>
                    </a:cubicBezTo>
                    <a:cubicBezTo>
                      <a:pt x="3384" y="1880"/>
                      <a:pt x="3409" y="1830"/>
                      <a:pt x="3384" y="1805"/>
                    </a:cubicBezTo>
                    <a:cubicBezTo>
                      <a:pt x="3384" y="1780"/>
                      <a:pt x="3384" y="1755"/>
                      <a:pt x="3358" y="1755"/>
                    </a:cubicBezTo>
                    <a:cubicBezTo>
                      <a:pt x="3358" y="1730"/>
                      <a:pt x="3333" y="1730"/>
                      <a:pt x="3308" y="1730"/>
                    </a:cubicBezTo>
                    <a:cubicBezTo>
                      <a:pt x="3183" y="1780"/>
                      <a:pt x="3083" y="1805"/>
                      <a:pt x="2983" y="1855"/>
                    </a:cubicBezTo>
                    <a:cubicBezTo>
                      <a:pt x="2857" y="1880"/>
                      <a:pt x="2757" y="1930"/>
                      <a:pt x="2657" y="1980"/>
                    </a:cubicBezTo>
                    <a:lnTo>
                      <a:pt x="2607" y="1980"/>
                    </a:lnTo>
                    <a:cubicBezTo>
                      <a:pt x="2582" y="1980"/>
                      <a:pt x="2556" y="1955"/>
                      <a:pt x="2531" y="1955"/>
                    </a:cubicBezTo>
                    <a:cubicBezTo>
                      <a:pt x="2456" y="1930"/>
                      <a:pt x="2381" y="1905"/>
                      <a:pt x="2306" y="1880"/>
                    </a:cubicBezTo>
                    <a:cubicBezTo>
                      <a:pt x="2331" y="1880"/>
                      <a:pt x="2356" y="1855"/>
                      <a:pt x="2406" y="1855"/>
                    </a:cubicBezTo>
                    <a:cubicBezTo>
                      <a:pt x="2431" y="1830"/>
                      <a:pt x="2481" y="1805"/>
                      <a:pt x="2506" y="1780"/>
                    </a:cubicBezTo>
                    <a:cubicBezTo>
                      <a:pt x="2556" y="1755"/>
                      <a:pt x="2607" y="1730"/>
                      <a:pt x="2657" y="1705"/>
                    </a:cubicBezTo>
                    <a:cubicBezTo>
                      <a:pt x="2682" y="1679"/>
                      <a:pt x="2732" y="1654"/>
                      <a:pt x="2757" y="1629"/>
                    </a:cubicBezTo>
                    <a:cubicBezTo>
                      <a:pt x="2782" y="1629"/>
                      <a:pt x="2782" y="1629"/>
                      <a:pt x="2807" y="1604"/>
                    </a:cubicBezTo>
                    <a:cubicBezTo>
                      <a:pt x="2807" y="1579"/>
                      <a:pt x="2832" y="1554"/>
                      <a:pt x="2807" y="1529"/>
                    </a:cubicBezTo>
                    <a:cubicBezTo>
                      <a:pt x="2807" y="1504"/>
                      <a:pt x="2782" y="1479"/>
                      <a:pt x="2757" y="1479"/>
                    </a:cubicBezTo>
                    <a:cubicBezTo>
                      <a:pt x="2707" y="1454"/>
                      <a:pt x="2657" y="1429"/>
                      <a:pt x="2607" y="1429"/>
                    </a:cubicBezTo>
                    <a:cubicBezTo>
                      <a:pt x="2556" y="1404"/>
                      <a:pt x="2506" y="1404"/>
                      <a:pt x="2481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06" y="1304"/>
                      <a:pt x="2281" y="1278"/>
                      <a:pt x="2231" y="1278"/>
                    </a:cubicBezTo>
                    <a:cubicBezTo>
                      <a:pt x="2206" y="1253"/>
                      <a:pt x="2181" y="1253"/>
                      <a:pt x="2155" y="1228"/>
                    </a:cubicBezTo>
                    <a:cubicBezTo>
                      <a:pt x="2155" y="1228"/>
                      <a:pt x="2155" y="1203"/>
                      <a:pt x="2181" y="1203"/>
                    </a:cubicBezTo>
                    <a:cubicBezTo>
                      <a:pt x="2231" y="1178"/>
                      <a:pt x="2256" y="1128"/>
                      <a:pt x="2306" y="1078"/>
                    </a:cubicBezTo>
                    <a:cubicBezTo>
                      <a:pt x="2356" y="1053"/>
                      <a:pt x="2381" y="1028"/>
                      <a:pt x="2406" y="1003"/>
                    </a:cubicBezTo>
                    <a:cubicBezTo>
                      <a:pt x="2406" y="1028"/>
                      <a:pt x="2431" y="1028"/>
                      <a:pt x="2431" y="1028"/>
                    </a:cubicBezTo>
                    <a:cubicBezTo>
                      <a:pt x="2506" y="1053"/>
                      <a:pt x="2607" y="1078"/>
                      <a:pt x="2682" y="1103"/>
                    </a:cubicBezTo>
                    <a:cubicBezTo>
                      <a:pt x="2782" y="1128"/>
                      <a:pt x="2857" y="1153"/>
                      <a:pt x="2957" y="1178"/>
                    </a:cubicBezTo>
                    <a:cubicBezTo>
                      <a:pt x="2983" y="1178"/>
                      <a:pt x="3033" y="1178"/>
                      <a:pt x="3033" y="1128"/>
                    </a:cubicBezTo>
                    <a:cubicBezTo>
                      <a:pt x="3033" y="1103"/>
                      <a:pt x="3033" y="1053"/>
                      <a:pt x="2983" y="1053"/>
                    </a:cubicBezTo>
                    <a:cubicBezTo>
                      <a:pt x="2907" y="1028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1" y="903"/>
                    </a:cubicBezTo>
                    <a:cubicBezTo>
                      <a:pt x="2556" y="903"/>
                      <a:pt x="2582" y="877"/>
                      <a:pt x="2607" y="852"/>
                    </a:cubicBezTo>
                    <a:cubicBezTo>
                      <a:pt x="2632" y="852"/>
                      <a:pt x="2632" y="827"/>
                      <a:pt x="2657" y="802"/>
                    </a:cubicBezTo>
                    <a:cubicBezTo>
                      <a:pt x="2682" y="777"/>
                      <a:pt x="2707" y="777"/>
                      <a:pt x="2732" y="752"/>
                    </a:cubicBezTo>
                    <a:cubicBezTo>
                      <a:pt x="2782" y="727"/>
                      <a:pt x="2832" y="677"/>
                      <a:pt x="2857" y="652"/>
                    </a:cubicBezTo>
                    <a:cubicBezTo>
                      <a:pt x="2882" y="627"/>
                      <a:pt x="2882" y="602"/>
                      <a:pt x="2857" y="577"/>
                    </a:cubicBezTo>
                    <a:lnTo>
                      <a:pt x="2807" y="577"/>
                    </a:lnTo>
                    <a:cubicBezTo>
                      <a:pt x="2757" y="627"/>
                      <a:pt x="2732" y="652"/>
                      <a:pt x="2682" y="677"/>
                    </a:cubicBezTo>
                    <a:cubicBezTo>
                      <a:pt x="2632" y="727"/>
                      <a:pt x="2582" y="777"/>
                      <a:pt x="2531" y="802"/>
                    </a:cubicBezTo>
                    <a:cubicBezTo>
                      <a:pt x="2531" y="827"/>
                      <a:pt x="2531" y="827"/>
                      <a:pt x="2506" y="827"/>
                    </a:cubicBezTo>
                    <a:cubicBezTo>
                      <a:pt x="2506" y="802"/>
                      <a:pt x="2506" y="752"/>
                      <a:pt x="2506" y="702"/>
                    </a:cubicBezTo>
                    <a:cubicBezTo>
                      <a:pt x="2506" y="627"/>
                      <a:pt x="2506" y="527"/>
                      <a:pt x="2531" y="426"/>
                    </a:cubicBezTo>
                    <a:cubicBezTo>
                      <a:pt x="2531" y="401"/>
                      <a:pt x="2481" y="376"/>
                      <a:pt x="2456" y="376"/>
                    </a:cubicBezTo>
                    <a:cubicBezTo>
                      <a:pt x="2431" y="376"/>
                      <a:pt x="2381" y="401"/>
                      <a:pt x="2381" y="426"/>
                    </a:cubicBezTo>
                    <a:cubicBezTo>
                      <a:pt x="2381" y="527"/>
                      <a:pt x="2381" y="602"/>
                      <a:pt x="2381" y="702"/>
                    </a:cubicBezTo>
                    <a:cubicBezTo>
                      <a:pt x="2381" y="777"/>
                      <a:pt x="2381" y="852"/>
                      <a:pt x="2381" y="928"/>
                    </a:cubicBezTo>
                    <a:cubicBezTo>
                      <a:pt x="2381" y="953"/>
                      <a:pt x="2381" y="953"/>
                      <a:pt x="2381" y="953"/>
                    </a:cubicBezTo>
                    <a:cubicBezTo>
                      <a:pt x="2331" y="978"/>
                      <a:pt x="2306" y="1003"/>
                      <a:pt x="2256" y="1053"/>
                    </a:cubicBezTo>
                    <a:cubicBezTo>
                      <a:pt x="2231" y="1078"/>
                      <a:pt x="2181" y="1128"/>
                      <a:pt x="2130" y="1153"/>
                    </a:cubicBezTo>
                    <a:cubicBezTo>
                      <a:pt x="2130" y="1153"/>
                      <a:pt x="2130" y="1128"/>
                      <a:pt x="2130" y="1128"/>
                    </a:cubicBezTo>
                    <a:cubicBezTo>
                      <a:pt x="2130" y="1078"/>
                      <a:pt x="2105" y="1028"/>
                      <a:pt x="2105" y="978"/>
                    </a:cubicBezTo>
                    <a:cubicBezTo>
                      <a:pt x="2105" y="928"/>
                      <a:pt x="2080" y="877"/>
                      <a:pt x="2080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55" y="702"/>
                      <a:pt x="2055" y="702"/>
                    </a:cubicBezTo>
                    <a:cubicBezTo>
                      <a:pt x="2055" y="677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lnTo>
                      <a:pt x="1955" y="652"/>
                    </a:lnTo>
                    <a:cubicBezTo>
                      <a:pt x="1930" y="652"/>
                      <a:pt x="1905" y="677"/>
                      <a:pt x="1880" y="702"/>
                    </a:cubicBezTo>
                    <a:cubicBezTo>
                      <a:pt x="1855" y="702"/>
                      <a:pt x="1830" y="727"/>
                      <a:pt x="1805" y="752"/>
                    </a:cubicBezTo>
                    <a:cubicBezTo>
                      <a:pt x="1780" y="777"/>
                      <a:pt x="1754" y="802"/>
                      <a:pt x="1729" y="827"/>
                    </a:cubicBezTo>
                    <a:cubicBezTo>
                      <a:pt x="1704" y="852"/>
                      <a:pt x="1679" y="877"/>
                      <a:pt x="1654" y="903"/>
                    </a:cubicBezTo>
                    <a:cubicBezTo>
                      <a:pt x="1629" y="903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8"/>
                      <a:pt x="1504" y="1053"/>
                      <a:pt x="1479" y="1078"/>
                    </a:cubicBezTo>
                    <a:cubicBezTo>
                      <a:pt x="1454" y="1053"/>
                      <a:pt x="1454" y="1053"/>
                      <a:pt x="1454" y="1028"/>
                    </a:cubicBezTo>
                    <a:cubicBezTo>
                      <a:pt x="1429" y="953"/>
                      <a:pt x="1429" y="903"/>
                      <a:pt x="1429" y="827"/>
                    </a:cubicBezTo>
                    <a:cubicBezTo>
                      <a:pt x="1404" y="802"/>
                      <a:pt x="1404" y="777"/>
                      <a:pt x="1404" y="752"/>
                    </a:cubicBezTo>
                    <a:cubicBezTo>
                      <a:pt x="1404" y="752"/>
                      <a:pt x="1429" y="752"/>
                      <a:pt x="1429" y="727"/>
                    </a:cubicBezTo>
                    <a:cubicBezTo>
                      <a:pt x="1454" y="677"/>
                      <a:pt x="1479" y="627"/>
                      <a:pt x="1504" y="577"/>
                    </a:cubicBezTo>
                    <a:cubicBezTo>
                      <a:pt x="1529" y="527"/>
                      <a:pt x="1554" y="476"/>
                      <a:pt x="1579" y="401"/>
                    </a:cubicBezTo>
                    <a:cubicBezTo>
                      <a:pt x="1604" y="351"/>
                      <a:pt x="1629" y="301"/>
                      <a:pt x="1629" y="251"/>
                    </a:cubicBezTo>
                    <a:cubicBezTo>
                      <a:pt x="1654" y="176"/>
                      <a:pt x="1679" y="126"/>
                      <a:pt x="1704" y="50"/>
                    </a:cubicBezTo>
                    <a:cubicBezTo>
                      <a:pt x="1704" y="25"/>
                      <a:pt x="1704" y="0"/>
                      <a:pt x="1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0" name="Google Shape;4840;p38"/>
              <p:cNvSpPr/>
              <p:nvPr/>
            </p:nvSpPr>
            <p:spPr>
              <a:xfrm>
                <a:off x="4929975" y="1156675"/>
                <a:ext cx="61425" cy="58900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2356" extrusionOk="0">
                    <a:moveTo>
                      <a:pt x="1028" y="476"/>
                    </a:moveTo>
                    <a:cubicBezTo>
                      <a:pt x="1078" y="476"/>
                      <a:pt x="1129" y="501"/>
                      <a:pt x="1204" y="526"/>
                    </a:cubicBezTo>
                    <a:cubicBezTo>
                      <a:pt x="1254" y="551"/>
                      <a:pt x="1304" y="576"/>
                      <a:pt x="1379" y="602"/>
                    </a:cubicBezTo>
                    <a:lnTo>
                      <a:pt x="1354" y="602"/>
                    </a:lnTo>
                    <a:cubicBezTo>
                      <a:pt x="1329" y="652"/>
                      <a:pt x="1279" y="677"/>
                      <a:pt x="1229" y="727"/>
                    </a:cubicBezTo>
                    <a:cubicBezTo>
                      <a:pt x="1179" y="777"/>
                      <a:pt x="1129" y="802"/>
                      <a:pt x="1078" y="852"/>
                    </a:cubicBezTo>
                    <a:cubicBezTo>
                      <a:pt x="1078" y="852"/>
                      <a:pt x="1053" y="877"/>
                      <a:pt x="1053" y="877"/>
                    </a:cubicBezTo>
                    <a:lnTo>
                      <a:pt x="978" y="877"/>
                    </a:lnTo>
                    <a:cubicBezTo>
                      <a:pt x="903" y="852"/>
                      <a:pt x="853" y="827"/>
                      <a:pt x="803" y="827"/>
                    </a:cubicBezTo>
                    <a:cubicBezTo>
                      <a:pt x="753" y="802"/>
                      <a:pt x="703" y="777"/>
                      <a:pt x="652" y="777"/>
                    </a:cubicBezTo>
                    <a:cubicBezTo>
                      <a:pt x="627" y="777"/>
                      <a:pt x="627" y="752"/>
                      <a:pt x="602" y="752"/>
                    </a:cubicBezTo>
                    <a:cubicBezTo>
                      <a:pt x="627" y="752"/>
                      <a:pt x="652" y="727"/>
                      <a:pt x="652" y="727"/>
                    </a:cubicBezTo>
                    <a:cubicBezTo>
                      <a:pt x="677" y="702"/>
                      <a:pt x="703" y="702"/>
                      <a:pt x="703" y="677"/>
                    </a:cubicBezTo>
                    <a:cubicBezTo>
                      <a:pt x="728" y="652"/>
                      <a:pt x="753" y="627"/>
                      <a:pt x="778" y="627"/>
                    </a:cubicBezTo>
                    <a:cubicBezTo>
                      <a:pt x="828" y="602"/>
                      <a:pt x="878" y="551"/>
                      <a:pt x="928" y="526"/>
                    </a:cubicBezTo>
                    <a:cubicBezTo>
                      <a:pt x="928" y="526"/>
                      <a:pt x="953" y="526"/>
                      <a:pt x="978" y="501"/>
                    </a:cubicBezTo>
                    <a:cubicBezTo>
                      <a:pt x="1003" y="501"/>
                      <a:pt x="1003" y="476"/>
                      <a:pt x="1028" y="476"/>
                    </a:cubicBezTo>
                    <a:close/>
                    <a:moveTo>
                      <a:pt x="1479" y="627"/>
                    </a:moveTo>
                    <a:cubicBezTo>
                      <a:pt x="1505" y="627"/>
                      <a:pt x="1505" y="627"/>
                      <a:pt x="1505" y="652"/>
                    </a:cubicBezTo>
                    <a:cubicBezTo>
                      <a:pt x="1530" y="702"/>
                      <a:pt x="1530" y="752"/>
                      <a:pt x="1555" y="802"/>
                    </a:cubicBezTo>
                    <a:cubicBezTo>
                      <a:pt x="1580" y="927"/>
                      <a:pt x="1605" y="1053"/>
                      <a:pt x="1630" y="1178"/>
                    </a:cubicBezTo>
                    <a:cubicBezTo>
                      <a:pt x="1605" y="1178"/>
                      <a:pt x="1605" y="1203"/>
                      <a:pt x="1605" y="1203"/>
                    </a:cubicBezTo>
                    <a:cubicBezTo>
                      <a:pt x="1580" y="1228"/>
                      <a:pt x="1555" y="1253"/>
                      <a:pt x="1530" y="1253"/>
                    </a:cubicBezTo>
                    <a:cubicBezTo>
                      <a:pt x="1530" y="1278"/>
                      <a:pt x="1530" y="1278"/>
                      <a:pt x="1505" y="1278"/>
                    </a:cubicBezTo>
                    <a:cubicBezTo>
                      <a:pt x="1505" y="1303"/>
                      <a:pt x="1505" y="1303"/>
                      <a:pt x="1479" y="1303"/>
                    </a:cubicBezTo>
                    <a:cubicBezTo>
                      <a:pt x="1479" y="1328"/>
                      <a:pt x="1454" y="1328"/>
                      <a:pt x="1429" y="1353"/>
                    </a:cubicBezTo>
                    <a:cubicBezTo>
                      <a:pt x="1429" y="1353"/>
                      <a:pt x="1404" y="1379"/>
                      <a:pt x="1379" y="1404"/>
                    </a:cubicBezTo>
                    <a:cubicBezTo>
                      <a:pt x="1354" y="1404"/>
                      <a:pt x="1354" y="1429"/>
                      <a:pt x="1329" y="1429"/>
                    </a:cubicBezTo>
                    <a:cubicBezTo>
                      <a:pt x="1304" y="1454"/>
                      <a:pt x="1304" y="1454"/>
                      <a:pt x="1279" y="1479"/>
                    </a:cubicBezTo>
                    <a:cubicBezTo>
                      <a:pt x="1279" y="1454"/>
                      <a:pt x="1279" y="1429"/>
                      <a:pt x="1279" y="1429"/>
                    </a:cubicBezTo>
                    <a:cubicBezTo>
                      <a:pt x="1279" y="1404"/>
                      <a:pt x="1254" y="1379"/>
                      <a:pt x="1254" y="1353"/>
                    </a:cubicBezTo>
                    <a:cubicBezTo>
                      <a:pt x="1254" y="1328"/>
                      <a:pt x="1254" y="1303"/>
                      <a:pt x="1229" y="1278"/>
                    </a:cubicBezTo>
                    <a:cubicBezTo>
                      <a:pt x="1229" y="1253"/>
                      <a:pt x="1229" y="1228"/>
                      <a:pt x="1204" y="1203"/>
                    </a:cubicBezTo>
                    <a:cubicBezTo>
                      <a:pt x="1204" y="1178"/>
                      <a:pt x="1204" y="1153"/>
                      <a:pt x="1179" y="1128"/>
                    </a:cubicBezTo>
                    <a:cubicBezTo>
                      <a:pt x="1179" y="1103"/>
                      <a:pt x="1179" y="1078"/>
                      <a:pt x="1154" y="1053"/>
                    </a:cubicBezTo>
                    <a:cubicBezTo>
                      <a:pt x="1154" y="1028"/>
                      <a:pt x="1129" y="978"/>
                      <a:pt x="1129" y="952"/>
                    </a:cubicBezTo>
                    <a:cubicBezTo>
                      <a:pt x="1129" y="927"/>
                      <a:pt x="1129" y="927"/>
                      <a:pt x="1129" y="927"/>
                    </a:cubicBezTo>
                    <a:lnTo>
                      <a:pt x="1154" y="927"/>
                    </a:lnTo>
                    <a:cubicBezTo>
                      <a:pt x="1204" y="877"/>
                      <a:pt x="1254" y="827"/>
                      <a:pt x="1304" y="802"/>
                    </a:cubicBezTo>
                    <a:cubicBezTo>
                      <a:pt x="1354" y="752"/>
                      <a:pt x="1379" y="727"/>
                      <a:pt x="1429" y="677"/>
                    </a:cubicBezTo>
                    <a:cubicBezTo>
                      <a:pt x="1454" y="652"/>
                      <a:pt x="1479" y="652"/>
                      <a:pt x="1479" y="627"/>
                    </a:cubicBezTo>
                    <a:close/>
                    <a:moveTo>
                      <a:pt x="803" y="0"/>
                    </a:moveTo>
                    <a:cubicBezTo>
                      <a:pt x="828" y="25"/>
                      <a:pt x="828" y="50"/>
                      <a:pt x="853" y="100"/>
                    </a:cubicBezTo>
                    <a:cubicBezTo>
                      <a:pt x="878" y="150"/>
                      <a:pt x="903" y="201"/>
                      <a:pt x="928" y="251"/>
                    </a:cubicBezTo>
                    <a:cubicBezTo>
                      <a:pt x="953" y="276"/>
                      <a:pt x="953" y="301"/>
                      <a:pt x="978" y="326"/>
                    </a:cubicBezTo>
                    <a:cubicBezTo>
                      <a:pt x="928" y="301"/>
                      <a:pt x="878" y="276"/>
                      <a:pt x="828" y="276"/>
                    </a:cubicBezTo>
                    <a:cubicBezTo>
                      <a:pt x="778" y="251"/>
                      <a:pt x="703" y="226"/>
                      <a:pt x="652" y="201"/>
                    </a:cubicBezTo>
                    <a:lnTo>
                      <a:pt x="627" y="201"/>
                    </a:lnTo>
                    <a:cubicBezTo>
                      <a:pt x="627" y="201"/>
                      <a:pt x="627" y="201"/>
                      <a:pt x="627" y="175"/>
                    </a:cubicBezTo>
                    <a:lnTo>
                      <a:pt x="602" y="175"/>
                    </a:lnTo>
                    <a:cubicBezTo>
                      <a:pt x="577" y="125"/>
                      <a:pt x="552" y="75"/>
                      <a:pt x="527" y="25"/>
                    </a:cubicBezTo>
                    <a:lnTo>
                      <a:pt x="377" y="25"/>
                    </a:lnTo>
                    <a:cubicBezTo>
                      <a:pt x="377" y="50"/>
                      <a:pt x="377" y="75"/>
                      <a:pt x="377" y="75"/>
                    </a:cubicBezTo>
                    <a:lnTo>
                      <a:pt x="427" y="125"/>
                    </a:lnTo>
                    <a:cubicBezTo>
                      <a:pt x="377" y="125"/>
                      <a:pt x="352" y="125"/>
                      <a:pt x="302" y="100"/>
                    </a:cubicBezTo>
                    <a:cubicBezTo>
                      <a:pt x="251" y="75"/>
                      <a:pt x="226" y="75"/>
                      <a:pt x="176" y="50"/>
                    </a:cubicBezTo>
                    <a:cubicBezTo>
                      <a:pt x="101" y="75"/>
                      <a:pt x="51" y="75"/>
                      <a:pt x="1" y="75"/>
                    </a:cubicBezTo>
                    <a:cubicBezTo>
                      <a:pt x="51" y="100"/>
                      <a:pt x="76" y="125"/>
                      <a:pt x="126" y="150"/>
                    </a:cubicBezTo>
                    <a:cubicBezTo>
                      <a:pt x="151" y="175"/>
                      <a:pt x="176" y="175"/>
                      <a:pt x="226" y="175"/>
                    </a:cubicBezTo>
                    <a:cubicBezTo>
                      <a:pt x="251" y="201"/>
                      <a:pt x="276" y="201"/>
                      <a:pt x="302" y="226"/>
                    </a:cubicBezTo>
                    <a:cubicBezTo>
                      <a:pt x="327" y="226"/>
                      <a:pt x="377" y="251"/>
                      <a:pt x="402" y="251"/>
                    </a:cubicBezTo>
                    <a:cubicBezTo>
                      <a:pt x="377" y="276"/>
                      <a:pt x="352" y="276"/>
                      <a:pt x="352" y="301"/>
                    </a:cubicBezTo>
                    <a:cubicBezTo>
                      <a:pt x="276" y="351"/>
                      <a:pt x="226" y="376"/>
                      <a:pt x="151" y="426"/>
                    </a:cubicBezTo>
                    <a:cubicBezTo>
                      <a:pt x="126" y="451"/>
                      <a:pt x="126" y="501"/>
                      <a:pt x="151" y="526"/>
                    </a:cubicBezTo>
                    <a:cubicBezTo>
                      <a:pt x="151" y="526"/>
                      <a:pt x="176" y="551"/>
                      <a:pt x="176" y="551"/>
                    </a:cubicBezTo>
                    <a:lnTo>
                      <a:pt x="251" y="551"/>
                    </a:lnTo>
                    <a:cubicBezTo>
                      <a:pt x="327" y="501"/>
                      <a:pt x="402" y="451"/>
                      <a:pt x="477" y="376"/>
                    </a:cubicBezTo>
                    <a:cubicBezTo>
                      <a:pt x="502" y="351"/>
                      <a:pt x="527" y="351"/>
                      <a:pt x="577" y="326"/>
                    </a:cubicBezTo>
                    <a:cubicBezTo>
                      <a:pt x="577" y="326"/>
                      <a:pt x="577" y="326"/>
                      <a:pt x="577" y="301"/>
                    </a:cubicBezTo>
                    <a:cubicBezTo>
                      <a:pt x="602" y="326"/>
                      <a:pt x="627" y="326"/>
                      <a:pt x="652" y="326"/>
                    </a:cubicBezTo>
                    <a:cubicBezTo>
                      <a:pt x="703" y="351"/>
                      <a:pt x="778" y="376"/>
                      <a:pt x="828" y="401"/>
                    </a:cubicBezTo>
                    <a:cubicBezTo>
                      <a:pt x="853" y="401"/>
                      <a:pt x="903" y="426"/>
                      <a:pt x="928" y="426"/>
                    </a:cubicBezTo>
                    <a:cubicBezTo>
                      <a:pt x="903" y="451"/>
                      <a:pt x="878" y="451"/>
                      <a:pt x="853" y="476"/>
                    </a:cubicBezTo>
                    <a:cubicBezTo>
                      <a:pt x="828" y="501"/>
                      <a:pt x="803" y="526"/>
                      <a:pt x="778" y="526"/>
                    </a:cubicBezTo>
                    <a:cubicBezTo>
                      <a:pt x="753" y="551"/>
                      <a:pt x="728" y="576"/>
                      <a:pt x="703" y="602"/>
                    </a:cubicBezTo>
                    <a:cubicBezTo>
                      <a:pt x="652" y="652"/>
                      <a:pt x="602" y="677"/>
                      <a:pt x="527" y="727"/>
                    </a:cubicBezTo>
                    <a:cubicBezTo>
                      <a:pt x="527" y="727"/>
                      <a:pt x="527" y="727"/>
                      <a:pt x="527" y="752"/>
                    </a:cubicBezTo>
                    <a:cubicBezTo>
                      <a:pt x="527" y="752"/>
                      <a:pt x="502" y="752"/>
                      <a:pt x="502" y="777"/>
                    </a:cubicBezTo>
                    <a:cubicBezTo>
                      <a:pt x="502" y="777"/>
                      <a:pt x="502" y="802"/>
                      <a:pt x="527" y="827"/>
                    </a:cubicBezTo>
                    <a:lnTo>
                      <a:pt x="577" y="827"/>
                    </a:lnTo>
                    <a:cubicBezTo>
                      <a:pt x="577" y="827"/>
                      <a:pt x="602" y="852"/>
                      <a:pt x="627" y="852"/>
                    </a:cubicBezTo>
                    <a:cubicBezTo>
                      <a:pt x="677" y="852"/>
                      <a:pt x="728" y="877"/>
                      <a:pt x="803" y="877"/>
                    </a:cubicBezTo>
                    <a:cubicBezTo>
                      <a:pt x="853" y="902"/>
                      <a:pt x="903" y="927"/>
                      <a:pt x="953" y="927"/>
                    </a:cubicBezTo>
                    <a:cubicBezTo>
                      <a:pt x="978" y="927"/>
                      <a:pt x="978" y="952"/>
                      <a:pt x="978" y="952"/>
                    </a:cubicBezTo>
                    <a:cubicBezTo>
                      <a:pt x="978" y="952"/>
                      <a:pt x="953" y="952"/>
                      <a:pt x="953" y="978"/>
                    </a:cubicBezTo>
                    <a:cubicBezTo>
                      <a:pt x="903" y="1003"/>
                      <a:pt x="853" y="1053"/>
                      <a:pt x="803" y="1103"/>
                    </a:cubicBezTo>
                    <a:cubicBezTo>
                      <a:pt x="803" y="1128"/>
                      <a:pt x="778" y="1153"/>
                      <a:pt x="753" y="1153"/>
                    </a:cubicBezTo>
                    <a:lnTo>
                      <a:pt x="728" y="1153"/>
                    </a:lnTo>
                    <a:cubicBezTo>
                      <a:pt x="652" y="1153"/>
                      <a:pt x="602" y="1128"/>
                      <a:pt x="527" y="1103"/>
                    </a:cubicBezTo>
                    <a:cubicBezTo>
                      <a:pt x="452" y="1103"/>
                      <a:pt x="377" y="1103"/>
                      <a:pt x="327" y="1078"/>
                    </a:cubicBezTo>
                    <a:lnTo>
                      <a:pt x="201" y="1078"/>
                    </a:lnTo>
                    <a:cubicBezTo>
                      <a:pt x="176" y="1078"/>
                      <a:pt x="176" y="1103"/>
                      <a:pt x="151" y="1128"/>
                    </a:cubicBezTo>
                    <a:cubicBezTo>
                      <a:pt x="151" y="1153"/>
                      <a:pt x="176" y="1203"/>
                      <a:pt x="201" y="1203"/>
                    </a:cubicBezTo>
                    <a:cubicBezTo>
                      <a:pt x="251" y="1228"/>
                      <a:pt x="302" y="1228"/>
                      <a:pt x="352" y="1253"/>
                    </a:cubicBezTo>
                    <a:cubicBezTo>
                      <a:pt x="402" y="1253"/>
                      <a:pt x="452" y="1253"/>
                      <a:pt x="477" y="1278"/>
                    </a:cubicBezTo>
                    <a:cubicBezTo>
                      <a:pt x="527" y="1278"/>
                      <a:pt x="577" y="1278"/>
                      <a:pt x="602" y="1303"/>
                    </a:cubicBezTo>
                    <a:cubicBezTo>
                      <a:pt x="577" y="1328"/>
                      <a:pt x="552" y="1353"/>
                      <a:pt x="527" y="1379"/>
                    </a:cubicBezTo>
                    <a:cubicBezTo>
                      <a:pt x="502" y="1404"/>
                      <a:pt x="452" y="1454"/>
                      <a:pt x="402" y="1479"/>
                    </a:cubicBezTo>
                    <a:cubicBezTo>
                      <a:pt x="352" y="1529"/>
                      <a:pt x="327" y="1554"/>
                      <a:pt x="276" y="1604"/>
                    </a:cubicBezTo>
                    <a:cubicBezTo>
                      <a:pt x="276" y="1604"/>
                      <a:pt x="276" y="1629"/>
                      <a:pt x="276" y="1654"/>
                    </a:cubicBezTo>
                    <a:lnTo>
                      <a:pt x="327" y="1654"/>
                    </a:lnTo>
                    <a:cubicBezTo>
                      <a:pt x="377" y="1604"/>
                      <a:pt x="402" y="1579"/>
                      <a:pt x="452" y="1529"/>
                    </a:cubicBezTo>
                    <a:cubicBezTo>
                      <a:pt x="502" y="1504"/>
                      <a:pt x="527" y="1454"/>
                      <a:pt x="577" y="1404"/>
                    </a:cubicBezTo>
                    <a:cubicBezTo>
                      <a:pt x="602" y="1379"/>
                      <a:pt x="652" y="1353"/>
                      <a:pt x="677" y="1328"/>
                    </a:cubicBezTo>
                    <a:cubicBezTo>
                      <a:pt x="677" y="1379"/>
                      <a:pt x="677" y="1454"/>
                      <a:pt x="677" y="1504"/>
                    </a:cubicBezTo>
                    <a:cubicBezTo>
                      <a:pt x="677" y="1604"/>
                      <a:pt x="677" y="1679"/>
                      <a:pt x="652" y="1780"/>
                    </a:cubicBezTo>
                    <a:cubicBezTo>
                      <a:pt x="652" y="1805"/>
                      <a:pt x="677" y="1830"/>
                      <a:pt x="703" y="1830"/>
                    </a:cubicBezTo>
                    <a:cubicBezTo>
                      <a:pt x="728" y="1830"/>
                      <a:pt x="753" y="1805"/>
                      <a:pt x="753" y="1780"/>
                    </a:cubicBezTo>
                    <a:cubicBezTo>
                      <a:pt x="753" y="1629"/>
                      <a:pt x="778" y="1454"/>
                      <a:pt x="753" y="1278"/>
                    </a:cubicBezTo>
                    <a:cubicBezTo>
                      <a:pt x="778" y="1278"/>
                      <a:pt x="778" y="1278"/>
                      <a:pt x="778" y="1253"/>
                    </a:cubicBezTo>
                    <a:cubicBezTo>
                      <a:pt x="778" y="1253"/>
                      <a:pt x="778" y="1253"/>
                      <a:pt x="778" y="1228"/>
                    </a:cubicBezTo>
                    <a:cubicBezTo>
                      <a:pt x="803" y="1203"/>
                      <a:pt x="853" y="1178"/>
                      <a:pt x="878" y="1153"/>
                    </a:cubicBezTo>
                    <a:cubicBezTo>
                      <a:pt x="903" y="1128"/>
                      <a:pt x="953" y="1078"/>
                      <a:pt x="1003" y="1028"/>
                    </a:cubicBezTo>
                    <a:lnTo>
                      <a:pt x="1028" y="1028"/>
                    </a:lnTo>
                    <a:cubicBezTo>
                      <a:pt x="1028" y="1053"/>
                      <a:pt x="1028" y="1078"/>
                      <a:pt x="1053" y="1103"/>
                    </a:cubicBezTo>
                    <a:cubicBezTo>
                      <a:pt x="1053" y="1128"/>
                      <a:pt x="1078" y="1153"/>
                      <a:pt x="1078" y="1178"/>
                    </a:cubicBezTo>
                    <a:cubicBezTo>
                      <a:pt x="1078" y="1203"/>
                      <a:pt x="1104" y="1228"/>
                      <a:pt x="1104" y="1253"/>
                    </a:cubicBezTo>
                    <a:cubicBezTo>
                      <a:pt x="1129" y="1278"/>
                      <a:pt x="1129" y="1303"/>
                      <a:pt x="1154" y="1328"/>
                    </a:cubicBezTo>
                    <a:cubicBezTo>
                      <a:pt x="1154" y="1353"/>
                      <a:pt x="1154" y="1379"/>
                      <a:pt x="1179" y="1404"/>
                    </a:cubicBezTo>
                    <a:cubicBezTo>
                      <a:pt x="1179" y="1429"/>
                      <a:pt x="1179" y="1429"/>
                      <a:pt x="1204" y="1454"/>
                    </a:cubicBezTo>
                    <a:cubicBezTo>
                      <a:pt x="1204" y="1479"/>
                      <a:pt x="1204" y="1504"/>
                      <a:pt x="1229" y="1504"/>
                    </a:cubicBezTo>
                    <a:cubicBezTo>
                      <a:pt x="1229" y="1504"/>
                      <a:pt x="1229" y="1529"/>
                      <a:pt x="1229" y="1529"/>
                    </a:cubicBezTo>
                    <a:cubicBezTo>
                      <a:pt x="1229" y="1529"/>
                      <a:pt x="1229" y="1554"/>
                      <a:pt x="1229" y="1554"/>
                    </a:cubicBezTo>
                    <a:cubicBezTo>
                      <a:pt x="1241" y="1566"/>
                      <a:pt x="1254" y="1573"/>
                      <a:pt x="1263" y="1573"/>
                    </a:cubicBezTo>
                    <a:cubicBezTo>
                      <a:pt x="1273" y="1573"/>
                      <a:pt x="1279" y="1566"/>
                      <a:pt x="1279" y="1554"/>
                    </a:cubicBezTo>
                    <a:cubicBezTo>
                      <a:pt x="1304" y="1554"/>
                      <a:pt x="1304" y="1529"/>
                      <a:pt x="1329" y="1529"/>
                    </a:cubicBezTo>
                    <a:cubicBezTo>
                      <a:pt x="1354" y="1504"/>
                      <a:pt x="1354" y="1504"/>
                      <a:pt x="1379" y="1479"/>
                    </a:cubicBezTo>
                    <a:cubicBezTo>
                      <a:pt x="1379" y="1479"/>
                      <a:pt x="1404" y="1454"/>
                      <a:pt x="1429" y="1454"/>
                    </a:cubicBezTo>
                    <a:cubicBezTo>
                      <a:pt x="1454" y="1429"/>
                      <a:pt x="1454" y="1404"/>
                      <a:pt x="1479" y="1404"/>
                    </a:cubicBezTo>
                    <a:cubicBezTo>
                      <a:pt x="1505" y="1379"/>
                      <a:pt x="1505" y="1379"/>
                      <a:pt x="1530" y="1353"/>
                    </a:cubicBezTo>
                    <a:cubicBezTo>
                      <a:pt x="1555" y="1353"/>
                      <a:pt x="1580" y="1328"/>
                      <a:pt x="1580" y="1303"/>
                    </a:cubicBezTo>
                    <a:cubicBezTo>
                      <a:pt x="1605" y="1303"/>
                      <a:pt x="1630" y="1278"/>
                      <a:pt x="1630" y="1278"/>
                    </a:cubicBezTo>
                    <a:lnTo>
                      <a:pt x="1655" y="1278"/>
                    </a:lnTo>
                    <a:cubicBezTo>
                      <a:pt x="1655" y="1303"/>
                      <a:pt x="1655" y="1328"/>
                      <a:pt x="1655" y="1379"/>
                    </a:cubicBezTo>
                    <a:cubicBezTo>
                      <a:pt x="1680" y="1429"/>
                      <a:pt x="1705" y="1504"/>
                      <a:pt x="1705" y="1579"/>
                    </a:cubicBezTo>
                    <a:lnTo>
                      <a:pt x="1730" y="1579"/>
                    </a:lnTo>
                    <a:cubicBezTo>
                      <a:pt x="1705" y="1604"/>
                      <a:pt x="1705" y="1604"/>
                      <a:pt x="1705" y="1604"/>
                    </a:cubicBezTo>
                    <a:cubicBezTo>
                      <a:pt x="1680" y="1629"/>
                      <a:pt x="1680" y="1654"/>
                      <a:pt x="1655" y="1679"/>
                    </a:cubicBezTo>
                    <a:cubicBezTo>
                      <a:pt x="1630" y="1729"/>
                      <a:pt x="1630" y="1780"/>
                      <a:pt x="1605" y="1805"/>
                    </a:cubicBezTo>
                    <a:cubicBezTo>
                      <a:pt x="1580" y="1855"/>
                      <a:pt x="1555" y="1880"/>
                      <a:pt x="1530" y="1905"/>
                    </a:cubicBezTo>
                    <a:cubicBezTo>
                      <a:pt x="1505" y="1955"/>
                      <a:pt x="1505" y="2005"/>
                      <a:pt x="1479" y="2055"/>
                    </a:cubicBezTo>
                    <a:cubicBezTo>
                      <a:pt x="1454" y="2055"/>
                      <a:pt x="1454" y="2080"/>
                      <a:pt x="1454" y="2080"/>
                    </a:cubicBezTo>
                    <a:cubicBezTo>
                      <a:pt x="1479" y="2105"/>
                      <a:pt x="1479" y="2130"/>
                      <a:pt x="1479" y="2130"/>
                    </a:cubicBezTo>
                    <a:cubicBezTo>
                      <a:pt x="1494" y="2138"/>
                      <a:pt x="1507" y="2141"/>
                      <a:pt x="1518" y="2141"/>
                    </a:cubicBezTo>
                    <a:cubicBezTo>
                      <a:pt x="1544" y="2141"/>
                      <a:pt x="1562" y="2123"/>
                      <a:pt x="1580" y="2105"/>
                    </a:cubicBezTo>
                    <a:cubicBezTo>
                      <a:pt x="1605" y="2080"/>
                      <a:pt x="1630" y="2055"/>
                      <a:pt x="1630" y="2030"/>
                    </a:cubicBezTo>
                    <a:cubicBezTo>
                      <a:pt x="1655" y="1980"/>
                      <a:pt x="1680" y="1955"/>
                      <a:pt x="1680" y="1930"/>
                    </a:cubicBezTo>
                    <a:cubicBezTo>
                      <a:pt x="1705" y="1880"/>
                      <a:pt x="1730" y="1830"/>
                      <a:pt x="1755" y="1780"/>
                    </a:cubicBezTo>
                    <a:cubicBezTo>
                      <a:pt x="1780" y="1830"/>
                      <a:pt x="1780" y="1905"/>
                      <a:pt x="1805" y="1955"/>
                    </a:cubicBezTo>
                    <a:cubicBezTo>
                      <a:pt x="1805" y="2030"/>
                      <a:pt x="1830" y="2080"/>
                      <a:pt x="1855" y="2155"/>
                    </a:cubicBezTo>
                    <a:cubicBezTo>
                      <a:pt x="1855" y="2181"/>
                      <a:pt x="1855" y="2206"/>
                      <a:pt x="1855" y="2231"/>
                    </a:cubicBezTo>
                    <a:cubicBezTo>
                      <a:pt x="1855" y="2281"/>
                      <a:pt x="1880" y="2306"/>
                      <a:pt x="1880" y="2331"/>
                    </a:cubicBezTo>
                    <a:cubicBezTo>
                      <a:pt x="1880" y="2356"/>
                      <a:pt x="1906" y="2356"/>
                      <a:pt x="1931" y="2356"/>
                    </a:cubicBezTo>
                    <a:cubicBezTo>
                      <a:pt x="1931" y="2306"/>
                      <a:pt x="1956" y="2256"/>
                      <a:pt x="1956" y="2206"/>
                    </a:cubicBezTo>
                    <a:cubicBezTo>
                      <a:pt x="1956" y="2181"/>
                      <a:pt x="1956" y="2155"/>
                      <a:pt x="1956" y="2130"/>
                    </a:cubicBezTo>
                    <a:cubicBezTo>
                      <a:pt x="1956" y="2080"/>
                      <a:pt x="1931" y="2005"/>
                      <a:pt x="1906" y="1955"/>
                    </a:cubicBezTo>
                    <a:cubicBezTo>
                      <a:pt x="1906" y="1880"/>
                      <a:pt x="1880" y="1805"/>
                      <a:pt x="1855" y="1729"/>
                    </a:cubicBezTo>
                    <a:lnTo>
                      <a:pt x="1855" y="1729"/>
                    </a:lnTo>
                    <a:cubicBezTo>
                      <a:pt x="1931" y="1754"/>
                      <a:pt x="1981" y="1780"/>
                      <a:pt x="2031" y="1830"/>
                    </a:cubicBezTo>
                    <a:lnTo>
                      <a:pt x="2056" y="1830"/>
                    </a:lnTo>
                    <a:cubicBezTo>
                      <a:pt x="2056" y="1805"/>
                      <a:pt x="2081" y="1754"/>
                      <a:pt x="2081" y="1704"/>
                    </a:cubicBezTo>
                    <a:cubicBezTo>
                      <a:pt x="2006" y="1654"/>
                      <a:pt x="1906" y="1604"/>
                      <a:pt x="1830" y="1579"/>
                    </a:cubicBezTo>
                    <a:cubicBezTo>
                      <a:pt x="1830" y="1554"/>
                      <a:pt x="1830" y="1554"/>
                      <a:pt x="1830" y="1554"/>
                    </a:cubicBezTo>
                    <a:cubicBezTo>
                      <a:pt x="1805" y="1479"/>
                      <a:pt x="1780" y="1379"/>
                      <a:pt x="1755" y="1303"/>
                    </a:cubicBezTo>
                    <a:lnTo>
                      <a:pt x="1830" y="1303"/>
                    </a:lnTo>
                    <a:cubicBezTo>
                      <a:pt x="1880" y="1328"/>
                      <a:pt x="1931" y="1328"/>
                      <a:pt x="1981" y="1353"/>
                    </a:cubicBezTo>
                    <a:cubicBezTo>
                      <a:pt x="2031" y="1353"/>
                      <a:pt x="2056" y="1379"/>
                      <a:pt x="2081" y="1379"/>
                    </a:cubicBezTo>
                    <a:cubicBezTo>
                      <a:pt x="2106" y="1379"/>
                      <a:pt x="2131" y="1404"/>
                      <a:pt x="2131" y="1404"/>
                    </a:cubicBezTo>
                    <a:lnTo>
                      <a:pt x="2156" y="1404"/>
                    </a:lnTo>
                    <a:cubicBezTo>
                      <a:pt x="2181" y="1379"/>
                      <a:pt x="2181" y="1353"/>
                      <a:pt x="2181" y="1328"/>
                    </a:cubicBezTo>
                    <a:cubicBezTo>
                      <a:pt x="2156" y="1328"/>
                      <a:pt x="2131" y="1303"/>
                      <a:pt x="2106" y="1303"/>
                    </a:cubicBezTo>
                    <a:lnTo>
                      <a:pt x="2006" y="1303"/>
                    </a:lnTo>
                    <a:cubicBezTo>
                      <a:pt x="2006" y="1278"/>
                      <a:pt x="1981" y="1278"/>
                      <a:pt x="1956" y="1278"/>
                    </a:cubicBezTo>
                    <a:cubicBezTo>
                      <a:pt x="1931" y="1278"/>
                      <a:pt x="1906" y="1278"/>
                      <a:pt x="1906" y="1253"/>
                    </a:cubicBezTo>
                    <a:cubicBezTo>
                      <a:pt x="1880" y="1253"/>
                      <a:pt x="1830" y="1253"/>
                      <a:pt x="1805" y="1228"/>
                    </a:cubicBezTo>
                    <a:lnTo>
                      <a:pt x="1755" y="1228"/>
                    </a:lnTo>
                    <a:cubicBezTo>
                      <a:pt x="1730" y="1203"/>
                      <a:pt x="1730" y="1178"/>
                      <a:pt x="1730" y="1178"/>
                    </a:cubicBezTo>
                    <a:cubicBezTo>
                      <a:pt x="1705" y="1053"/>
                      <a:pt x="1680" y="927"/>
                      <a:pt x="1655" y="802"/>
                    </a:cubicBezTo>
                    <a:cubicBezTo>
                      <a:pt x="1655" y="752"/>
                      <a:pt x="1630" y="727"/>
                      <a:pt x="1630" y="677"/>
                    </a:cubicBezTo>
                    <a:lnTo>
                      <a:pt x="1630" y="677"/>
                    </a:lnTo>
                    <a:cubicBezTo>
                      <a:pt x="1780" y="727"/>
                      <a:pt x="1956" y="802"/>
                      <a:pt x="2106" y="852"/>
                    </a:cubicBezTo>
                    <a:lnTo>
                      <a:pt x="2131" y="852"/>
                    </a:lnTo>
                    <a:cubicBezTo>
                      <a:pt x="2131" y="877"/>
                      <a:pt x="2131" y="902"/>
                      <a:pt x="2156" y="927"/>
                    </a:cubicBezTo>
                    <a:cubicBezTo>
                      <a:pt x="2156" y="952"/>
                      <a:pt x="2156" y="1003"/>
                      <a:pt x="2181" y="1053"/>
                    </a:cubicBezTo>
                    <a:cubicBezTo>
                      <a:pt x="2181" y="1103"/>
                      <a:pt x="2206" y="1153"/>
                      <a:pt x="2206" y="1203"/>
                    </a:cubicBezTo>
                    <a:cubicBezTo>
                      <a:pt x="2231" y="1128"/>
                      <a:pt x="2256" y="1078"/>
                      <a:pt x="2256" y="1003"/>
                    </a:cubicBezTo>
                    <a:cubicBezTo>
                      <a:pt x="2256" y="978"/>
                      <a:pt x="2256" y="952"/>
                      <a:pt x="2231" y="927"/>
                    </a:cubicBezTo>
                    <a:cubicBezTo>
                      <a:pt x="2231" y="902"/>
                      <a:pt x="2231" y="902"/>
                      <a:pt x="2231" y="877"/>
                    </a:cubicBezTo>
                    <a:cubicBezTo>
                      <a:pt x="2256" y="877"/>
                      <a:pt x="2281" y="902"/>
                      <a:pt x="2281" y="902"/>
                    </a:cubicBezTo>
                    <a:cubicBezTo>
                      <a:pt x="2307" y="852"/>
                      <a:pt x="2307" y="802"/>
                      <a:pt x="2332" y="752"/>
                    </a:cubicBezTo>
                    <a:cubicBezTo>
                      <a:pt x="2307" y="727"/>
                      <a:pt x="2307" y="727"/>
                      <a:pt x="2281" y="727"/>
                    </a:cubicBezTo>
                    <a:cubicBezTo>
                      <a:pt x="2307" y="727"/>
                      <a:pt x="2332" y="702"/>
                      <a:pt x="2332" y="702"/>
                    </a:cubicBezTo>
                    <a:cubicBezTo>
                      <a:pt x="2357" y="652"/>
                      <a:pt x="2357" y="602"/>
                      <a:pt x="2382" y="576"/>
                    </a:cubicBezTo>
                    <a:lnTo>
                      <a:pt x="2357" y="576"/>
                    </a:lnTo>
                    <a:cubicBezTo>
                      <a:pt x="2307" y="602"/>
                      <a:pt x="2281" y="627"/>
                      <a:pt x="2231" y="652"/>
                    </a:cubicBezTo>
                    <a:cubicBezTo>
                      <a:pt x="2206" y="652"/>
                      <a:pt x="2206" y="652"/>
                      <a:pt x="2181" y="677"/>
                    </a:cubicBezTo>
                    <a:lnTo>
                      <a:pt x="2131" y="677"/>
                    </a:lnTo>
                    <a:cubicBezTo>
                      <a:pt x="2056" y="652"/>
                      <a:pt x="1981" y="627"/>
                      <a:pt x="1931" y="627"/>
                    </a:cubicBezTo>
                    <a:cubicBezTo>
                      <a:pt x="1855" y="602"/>
                      <a:pt x="1805" y="576"/>
                      <a:pt x="1730" y="551"/>
                    </a:cubicBezTo>
                    <a:cubicBezTo>
                      <a:pt x="1680" y="551"/>
                      <a:pt x="1655" y="526"/>
                      <a:pt x="1605" y="526"/>
                    </a:cubicBezTo>
                    <a:cubicBezTo>
                      <a:pt x="1630" y="476"/>
                      <a:pt x="1680" y="451"/>
                      <a:pt x="1705" y="426"/>
                    </a:cubicBezTo>
                    <a:cubicBezTo>
                      <a:pt x="1755" y="376"/>
                      <a:pt x="1805" y="326"/>
                      <a:pt x="1855" y="301"/>
                    </a:cubicBezTo>
                    <a:cubicBezTo>
                      <a:pt x="1906" y="251"/>
                      <a:pt x="1956" y="201"/>
                      <a:pt x="1981" y="175"/>
                    </a:cubicBezTo>
                    <a:cubicBezTo>
                      <a:pt x="2006" y="150"/>
                      <a:pt x="2031" y="150"/>
                      <a:pt x="2056" y="125"/>
                    </a:cubicBezTo>
                    <a:cubicBezTo>
                      <a:pt x="2106" y="150"/>
                      <a:pt x="2131" y="175"/>
                      <a:pt x="2181" y="201"/>
                    </a:cubicBezTo>
                    <a:cubicBezTo>
                      <a:pt x="2256" y="226"/>
                      <a:pt x="2307" y="251"/>
                      <a:pt x="2357" y="276"/>
                    </a:cubicBezTo>
                    <a:cubicBezTo>
                      <a:pt x="2382" y="301"/>
                      <a:pt x="2407" y="301"/>
                      <a:pt x="2432" y="301"/>
                    </a:cubicBezTo>
                    <a:cubicBezTo>
                      <a:pt x="2457" y="276"/>
                      <a:pt x="2457" y="251"/>
                      <a:pt x="2457" y="226"/>
                    </a:cubicBezTo>
                    <a:cubicBezTo>
                      <a:pt x="2407" y="201"/>
                      <a:pt x="2357" y="175"/>
                      <a:pt x="2332" y="150"/>
                    </a:cubicBezTo>
                    <a:cubicBezTo>
                      <a:pt x="2281" y="150"/>
                      <a:pt x="2256" y="125"/>
                      <a:pt x="2206" y="100"/>
                    </a:cubicBezTo>
                    <a:cubicBezTo>
                      <a:pt x="2181" y="100"/>
                      <a:pt x="2156" y="75"/>
                      <a:pt x="2106" y="75"/>
                    </a:cubicBezTo>
                    <a:cubicBezTo>
                      <a:pt x="2131" y="50"/>
                      <a:pt x="2131" y="50"/>
                      <a:pt x="2156" y="50"/>
                    </a:cubicBezTo>
                    <a:cubicBezTo>
                      <a:pt x="2106" y="25"/>
                      <a:pt x="2081" y="25"/>
                      <a:pt x="2031" y="25"/>
                    </a:cubicBezTo>
                    <a:cubicBezTo>
                      <a:pt x="2031" y="25"/>
                      <a:pt x="2031" y="50"/>
                      <a:pt x="2031" y="50"/>
                    </a:cubicBezTo>
                    <a:cubicBezTo>
                      <a:pt x="2006" y="75"/>
                      <a:pt x="1981" y="100"/>
                      <a:pt x="1956" y="125"/>
                    </a:cubicBezTo>
                    <a:cubicBezTo>
                      <a:pt x="1906" y="150"/>
                      <a:pt x="1855" y="201"/>
                      <a:pt x="1805" y="226"/>
                    </a:cubicBezTo>
                    <a:cubicBezTo>
                      <a:pt x="1755" y="276"/>
                      <a:pt x="1705" y="326"/>
                      <a:pt x="1655" y="351"/>
                    </a:cubicBezTo>
                    <a:cubicBezTo>
                      <a:pt x="1630" y="376"/>
                      <a:pt x="1605" y="401"/>
                      <a:pt x="1555" y="426"/>
                    </a:cubicBezTo>
                    <a:cubicBezTo>
                      <a:pt x="1530" y="301"/>
                      <a:pt x="1505" y="175"/>
                      <a:pt x="1479" y="50"/>
                    </a:cubicBezTo>
                    <a:lnTo>
                      <a:pt x="1454" y="0"/>
                    </a:lnTo>
                    <a:lnTo>
                      <a:pt x="1354" y="0"/>
                    </a:lnTo>
                    <a:cubicBezTo>
                      <a:pt x="1354" y="0"/>
                      <a:pt x="1354" y="25"/>
                      <a:pt x="1354" y="50"/>
                    </a:cubicBezTo>
                    <a:cubicBezTo>
                      <a:pt x="1404" y="175"/>
                      <a:pt x="1429" y="301"/>
                      <a:pt x="1454" y="426"/>
                    </a:cubicBezTo>
                    <a:cubicBezTo>
                      <a:pt x="1454" y="451"/>
                      <a:pt x="1479" y="476"/>
                      <a:pt x="1479" y="476"/>
                    </a:cubicBezTo>
                    <a:cubicBezTo>
                      <a:pt x="1429" y="476"/>
                      <a:pt x="1404" y="476"/>
                      <a:pt x="1379" y="451"/>
                    </a:cubicBezTo>
                    <a:cubicBezTo>
                      <a:pt x="1279" y="426"/>
                      <a:pt x="1179" y="401"/>
                      <a:pt x="1053" y="351"/>
                    </a:cubicBezTo>
                    <a:cubicBezTo>
                      <a:pt x="1053" y="351"/>
                      <a:pt x="1053" y="326"/>
                      <a:pt x="1053" y="326"/>
                    </a:cubicBezTo>
                    <a:cubicBezTo>
                      <a:pt x="1028" y="301"/>
                      <a:pt x="1028" y="276"/>
                      <a:pt x="1028" y="251"/>
                    </a:cubicBezTo>
                    <a:cubicBezTo>
                      <a:pt x="1003" y="201"/>
                      <a:pt x="978" y="150"/>
                      <a:pt x="953" y="100"/>
                    </a:cubicBezTo>
                    <a:cubicBezTo>
                      <a:pt x="953" y="50"/>
                      <a:pt x="928" y="25"/>
                      <a:pt x="9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1" name="Google Shape;4841;p38"/>
              <p:cNvSpPr/>
              <p:nvPr/>
            </p:nvSpPr>
            <p:spPr>
              <a:xfrm>
                <a:off x="4814700" y="1506300"/>
                <a:ext cx="639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707" extrusionOk="0">
                    <a:moveTo>
                      <a:pt x="777" y="0"/>
                    </a:moveTo>
                    <a:cubicBezTo>
                      <a:pt x="752" y="25"/>
                      <a:pt x="752" y="25"/>
                      <a:pt x="752" y="50"/>
                    </a:cubicBezTo>
                    <a:cubicBezTo>
                      <a:pt x="702" y="176"/>
                      <a:pt x="627" y="301"/>
                      <a:pt x="577" y="451"/>
                    </a:cubicBezTo>
                    <a:cubicBezTo>
                      <a:pt x="552" y="476"/>
                      <a:pt x="552" y="526"/>
                      <a:pt x="527" y="551"/>
                    </a:cubicBezTo>
                    <a:cubicBezTo>
                      <a:pt x="527" y="526"/>
                      <a:pt x="501" y="501"/>
                      <a:pt x="501" y="476"/>
                    </a:cubicBezTo>
                    <a:cubicBezTo>
                      <a:pt x="501" y="426"/>
                      <a:pt x="476" y="376"/>
                      <a:pt x="476" y="301"/>
                    </a:cubicBezTo>
                    <a:cubicBezTo>
                      <a:pt x="451" y="251"/>
                      <a:pt x="451" y="176"/>
                      <a:pt x="426" y="125"/>
                    </a:cubicBezTo>
                    <a:cubicBezTo>
                      <a:pt x="426" y="75"/>
                      <a:pt x="401" y="75"/>
                      <a:pt x="376" y="75"/>
                    </a:cubicBezTo>
                    <a:lnTo>
                      <a:pt x="351" y="75"/>
                    </a:lnTo>
                    <a:cubicBezTo>
                      <a:pt x="326" y="75"/>
                      <a:pt x="301" y="100"/>
                      <a:pt x="301" y="150"/>
                    </a:cubicBezTo>
                    <a:cubicBezTo>
                      <a:pt x="326" y="201"/>
                      <a:pt x="326" y="251"/>
                      <a:pt x="351" y="326"/>
                    </a:cubicBezTo>
                    <a:cubicBezTo>
                      <a:pt x="376" y="376"/>
                      <a:pt x="376" y="426"/>
                      <a:pt x="401" y="501"/>
                    </a:cubicBezTo>
                    <a:cubicBezTo>
                      <a:pt x="401" y="526"/>
                      <a:pt x="401" y="551"/>
                      <a:pt x="401" y="577"/>
                    </a:cubicBezTo>
                    <a:cubicBezTo>
                      <a:pt x="376" y="551"/>
                      <a:pt x="351" y="551"/>
                      <a:pt x="301" y="526"/>
                    </a:cubicBezTo>
                    <a:cubicBezTo>
                      <a:pt x="276" y="501"/>
                      <a:pt x="226" y="476"/>
                      <a:pt x="176" y="476"/>
                    </a:cubicBezTo>
                    <a:cubicBezTo>
                      <a:pt x="126" y="451"/>
                      <a:pt x="100" y="426"/>
                      <a:pt x="50" y="376"/>
                    </a:cubicBezTo>
                    <a:lnTo>
                      <a:pt x="0" y="376"/>
                    </a:lnTo>
                    <a:cubicBezTo>
                      <a:pt x="75" y="451"/>
                      <a:pt x="126" y="551"/>
                      <a:pt x="201" y="627"/>
                    </a:cubicBezTo>
                    <a:cubicBezTo>
                      <a:pt x="201" y="627"/>
                      <a:pt x="226" y="627"/>
                      <a:pt x="226" y="652"/>
                    </a:cubicBezTo>
                    <a:cubicBezTo>
                      <a:pt x="276" y="652"/>
                      <a:pt x="301" y="677"/>
                      <a:pt x="351" y="702"/>
                    </a:cubicBezTo>
                    <a:cubicBezTo>
                      <a:pt x="376" y="702"/>
                      <a:pt x="401" y="727"/>
                      <a:pt x="426" y="752"/>
                    </a:cubicBezTo>
                    <a:cubicBezTo>
                      <a:pt x="451" y="777"/>
                      <a:pt x="451" y="827"/>
                      <a:pt x="451" y="852"/>
                    </a:cubicBezTo>
                    <a:cubicBezTo>
                      <a:pt x="476" y="902"/>
                      <a:pt x="476" y="952"/>
                      <a:pt x="476" y="1003"/>
                    </a:cubicBezTo>
                    <a:cubicBezTo>
                      <a:pt x="527" y="1078"/>
                      <a:pt x="602" y="1153"/>
                      <a:pt x="652" y="1203"/>
                    </a:cubicBezTo>
                    <a:cubicBezTo>
                      <a:pt x="652" y="1203"/>
                      <a:pt x="627" y="1178"/>
                      <a:pt x="627" y="1153"/>
                    </a:cubicBezTo>
                    <a:lnTo>
                      <a:pt x="652" y="1153"/>
                    </a:lnTo>
                    <a:cubicBezTo>
                      <a:pt x="677" y="1153"/>
                      <a:pt x="702" y="1128"/>
                      <a:pt x="752" y="1103"/>
                    </a:cubicBezTo>
                    <a:cubicBezTo>
                      <a:pt x="777" y="1078"/>
                      <a:pt x="802" y="1053"/>
                      <a:pt x="827" y="1028"/>
                    </a:cubicBezTo>
                    <a:cubicBezTo>
                      <a:pt x="852" y="1003"/>
                      <a:pt x="877" y="978"/>
                      <a:pt x="902" y="952"/>
                    </a:cubicBezTo>
                    <a:cubicBezTo>
                      <a:pt x="928" y="952"/>
                      <a:pt x="953" y="927"/>
                      <a:pt x="978" y="902"/>
                    </a:cubicBezTo>
                    <a:cubicBezTo>
                      <a:pt x="1003" y="852"/>
                      <a:pt x="1053" y="827"/>
                      <a:pt x="1103" y="802"/>
                    </a:cubicBezTo>
                    <a:cubicBezTo>
                      <a:pt x="1103" y="802"/>
                      <a:pt x="1103" y="802"/>
                      <a:pt x="1128" y="777"/>
                    </a:cubicBezTo>
                    <a:cubicBezTo>
                      <a:pt x="1128" y="802"/>
                      <a:pt x="1128" y="827"/>
                      <a:pt x="1128" y="852"/>
                    </a:cubicBezTo>
                    <a:cubicBezTo>
                      <a:pt x="1128" y="902"/>
                      <a:pt x="1153" y="952"/>
                      <a:pt x="1153" y="1003"/>
                    </a:cubicBezTo>
                    <a:cubicBezTo>
                      <a:pt x="1178" y="1053"/>
                      <a:pt x="1178" y="1103"/>
                      <a:pt x="1203" y="1153"/>
                    </a:cubicBezTo>
                    <a:cubicBezTo>
                      <a:pt x="1203" y="1178"/>
                      <a:pt x="1203" y="1203"/>
                      <a:pt x="1228" y="1228"/>
                    </a:cubicBezTo>
                    <a:cubicBezTo>
                      <a:pt x="1178" y="1253"/>
                      <a:pt x="1153" y="1278"/>
                      <a:pt x="1128" y="1303"/>
                    </a:cubicBezTo>
                    <a:cubicBezTo>
                      <a:pt x="1078" y="1328"/>
                      <a:pt x="1028" y="1379"/>
                      <a:pt x="978" y="1404"/>
                    </a:cubicBezTo>
                    <a:cubicBezTo>
                      <a:pt x="953" y="1429"/>
                      <a:pt x="902" y="1479"/>
                      <a:pt x="877" y="1504"/>
                    </a:cubicBezTo>
                    <a:cubicBezTo>
                      <a:pt x="902" y="1529"/>
                      <a:pt x="902" y="1529"/>
                      <a:pt x="928" y="1554"/>
                    </a:cubicBezTo>
                    <a:cubicBezTo>
                      <a:pt x="953" y="1529"/>
                      <a:pt x="1003" y="1504"/>
                      <a:pt x="1028" y="1454"/>
                    </a:cubicBezTo>
                    <a:cubicBezTo>
                      <a:pt x="1078" y="1429"/>
                      <a:pt x="1128" y="1379"/>
                      <a:pt x="1178" y="1353"/>
                    </a:cubicBezTo>
                    <a:cubicBezTo>
                      <a:pt x="1178" y="1328"/>
                      <a:pt x="1203" y="1303"/>
                      <a:pt x="1228" y="1303"/>
                    </a:cubicBezTo>
                    <a:cubicBezTo>
                      <a:pt x="1278" y="1328"/>
                      <a:pt x="1303" y="1353"/>
                      <a:pt x="1354" y="1353"/>
                    </a:cubicBezTo>
                    <a:cubicBezTo>
                      <a:pt x="1429" y="1404"/>
                      <a:pt x="1479" y="1429"/>
                      <a:pt x="1554" y="1454"/>
                    </a:cubicBezTo>
                    <a:cubicBezTo>
                      <a:pt x="1629" y="1504"/>
                      <a:pt x="1730" y="1529"/>
                      <a:pt x="1830" y="1579"/>
                    </a:cubicBezTo>
                    <a:cubicBezTo>
                      <a:pt x="1805" y="1579"/>
                      <a:pt x="1805" y="1604"/>
                      <a:pt x="1780" y="1604"/>
                    </a:cubicBezTo>
                    <a:cubicBezTo>
                      <a:pt x="1755" y="1629"/>
                      <a:pt x="1704" y="1654"/>
                      <a:pt x="1654" y="1679"/>
                    </a:cubicBezTo>
                    <a:cubicBezTo>
                      <a:pt x="1604" y="1704"/>
                      <a:pt x="1579" y="1729"/>
                      <a:pt x="1529" y="1754"/>
                    </a:cubicBezTo>
                    <a:cubicBezTo>
                      <a:pt x="1479" y="1780"/>
                      <a:pt x="1454" y="1805"/>
                      <a:pt x="1404" y="1805"/>
                    </a:cubicBezTo>
                    <a:cubicBezTo>
                      <a:pt x="1379" y="1830"/>
                      <a:pt x="1379" y="1830"/>
                      <a:pt x="1354" y="1830"/>
                    </a:cubicBezTo>
                    <a:cubicBezTo>
                      <a:pt x="1354" y="1855"/>
                      <a:pt x="1329" y="1855"/>
                      <a:pt x="1329" y="1855"/>
                    </a:cubicBezTo>
                    <a:lnTo>
                      <a:pt x="1303" y="1855"/>
                    </a:lnTo>
                    <a:cubicBezTo>
                      <a:pt x="1228" y="1830"/>
                      <a:pt x="1178" y="1805"/>
                      <a:pt x="1128" y="1805"/>
                    </a:cubicBezTo>
                    <a:cubicBezTo>
                      <a:pt x="1178" y="1880"/>
                      <a:pt x="1228" y="1955"/>
                      <a:pt x="1303" y="2030"/>
                    </a:cubicBezTo>
                    <a:lnTo>
                      <a:pt x="1329" y="2030"/>
                    </a:lnTo>
                    <a:cubicBezTo>
                      <a:pt x="1329" y="2030"/>
                      <a:pt x="1329" y="2030"/>
                      <a:pt x="1329" y="2055"/>
                    </a:cubicBezTo>
                    <a:cubicBezTo>
                      <a:pt x="1354" y="2080"/>
                      <a:pt x="1404" y="2130"/>
                      <a:pt x="1429" y="2181"/>
                    </a:cubicBezTo>
                    <a:cubicBezTo>
                      <a:pt x="1429" y="2155"/>
                      <a:pt x="1429" y="2130"/>
                      <a:pt x="1404" y="2105"/>
                    </a:cubicBezTo>
                    <a:cubicBezTo>
                      <a:pt x="1404" y="2080"/>
                      <a:pt x="1404" y="2080"/>
                      <a:pt x="1404" y="2055"/>
                    </a:cubicBezTo>
                    <a:cubicBezTo>
                      <a:pt x="1479" y="2080"/>
                      <a:pt x="1579" y="2105"/>
                      <a:pt x="1654" y="2130"/>
                    </a:cubicBezTo>
                    <a:cubicBezTo>
                      <a:pt x="1704" y="2155"/>
                      <a:pt x="1730" y="2155"/>
                      <a:pt x="1780" y="2181"/>
                    </a:cubicBezTo>
                    <a:cubicBezTo>
                      <a:pt x="1830" y="2281"/>
                      <a:pt x="1855" y="2356"/>
                      <a:pt x="1905" y="2431"/>
                    </a:cubicBezTo>
                    <a:cubicBezTo>
                      <a:pt x="1930" y="2481"/>
                      <a:pt x="1955" y="2506"/>
                      <a:pt x="1980" y="2556"/>
                    </a:cubicBezTo>
                    <a:cubicBezTo>
                      <a:pt x="2005" y="2607"/>
                      <a:pt x="2030" y="2657"/>
                      <a:pt x="2080" y="2682"/>
                    </a:cubicBezTo>
                    <a:cubicBezTo>
                      <a:pt x="2080" y="2707"/>
                      <a:pt x="2105" y="2707"/>
                      <a:pt x="2131" y="2707"/>
                    </a:cubicBezTo>
                    <a:cubicBezTo>
                      <a:pt x="2131" y="2707"/>
                      <a:pt x="2156" y="2682"/>
                      <a:pt x="2131" y="2657"/>
                    </a:cubicBezTo>
                    <a:cubicBezTo>
                      <a:pt x="2080" y="2582"/>
                      <a:pt x="2030" y="2481"/>
                      <a:pt x="1980" y="2406"/>
                    </a:cubicBezTo>
                    <a:cubicBezTo>
                      <a:pt x="1955" y="2331"/>
                      <a:pt x="1905" y="2281"/>
                      <a:pt x="1880" y="2206"/>
                    </a:cubicBezTo>
                    <a:lnTo>
                      <a:pt x="1880" y="2206"/>
                    </a:lnTo>
                    <a:cubicBezTo>
                      <a:pt x="1930" y="2231"/>
                      <a:pt x="1980" y="2231"/>
                      <a:pt x="2030" y="2256"/>
                    </a:cubicBezTo>
                    <a:cubicBezTo>
                      <a:pt x="2105" y="2281"/>
                      <a:pt x="2156" y="2281"/>
                      <a:pt x="2206" y="2306"/>
                    </a:cubicBezTo>
                    <a:cubicBezTo>
                      <a:pt x="2256" y="2331"/>
                      <a:pt x="2306" y="2331"/>
                      <a:pt x="2356" y="2356"/>
                    </a:cubicBezTo>
                    <a:cubicBezTo>
                      <a:pt x="2406" y="2356"/>
                      <a:pt x="2431" y="2356"/>
                      <a:pt x="2456" y="2331"/>
                    </a:cubicBezTo>
                    <a:cubicBezTo>
                      <a:pt x="2456" y="2281"/>
                      <a:pt x="2456" y="2256"/>
                      <a:pt x="2431" y="2231"/>
                    </a:cubicBezTo>
                    <a:cubicBezTo>
                      <a:pt x="2356" y="2206"/>
                      <a:pt x="2306" y="2181"/>
                      <a:pt x="2231" y="2155"/>
                    </a:cubicBezTo>
                    <a:cubicBezTo>
                      <a:pt x="2181" y="2130"/>
                      <a:pt x="2105" y="2105"/>
                      <a:pt x="2055" y="2080"/>
                    </a:cubicBezTo>
                    <a:lnTo>
                      <a:pt x="2005" y="2080"/>
                    </a:lnTo>
                    <a:cubicBezTo>
                      <a:pt x="2055" y="2055"/>
                      <a:pt x="2105" y="2055"/>
                      <a:pt x="2156" y="2030"/>
                    </a:cubicBezTo>
                    <a:cubicBezTo>
                      <a:pt x="2281" y="1980"/>
                      <a:pt x="2381" y="1930"/>
                      <a:pt x="2506" y="1905"/>
                    </a:cubicBezTo>
                    <a:cubicBezTo>
                      <a:pt x="2532" y="1880"/>
                      <a:pt x="2557" y="1830"/>
                      <a:pt x="2532" y="1805"/>
                    </a:cubicBezTo>
                    <a:cubicBezTo>
                      <a:pt x="2532" y="1780"/>
                      <a:pt x="2532" y="1780"/>
                      <a:pt x="2506" y="1754"/>
                    </a:cubicBezTo>
                    <a:lnTo>
                      <a:pt x="2456" y="1754"/>
                    </a:lnTo>
                    <a:cubicBezTo>
                      <a:pt x="2331" y="1780"/>
                      <a:pt x="2231" y="1830"/>
                      <a:pt x="2131" y="1855"/>
                    </a:cubicBezTo>
                    <a:cubicBezTo>
                      <a:pt x="2005" y="1905"/>
                      <a:pt x="1905" y="1955"/>
                      <a:pt x="1805" y="1980"/>
                    </a:cubicBezTo>
                    <a:cubicBezTo>
                      <a:pt x="1780" y="1980"/>
                      <a:pt x="1780" y="1980"/>
                      <a:pt x="1755" y="2005"/>
                    </a:cubicBezTo>
                    <a:cubicBezTo>
                      <a:pt x="1730" y="1980"/>
                      <a:pt x="1704" y="1980"/>
                      <a:pt x="1679" y="1980"/>
                    </a:cubicBezTo>
                    <a:cubicBezTo>
                      <a:pt x="1604" y="1955"/>
                      <a:pt x="1529" y="1930"/>
                      <a:pt x="1454" y="1905"/>
                    </a:cubicBezTo>
                    <a:cubicBezTo>
                      <a:pt x="1479" y="1880"/>
                      <a:pt x="1504" y="1880"/>
                      <a:pt x="1554" y="1855"/>
                    </a:cubicBezTo>
                    <a:cubicBezTo>
                      <a:pt x="1579" y="1830"/>
                      <a:pt x="1629" y="1805"/>
                      <a:pt x="1654" y="1805"/>
                    </a:cubicBezTo>
                    <a:cubicBezTo>
                      <a:pt x="1704" y="1780"/>
                      <a:pt x="1755" y="1754"/>
                      <a:pt x="1805" y="1729"/>
                    </a:cubicBezTo>
                    <a:cubicBezTo>
                      <a:pt x="1830" y="1704"/>
                      <a:pt x="1880" y="1679"/>
                      <a:pt x="1905" y="1654"/>
                    </a:cubicBezTo>
                    <a:cubicBezTo>
                      <a:pt x="1930" y="1629"/>
                      <a:pt x="1930" y="1629"/>
                      <a:pt x="1955" y="1629"/>
                    </a:cubicBezTo>
                    <a:cubicBezTo>
                      <a:pt x="1955" y="1604"/>
                      <a:pt x="1980" y="1579"/>
                      <a:pt x="1955" y="1554"/>
                    </a:cubicBezTo>
                    <a:cubicBezTo>
                      <a:pt x="1955" y="1529"/>
                      <a:pt x="1930" y="1504"/>
                      <a:pt x="1905" y="1479"/>
                    </a:cubicBezTo>
                    <a:cubicBezTo>
                      <a:pt x="1855" y="1479"/>
                      <a:pt x="1805" y="1454"/>
                      <a:pt x="1755" y="1429"/>
                    </a:cubicBezTo>
                    <a:cubicBezTo>
                      <a:pt x="1704" y="1429"/>
                      <a:pt x="1654" y="1404"/>
                      <a:pt x="1629" y="1379"/>
                    </a:cubicBezTo>
                    <a:cubicBezTo>
                      <a:pt x="1579" y="1379"/>
                      <a:pt x="1529" y="1353"/>
                      <a:pt x="1504" y="1328"/>
                    </a:cubicBezTo>
                    <a:cubicBezTo>
                      <a:pt x="1454" y="1328"/>
                      <a:pt x="1429" y="1303"/>
                      <a:pt x="1379" y="1278"/>
                    </a:cubicBezTo>
                    <a:cubicBezTo>
                      <a:pt x="1354" y="1278"/>
                      <a:pt x="1329" y="1253"/>
                      <a:pt x="1303" y="1253"/>
                    </a:cubicBezTo>
                    <a:cubicBezTo>
                      <a:pt x="1303" y="1228"/>
                      <a:pt x="1303" y="1228"/>
                      <a:pt x="1329" y="1228"/>
                    </a:cubicBezTo>
                    <a:cubicBezTo>
                      <a:pt x="1379" y="1178"/>
                      <a:pt x="1404" y="1153"/>
                      <a:pt x="1454" y="1103"/>
                    </a:cubicBezTo>
                    <a:cubicBezTo>
                      <a:pt x="1504" y="1078"/>
                      <a:pt x="1529" y="1053"/>
                      <a:pt x="1554" y="1028"/>
                    </a:cubicBezTo>
                    <a:cubicBezTo>
                      <a:pt x="1554" y="1028"/>
                      <a:pt x="1579" y="1053"/>
                      <a:pt x="1579" y="1053"/>
                    </a:cubicBezTo>
                    <a:cubicBezTo>
                      <a:pt x="1654" y="1078"/>
                      <a:pt x="1755" y="1103"/>
                      <a:pt x="1830" y="1128"/>
                    </a:cubicBezTo>
                    <a:cubicBezTo>
                      <a:pt x="1930" y="1128"/>
                      <a:pt x="2005" y="1153"/>
                      <a:pt x="2105" y="1178"/>
                    </a:cubicBezTo>
                    <a:cubicBezTo>
                      <a:pt x="2113" y="1185"/>
                      <a:pt x="2122" y="1188"/>
                      <a:pt x="2132" y="1188"/>
                    </a:cubicBezTo>
                    <a:cubicBezTo>
                      <a:pt x="2156" y="1188"/>
                      <a:pt x="2181" y="1171"/>
                      <a:pt x="2181" y="1153"/>
                    </a:cubicBezTo>
                    <a:cubicBezTo>
                      <a:pt x="2181" y="1103"/>
                      <a:pt x="2181" y="1078"/>
                      <a:pt x="2131" y="1053"/>
                    </a:cubicBezTo>
                    <a:cubicBezTo>
                      <a:pt x="2055" y="1028"/>
                      <a:pt x="1955" y="1003"/>
                      <a:pt x="1880" y="978"/>
                    </a:cubicBezTo>
                    <a:cubicBezTo>
                      <a:pt x="1805" y="952"/>
                      <a:pt x="1755" y="952"/>
                      <a:pt x="1679" y="927"/>
                    </a:cubicBezTo>
                    <a:cubicBezTo>
                      <a:pt x="1704" y="902"/>
                      <a:pt x="1730" y="902"/>
                      <a:pt x="1755" y="877"/>
                    </a:cubicBezTo>
                    <a:cubicBezTo>
                      <a:pt x="1780" y="852"/>
                      <a:pt x="1780" y="827"/>
                      <a:pt x="1805" y="827"/>
                    </a:cubicBezTo>
                    <a:cubicBezTo>
                      <a:pt x="1830" y="802"/>
                      <a:pt x="1855" y="777"/>
                      <a:pt x="1880" y="752"/>
                    </a:cubicBezTo>
                    <a:cubicBezTo>
                      <a:pt x="1930" y="727"/>
                      <a:pt x="1980" y="702"/>
                      <a:pt x="2005" y="652"/>
                    </a:cubicBezTo>
                    <a:cubicBezTo>
                      <a:pt x="2030" y="652"/>
                      <a:pt x="2030" y="627"/>
                      <a:pt x="2005" y="602"/>
                    </a:cubicBezTo>
                    <a:cubicBezTo>
                      <a:pt x="2005" y="602"/>
                      <a:pt x="2005" y="577"/>
                      <a:pt x="1980" y="577"/>
                    </a:cubicBezTo>
                    <a:cubicBezTo>
                      <a:pt x="1980" y="577"/>
                      <a:pt x="1955" y="602"/>
                      <a:pt x="1955" y="602"/>
                    </a:cubicBezTo>
                    <a:cubicBezTo>
                      <a:pt x="1905" y="627"/>
                      <a:pt x="1880" y="677"/>
                      <a:pt x="1830" y="702"/>
                    </a:cubicBezTo>
                    <a:cubicBezTo>
                      <a:pt x="1780" y="727"/>
                      <a:pt x="1730" y="777"/>
                      <a:pt x="1679" y="827"/>
                    </a:cubicBezTo>
                    <a:cubicBezTo>
                      <a:pt x="1679" y="827"/>
                      <a:pt x="1679" y="827"/>
                      <a:pt x="1654" y="852"/>
                    </a:cubicBezTo>
                    <a:cubicBezTo>
                      <a:pt x="1654" y="802"/>
                      <a:pt x="1654" y="777"/>
                      <a:pt x="1654" y="727"/>
                    </a:cubicBezTo>
                    <a:cubicBezTo>
                      <a:pt x="1654" y="627"/>
                      <a:pt x="1654" y="551"/>
                      <a:pt x="1679" y="451"/>
                    </a:cubicBezTo>
                    <a:cubicBezTo>
                      <a:pt x="1679" y="401"/>
                      <a:pt x="1629" y="376"/>
                      <a:pt x="1604" y="376"/>
                    </a:cubicBezTo>
                    <a:cubicBezTo>
                      <a:pt x="1579" y="376"/>
                      <a:pt x="1529" y="401"/>
                      <a:pt x="1529" y="451"/>
                    </a:cubicBezTo>
                    <a:cubicBezTo>
                      <a:pt x="1529" y="526"/>
                      <a:pt x="1529" y="627"/>
                      <a:pt x="1529" y="702"/>
                    </a:cubicBezTo>
                    <a:cubicBezTo>
                      <a:pt x="1529" y="777"/>
                      <a:pt x="1529" y="877"/>
                      <a:pt x="1529" y="952"/>
                    </a:cubicBezTo>
                    <a:cubicBezTo>
                      <a:pt x="1529" y="952"/>
                      <a:pt x="1529" y="952"/>
                      <a:pt x="1529" y="978"/>
                    </a:cubicBezTo>
                    <a:cubicBezTo>
                      <a:pt x="1479" y="1003"/>
                      <a:pt x="1454" y="1028"/>
                      <a:pt x="1404" y="1053"/>
                    </a:cubicBezTo>
                    <a:cubicBezTo>
                      <a:pt x="1379" y="1103"/>
                      <a:pt x="1329" y="1128"/>
                      <a:pt x="1278" y="1178"/>
                    </a:cubicBezTo>
                    <a:cubicBezTo>
                      <a:pt x="1278" y="1153"/>
                      <a:pt x="1278" y="1153"/>
                      <a:pt x="1278" y="1128"/>
                    </a:cubicBezTo>
                    <a:cubicBezTo>
                      <a:pt x="1278" y="1078"/>
                      <a:pt x="1253" y="1028"/>
                      <a:pt x="1253" y="978"/>
                    </a:cubicBezTo>
                    <a:cubicBezTo>
                      <a:pt x="1253" y="927"/>
                      <a:pt x="1228" y="877"/>
                      <a:pt x="1228" y="827"/>
                    </a:cubicBezTo>
                    <a:cubicBezTo>
                      <a:pt x="1203" y="802"/>
                      <a:pt x="1203" y="777"/>
                      <a:pt x="1203" y="752"/>
                    </a:cubicBezTo>
                    <a:cubicBezTo>
                      <a:pt x="1203" y="752"/>
                      <a:pt x="1203" y="727"/>
                      <a:pt x="1203" y="702"/>
                    </a:cubicBezTo>
                    <a:cubicBezTo>
                      <a:pt x="1203" y="702"/>
                      <a:pt x="1178" y="702"/>
                      <a:pt x="1178" y="677"/>
                    </a:cubicBezTo>
                    <a:cubicBezTo>
                      <a:pt x="1178" y="677"/>
                      <a:pt x="1153" y="652"/>
                      <a:pt x="1128" y="652"/>
                    </a:cubicBezTo>
                    <a:lnTo>
                      <a:pt x="1103" y="652"/>
                    </a:lnTo>
                    <a:cubicBezTo>
                      <a:pt x="1078" y="677"/>
                      <a:pt x="1053" y="702"/>
                      <a:pt x="1028" y="702"/>
                    </a:cubicBezTo>
                    <a:cubicBezTo>
                      <a:pt x="1003" y="727"/>
                      <a:pt x="978" y="752"/>
                      <a:pt x="953" y="777"/>
                    </a:cubicBezTo>
                    <a:cubicBezTo>
                      <a:pt x="928" y="777"/>
                      <a:pt x="902" y="802"/>
                      <a:pt x="877" y="827"/>
                    </a:cubicBezTo>
                    <a:cubicBezTo>
                      <a:pt x="852" y="852"/>
                      <a:pt x="827" y="877"/>
                      <a:pt x="802" y="902"/>
                    </a:cubicBezTo>
                    <a:cubicBezTo>
                      <a:pt x="777" y="927"/>
                      <a:pt x="777" y="952"/>
                      <a:pt x="752" y="978"/>
                    </a:cubicBezTo>
                    <a:cubicBezTo>
                      <a:pt x="727" y="978"/>
                      <a:pt x="702" y="1003"/>
                      <a:pt x="702" y="1028"/>
                    </a:cubicBezTo>
                    <a:cubicBezTo>
                      <a:pt x="677" y="1053"/>
                      <a:pt x="652" y="1078"/>
                      <a:pt x="627" y="1103"/>
                    </a:cubicBezTo>
                    <a:cubicBezTo>
                      <a:pt x="602" y="1078"/>
                      <a:pt x="602" y="1053"/>
                      <a:pt x="602" y="1028"/>
                    </a:cubicBezTo>
                    <a:cubicBezTo>
                      <a:pt x="577" y="978"/>
                      <a:pt x="577" y="902"/>
                      <a:pt x="577" y="852"/>
                    </a:cubicBezTo>
                    <a:cubicBezTo>
                      <a:pt x="552" y="827"/>
                      <a:pt x="552" y="802"/>
                      <a:pt x="552" y="777"/>
                    </a:cubicBezTo>
                    <a:cubicBezTo>
                      <a:pt x="552" y="752"/>
                      <a:pt x="577" y="752"/>
                      <a:pt x="577" y="752"/>
                    </a:cubicBezTo>
                    <a:cubicBezTo>
                      <a:pt x="602" y="702"/>
                      <a:pt x="627" y="652"/>
                      <a:pt x="652" y="602"/>
                    </a:cubicBezTo>
                    <a:cubicBezTo>
                      <a:pt x="677" y="551"/>
                      <a:pt x="702" y="476"/>
                      <a:pt x="727" y="426"/>
                    </a:cubicBezTo>
                    <a:cubicBezTo>
                      <a:pt x="752" y="376"/>
                      <a:pt x="777" y="326"/>
                      <a:pt x="777" y="251"/>
                    </a:cubicBezTo>
                    <a:cubicBezTo>
                      <a:pt x="802" y="201"/>
                      <a:pt x="827" y="125"/>
                      <a:pt x="852" y="75"/>
                    </a:cubicBezTo>
                    <a:cubicBezTo>
                      <a:pt x="852" y="50"/>
                      <a:pt x="852" y="25"/>
                      <a:pt x="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8"/>
              <p:cNvSpPr/>
              <p:nvPr/>
            </p:nvSpPr>
            <p:spPr>
              <a:xfrm>
                <a:off x="4955050" y="1632850"/>
                <a:ext cx="583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7" extrusionOk="0">
                    <a:moveTo>
                      <a:pt x="1203" y="778"/>
                    </a:moveTo>
                    <a:cubicBezTo>
                      <a:pt x="1203" y="803"/>
                      <a:pt x="1228" y="828"/>
                      <a:pt x="1228" y="853"/>
                    </a:cubicBezTo>
                    <a:cubicBezTo>
                      <a:pt x="1228" y="903"/>
                      <a:pt x="1253" y="953"/>
                      <a:pt x="1253" y="1003"/>
                    </a:cubicBezTo>
                    <a:cubicBezTo>
                      <a:pt x="1278" y="1053"/>
                      <a:pt x="1278" y="1104"/>
                      <a:pt x="1304" y="1154"/>
                    </a:cubicBezTo>
                    <a:cubicBezTo>
                      <a:pt x="1304" y="1179"/>
                      <a:pt x="1304" y="1204"/>
                      <a:pt x="1304" y="1229"/>
                    </a:cubicBezTo>
                    <a:cubicBezTo>
                      <a:pt x="1278" y="1254"/>
                      <a:pt x="1253" y="1279"/>
                      <a:pt x="1203" y="1304"/>
                    </a:cubicBezTo>
                    <a:cubicBezTo>
                      <a:pt x="1178" y="1329"/>
                      <a:pt x="1128" y="1379"/>
                      <a:pt x="1078" y="1404"/>
                    </a:cubicBezTo>
                    <a:cubicBezTo>
                      <a:pt x="1028" y="1454"/>
                      <a:pt x="978" y="1479"/>
                      <a:pt x="928" y="1530"/>
                    </a:cubicBezTo>
                    <a:cubicBezTo>
                      <a:pt x="903" y="1555"/>
                      <a:pt x="852" y="1580"/>
                      <a:pt x="827" y="1605"/>
                    </a:cubicBezTo>
                    <a:cubicBezTo>
                      <a:pt x="802" y="1479"/>
                      <a:pt x="777" y="1354"/>
                      <a:pt x="752" y="1229"/>
                    </a:cubicBezTo>
                    <a:cubicBezTo>
                      <a:pt x="727" y="1204"/>
                      <a:pt x="727" y="1179"/>
                      <a:pt x="727" y="1154"/>
                    </a:cubicBezTo>
                    <a:lnTo>
                      <a:pt x="752" y="1154"/>
                    </a:lnTo>
                    <a:cubicBezTo>
                      <a:pt x="777" y="1154"/>
                      <a:pt x="802" y="1129"/>
                      <a:pt x="827" y="1104"/>
                    </a:cubicBezTo>
                    <a:cubicBezTo>
                      <a:pt x="877" y="1078"/>
                      <a:pt x="903" y="1053"/>
                      <a:pt x="928" y="1003"/>
                    </a:cubicBezTo>
                    <a:cubicBezTo>
                      <a:pt x="953" y="1003"/>
                      <a:pt x="978" y="978"/>
                      <a:pt x="1003" y="953"/>
                    </a:cubicBezTo>
                    <a:cubicBezTo>
                      <a:pt x="1028" y="953"/>
                      <a:pt x="1053" y="928"/>
                      <a:pt x="1078" y="903"/>
                    </a:cubicBezTo>
                    <a:cubicBezTo>
                      <a:pt x="1103" y="853"/>
                      <a:pt x="1153" y="828"/>
                      <a:pt x="1203" y="803"/>
                    </a:cubicBezTo>
                    <a:cubicBezTo>
                      <a:pt x="1203" y="803"/>
                      <a:pt x="1203" y="803"/>
                      <a:pt x="1203" y="778"/>
                    </a:cubicBezTo>
                    <a:close/>
                    <a:moveTo>
                      <a:pt x="1329" y="1304"/>
                    </a:moveTo>
                    <a:cubicBezTo>
                      <a:pt x="1354" y="1329"/>
                      <a:pt x="1404" y="1354"/>
                      <a:pt x="1454" y="1354"/>
                    </a:cubicBezTo>
                    <a:cubicBezTo>
                      <a:pt x="1504" y="1404"/>
                      <a:pt x="1579" y="1429"/>
                      <a:pt x="1629" y="1454"/>
                    </a:cubicBezTo>
                    <a:cubicBezTo>
                      <a:pt x="1730" y="1505"/>
                      <a:pt x="1830" y="1530"/>
                      <a:pt x="1930" y="1580"/>
                    </a:cubicBezTo>
                    <a:cubicBezTo>
                      <a:pt x="1905" y="1580"/>
                      <a:pt x="1905" y="1605"/>
                      <a:pt x="1880" y="1605"/>
                    </a:cubicBezTo>
                    <a:cubicBezTo>
                      <a:pt x="1830" y="1630"/>
                      <a:pt x="1805" y="1655"/>
                      <a:pt x="1755" y="1680"/>
                    </a:cubicBezTo>
                    <a:cubicBezTo>
                      <a:pt x="1705" y="1705"/>
                      <a:pt x="1654" y="1730"/>
                      <a:pt x="1604" y="1755"/>
                    </a:cubicBezTo>
                    <a:cubicBezTo>
                      <a:pt x="1579" y="1780"/>
                      <a:pt x="1529" y="1805"/>
                      <a:pt x="1504" y="1805"/>
                    </a:cubicBezTo>
                    <a:cubicBezTo>
                      <a:pt x="1479" y="1830"/>
                      <a:pt x="1479" y="1830"/>
                      <a:pt x="1454" y="1830"/>
                    </a:cubicBezTo>
                    <a:cubicBezTo>
                      <a:pt x="1429" y="1855"/>
                      <a:pt x="1429" y="1855"/>
                      <a:pt x="1429" y="1855"/>
                    </a:cubicBezTo>
                    <a:lnTo>
                      <a:pt x="1404" y="1855"/>
                    </a:lnTo>
                    <a:cubicBezTo>
                      <a:pt x="1329" y="1830"/>
                      <a:pt x="1253" y="1805"/>
                      <a:pt x="1203" y="1805"/>
                    </a:cubicBezTo>
                    <a:cubicBezTo>
                      <a:pt x="1128" y="1780"/>
                      <a:pt x="1078" y="1755"/>
                      <a:pt x="1003" y="1730"/>
                    </a:cubicBezTo>
                    <a:cubicBezTo>
                      <a:pt x="953" y="1730"/>
                      <a:pt x="928" y="1705"/>
                      <a:pt x="877" y="1705"/>
                    </a:cubicBezTo>
                    <a:cubicBezTo>
                      <a:pt x="903" y="1655"/>
                      <a:pt x="953" y="1630"/>
                      <a:pt x="978" y="1605"/>
                    </a:cubicBezTo>
                    <a:cubicBezTo>
                      <a:pt x="1028" y="1555"/>
                      <a:pt x="1078" y="1505"/>
                      <a:pt x="1128" y="1454"/>
                    </a:cubicBezTo>
                    <a:cubicBezTo>
                      <a:pt x="1178" y="1429"/>
                      <a:pt x="1228" y="1379"/>
                      <a:pt x="1253" y="1354"/>
                    </a:cubicBezTo>
                    <a:cubicBezTo>
                      <a:pt x="1278" y="1329"/>
                      <a:pt x="1304" y="1304"/>
                      <a:pt x="1329" y="1304"/>
                    </a:cubicBezTo>
                    <a:close/>
                    <a:moveTo>
                      <a:pt x="877" y="1"/>
                    </a:moveTo>
                    <a:cubicBezTo>
                      <a:pt x="852" y="26"/>
                      <a:pt x="852" y="26"/>
                      <a:pt x="852" y="51"/>
                    </a:cubicBezTo>
                    <a:cubicBezTo>
                      <a:pt x="777" y="176"/>
                      <a:pt x="727" y="302"/>
                      <a:pt x="677" y="452"/>
                    </a:cubicBezTo>
                    <a:cubicBezTo>
                      <a:pt x="652" y="477"/>
                      <a:pt x="627" y="527"/>
                      <a:pt x="627" y="552"/>
                    </a:cubicBezTo>
                    <a:cubicBezTo>
                      <a:pt x="602" y="527"/>
                      <a:pt x="602" y="502"/>
                      <a:pt x="602" y="477"/>
                    </a:cubicBezTo>
                    <a:cubicBezTo>
                      <a:pt x="602" y="427"/>
                      <a:pt x="577" y="377"/>
                      <a:pt x="577" y="302"/>
                    </a:cubicBezTo>
                    <a:cubicBezTo>
                      <a:pt x="552" y="251"/>
                      <a:pt x="527" y="176"/>
                      <a:pt x="527" y="126"/>
                    </a:cubicBezTo>
                    <a:cubicBezTo>
                      <a:pt x="502" y="76"/>
                      <a:pt x="502" y="76"/>
                      <a:pt x="451" y="76"/>
                    </a:cubicBezTo>
                    <a:cubicBezTo>
                      <a:pt x="426" y="76"/>
                      <a:pt x="401" y="101"/>
                      <a:pt x="401" y="151"/>
                    </a:cubicBezTo>
                    <a:cubicBezTo>
                      <a:pt x="426" y="201"/>
                      <a:pt x="426" y="251"/>
                      <a:pt x="451" y="327"/>
                    </a:cubicBezTo>
                    <a:cubicBezTo>
                      <a:pt x="451" y="377"/>
                      <a:pt x="476" y="427"/>
                      <a:pt x="476" y="502"/>
                    </a:cubicBezTo>
                    <a:cubicBezTo>
                      <a:pt x="476" y="527"/>
                      <a:pt x="502" y="552"/>
                      <a:pt x="502" y="577"/>
                    </a:cubicBezTo>
                    <a:cubicBezTo>
                      <a:pt x="476" y="552"/>
                      <a:pt x="426" y="552"/>
                      <a:pt x="401" y="527"/>
                    </a:cubicBezTo>
                    <a:cubicBezTo>
                      <a:pt x="351" y="502"/>
                      <a:pt x="326" y="477"/>
                      <a:pt x="276" y="477"/>
                    </a:cubicBezTo>
                    <a:cubicBezTo>
                      <a:pt x="226" y="452"/>
                      <a:pt x="176" y="402"/>
                      <a:pt x="151" y="377"/>
                    </a:cubicBezTo>
                    <a:lnTo>
                      <a:pt x="101" y="377"/>
                    </a:lnTo>
                    <a:cubicBezTo>
                      <a:pt x="75" y="377"/>
                      <a:pt x="75" y="377"/>
                      <a:pt x="50" y="402"/>
                    </a:cubicBezTo>
                    <a:cubicBezTo>
                      <a:pt x="25" y="427"/>
                      <a:pt x="50" y="477"/>
                      <a:pt x="75" y="502"/>
                    </a:cubicBezTo>
                    <a:cubicBezTo>
                      <a:pt x="126" y="527"/>
                      <a:pt x="151" y="552"/>
                      <a:pt x="201" y="577"/>
                    </a:cubicBezTo>
                    <a:cubicBezTo>
                      <a:pt x="251" y="602"/>
                      <a:pt x="276" y="627"/>
                      <a:pt x="326" y="652"/>
                    </a:cubicBezTo>
                    <a:cubicBezTo>
                      <a:pt x="351" y="652"/>
                      <a:pt x="401" y="677"/>
                      <a:pt x="426" y="703"/>
                    </a:cubicBezTo>
                    <a:cubicBezTo>
                      <a:pt x="476" y="703"/>
                      <a:pt x="502" y="728"/>
                      <a:pt x="527" y="753"/>
                    </a:cubicBezTo>
                    <a:cubicBezTo>
                      <a:pt x="527" y="778"/>
                      <a:pt x="552" y="803"/>
                      <a:pt x="552" y="853"/>
                    </a:cubicBezTo>
                    <a:cubicBezTo>
                      <a:pt x="552" y="903"/>
                      <a:pt x="577" y="978"/>
                      <a:pt x="577" y="1028"/>
                    </a:cubicBezTo>
                    <a:cubicBezTo>
                      <a:pt x="577" y="1053"/>
                      <a:pt x="602" y="1053"/>
                      <a:pt x="602" y="1053"/>
                    </a:cubicBezTo>
                    <a:cubicBezTo>
                      <a:pt x="527" y="1053"/>
                      <a:pt x="476" y="1028"/>
                      <a:pt x="401" y="1003"/>
                    </a:cubicBezTo>
                    <a:cubicBezTo>
                      <a:pt x="376" y="1003"/>
                      <a:pt x="351" y="978"/>
                      <a:pt x="326" y="978"/>
                    </a:cubicBezTo>
                    <a:cubicBezTo>
                      <a:pt x="301" y="978"/>
                      <a:pt x="251" y="978"/>
                      <a:pt x="226" y="953"/>
                    </a:cubicBezTo>
                    <a:cubicBezTo>
                      <a:pt x="176" y="953"/>
                      <a:pt x="151" y="928"/>
                      <a:pt x="101" y="928"/>
                    </a:cubicBezTo>
                    <a:cubicBezTo>
                      <a:pt x="75" y="903"/>
                      <a:pt x="75" y="903"/>
                      <a:pt x="50" y="903"/>
                    </a:cubicBezTo>
                    <a:cubicBezTo>
                      <a:pt x="0" y="928"/>
                      <a:pt x="0" y="953"/>
                      <a:pt x="0" y="978"/>
                    </a:cubicBezTo>
                    <a:cubicBezTo>
                      <a:pt x="0" y="1003"/>
                      <a:pt x="0" y="1028"/>
                      <a:pt x="25" y="1053"/>
                    </a:cubicBezTo>
                    <a:cubicBezTo>
                      <a:pt x="25" y="1078"/>
                      <a:pt x="25" y="1078"/>
                      <a:pt x="50" y="1104"/>
                    </a:cubicBezTo>
                    <a:cubicBezTo>
                      <a:pt x="50" y="1154"/>
                      <a:pt x="75" y="1179"/>
                      <a:pt x="101" y="1229"/>
                    </a:cubicBezTo>
                    <a:cubicBezTo>
                      <a:pt x="151" y="1254"/>
                      <a:pt x="201" y="1304"/>
                      <a:pt x="251" y="1329"/>
                    </a:cubicBezTo>
                    <a:cubicBezTo>
                      <a:pt x="251" y="1304"/>
                      <a:pt x="226" y="1279"/>
                      <a:pt x="226" y="1279"/>
                    </a:cubicBezTo>
                    <a:cubicBezTo>
                      <a:pt x="201" y="1229"/>
                      <a:pt x="201" y="1179"/>
                      <a:pt x="176" y="1129"/>
                    </a:cubicBezTo>
                    <a:cubicBezTo>
                      <a:pt x="151" y="1078"/>
                      <a:pt x="151" y="1053"/>
                      <a:pt x="126" y="1003"/>
                    </a:cubicBezTo>
                    <a:cubicBezTo>
                      <a:pt x="151" y="1003"/>
                      <a:pt x="176" y="1003"/>
                      <a:pt x="201" y="1028"/>
                    </a:cubicBezTo>
                    <a:cubicBezTo>
                      <a:pt x="226" y="1028"/>
                      <a:pt x="276" y="1028"/>
                      <a:pt x="301" y="1053"/>
                    </a:cubicBezTo>
                    <a:cubicBezTo>
                      <a:pt x="326" y="1053"/>
                      <a:pt x="351" y="1053"/>
                      <a:pt x="401" y="1078"/>
                    </a:cubicBezTo>
                    <a:cubicBezTo>
                      <a:pt x="451" y="1078"/>
                      <a:pt x="502" y="1104"/>
                      <a:pt x="577" y="1129"/>
                    </a:cubicBezTo>
                    <a:lnTo>
                      <a:pt x="602" y="1129"/>
                    </a:lnTo>
                    <a:cubicBezTo>
                      <a:pt x="627" y="1154"/>
                      <a:pt x="627" y="1204"/>
                      <a:pt x="627" y="1229"/>
                    </a:cubicBezTo>
                    <a:cubicBezTo>
                      <a:pt x="677" y="1354"/>
                      <a:pt x="702" y="1479"/>
                      <a:pt x="727" y="1605"/>
                    </a:cubicBezTo>
                    <a:cubicBezTo>
                      <a:pt x="727" y="1630"/>
                      <a:pt x="727" y="1655"/>
                      <a:pt x="752" y="1655"/>
                    </a:cubicBezTo>
                    <a:lnTo>
                      <a:pt x="702" y="1655"/>
                    </a:lnTo>
                    <a:cubicBezTo>
                      <a:pt x="852" y="1755"/>
                      <a:pt x="1003" y="1855"/>
                      <a:pt x="1153" y="1931"/>
                    </a:cubicBezTo>
                    <a:cubicBezTo>
                      <a:pt x="1228" y="1981"/>
                      <a:pt x="1304" y="2006"/>
                      <a:pt x="1379" y="2031"/>
                    </a:cubicBezTo>
                    <a:lnTo>
                      <a:pt x="1404" y="2031"/>
                    </a:lnTo>
                    <a:cubicBezTo>
                      <a:pt x="1404" y="2056"/>
                      <a:pt x="1404" y="2081"/>
                      <a:pt x="1429" y="2081"/>
                    </a:cubicBezTo>
                    <a:cubicBezTo>
                      <a:pt x="1429" y="2106"/>
                      <a:pt x="1429" y="2106"/>
                      <a:pt x="1429" y="2106"/>
                    </a:cubicBezTo>
                    <a:cubicBezTo>
                      <a:pt x="1454" y="2131"/>
                      <a:pt x="1479" y="2156"/>
                      <a:pt x="1529" y="2181"/>
                    </a:cubicBezTo>
                    <a:cubicBezTo>
                      <a:pt x="1529" y="2156"/>
                      <a:pt x="1504" y="2131"/>
                      <a:pt x="1504" y="2106"/>
                    </a:cubicBezTo>
                    <a:cubicBezTo>
                      <a:pt x="1504" y="2081"/>
                      <a:pt x="1504" y="2081"/>
                      <a:pt x="1504" y="2056"/>
                    </a:cubicBezTo>
                    <a:cubicBezTo>
                      <a:pt x="1579" y="2081"/>
                      <a:pt x="1679" y="2106"/>
                      <a:pt x="1755" y="2131"/>
                    </a:cubicBezTo>
                    <a:lnTo>
                      <a:pt x="1855" y="2181"/>
                    </a:lnTo>
                    <a:lnTo>
                      <a:pt x="1880" y="2181"/>
                    </a:lnTo>
                    <a:cubicBezTo>
                      <a:pt x="1880" y="2181"/>
                      <a:pt x="1880" y="2206"/>
                      <a:pt x="1880" y="2206"/>
                    </a:cubicBezTo>
                    <a:lnTo>
                      <a:pt x="2331" y="1830"/>
                    </a:lnTo>
                    <a:cubicBezTo>
                      <a:pt x="2306" y="1830"/>
                      <a:pt x="2256" y="1855"/>
                      <a:pt x="2206" y="1855"/>
                    </a:cubicBezTo>
                    <a:cubicBezTo>
                      <a:pt x="2106" y="1906"/>
                      <a:pt x="2005" y="1956"/>
                      <a:pt x="1880" y="1981"/>
                    </a:cubicBezTo>
                    <a:cubicBezTo>
                      <a:pt x="1880" y="1981"/>
                      <a:pt x="1855" y="1981"/>
                      <a:pt x="1855" y="2006"/>
                    </a:cubicBezTo>
                    <a:cubicBezTo>
                      <a:pt x="1830" y="1981"/>
                      <a:pt x="1805" y="1981"/>
                      <a:pt x="1780" y="1981"/>
                    </a:cubicBezTo>
                    <a:cubicBezTo>
                      <a:pt x="1705" y="1956"/>
                      <a:pt x="1629" y="1931"/>
                      <a:pt x="1554" y="1906"/>
                    </a:cubicBezTo>
                    <a:cubicBezTo>
                      <a:pt x="1579" y="1880"/>
                      <a:pt x="1604" y="1880"/>
                      <a:pt x="1629" y="1855"/>
                    </a:cubicBezTo>
                    <a:cubicBezTo>
                      <a:pt x="1679" y="1830"/>
                      <a:pt x="1705" y="1805"/>
                      <a:pt x="1755" y="1805"/>
                    </a:cubicBezTo>
                    <a:cubicBezTo>
                      <a:pt x="1805" y="1780"/>
                      <a:pt x="1855" y="1755"/>
                      <a:pt x="1880" y="1730"/>
                    </a:cubicBezTo>
                    <a:cubicBezTo>
                      <a:pt x="1930" y="1705"/>
                      <a:pt x="1955" y="1680"/>
                      <a:pt x="2005" y="1655"/>
                    </a:cubicBezTo>
                    <a:cubicBezTo>
                      <a:pt x="2005" y="1630"/>
                      <a:pt x="2030" y="1630"/>
                      <a:pt x="2030" y="1630"/>
                    </a:cubicBezTo>
                    <a:cubicBezTo>
                      <a:pt x="2055" y="1605"/>
                      <a:pt x="2080" y="1580"/>
                      <a:pt x="2055" y="1555"/>
                    </a:cubicBezTo>
                    <a:cubicBezTo>
                      <a:pt x="2030" y="1530"/>
                      <a:pt x="2005" y="1505"/>
                      <a:pt x="1980" y="1479"/>
                    </a:cubicBezTo>
                    <a:cubicBezTo>
                      <a:pt x="1930" y="1479"/>
                      <a:pt x="1905" y="1454"/>
                      <a:pt x="1855" y="1429"/>
                    </a:cubicBezTo>
                    <a:cubicBezTo>
                      <a:pt x="1805" y="1429"/>
                      <a:pt x="1755" y="1404"/>
                      <a:pt x="1705" y="1379"/>
                    </a:cubicBezTo>
                    <a:cubicBezTo>
                      <a:pt x="1679" y="1379"/>
                      <a:pt x="1629" y="1354"/>
                      <a:pt x="1579" y="1329"/>
                    </a:cubicBezTo>
                    <a:cubicBezTo>
                      <a:pt x="1554" y="1329"/>
                      <a:pt x="1504" y="1304"/>
                      <a:pt x="1479" y="1279"/>
                    </a:cubicBezTo>
                    <a:cubicBezTo>
                      <a:pt x="1454" y="1279"/>
                      <a:pt x="1404" y="1254"/>
                      <a:pt x="1379" y="1254"/>
                    </a:cubicBezTo>
                    <a:cubicBezTo>
                      <a:pt x="1404" y="1229"/>
                      <a:pt x="1404" y="1229"/>
                      <a:pt x="1404" y="1229"/>
                    </a:cubicBezTo>
                    <a:cubicBezTo>
                      <a:pt x="1454" y="1179"/>
                      <a:pt x="1504" y="1154"/>
                      <a:pt x="1554" y="1104"/>
                    </a:cubicBezTo>
                    <a:cubicBezTo>
                      <a:pt x="1579" y="1078"/>
                      <a:pt x="1604" y="1053"/>
                      <a:pt x="1654" y="1028"/>
                    </a:cubicBezTo>
                    <a:cubicBezTo>
                      <a:pt x="1654" y="1028"/>
                      <a:pt x="1654" y="1053"/>
                      <a:pt x="1679" y="1053"/>
                    </a:cubicBezTo>
                    <a:cubicBezTo>
                      <a:pt x="1755" y="1078"/>
                      <a:pt x="1830" y="1104"/>
                      <a:pt x="1930" y="1129"/>
                    </a:cubicBezTo>
                    <a:cubicBezTo>
                      <a:pt x="2005" y="1129"/>
                      <a:pt x="2106" y="1154"/>
                      <a:pt x="2181" y="1179"/>
                    </a:cubicBezTo>
                    <a:cubicBezTo>
                      <a:pt x="2195" y="1186"/>
                      <a:pt x="2208" y="1189"/>
                      <a:pt x="2219" y="1189"/>
                    </a:cubicBezTo>
                    <a:cubicBezTo>
                      <a:pt x="2246" y="1189"/>
                      <a:pt x="2263" y="1171"/>
                      <a:pt x="2281" y="1154"/>
                    </a:cubicBezTo>
                    <a:cubicBezTo>
                      <a:pt x="2281" y="1104"/>
                      <a:pt x="2256" y="1078"/>
                      <a:pt x="2231" y="1053"/>
                    </a:cubicBezTo>
                    <a:cubicBezTo>
                      <a:pt x="2131" y="1028"/>
                      <a:pt x="2055" y="1003"/>
                      <a:pt x="1955" y="978"/>
                    </a:cubicBezTo>
                    <a:cubicBezTo>
                      <a:pt x="1905" y="953"/>
                      <a:pt x="1830" y="953"/>
                      <a:pt x="1780" y="928"/>
                    </a:cubicBezTo>
                    <a:cubicBezTo>
                      <a:pt x="1805" y="903"/>
                      <a:pt x="1805" y="903"/>
                      <a:pt x="1830" y="878"/>
                    </a:cubicBezTo>
                    <a:cubicBezTo>
                      <a:pt x="1855" y="853"/>
                      <a:pt x="1880" y="828"/>
                      <a:pt x="1905" y="828"/>
                    </a:cubicBezTo>
                    <a:cubicBezTo>
                      <a:pt x="1930" y="803"/>
                      <a:pt x="1955" y="778"/>
                      <a:pt x="1980" y="753"/>
                    </a:cubicBezTo>
                    <a:cubicBezTo>
                      <a:pt x="2030" y="728"/>
                      <a:pt x="2055" y="703"/>
                      <a:pt x="2106" y="652"/>
                    </a:cubicBezTo>
                    <a:cubicBezTo>
                      <a:pt x="2131" y="652"/>
                      <a:pt x="2131" y="627"/>
                      <a:pt x="2106" y="602"/>
                    </a:cubicBezTo>
                    <a:cubicBezTo>
                      <a:pt x="2106" y="602"/>
                      <a:pt x="2080" y="577"/>
                      <a:pt x="2080" y="577"/>
                    </a:cubicBezTo>
                    <a:cubicBezTo>
                      <a:pt x="2055" y="577"/>
                      <a:pt x="2055" y="602"/>
                      <a:pt x="2055" y="602"/>
                    </a:cubicBezTo>
                    <a:cubicBezTo>
                      <a:pt x="2005" y="627"/>
                      <a:pt x="1955" y="677"/>
                      <a:pt x="1930" y="703"/>
                    </a:cubicBezTo>
                    <a:cubicBezTo>
                      <a:pt x="1880" y="728"/>
                      <a:pt x="1830" y="778"/>
                      <a:pt x="1780" y="828"/>
                    </a:cubicBezTo>
                    <a:cubicBezTo>
                      <a:pt x="1780" y="828"/>
                      <a:pt x="1755" y="828"/>
                      <a:pt x="1755" y="853"/>
                    </a:cubicBezTo>
                    <a:cubicBezTo>
                      <a:pt x="1755" y="803"/>
                      <a:pt x="1755" y="753"/>
                      <a:pt x="1755" y="728"/>
                    </a:cubicBezTo>
                    <a:cubicBezTo>
                      <a:pt x="1755" y="627"/>
                      <a:pt x="1755" y="552"/>
                      <a:pt x="1755" y="452"/>
                    </a:cubicBezTo>
                    <a:cubicBezTo>
                      <a:pt x="1755" y="402"/>
                      <a:pt x="1730" y="377"/>
                      <a:pt x="1705" y="377"/>
                    </a:cubicBezTo>
                    <a:cubicBezTo>
                      <a:pt x="1654" y="377"/>
                      <a:pt x="1629" y="402"/>
                      <a:pt x="1629" y="452"/>
                    </a:cubicBezTo>
                    <a:cubicBezTo>
                      <a:pt x="1629" y="527"/>
                      <a:pt x="1629" y="627"/>
                      <a:pt x="1629" y="703"/>
                    </a:cubicBezTo>
                    <a:cubicBezTo>
                      <a:pt x="1629" y="778"/>
                      <a:pt x="1604" y="878"/>
                      <a:pt x="1604" y="953"/>
                    </a:cubicBezTo>
                    <a:cubicBezTo>
                      <a:pt x="1604" y="953"/>
                      <a:pt x="1604" y="953"/>
                      <a:pt x="1604" y="978"/>
                    </a:cubicBezTo>
                    <a:cubicBezTo>
                      <a:pt x="1579" y="1003"/>
                      <a:pt x="1554" y="1028"/>
                      <a:pt x="1504" y="1053"/>
                    </a:cubicBezTo>
                    <a:cubicBezTo>
                      <a:pt x="1454" y="1104"/>
                      <a:pt x="1429" y="1129"/>
                      <a:pt x="1379" y="1179"/>
                    </a:cubicBezTo>
                    <a:cubicBezTo>
                      <a:pt x="1379" y="1154"/>
                      <a:pt x="1379" y="1154"/>
                      <a:pt x="1379" y="1129"/>
                    </a:cubicBezTo>
                    <a:cubicBezTo>
                      <a:pt x="1354" y="1078"/>
                      <a:pt x="1354" y="1028"/>
                      <a:pt x="1354" y="978"/>
                    </a:cubicBezTo>
                    <a:cubicBezTo>
                      <a:pt x="1329" y="928"/>
                      <a:pt x="1329" y="878"/>
                      <a:pt x="1304" y="828"/>
                    </a:cubicBezTo>
                    <a:cubicBezTo>
                      <a:pt x="1304" y="803"/>
                      <a:pt x="1304" y="778"/>
                      <a:pt x="1304" y="753"/>
                    </a:cubicBezTo>
                    <a:cubicBezTo>
                      <a:pt x="1304" y="753"/>
                      <a:pt x="1278" y="728"/>
                      <a:pt x="1278" y="703"/>
                    </a:cubicBezTo>
                    <a:cubicBezTo>
                      <a:pt x="1278" y="703"/>
                      <a:pt x="1278" y="703"/>
                      <a:pt x="1278" y="677"/>
                    </a:cubicBezTo>
                    <a:cubicBezTo>
                      <a:pt x="1278" y="677"/>
                      <a:pt x="1253" y="652"/>
                      <a:pt x="1228" y="652"/>
                    </a:cubicBezTo>
                    <a:lnTo>
                      <a:pt x="1203" y="652"/>
                    </a:lnTo>
                    <a:cubicBezTo>
                      <a:pt x="1178" y="677"/>
                      <a:pt x="1153" y="703"/>
                      <a:pt x="1128" y="703"/>
                    </a:cubicBezTo>
                    <a:cubicBezTo>
                      <a:pt x="1103" y="728"/>
                      <a:pt x="1078" y="753"/>
                      <a:pt x="1053" y="778"/>
                    </a:cubicBezTo>
                    <a:cubicBezTo>
                      <a:pt x="1028" y="778"/>
                      <a:pt x="1003" y="803"/>
                      <a:pt x="978" y="828"/>
                    </a:cubicBezTo>
                    <a:cubicBezTo>
                      <a:pt x="953" y="853"/>
                      <a:pt x="928" y="878"/>
                      <a:pt x="903" y="903"/>
                    </a:cubicBezTo>
                    <a:cubicBezTo>
                      <a:pt x="877" y="928"/>
                      <a:pt x="852" y="953"/>
                      <a:pt x="827" y="978"/>
                    </a:cubicBezTo>
                    <a:cubicBezTo>
                      <a:pt x="827" y="978"/>
                      <a:pt x="802" y="1003"/>
                      <a:pt x="777" y="1003"/>
                    </a:cubicBezTo>
                    <a:cubicBezTo>
                      <a:pt x="752" y="1053"/>
                      <a:pt x="727" y="1078"/>
                      <a:pt x="702" y="1104"/>
                    </a:cubicBezTo>
                    <a:cubicBezTo>
                      <a:pt x="702" y="1078"/>
                      <a:pt x="702" y="1053"/>
                      <a:pt x="702" y="1028"/>
                    </a:cubicBezTo>
                    <a:cubicBezTo>
                      <a:pt x="677" y="978"/>
                      <a:pt x="677" y="903"/>
                      <a:pt x="652" y="853"/>
                    </a:cubicBezTo>
                    <a:cubicBezTo>
                      <a:pt x="652" y="828"/>
                      <a:pt x="652" y="803"/>
                      <a:pt x="652" y="778"/>
                    </a:cubicBezTo>
                    <a:cubicBezTo>
                      <a:pt x="652" y="753"/>
                      <a:pt x="652" y="753"/>
                      <a:pt x="677" y="753"/>
                    </a:cubicBezTo>
                    <a:cubicBezTo>
                      <a:pt x="677" y="703"/>
                      <a:pt x="702" y="652"/>
                      <a:pt x="727" y="602"/>
                    </a:cubicBezTo>
                    <a:cubicBezTo>
                      <a:pt x="777" y="552"/>
                      <a:pt x="802" y="477"/>
                      <a:pt x="827" y="427"/>
                    </a:cubicBezTo>
                    <a:cubicBezTo>
                      <a:pt x="852" y="377"/>
                      <a:pt x="852" y="302"/>
                      <a:pt x="877" y="251"/>
                    </a:cubicBezTo>
                    <a:cubicBezTo>
                      <a:pt x="903" y="201"/>
                      <a:pt x="928" y="126"/>
                      <a:pt x="953" y="76"/>
                    </a:cubicBezTo>
                    <a:cubicBezTo>
                      <a:pt x="953" y="51"/>
                      <a:pt x="928" y="26"/>
                      <a:pt x="9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3" name="Google Shape;4843;p38"/>
              <p:cNvSpPr/>
              <p:nvPr/>
            </p:nvSpPr>
            <p:spPr>
              <a:xfrm>
                <a:off x="5158675" y="1610300"/>
                <a:ext cx="10152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2582" extrusionOk="0">
                    <a:moveTo>
                      <a:pt x="502" y="1"/>
                    </a:moveTo>
                    <a:lnTo>
                      <a:pt x="1" y="903"/>
                    </a:lnTo>
                    <a:lnTo>
                      <a:pt x="3184" y="2582"/>
                    </a:lnTo>
                    <a:lnTo>
                      <a:pt x="4061" y="1855"/>
                    </a:lnTo>
                    <a:lnTo>
                      <a:pt x="50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4" name="Google Shape;4844;p38"/>
              <p:cNvSpPr/>
              <p:nvPr/>
            </p:nvSpPr>
            <p:spPr>
              <a:xfrm>
                <a:off x="5018950" y="1127225"/>
                <a:ext cx="161675" cy="13785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514" extrusionOk="0">
                    <a:moveTo>
                      <a:pt x="3234" y="0"/>
                    </a:moveTo>
                    <a:cubicBezTo>
                      <a:pt x="1454" y="0"/>
                      <a:pt x="1" y="1253"/>
                      <a:pt x="1" y="2757"/>
                    </a:cubicBezTo>
                    <a:cubicBezTo>
                      <a:pt x="1" y="4286"/>
                      <a:pt x="1454" y="5514"/>
                      <a:pt x="3234" y="5514"/>
                    </a:cubicBezTo>
                    <a:cubicBezTo>
                      <a:pt x="5013" y="5514"/>
                      <a:pt x="6467" y="4286"/>
                      <a:pt x="6467" y="2757"/>
                    </a:cubicBezTo>
                    <a:cubicBezTo>
                      <a:pt x="6467" y="1253"/>
                      <a:pt x="5013" y="0"/>
                      <a:pt x="32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8"/>
              <p:cNvSpPr/>
              <p:nvPr/>
            </p:nvSpPr>
            <p:spPr>
              <a:xfrm>
                <a:off x="5022725" y="1083350"/>
                <a:ext cx="14287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343" extrusionOk="0">
                    <a:moveTo>
                      <a:pt x="0" y="1"/>
                    </a:moveTo>
                    <a:lnTo>
                      <a:pt x="677" y="4312"/>
                    </a:lnTo>
                    <a:cubicBezTo>
                      <a:pt x="850" y="5473"/>
                      <a:pt x="1851" y="6342"/>
                      <a:pt x="3033" y="6342"/>
                    </a:cubicBezTo>
                    <a:cubicBezTo>
                      <a:pt x="3049" y="6342"/>
                      <a:pt x="3066" y="6342"/>
                      <a:pt x="3083" y="6342"/>
                    </a:cubicBezTo>
                    <a:cubicBezTo>
                      <a:pt x="4612" y="6317"/>
                      <a:pt x="5714" y="4913"/>
                      <a:pt x="5389" y="3434"/>
                    </a:cubicBezTo>
                    <a:lnTo>
                      <a:pt x="4687" y="1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8"/>
              <p:cNvSpPr/>
              <p:nvPr/>
            </p:nvSpPr>
            <p:spPr>
              <a:xfrm>
                <a:off x="5022725" y="1083350"/>
                <a:ext cx="1284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5138" h="2927" extrusionOk="0">
                    <a:moveTo>
                      <a:pt x="0" y="1"/>
                    </a:moveTo>
                    <a:lnTo>
                      <a:pt x="401" y="2657"/>
                    </a:lnTo>
                    <a:cubicBezTo>
                      <a:pt x="827" y="2795"/>
                      <a:pt x="1441" y="2927"/>
                      <a:pt x="2234" y="2927"/>
                    </a:cubicBezTo>
                    <a:cubicBezTo>
                      <a:pt x="3026" y="2927"/>
                      <a:pt x="3998" y="2795"/>
                      <a:pt x="5138" y="2407"/>
                    </a:cubicBezTo>
                    <a:lnTo>
                      <a:pt x="4687" y="17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8"/>
              <p:cNvSpPr/>
              <p:nvPr/>
            </p:nvSpPr>
            <p:spPr>
              <a:xfrm>
                <a:off x="4844775" y="516700"/>
                <a:ext cx="626575" cy="569300"/>
              </a:xfrm>
              <a:custGeom>
                <a:avLst/>
                <a:gdLst/>
                <a:ahLst/>
                <a:cxnLst/>
                <a:rect l="l" t="t" r="r" b="b"/>
                <a:pathLst>
                  <a:path w="25063" h="22772" extrusionOk="0">
                    <a:moveTo>
                      <a:pt x="12493" y="0"/>
                    </a:moveTo>
                    <a:cubicBezTo>
                      <a:pt x="6706" y="0"/>
                      <a:pt x="1681" y="4234"/>
                      <a:pt x="877" y="10085"/>
                    </a:cubicBezTo>
                    <a:cubicBezTo>
                      <a:pt x="0" y="16501"/>
                      <a:pt x="5314" y="20712"/>
                      <a:pt x="11604" y="22316"/>
                    </a:cubicBezTo>
                    <a:cubicBezTo>
                      <a:pt x="12816" y="22626"/>
                      <a:pt x="13938" y="22771"/>
                      <a:pt x="14971" y="22771"/>
                    </a:cubicBezTo>
                    <a:cubicBezTo>
                      <a:pt x="20456" y="22771"/>
                      <a:pt x="23448" y="18671"/>
                      <a:pt x="24186" y="13293"/>
                    </a:cubicBezTo>
                    <a:cubicBezTo>
                      <a:pt x="25063" y="6902"/>
                      <a:pt x="20552" y="987"/>
                      <a:pt x="14111" y="110"/>
                    </a:cubicBezTo>
                    <a:cubicBezTo>
                      <a:pt x="13567" y="36"/>
                      <a:pt x="13027" y="0"/>
                      <a:pt x="12493" y="0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8"/>
              <p:cNvSpPr/>
              <p:nvPr/>
            </p:nvSpPr>
            <p:spPr>
              <a:xfrm>
                <a:off x="4781475" y="558650"/>
                <a:ext cx="628475" cy="556350"/>
              </a:xfrm>
              <a:custGeom>
                <a:avLst/>
                <a:gdLst/>
                <a:ahLst/>
                <a:cxnLst/>
                <a:rect l="l" t="t" r="r" b="b"/>
                <a:pathLst>
                  <a:path w="25139" h="22254" extrusionOk="0">
                    <a:moveTo>
                      <a:pt x="12757" y="1"/>
                    </a:moveTo>
                    <a:cubicBezTo>
                      <a:pt x="11974" y="1"/>
                      <a:pt x="11177" y="77"/>
                      <a:pt x="10377" y="237"/>
                    </a:cubicBezTo>
                    <a:cubicBezTo>
                      <a:pt x="4111" y="1515"/>
                      <a:pt x="1" y="7405"/>
                      <a:pt x="1204" y="13420"/>
                    </a:cubicBezTo>
                    <a:cubicBezTo>
                      <a:pt x="2253" y="18666"/>
                      <a:pt x="7001" y="22254"/>
                      <a:pt x="12371" y="22254"/>
                    </a:cubicBezTo>
                    <a:cubicBezTo>
                      <a:pt x="13158" y="22254"/>
                      <a:pt x="13959" y="22176"/>
                      <a:pt x="14763" y="22016"/>
                    </a:cubicBezTo>
                    <a:cubicBezTo>
                      <a:pt x="21029" y="20763"/>
                      <a:pt x="25139" y="14873"/>
                      <a:pt x="23936" y="8858"/>
                    </a:cubicBezTo>
                    <a:cubicBezTo>
                      <a:pt x="22886" y="3609"/>
                      <a:pt x="18132" y="1"/>
                      <a:pt x="12757" y="1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8"/>
              <p:cNvSpPr/>
              <p:nvPr/>
            </p:nvSpPr>
            <p:spPr>
              <a:xfrm>
                <a:off x="5090375" y="763800"/>
                <a:ext cx="82750" cy="96525"/>
              </a:xfrm>
              <a:custGeom>
                <a:avLst/>
                <a:gdLst/>
                <a:ahLst/>
                <a:cxnLst/>
                <a:rect l="l" t="t" r="r" b="b"/>
                <a:pathLst>
                  <a:path w="3310" h="3861" fill="none" extrusionOk="0">
                    <a:moveTo>
                      <a:pt x="3309" y="728"/>
                    </a:moveTo>
                    <a:cubicBezTo>
                      <a:pt x="3309" y="728"/>
                      <a:pt x="126" y="3860"/>
                      <a:pt x="1" y="1"/>
                    </a:cubicBezTo>
                  </a:path>
                </a:pathLst>
              </a:custGeom>
              <a:noFill/>
              <a:ln w="6900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8"/>
              <p:cNvSpPr/>
              <p:nvPr/>
            </p:nvSpPr>
            <p:spPr>
              <a:xfrm>
                <a:off x="4869825" y="729975"/>
                <a:ext cx="66450" cy="95875"/>
              </a:xfrm>
              <a:custGeom>
                <a:avLst/>
                <a:gdLst/>
                <a:ahLst/>
                <a:cxnLst/>
                <a:rect l="l" t="t" r="r" b="b"/>
                <a:pathLst>
                  <a:path w="2658" h="3835" fill="none" extrusionOk="0">
                    <a:moveTo>
                      <a:pt x="2582" y="552"/>
                    </a:moveTo>
                    <a:cubicBezTo>
                      <a:pt x="2657" y="476"/>
                      <a:pt x="327" y="3835"/>
                      <a:pt x="1" y="0"/>
                    </a:cubicBezTo>
                  </a:path>
                </a:pathLst>
              </a:custGeom>
              <a:noFill/>
              <a:ln w="6900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8"/>
              <p:cNvSpPr/>
              <p:nvPr/>
            </p:nvSpPr>
            <p:spPr>
              <a:xfrm>
                <a:off x="4963825" y="926725"/>
                <a:ext cx="40125" cy="26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053" fill="none" extrusionOk="0">
                    <a:moveTo>
                      <a:pt x="1529" y="0"/>
                    </a:moveTo>
                    <a:cubicBezTo>
                      <a:pt x="1529" y="0"/>
                      <a:pt x="1604" y="902"/>
                      <a:pt x="877" y="977"/>
                    </a:cubicBezTo>
                    <a:cubicBezTo>
                      <a:pt x="151" y="1053"/>
                      <a:pt x="0" y="251"/>
                      <a:pt x="0" y="251"/>
                    </a:cubicBezTo>
                  </a:path>
                </a:pathLst>
              </a:custGeom>
              <a:noFill/>
              <a:ln w="7525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8"/>
              <p:cNvSpPr/>
              <p:nvPr/>
            </p:nvSpPr>
            <p:spPr>
              <a:xfrm>
                <a:off x="5101650" y="844375"/>
                <a:ext cx="808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5" h="1982" extrusionOk="0">
                    <a:moveTo>
                      <a:pt x="1477" y="1"/>
                    </a:moveTo>
                    <a:cubicBezTo>
                      <a:pt x="723" y="1"/>
                      <a:pt x="97" y="336"/>
                      <a:pt x="51" y="838"/>
                    </a:cubicBezTo>
                    <a:cubicBezTo>
                      <a:pt x="1" y="1364"/>
                      <a:pt x="653" y="1890"/>
                      <a:pt x="1505" y="1966"/>
                    </a:cubicBezTo>
                    <a:cubicBezTo>
                      <a:pt x="1600" y="1977"/>
                      <a:pt x="1694" y="1982"/>
                      <a:pt x="1786" y="1982"/>
                    </a:cubicBezTo>
                    <a:cubicBezTo>
                      <a:pt x="2538" y="1982"/>
                      <a:pt x="3139" y="1630"/>
                      <a:pt x="3184" y="1139"/>
                    </a:cubicBezTo>
                    <a:cubicBezTo>
                      <a:pt x="3234" y="612"/>
                      <a:pt x="2582" y="111"/>
                      <a:pt x="1705" y="11"/>
                    </a:cubicBezTo>
                    <a:cubicBezTo>
                      <a:pt x="1628" y="4"/>
                      <a:pt x="1552" y="1"/>
                      <a:pt x="1477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8"/>
              <p:cNvSpPr/>
              <p:nvPr/>
            </p:nvSpPr>
            <p:spPr>
              <a:xfrm>
                <a:off x="4830350" y="816825"/>
                <a:ext cx="8085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1982" extrusionOk="0">
                    <a:moveTo>
                      <a:pt x="1488" y="0"/>
                    </a:moveTo>
                    <a:cubicBezTo>
                      <a:pt x="729" y="0"/>
                      <a:pt x="97" y="356"/>
                      <a:pt x="51" y="837"/>
                    </a:cubicBezTo>
                    <a:cubicBezTo>
                      <a:pt x="1" y="1388"/>
                      <a:pt x="652" y="1890"/>
                      <a:pt x="1530" y="1965"/>
                    </a:cubicBezTo>
                    <a:cubicBezTo>
                      <a:pt x="1623" y="1976"/>
                      <a:pt x="1715" y="1981"/>
                      <a:pt x="1805" y="1981"/>
                    </a:cubicBezTo>
                    <a:cubicBezTo>
                      <a:pt x="2538" y="1981"/>
                      <a:pt x="3139" y="1632"/>
                      <a:pt x="3184" y="1163"/>
                    </a:cubicBezTo>
                    <a:cubicBezTo>
                      <a:pt x="3234" y="612"/>
                      <a:pt x="2582" y="110"/>
                      <a:pt x="1705" y="10"/>
                    </a:cubicBezTo>
                    <a:cubicBezTo>
                      <a:pt x="1632" y="4"/>
                      <a:pt x="1560" y="0"/>
                      <a:pt x="1488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8"/>
              <p:cNvSpPr/>
              <p:nvPr/>
            </p:nvSpPr>
            <p:spPr>
              <a:xfrm>
                <a:off x="4937500" y="800150"/>
                <a:ext cx="3575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906" fill="none" extrusionOk="0">
                    <a:moveTo>
                      <a:pt x="1429" y="577"/>
                    </a:moveTo>
                    <a:cubicBezTo>
                      <a:pt x="1429" y="577"/>
                      <a:pt x="452" y="0"/>
                      <a:pt x="226" y="953"/>
                    </a:cubicBezTo>
                    <a:cubicBezTo>
                      <a:pt x="1" y="1905"/>
                      <a:pt x="1254" y="1404"/>
                      <a:pt x="1254" y="1404"/>
                    </a:cubicBezTo>
                  </a:path>
                </a:pathLst>
              </a:custGeom>
              <a:noFill/>
              <a:ln w="7525" cap="rnd" cmpd="sng">
                <a:solidFill>
                  <a:srgbClr val="443B39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8"/>
              <p:cNvSpPr/>
              <p:nvPr/>
            </p:nvSpPr>
            <p:spPr>
              <a:xfrm>
                <a:off x="4864200" y="506100"/>
                <a:ext cx="615925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24637" h="12765" extrusionOk="0">
                    <a:moveTo>
                      <a:pt x="10267" y="1"/>
                    </a:moveTo>
                    <a:cubicBezTo>
                      <a:pt x="8991" y="1"/>
                      <a:pt x="7614" y="188"/>
                      <a:pt x="6166" y="660"/>
                    </a:cubicBezTo>
                    <a:cubicBezTo>
                      <a:pt x="978" y="2364"/>
                      <a:pt x="0" y="6524"/>
                      <a:pt x="0" y="6524"/>
                    </a:cubicBezTo>
                    <a:lnTo>
                      <a:pt x="5714" y="7527"/>
                    </a:lnTo>
                    <a:cubicBezTo>
                      <a:pt x="6316" y="7633"/>
                      <a:pt x="6920" y="7685"/>
                      <a:pt x="7521" y="7685"/>
                    </a:cubicBezTo>
                    <a:cubicBezTo>
                      <a:pt x="9901" y="7685"/>
                      <a:pt x="12229" y="6867"/>
                      <a:pt x="14111" y="5346"/>
                    </a:cubicBezTo>
                    <a:cubicBezTo>
                      <a:pt x="15138" y="8680"/>
                      <a:pt x="16291" y="11712"/>
                      <a:pt x="20827" y="12614"/>
                    </a:cubicBezTo>
                    <a:lnTo>
                      <a:pt x="21404" y="12765"/>
                    </a:lnTo>
                    <a:cubicBezTo>
                      <a:pt x="21404" y="12765"/>
                      <a:pt x="24637" y="5371"/>
                      <a:pt x="16667" y="1537"/>
                    </a:cubicBezTo>
                    <a:cubicBezTo>
                      <a:pt x="15143" y="809"/>
                      <a:pt x="12923" y="1"/>
                      <a:pt x="10267" y="1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8"/>
              <p:cNvSpPr/>
              <p:nvPr/>
            </p:nvSpPr>
            <p:spPr>
              <a:xfrm>
                <a:off x="5322225" y="817875"/>
                <a:ext cx="137425" cy="98850"/>
              </a:xfrm>
              <a:custGeom>
                <a:avLst/>
                <a:gdLst/>
                <a:ahLst/>
                <a:cxnLst/>
                <a:rect l="l" t="t" r="r" b="b"/>
                <a:pathLst>
                  <a:path w="5497" h="3954" extrusionOk="0">
                    <a:moveTo>
                      <a:pt x="3586" y="0"/>
                    </a:moveTo>
                    <a:cubicBezTo>
                      <a:pt x="3286" y="0"/>
                      <a:pt x="2928" y="45"/>
                      <a:pt x="2506" y="143"/>
                    </a:cubicBezTo>
                    <a:cubicBezTo>
                      <a:pt x="2506" y="143"/>
                      <a:pt x="0" y="3026"/>
                      <a:pt x="1980" y="3953"/>
                    </a:cubicBezTo>
                    <a:cubicBezTo>
                      <a:pt x="1980" y="3953"/>
                      <a:pt x="3384" y="3727"/>
                      <a:pt x="4035" y="3001"/>
                    </a:cubicBezTo>
                    <a:cubicBezTo>
                      <a:pt x="5075" y="1809"/>
                      <a:pt x="5497" y="0"/>
                      <a:pt x="3586" y="0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8"/>
              <p:cNvSpPr/>
              <p:nvPr/>
            </p:nvSpPr>
            <p:spPr>
              <a:xfrm>
                <a:off x="5381100" y="855025"/>
                <a:ext cx="34250" cy="29725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1189" extrusionOk="0">
                    <a:moveTo>
                      <a:pt x="732" y="1"/>
                    </a:moveTo>
                    <a:cubicBezTo>
                      <a:pt x="251" y="1"/>
                      <a:pt x="1" y="1189"/>
                      <a:pt x="1" y="1189"/>
                    </a:cubicBezTo>
                    <a:cubicBezTo>
                      <a:pt x="1" y="1189"/>
                      <a:pt x="187" y="668"/>
                      <a:pt x="575" y="668"/>
                    </a:cubicBezTo>
                    <a:cubicBezTo>
                      <a:pt x="637" y="668"/>
                      <a:pt x="705" y="681"/>
                      <a:pt x="778" y="713"/>
                    </a:cubicBezTo>
                    <a:cubicBezTo>
                      <a:pt x="859" y="746"/>
                      <a:pt x="932" y="761"/>
                      <a:pt x="994" y="761"/>
                    </a:cubicBezTo>
                    <a:cubicBezTo>
                      <a:pt x="1351" y="761"/>
                      <a:pt x="1369" y="271"/>
                      <a:pt x="878" y="36"/>
                    </a:cubicBezTo>
                    <a:cubicBezTo>
                      <a:pt x="827" y="12"/>
                      <a:pt x="779" y="1"/>
                      <a:pt x="732" y="1"/>
                    </a:cubicBezTo>
                    <a:close/>
                  </a:path>
                </a:pathLst>
              </a:custGeom>
              <a:solidFill>
                <a:srgbClr val="FFAC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8"/>
              <p:cNvSpPr/>
              <p:nvPr/>
            </p:nvSpPr>
            <p:spPr>
              <a:xfrm>
                <a:off x="5288375" y="992500"/>
                <a:ext cx="23687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9475" h="10327" extrusionOk="0">
                    <a:moveTo>
                      <a:pt x="4211" y="1"/>
                    </a:moveTo>
                    <a:lnTo>
                      <a:pt x="1780" y="2156"/>
                    </a:lnTo>
                    <a:cubicBezTo>
                      <a:pt x="1780" y="2156"/>
                      <a:pt x="1" y="8722"/>
                      <a:pt x="3936" y="10326"/>
                    </a:cubicBezTo>
                    <a:lnTo>
                      <a:pt x="9474" y="7895"/>
                    </a:lnTo>
                    <a:cubicBezTo>
                      <a:pt x="9474" y="7895"/>
                      <a:pt x="3560" y="2833"/>
                      <a:pt x="4211" y="1"/>
                    </a:cubicBezTo>
                    <a:close/>
                  </a:path>
                </a:pathLst>
              </a:custGeom>
              <a:solidFill>
                <a:srgbClr val="3730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8"/>
              <p:cNvSpPr/>
              <p:nvPr/>
            </p:nvSpPr>
            <p:spPr>
              <a:xfrm>
                <a:off x="5370450" y="938550"/>
                <a:ext cx="75850" cy="76525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3061" extrusionOk="0">
                    <a:moveTo>
                      <a:pt x="1223" y="0"/>
                    </a:moveTo>
                    <a:cubicBezTo>
                      <a:pt x="85" y="0"/>
                      <a:pt x="1" y="3061"/>
                      <a:pt x="1" y="3061"/>
                    </a:cubicBezTo>
                    <a:cubicBezTo>
                      <a:pt x="1" y="3061"/>
                      <a:pt x="3033" y="730"/>
                      <a:pt x="1555" y="78"/>
                    </a:cubicBezTo>
                    <a:cubicBezTo>
                      <a:pt x="1435" y="25"/>
                      <a:pt x="1325" y="0"/>
                      <a:pt x="1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8"/>
              <p:cNvSpPr/>
              <p:nvPr/>
            </p:nvSpPr>
            <p:spPr>
              <a:xfrm>
                <a:off x="5370450" y="969550"/>
                <a:ext cx="101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1836" extrusionOk="0">
                    <a:moveTo>
                      <a:pt x="2498" y="1"/>
                    </a:moveTo>
                    <a:cubicBezTo>
                      <a:pt x="1401" y="1"/>
                      <a:pt x="1" y="1821"/>
                      <a:pt x="1" y="1821"/>
                    </a:cubicBezTo>
                    <a:cubicBezTo>
                      <a:pt x="1" y="1821"/>
                      <a:pt x="245" y="1835"/>
                      <a:pt x="604" y="1835"/>
                    </a:cubicBezTo>
                    <a:cubicBezTo>
                      <a:pt x="1751" y="1835"/>
                      <a:pt x="4067" y="1690"/>
                      <a:pt x="3284" y="467"/>
                    </a:cubicBezTo>
                    <a:cubicBezTo>
                      <a:pt x="3066" y="133"/>
                      <a:pt x="2793" y="1"/>
                      <a:pt x="24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8"/>
              <p:cNvSpPr/>
              <p:nvPr/>
            </p:nvSpPr>
            <p:spPr>
              <a:xfrm>
                <a:off x="5331600" y="992500"/>
                <a:ext cx="62075" cy="620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2482" extrusionOk="0">
                    <a:moveTo>
                      <a:pt x="2482" y="1"/>
                    </a:moveTo>
                    <a:cubicBezTo>
                      <a:pt x="2482" y="1"/>
                      <a:pt x="477" y="728"/>
                      <a:pt x="1" y="2482"/>
                    </a:cubicBezTo>
                    <a:lnTo>
                      <a:pt x="2457" y="803"/>
                    </a:lnTo>
                    <a:lnTo>
                      <a:pt x="248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8"/>
              <p:cNvSpPr/>
              <p:nvPr/>
            </p:nvSpPr>
            <p:spPr>
              <a:xfrm>
                <a:off x="4865450" y="1768825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extrusionOk="0">
                    <a:moveTo>
                      <a:pt x="1955" y="777"/>
                    </a:moveTo>
                    <a:cubicBezTo>
                      <a:pt x="1955" y="802"/>
                      <a:pt x="1980" y="827"/>
                      <a:pt x="1980" y="853"/>
                    </a:cubicBezTo>
                    <a:cubicBezTo>
                      <a:pt x="1980" y="903"/>
                      <a:pt x="2005" y="953"/>
                      <a:pt x="2005" y="1003"/>
                    </a:cubicBezTo>
                    <a:cubicBezTo>
                      <a:pt x="2030" y="1053"/>
                      <a:pt x="2030" y="1103"/>
                      <a:pt x="2055" y="1153"/>
                    </a:cubicBezTo>
                    <a:cubicBezTo>
                      <a:pt x="2055" y="1178"/>
                      <a:pt x="2055" y="1203"/>
                      <a:pt x="2055" y="1203"/>
                    </a:cubicBezTo>
                    <a:cubicBezTo>
                      <a:pt x="2030" y="1254"/>
                      <a:pt x="2005" y="1279"/>
                      <a:pt x="1955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53"/>
                    </a:cubicBezTo>
                    <a:lnTo>
                      <a:pt x="1504" y="1153"/>
                    </a:lnTo>
                    <a:cubicBezTo>
                      <a:pt x="1529" y="1128"/>
                      <a:pt x="1554" y="1103"/>
                      <a:pt x="1579" y="1103"/>
                    </a:cubicBezTo>
                    <a:cubicBezTo>
                      <a:pt x="1629" y="1078"/>
                      <a:pt x="1654" y="1028"/>
                      <a:pt x="1679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53"/>
                      <a:pt x="1905" y="827"/>
                      <a:pt x="1955" y="802"/>
                    </a:cubicBezTo>
                    <a:cubicBezTo>
                      <a:pt x="1955" y="777"/>
                      <a:pt x="1955" y="777"/>
                      <a:pt x="1955" y="777"/>
                    </a:cubicBezTo>
                    <a:close/>
                    <a:moveTo>
                      <a:pt x="877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lnTo>
                      <a:pt x="1053" y="1028"/>
                    </a:ln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3" y="1078"/>
                      <a:pt x="1253" y="1103"/>
                      <a:pt x="1329" y="1128"/>
                    </a:cubicBezTo>
                    <a:lnTo>
                      <a:pt x="1354" y="1128"/>
                    </a:lnTo>
                    <a:lnTo>
                      <a:pt x="1379" y="1228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479" y="1629"/>
                      <a:pt x="1504" y="1655"/>
                    </a:cubicBezTo>
                    <a:cubicBezTo>
                      <a:pt x="1454" y="1655"/>
                      <a:pt x="1429" y="1629"/>
                      <a:pt x="1404" y="1629"/>
                    </a:cubicBezTo>
                    <a:cubicBezTo>
                      <a:pt x="1304" y="1604"/>
                      <a:pt x="1203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53" y="1203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877" y="1003"/>
                    </a:cubicBezTo>
                    <a:close/>
                    <a:moveTo>
                      <a:pt x="2080" y="1304"/>
                    </a:moveTo>
                    <a:cubicBezTo>
                      <a:pt x="2106" y="1329"/>
                      <a:pt x="2156" y="1329"/>
                      <a:pt x="2206" y="1354"/>
                    </a:cubicBezTo>
                    <a:cubicBezTo>
                      <a:pt x="2256" y="1379"/>
                      <a:pt x="2331" y="1429"/>
                      <a:pt x="2381" y="1454"/>
                    </a:cubicBezTo>
                    <a:cubicBezTo>
                      <a:pt x="2481" y="1504"/>
                      <a:pt x="2582" y="1529"/>
                      <a:pt x="2682" y="1579"/>
                    </a:cubicBezTo>
                    <a:cubicBezTo>
                      <a:pt x="2657" y="1579"/>
                      <a:pt x="2657" y="1579"/>
                      <a:pt x="2632" y="1604"/>
                    </a:cubicBezTo>
                    <a:cubicBezTo>
                      <a:pt x="2607" y="1629"/>
                      <a:pt x="2557" y="1655"/>
                      <a:pt x="2507" y="1680"/>
                    </a:cubicBezTo>
                    <a:cubicBezTo>
                      <a:pt x="2456" y="1705"/>
                      <a:pt x="2406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30"/>
                      <a:pt x="2181" y="1855"/>
                      <a:pt x="2181" y="1855"/>
                    </a:cubicBezTo>
                    <a:lnTo>
                      <a:pt x="2156" y="1855"/>
                    </a:lnTo>
                    <a:cubicBezTo>
                      <a:pt x="2080" y="1830"/>
                      <a:pt x="2005" y="180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79" y="1705"/>
                      <a:pt x="1629" y="1705"/>
                    </a:cubicBezTo>
                    <a:cubicBezTo>
                      <a:pt x="1654" y="1655"/>
                      <a:pt x="1705" y="1629"/>
                      <a:pt x="1730" y="1579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5" y="1354"/>
                    </a:cubicBezTo>
                    <a:cubicBezTo>
                      <a:pt x="2030" y="1329"/>
                      <a:pt x="2055" y="1304"/>
                      <a:pt x="2080" y="1304"/>
                    </a:cubicBezTo>
                    <a:close/>
                    <a:moveTo>
                      <a:pt x="1053" y="1629"/>
                    </a:moveTo>
                    <a:cubicBezTo>
                      <a:pt x="1103" y="1655"/>
                      <a:pt x="1153" y="1680"/>
                      <a:pt x="1228" y="1705"/>
                    </a:cubicBezTo>
                    <a:cubicBezTo>
                      <a:pt x="1278" y="1730"/>
                      <a:pt x="1329" y="1755"/>
                      <a:pt x="1404" y="1755"/>
                    </a:cubicBezTo>
                    <a:cubicBezTo>
                      <a:pt x="1404" y="1780"/>
                      <a:pt x="1404" y="1780"/>
                      <a:pt x="1379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03" y="2030"/>
                    </a:cubicBezTo>
                    <a:cubicBezTo>
                      <a:pt x="1103" y="2030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0"/>
                    </a:cubicBezTo>
                    <a:cubicBezTo>
                      <a:pt x="928" y="2030"/>
                      <a:pt x="877" y="2005"/>
                      <a:pt x="827" y="1980"/>
                    </a:cubicBezTo>
                    <a:cubicBezTo>
                      <a:pt x="777" y="1980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52" y="1905"/>
                      <a:pt x="677" y="1880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2" y="1780"/>
                    </a:cubicBezTo>
                    <a:cubicBezTo>
                      <a:pt x="852" y="1755"/>
                      <a:pt x="903" y="1730"/>
                      <a:pt x="928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29"/>
                    </a:cubicBezTo>
                    <a:close/>
                    <a:moveTo>
                      <a:pt x="1654" y="1855"/>
                    </a:moveTo>
                    <a:lnTo>
                      <a:pt x="1654" y="1855"/>
                    </a:lnTo>
                    <a:cubicBezTo>
                      <a:pt x="1805" y="1905"/>
                      <a:pt x="1980" y="1955"/>
                      <a:pt x="2131" y="2005"/>
                    </a:cubicBezTo>
                    <a:cubicBezTo>
                      <a:pt x="2156" y="2030"/>
                      <a:pt x="2156" y="2030"/>
                      <a:pt x="2156" y="2030"/>
                    </a:cubicBezTo>
                    <a:cubicBezTo>
                      <a:pt x="2156" y="2056"/>
                      <a:pt x="2156" y="2056"/>
                      <a:pt x="2181" y="2081"/>
                    </a:cubicBezTo>
                    <a:cubicBezTo>
                      <a:pt x="2181" y="2131"/>
                      <a:pt x="2181" y="2181"/>
                      <a:pt x="2206" y="2206"/>
                    </a:cubicBezTo>
                    <a:cubicBezTo>
                      <a:pt x="2206" y="2281"/>
                      <a:pt x="2231" y="2331"/>
                      <a:pt x="2256" y="2406"/>
                    </a:cubicBezTo>
                    <a:cubicBezTo>
                      <a:pt x="2256" y="2431"/>
                      <a:pt x="2256" y="2482"/>
                      <a:pt x="2281" y="2507"/>
                    </a:cubicBezTo>
                    <a:lnTo>
                      <a:pt x="2231" y="2507"/>
                    </a:lnTo>
                    <a:cubicBezTo>
                      <a:pt x="2206" y="2482"/>
                      <a:pt x="2156" y="2482"/>
                      <a:pt x="2131" y="2482"/>
                    </a:cubicBezTo>
                    <a:cubicBezTo>
                      <a:pt x="2106" y="2482"/>
                      <a:pt x="2080" y="2482"/>
                      <a:pt x="2030" y="2457"/>
                    </a:cubicBezTo>
                    <a:lnTo>
                      <a:pt x="1980" y="2457"/>
                    </a:lnTo>
                    <a:cubicBezTo>
                      <a:pt x="1955" y="2431"/>
                      <a:pt x="1930" y="2431"/>
                      <a:pt x="1930" y="2431"/>
                    </a:cubicBezTo>
                    <a:cubicBezTo>
                      <a:pt x="1880" y="2431"/>
                      <a:pt x="1855" y="2406"/>
                      <a:pt x="1830" y="2406"/>
                    </a:cubicBezTo>
                    <a:lnTo>
                      <a:pt x="1805" y="2406"/>
                    </a:lnTo>
                    <a:cubicBezTo>
                      <a:pt x="1780" y="2406"/>
                      <a:pt x="1780" y="2381"/>
                      <a:pt x="1755" y="2381"/>
                    </a:cubicBez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54" y="1930"/>
                      <a:pt x="1654" y="1905"/>
                      <a:pt x="1654" y="1855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29" y="2356"/>
                      <a:pt x="1629" y="2356"/>
                      <a:pt x="1604" y="2381"/>
                    </a:cubicBezTo>
                    <a:cubicBezTo>
                      <a:pt x="1604" y="2406"/>
                      <a:pt x="1579" y="2406"/>
                      <a:pt x="1554" y="2431"/>
                    </a:cubicBezTo>
                    <a:cubicBezTo>
                      <a:pt x="1554" y="2431"/>
                      <a:pt x="1554" y="2457"/>
                      <a:pt x="1529" y="2457"/>
                    </a:cubicBezTo>
                    <a:cubicBezTo>
                      <a:pt x="1529" y="2457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29" y="2607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8" y="2557"/>
                      <a:pt x="1278" y="2532"/>
                    </a:cubicBezTo>
                    <a:cubicBezTo>
                      <a:pt x="1278" y="2507"/>
                      <a:pt x="1278" y="2482"/>
                      <a:pt x="1253" y="2457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03" y="2306"/>
                    </a:cubicBezTo>
                    <a:cubicBezTo>
                      <a:pt x="1203" y="2281"/>
                      <a:pt x="1203" y="2256"/>
                      <a:pt x="1178" y="2231"/>
                    </a:cubicBezTo>
                    <a:cubicBezTo>
                      <a:pt x="1178" y="2181"/>
                      <a:pt x="1153" y="2156"/>
                      <a:pt x="1153" y="2106"/>
                    </a:cubicBezTo>
                    <a:lnTo>
                      <a:pt x="1178" y="2081"/>
                    </a:lnTo>
                    <a:cubicBezTo>
                      <a:pt x="1228" y="2056"/>
                      <a:pt x="1278" y="2005"/>
                      <a:pt x="1329" y="1955"/>
                    </a:cubicBezTo>
                    <a:cubicBezTo>
                      <a:pt x="1354" y="1930"/>
                      <a:pt x="1404" y="1880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25"/>
                      <a:pt x="1604" y="25"/>
                      <a:pt x="1604" y="51"/>
                    </a:cubicBezTo>
                    <a:cubicBezTo>
                      <a:pt x="1529" y="176"/>
                      <a:pt x="1479" y="301"/>
                      <a:pt x="1429" y="426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51"/>
                      <a:pt x="1329" y="301"/>
                    </a:cubicBezTo>
                    <a:cubicBezTo>
                      <a:pt x="1304" y="226"/>
                      <a:pt x="1278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03" y="51"/>
                      <a:pt x="1203" y="51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1"/>
                      <a:pt x="1203" y="326"/>
                    </a:cubicBezTo>
                    <a:cubicBezTo>
                      <a:pt x="1203" y="376"/>
                      <a:pt x="1228" y="426"/>
                      <a:pt x="1228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178" y="527"/>
                      <a:pt x="1153" y="527"/>
                    </a:cubicBezTo>
                    <a:cubicBezTo>
                      <a:pt x="1103" y="502"/>
                      <a:pt x="1078" y="477"/>
                      <a:pt x="1028" y="452"/>
                    </a:cubicBezTo>
                    <a:cubicBezTo>
                      <a:pt x="978" y="426"/>
                      <a:pt x="928" y="401"/>
                      <a:pt x="903" y="376"/>
                    </a:cubicBezTo>
                    <a:lnTo>
                      <a:pt x="852" y="376"/>
                    </a:lnTo>
                    <a:cubicBezTo>
                      <a:pt x="827" y="376"/>
                      <a:pt x="827" y="376"/>
                      <a:pt x="802" y="401"/>
                    </a:cubicBezTo>
                    <a:cubicBezTo>
                      <a:pt x="777" y="426"/>
                      <a:pt x="802" y="477"/>
                      <a:pt x="827" y="477"/>
                    </a:cubicBezTo>
                    <a:cubicBezTo>
                      <a:pt x="877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27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8" y="702"/>
                      <a:pt x="1253" y="727"/>
                      <a:pt x="1278" y="752"/>
                    </a:cubicBezTo>
                    <a:cubicBezTo>
                      <a:pt x="1278" y="777"/>
                      <a:pt x="1304" y="802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29" y="1028"/>
                      <a:pt x="1354" y="1053"/>
                      <a:pt x="1354" y="1053"/>
                    </a:cubicBezTo>
                    <a:cubicBezTo>
                      <a:pt x="1278" y="1028"/>
                      <a:pt x="1228" y="1028"/>
                      <a:pt x="1153" y="1003"/>
                    </a:cubicBezTo>
                    <a:cubicBezTo>
                      <a:pt x="1128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2" y="928"/>
                    </a:cubicBezTo>
                    <a:cubicBezTo>
                      <a:pt x="827" y="903"/>
                      <a:pt x="827" y="903"/>
                      <a:pt x="802" y="903"/>
                    </a:cubicBez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28"/>
                    </a:cubicBezTo>
                    <a:cubicBezTo>
                      <a:pt x="777" y="1053"/>
                      <a:pt x="777" y="1078"/>
                      <a:pt x="802" y="1103"/>
                    </a:cubicBezTo>
                    <a:cubicBezTo>
                      <a:pt x="827" y="1153"/>
                      <a:pt x="852" y="1203"/>
                      <a:pt x="877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777" y="1429"/>
                      <a:pt x="727" y="1404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28"/>
                      <a:pt x="527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51" y="1053"/>
                      <a:pt x="426" y="1003"/>
                      <a:pt x="401" y="978"/>
                    </a:cubicBezTo>
                    <a:cubicBezTo>
                      <a:pt x="401" y="953"/>
                      <a:pt x="376" y="928"/>
                      <a:pt x="351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1" y="1254"/>
                    </a:cubicBezTo>
                    <a:cubicBezTo>
                      <a:pt x="426" y="1279"/>
                      <a:pt x="426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01" y="1228"/>
                      <a:pt x="151" y="1203"/>
                    </a:cubicBezTo>
                    <a:cubicBezTo>
                      <a:pt x="126" y="1203"/>
                      <a:pt x="101" y="1178"/>
                      <a:pt x="75" y="1178"/>
                    </a:cubicBezTo>
                    <a:lnTo>
                      <a:pt x="0" y="1178"/>
                    </a:lnTo>
                    <a:cubicBezTo>
                      <a:pt x="0" y="1203"/>
                      <a:pt x="0" y="1254"/>
                      <a:pt x="25" y="1254"/>
                    </a:cubicBezTo>
                    <a:cubicBezTo>
                      <a:pt x="75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29"/>
                    </a:cubicBezTo>
                    <a:cubicBezTo>
                      <a:pt x="401" y="1429"/>
                      <a:pt x="376" y="1454"/>
                      <a:pt x="376" y="1454"/>
                    </a:cubicBezTo>
                    <a:cubicBezTo>
                      <a:pt x="301" y="1504"/>
                      <a:pt x="251" y="1554"/>
                      <a:pt x="176" y="1604"/>
                    </a:cubicBezTo>
                    <a:cubicBezTo>
                      <a:pt x="151" y="1629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1" y="1680"/>
                      <a:pt x="426" y="1604"/>
                      <a:pt x="502" y="1554"/>
                    </a:cubicBezTo>
                    <a:cubicBezTo>
                      <a:pt x="527" y="1529"/>
                      <a:pt x="552" y="1504"/>
                      <a:pt x="602" y="1479"/>
                    </a:cubicBez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877" y="1579"/>
                      <a:pt x="903" y="1579"/>
                      <a:pt x="953" y="1604"/>
                    </a:cubicBezTo>
                    <a:cubicBezTo>
                      <a:pt x="928" y="1604"/>
                      <a:pt x="903" y="1629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27" y="1755"/>
                    </a:cubicBezTo>
                    <a:cubicBezTo>
                      <a:pt x="677" y="1805"/>
                      <a:pt x="602" y="1855"/>
                      <a:pt x="552" y="1905"/>
                    </a:cubicBezTo>
                    <a:cubicBezTo>
                      <a:pt x="527" y="1905"/>
                      <a:pt x="527" y="1930"/>
                      <a:pt x="527" y="1930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1980"/>
                      <a:pt x="577" y="2005"/>
                      <a:pt x="602" y="2005"/>
                    </a:cubicBezTo>
                    <a:lnTo>
                      <a:pt x="652" y="2005"/>
                    </a:lnTo>
                    <a:cubicBezTo>
                      <a:pt x="702" y="2030"/>
                      <a:pt x="752" y="2030"/>
                      <a:pt x="827" y="2056"/>
                    </a:cubicBezTo>
                    <a:cubicBezTo>
                      <a:pt x="877" y="2081"/>
                      <a:pt x="928" y="2081"/>
                      <a:pt x="978" y="2106"/>
                    </a:cubicBezTo>
                    <a:lnTo>
                      <a:pt x="1003" y="2106"/>
                    </a:lnTo>
                    <a:cubicBezTo>
                      <a:pt x="1003" y="2131"/>
                      <a:pt x="978" y="2131"/>
                      <a:pt x="978" y="2131"/>
                    </a:cubicBezTo>
                    <a:cubicBezTo>
                      <a:pt x="928" y="2181"/>
                      <a:pt x="877" y="2231"/>
                      <a:pt x="827" y="2281"/>
                    </a:cubicBezTo>
                    <a:cubicBezTo>
                      <a:pt x="827" y="2306"/>
                      <a:pt x="802" y="2306"/>
                      <a:pt x="777" y="2331"/>
                    </a:cubicBezTo>
                    <a:lnTo>
                      <a:pt x="752" y="2331"/>
                    </a:ln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6" y="2281"/>
                      <a:pt x="401" y="2256"/>
                      <a:pt x="351" y="2256"/>
                    </a:cubicBezTo>
                    <a:cubicBezTo>
                      <a:pt x="326" y="2256"/>
                      <a:pt x="301" y="2256"/>
                      <a:pt x="276" y="2231"/>
                    </a:cubicBezTo>
                    <a:lnTo>
                      <a:pt x="251" y="2231"/>
                    </a:ln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176" y="2281"/>
                      <a:pt x="176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lnTo>
                      <a:pt x="502" y="2431"/>
                    </a:lnTo>
                    <a:cubicBezTo>
                      <a:pt x="552" y="2457"/>
                      <a:pt x="602" y="2457"/>
                      <a:pt x="627" y="2457"/>
                    </a:cubicBezTo>
                    <a:cubicBezTo>
                      <a:pt x="602" y="2482"/>
                      <a:pt x="577" y="2507"/>
                      <a:pt x="552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376" y="2682"/>
                      <a:pt x="351" y="2732"/>
                      <a:pt x="301" y="2757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14" y="2820"/>
                      <a:pt x="320" y="2826"/>
                      <a:pt x="326" y="2826"/>
                    </a:cubicBezTo>
                    <a:cubicBezTo>
                      <a:pt x="332" y="2826"/>
                      <a:pt x="339" y="2820"/>
                      <a:pt x="351" y="2807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677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777" y="2632"/>
                      <a:pt x="777" y="2457"/>
                    </a:cubicBezTo>
                    <a:cubicBezTo>
                      <a:pt x="802" y="2457"/>
                      <a:pt x="802" y="2431"/>
                      <a:pt x="802" y="2431"/>
                    </a:cubicBezTo>
                    <a:cubicBezTo>
                      <a:pt x="802" y="2431"/>
                      <a:pt x="802" y="2406"/>
                      <a:pt x="802" y="2406"/>
                    </a:cubicBezTo>
                    <a:cubicBezTo>
                      <a:pt x="827" y="2381"/>
                      <a:pt x="852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078" y="2306"/>
                      <a:pt x="1103" y="2331"/>
                    </a:cubicBezTo>
                    <a:cubicBezTo>
                      <a:pt x="1103" y="2356"/>
                      <a:pt x="1128" y="2381"/>
                      <a:pt x="1128" y="2406"/>
                    </a:cubicBezTo>
                    <a:cubicBezTo>
                      <a:pt x="1153" y="2431"/>
                      <a:pt x="1153" y="2457"/>
                      <a:pt x="1153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03" y="2607"/>
                      <a:pt x="1228" y="2632"/>
                    </a:cubicBezTo>
                    <a:cubicBezTo>
                      <a:pt x="1228" y="2657"/>
                      <a:pt x="1228" y="2657"/>
                      <a:pt x="1253" y="2682"/>
                    </a:cubicBezTo>
                    <a:cubicBezTo>
                      <a:pt x="1253" y="2707"/>
                      <a:pt x="1253" y="2707"/>
                      <a:pt x="1253" y="2732"/>
                    </a:cubicBezTo>
                    <a:lnTo>
                      <a:pt x="1304" y="2732"/>
                    </a:lnTo>
                    <a:cubicBezTo>
                      <a:pt x="1329" y="2707"/>
                      <a:pt x="1329" y="2707"/>
                      <a:pt x="1354" y="2682"/>
                    </a:cubicBezTo>
                    <a:cubicBezTo>
                      <a:pt x="1354" y="2682"/>
                      <a:pt x="1379" y="2657"/>
                      <a:pt x="1404" y="2657"/>
                    </a:cubicBezTo>
                    <a:cubicBezTo>
                      <a:pt x="1404" y="2632"/>
                      <a:pt x="1429" y="2632"/>
                      <a:pt x="1454" y="2607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32"/>
                      <a:pt x="1554" y="2532"/>
                    </a:cubicBezTo>
                    <a:cubicBezTo>
                      <a:pt x="1579" y="2507"/>
                      <a:pt x="1579" y="2507"/>
                      <a:pt x="1604" y="2482"/>
                    </a:cubicBezTo>
                    <a:cubicBezTo>
                      <a:pt x="1629" y="2457"/>
                      <a:pt x="1654" y="2457"/>
                      <a:pt x="1654" y="2431"/>
                    </a:cubicBezTo>
                    <a:cubicBezTo>
                      <a:pt x="1679" y="2482"/>
                      <a:pt x="1679" y="2507"/>
                      <a:pt x="1679" y="2532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30" y="2757"/>
                    </a:cubicBezTo>
                    <a:cubicBezTo>
                      <a:pt x="1730" y="2757"/>
                      <a:pt x="1730" y="2757"/>
                      <a:pt x="1730" y="2782"/>
                    </a:cubicBezTo>
                    <a:cubicBezTo>
                      <a:pt x="1705" y="2807"/>
                      <a:pt x="1705" y="2832"/>
                      <a:pt x="1679" y="2858"/>
                    </a:cubicBezTo>
                    <a:cubicBezTo>
                      <a:pt x="1654" y="2908"/>
                      <a:pt x="1629" y="2933"/>
                      <a:pt x="1629" y="2983"/>
                    </a:cubicBezTo>
                    <a:cubicBezTo>
                      <a:pt x="1604" y="3008"/>
                      <a:pt x="1579" y="3058"/>
                      <a:pt x="1554" y="3083"/>
                    </a:cubicBezTo>
                    <a:cubicBezTo>
                      <a:pt x="1529" y="3133"/>
                      <a:pt x="1504" y="3183"/>
                      <a:pt x="1504" y="3208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479" y="3284"/>
                      <a:pt x="1504" y="3284"/>
                      <a:pt x="1504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54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33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183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1980" y="3434"/>
                      <a:pt x="1980" y="3359"/>
                      <a:pt x="1980" y="3309"/>
                    </a:cubicBezTo>
                    <a:cubicBezTo>
                      <a:pt x="1955" y="3234"/>
                      <a:pt x="1955" y="3183"/>
                      <a:pt x="1930" y="3108"/>
                    </a:cubicBezTo>
                    <a:cubicBezTo>
                      <a:pt x="1930" y="3033"/>
                      <a:pt x="1905" y="2958"/>
                      <a:pt x="1880" y="2883"/>
                    </a:cubicBezTo>
                    <a:lnTo>
                      <a:pt x="1880" y="2883"/>
                    </a:lnTo>
                    <a:cubicBezTo>
                      <a:pt x="1930" y="2933"/>
                      <a:pt x="2005" y="2958"/>
                      <a:pt x="2055" y="2983"/>
                    </a:cubicBezTo>
                    <a:cubicBezTo>
                      <a:pt x="2131" y="3033"/>
                      <a:pt x="2206" y="3083"/>
                      <a:pt x="2306" y="3133"/>
                    </a:cubicBezTo>
                    <a:cubicBezTo>
                      <a:pt x="2313" y="3141"/>
                      <a:pt x="2321" y="3144"/>
                      <a:pt x="2328" y="3144"/>
                    </a:cubicBezTo>
                    <a:cubicBezTo>
                      <a:pt x="2346" y="3144"/>
                      <a:pt x="2364" y="3126"/>
                      <a:pt x="2381" y="3108"/>
                    </a:cubicBezTo>
                    <a:cubicBezTo>
                      <a:pt x="2381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080" y="2883"/>
                    </a:cubicBezTo>
                    <a:cubicBezTo>
                      <a:pt x="2005" y="2832"/>
                      <a:pt x="1930" y="2782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5" y="2507"/>
                      <a:pt x="1955" y="2507"/>
                      <a:pt x="2005" y="2532"/>
                    </a:cubicBezTo>
                    <a:cubicBezTo>
                      <a:pt x="2030" y="2532"/>
                      <a:pt x="2080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lnTo>
                      <a:pt x="2231" y="2582"/>
                    </a:lnTo>
                    <a:cubicBezTo>
                      <a:pt x="2256" y="2607"/>
                      <a:pt x="2281" y="2607"/>
                      <a:pt x="2331" y="2607"/>
                    </a:cubicBez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32"/>
                      <a:pt x="2356" y="2532"/>
                    </a:cubicBezTo>
                    <a:cubicBezTo>
                      <a:pt x="2331" y="2431"/>
                      <a:pt x="2306" y="2331"/>
                      <a:pt x="2281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lnTo>
                      <a:pt x="2256" y="2056"/>
                    </a:ln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56"/>
                      <a:pt x="2582" y="2156"/>
                      <a:pt x="2607" y="2156"/>
                    </a:cubicBezTo>
                    <a:cubicBezTo>
                      <a:pt x="2607" y="2181"/>
                      <a:pt x="2632" y="2181"/>
                      <a:pt x="2632" y="2181"/>
                    </a:cubicBezTo>
                    <a:cubicBezTo>
                      <a:pt x="2657" y="2256"/>
                      <a:pt x="2707" y="2356"/>
                      <a:pt x="2757" y="2431"/>
                    </a:cubicBezTo>
                    <a:cubicBezTo>
                      <a:pt x="2782" y="2482"/>
                      <a:pt x="2807" y="2507"/>
                      <a:pt x="2832" y="2557"/>
                    </a:cubicBezTo>
                    <a:cubicBezTo>
                      <a:pt x="2857" y="2607"/>
                      <a:pt x="2883" y="2632"/>
                      <a:pt x="2908" y="2682"/>
                    </a:cubicBezTo>
                    <a:cubicBezTo>
                      <a:pt x="2933" y="2707"/>
                      <a:pt x="2958" y="2707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2" y="2406"/>
                    </a:cubicBezTo>
                    <a:cubicBezTo>
                      <a:pt x="2807" y="2331"/>
                      <a:pt x="2757" y="2256"/>
                      <a:pt x="2732" y="2206"/>
                    </a:cubicBezTo>
                    <a:cubicBezTo>
                      <a:pt x="2782" y="2206"/>
                      <a:pt x="2832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8" y="2356"/>
                    </a:cubicBezTo>
                    <a:cubicBezTo>
                      <a:pt x="3233" y="2356"/>
                      <a:pt x="3284" y="2356"/>
                      <a:pt x="3284" y="2331"/>
                    </a:cubicBezTo>
                    <a:cubicBezTo>
                      <a:pt x="3309" y="2281"/>
                      <a:pt x="3309" y="2231"/>
                      <a:pt x="3284" y="2231"/>
                    </a:cubicBezTo>
                    <a:cubicBezTo>
                      <a:pt x="3208" y="2181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7" y="2081"/>
                    </a:lnTo>
                    <a:cubicBezTo>
                      <a:pt x="2908" y="2056"/>
                      <a:pt x="2958" y="2030"/>
                      <a:pt x="3008" y="2030"/>
                    </a:cubicBezTo>
                    <a:cubicBezTo>
                      <a:pt x="3108" y="1980"/>
                      <a:pt x="3233" y="1930"/>
                      <a:pt x="3359" y="1880"/>
                    </a:cubicBezTo>
                    <a:cubicBezTo>
                      <a:pt x="3384" y="1880"/>
                      <a:pt x="3384" y="1830"/>
                      <a:pt x="3384" y="1805"/>
                    </a:cubicBezTo>
                    <a:cubicBezTo>
                      <a:pt x="3384" y="1780"/>
                      <a:pt x="3359" y="1755"/>
                      <a:pt x="3359" y="1755"/>
                    </a:cubicBezTo>
                    <a:lnTo>
                      <a:pt x="3284" y="1755"/>
                    </a:ln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7" y="1905"/>
                      <a:pt x="2757" y="1930"/>
                      <a:pt x="2632" y="1980"/>
                    </a:cubicBezTo>
                    <a:cubicBezTo>
                      <a:pt x="2632" y="1980"/>
                      <a:pt x="2607" y="1980"/>
                      <a:pt x="2607" y="2005"/>
                    </a:cubicBez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6" y="1930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1" y="1830"/>
                      <a:pt x="2456" y="1805"/>
                      <a:pt x="2507" y="1780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5"/>
                    </a:cubicBezTo>
                    <a:cubicBezTo>
                      <a:pt x="2757" y="1629"/>
                      <a:pt x="2782" y="1629"/>
                      <a:pt x="2782" y="1604"/>
                    </a:cubicBezTo>
                    <a:cubicBezTo>
                      <a:pt x="2807" y="1604"/>
                      <a:pt x="2832" y="1554"/>
                      <a:pt x="2807" y="1529"/>
                    </a:cubicBezTo>
                    <a:cubicBezTo>
                      <a:pt x="2782" y="1504"/>
                      <a:pt x="2757" y="1504"/>
                      <a:pt x="2732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6" y="1379"/>
                    </a:cubicBezTo>
                    <a:cubicBezTo>
                      <a:pt x="2431" y="1379"/>
                      <a:pt x="2381" y="1354"/>
                      <a:pt x="2331" y="1329"/>
                    </a:cubicBezTo>
                    <a:lnTo>
                      <a:pt x="2356" y="1329"/>
                    </a:lnTo>
                    <a:cubicBezTo>
                      <a:pt x="2306" y="1304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28"/>
                    </a:cubicBezTo>
                    <a:cubicBezTo>
                      <a:pt x="2156" y="1228"/>
                      <a:pt x="2156" y="1228"/>
                      <a:pt x="2181" y="1203"/>
                    </a:cubicBezTo>
                    <a:cubicBezTo>
                      <a:pt x="2206" y="1178"/>
                      <a:pt x="2256" y="1128"/>
                      <a:pt x="2306" y="1103"/>
                    </a:cubicBezTo>
                    <a:cubicBezTo>
                      <a:pt x="2331" y="1078"/>
                      <a:pt x="2381" y="1053"/>
                      <a:pt x="2406" y="1028"/>
                    </a:cubicBezTo>
                    <a:cubicBezTo>
                      <a:pt x="2406" y="1028"/>
                      <a:pt x="2431" y="1053"/>
                      <a:pt x="2431" y="1053"/>
                    </a:cubicBezTo>
                    <a:cubicBezTo>
                      <a:pt x="2507" y="1078"/>
                      <a:pt x="2607" y="1103"/>
                      <a:pt x="2682" y="1103"/>
                    </a:cubicBezTo>
                    <a:cubicBezTo>
                      <a:pt x="2757" y="1128"/>
                      <a:pt x="2857" y="1153"/>
                      <a:pt x="2933" y="1178"/>
                    </a:cubicBezTo>
                    <a:cubicBezTo>
                      <a:pt x="2947" y="1186"/>
                      <a:pt x="2960" y="1189"/>
                      <a:pt x="2971" y="1189"/>
                    </a:cubicBezTo>
                    <a:cubicBezTo>
                      <a:pt x="2997" y="1189"/>
                      <a:pt x="3015" y="1171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7" y="1003"/>
                      <a:pt x="2707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878"/>
                      <a:pt x="2582" y="878"/>
                    </a:cubicBezTo>
                    <a:cubicBezTo>
                      <a:pt x="2607" y="853"/>
                      <a:pt x="2632" y="827"/>
                      <a:pt x="2657" y="802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7" y="702"/>
                      <a:pt x="2857" y="652"/>
                    </a:cubicBezTo>
                    <a:cubicBezTo>
                      <a:pt x="2883" y="652"/>
                      <a:pt x="2883" y="602"/>
                      <a:pt x="2857" y="602"/>
                    </a:cubicBezTo>
                    <a:cubicBezTo>
                      <a:pt x="2857" y="577"/>
                      <a:pt x="2832" y="577"/>
                      <a:pt x="2832" y="577"/>
                    </a:cubicBezTo>
                    <a:cubicBezTo>
                      <a:pt x="2807" y="577"/>
                      <a:pt x="2807" y="577"/>
                      <a:pt x="2807" y="602"/>
                    </a:cubicBezTo>
                    <a:cubicBezTo>
                      <a:pt x="2757" y="627"/>
                      <a:pt x="2707" y="652"/>
                      <a:pt x="2682" y="702"/>
                    </a:cubicBezTo>
                    <a:cubicBezTo>
                      <a:pt x="2632" y="727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3"/>
                    </a:cubicBezTo>
                    <a:cubicBezTo>
                      <a:pt x="2507" y="802"/>
                      <a:pt x="2507" y="752"/>
                      <a:pt x="2507" y="727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1"/>
                      <a:pt x="2481" y="376"/>
                      <a:pt x="2456" y="376"/>
                    </a:cubicBezTo>
                    <a:cubicBezTo>
                      <a:pt x="2406" y="376"/>
                      <a:pt x="2381" y="401"/>
                      <a:pt x="2381" y="426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777"/>
                      <a:pt x="2356" y="878"/>
                      <a:pt x="2356" y="953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078"/>
                      <a:pt x="2181" y="1128"/>
                      <a:pt x="2131" y="1153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0" y="928"/>
                      <a:pt x="2080" y="878"/>
                      <a:pt x="2055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30" y="727"/>
                      <a:pt x="2030" y="702"/>
                    </a:cubicBezTo>
                    <a:cubicBezTo>
                      <a:pt x="2030" y="702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lnTo>
                      <a:pt x="1955" y="652"/>
                    </a:ln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55" y="802"/>
                      <a:pt x="1730" y="827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04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04" y="1028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7"/>
                      <a:pt x="1404" y="802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6"/>
                    </a:cubicBezTo>
                    <a:cubicBezTo>
                      <a:pt x="1604" y="376"/>
                      <a:pt x="1604" y="301"/>
                      <a:pt x="1629" y="251"/>
                    </a:cubicBezTo>
                    <a:lnTo>
                      <a:pt x="1705" y="76"/>
                    </a:lnTo>
                    <a:cubicBezTo>
                      <a:pt x="1705" y="51"/>
                      <a:pt x="1679" y="0"/>
                      <a:pt x="16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8"/>
              <p:cNvSpPr/>
              <p:nvPr/>
            </p:nvSpPr>
            <p:spPr>
              <a:xfrm>
                <a:off x="4865450" y="1768825"/>
                <a:ext cx="8460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535" fill="none" extrusionOk="0">
                    <a:moveTo>
                      <a:pt x="2181" y="2081"/>
                    </a:moveTo>
                    <a:cubicBezTo>
                      <a:pt x="2181" y="2131"/>
                      <a:pt x="2181" y="2181"/>
                      <a:pt x="2206" y="2206"/>
                    </a:cubicBezTo>
                    <a:cubicBezTo>
                      <a:pt x="2206" y="2281"/>
                      <a:pt x="2231" y="2331"/>
                      <a:pt x="2256" y="2406"/>
                    </a:cubicBezTo>
                    <a:cubicBezTo>
                      <a:pt x="2256" y="2431"/>
                      <a:pt x="2256" y="2482"/>
                      <a:pt x="2281" y="2507"/>
                    </a:cubicBezTo>
                    <a:cubicBezTo>
                      <a:pt x="2256" y="2507"/>
                      <a:pt x="2256" y="2507"/>
                      <a:pt x="2231" y="2507"/>
                    </a:cubicBezTo>
                    <a:cubicBezTo>
                      <a:pt x="2206" y="2482"/>
                      <a:pt x="2156" y="2482"/>
                      <a:pt x="2131" y="2482"/>
                    </a:cubicBezTo>
                    <a:cubicBezTo>
                      <a:pt x="2106" y="2482"/>
                      <a:pt x="2080" y="2482"/>
                      <a:pt x="2030" y="2457"/>
                    </a:cubicBezTo>
                    <a:cubicBezTo>
                      <a:pt x="2005" y="2457"/>
                      <a:pt x="2005" y="2457"/>
                      <a:pt x="1980" y="2457"/>
                    </a:cubicBezTo>
                    <a:cubicBezTo>
                      <a:pt x="1955" y="2431"/>
                      <a:pt x="1930" y="2431"/>
                      <a:pt x="1930" y="2431"/>
                    </a:cubicBezTo>
                    <a:cubicBezTo>
                      <a:pt x="1880" y="2431"/>
                      <a:pt x="1855" y="2406"/>
                      <a:pt x="1830" y="2406"/>
                    </a:cubicBezTo>
                    <a:cubicBezTo>
                      <a:pt x="1830" y="2406"/>
                      <a:pt x="1805" y="2406"/>
                      <a:pt x="1805" y="2406"/>
                    </a:cubicBezTo>
                    <a:cubicBezTo>
                      <a:pt x="1780" y="2406"/>
                      <a:pt x="1780" y="2381"/>
                      <a:pt x="1755" y="2381"/>
                    </a:cubicBezTo>
                    <a:cubicBezTo>
                      <a:pt x="1755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54" y="1930"/>
                      <a:pt x="1654" y="1905"/>
                      <a:pt x="1654" y="1855"/>
                    </a:cubicBezTo>
                    <a:cubicBezTo>
                      <a:pt x="1805" y="1905"/>
                      <a:pt x="1980" y="1955"/>
                      <a:pt x="2131" y="2005"/>
                    </a:cubicBezTo>
                    <a:cubicBezTo>
                      <a:pt x="2156" y="2030"/>
                      <a:pt x="2156" y="2030"/>
                      <a:pt x="2156" y="2030"/>
                    </a:cubicBezTo>
                    <a:cubicBezTo>
                      <a:pt x="2156" y="2056"/>
                      <a:pt x="2156" y="2056"/>
                      <a:pt x="2181" y="2081"/>
                    </a:cubicBezTo>
                    <a:close/>
                    <a:moveTo>
                      <a:pt x="1554" y="2431"/>
                    </a:moveTo>
                    <a:cubicBezTo>
                      <a:pt x="1554" y="2431"/>
                      <a:pt x="1554" y="2457"/>
                      <a:pt x="1529" y="2457"/>
                    </a:cubicBezTo>
                    <a:cubicBezTo>
                      <a:pt x="1529" y="2457"/>
                      <a:pt x="1529" y="2482"/>
                      <a:pt x="1504" y="2482"/>
                    </a:cubicBezTo>
                    <a:cubicBezTo>
                      <a:pt x="1504" y="2507"/>
                      <a:pt x="1479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29" y="2607"/>
                      <a:pt x="1329" y="2632"/>
                      <a:pt x="1304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278" y="2557"/>
                      <a:pt x="1278" y="2532"/>
                    </a:cubicBezTo>
                    <a:cubicBezTo>
                      <a:pt x="1278" y="2507"/>
                      <a:pt x="1278" y="2482"/>
                      <a:pt x="1253" y="2457"/>
                    </a:cubicBezTo>
                    <a:cubicBezTo>
                      <a:pt x="1253" y="2431"/>
                      <a:pt x="1253" y="2406"/>
                      <a:pt x="1228" y="2381"/>
                    </a:cubicBezTo>
                    <a:cubicBezTo>
                      <a:pt x="1228" y="2356"/>
                      <a:pt x="1228" y="2331"/>
                      <a:pt x="1203" y="2306"/>
                    </a:cubicBezTo>
                    <a:cubicBezTo>
                      <a:pt x="1203" y="2281"/>
                      <a:pt x="1203" y="2256"/>
                      <a:pt x="1178" y="2231"/>
                    </a:cubicBezTo>
                    <a:cubicBezTo>
                      <a:pt x="1178" y="2181"/>
                      <a:pt x="1153" y="2156"/>
                      <a:pt x="1153" y="2106"/>
                    </a:cubicBezTo>
                    <a:cubicBezTo>
                      <a:pt x="1153" y="2106"/>
                      <a:pt x="1153" y="2106"/>
                      <a:pt x="1153" y="2106"/>
                    </a:cubicBezTo>
                    <a:lnTo>
                      <a:pt x="1178" y="2081"/>
                    </a:lnTo>
                    <a:cubicBezTo>
                      <a:pt x="1228" y="2056"/>
                      <a:pt x="1278" y="2005"/>
                      <a:pt x="1329" y="1955"/>
                    </a:cubicBezTo>
                    <a:cubicBezTo>
                      <a:pt x="1354" y="1930"/>
                      <a:pt x="1404" y="1880"/>
                      <a:pt x="1454" y="1855"/>
                    </a:cubicBezTo>
                    <a:cubicBezTo>
                      <a:pt x="1479" y="1830"/>
                      <a:pt x="1479" y="1830"/>
                      <a:pt x="1504" y="1805"/>
                    </a:cubicBezTo>
                    <a:cubicBezTo>
                      <a:pt x="1504" y="1805"/>
                      <a:pt x="1529" y="1805"/>
                      <a:pt x="1529" y="1805"/>
                    </a:cubicBez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29" y="2356"/>
                      <a:pt x="1629" y="2356"/>
                      <a:pt x="1604" y="2381"/>
                    </a:cubicBezTo>
                    <a:cubicBezTo>
                      <a:pt x="1604" y="2406"/>
                      <a:pt x="1579" y="2406"/>
                      <a:pt x="1554" y="2431"/>
                    </a:cubicBezTo>
                    <a:close/>
                    <a:moveTo>
                      <a:pt x="827" y="1980"/>
                    </a:moveTo>
                    <a:cubicBezTo>
                      <a:pt x="777" y="1980"/>
                      <a:pt x="727" y="1955"/>
                      <a:pt x="677" y="1930"/>
                    </a:cubicBezTo>
                    <a:cubicBezTo>
                      <a:pt x="652" y="1930"/>
                      <a:pt x="652" y="1930"/>
                      <a:pt x="627" y="1930"/>
                    </a:cubicBezTo>
                    <a:cubicBezTo>
                      <a:pt x="652" y="1905"/>
                      <a:pt x="652" y="1905"/>
                      <a:pt x="677" y="1880"/>
                    </a:cubicBezTo>
                    <a:cubicBezTo>
                      <a:pt x="702" y="1880"/>
                      <a:pt x="727" y="1855"/>
                      <a:pt x="727" y="1855"/>
                    </a:cubicBezTo>
                    <a:cubicBezTo>
                      <a:pt x="752" y="1830"/>
                      <a:pt x="777" y="1805"/>
                      <a:pt x="802" y="1780"/>
                    </a:cubicBezTo>
                    <a:cubicBezTo>
                      <a:pt x="852" y="1755"/>
                      <a:pt x="903" y="1730"/>
                      <a:pt x="928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29"/>
                    </a:cubicBezTo>
                    <a:cubicBezTo>
                      <a:pt x="1103" y="1655"/>
                      <a:pt x="1153" y="1680"/>
                      <a:pt x="1228" y="1705"/>
                    </a:cubicBezTo>
                    <a:cubicBezTo>
                      <a:pt x="1278" y="1730"/>
                      <a:pt x="1329" y="1755"/>
                      <a:pt x="1404" y="1755"/>
                    </a:cubicBezTo>
                    <a:cubicBezTo>
                      <a:pt x="1404" y="1755"/>
                      <a:pt x="1404" y="1755"/>
                      <a:pt x="1404" y="1755"/>
                    </a:cubicBezTo>
                    <a:cubicBezTo>
                      <a:pt x="1404" y="1780"/>
                      <a:pt x="1404" y="1780"/>
                      <a:pt x="1379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03" y="2030"/>
                    </a:cubicBezTo>
                    <a:cubicBezTo>
                      <a:pt x="1103" y="2030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0"/>
                    </a:cubicBezTo>
                    <a:cubicBezTo>
                      <a:pt x="928" y="2030"/>
                      <a:pt x="877" y="2005"/>
                      <a:pt x="827" y="1980"/>
                    </a:cubicBezTo>
                    <a:close/>
                    <a:moveTo>
                      <a:pt x="928" y="1128"/>
                    </a:moveTo>
                    <a:cubicBezTo>
                      <a:pt x="928" y="1078"/>
                      <a:pt x="903" y="1053"/>
                      <a:pt x="877" y="1003"/>
                    </a:cubicBezTo>
                    <a:cubicBezTo>
                      <a:pt x="877" y="1003"/>
                      <a:pt x="877" y="1003"/>
                      <a:pt x="877" y="1003"/>
                    </a:cubicBezTo>
                    <a:cubicBezTo>
                      <a:pt x="877" y="1003"/>
                      <a:pt x="877" y="1003"/>
                      <a:pt x="877" y="1003"/>
                    </a:cubicBez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978" y="1028"/>
                      <a:pt x="1028" y="1028"/>
                      <a:pt x="1053" y="1028"/>
                    </a:cubicBezTo>
                    <a:cubicBezTo>
                      <a:pt x="1078" y="1053"/>
                      <a:pt x="1103" y="1053"/>
                      <a:pt x="1153" y="1078"/>
                    </a:cubicBezTo>
                    <a:cubicBezTo>
                      <a:pt x="1203" y="1078"/>
                      <a:pt x="1253" y="1103"/>
                      <a:pt x="1329" y="1128"/>
                    </a:cubicBezTo>
                    <a:cubicBezTo>
                      <a:pt x="1329" y="1128"/>
                      <a:pt x="1354" y="1128"/>
                      <a:pt x="1354" y="1128"/>
                    </a:cubicBezTo>
                    <a:lnTo>
                      <a:pt x="1379" y="1228"/>
                    </a:lnTo>
                    <a:cubicBezTo>
                      <a:pt x="1429" y="1354"/>
                      <a:pt x="1454" y="1479"/>
                      <a:pt x="1479" y="1604"/>
                    </a:cubicBezTo>
                    <a:cubicBezTo>
                      <a:pt x="1479" y="1629"/>
                      <a:pt x="1479" y="1629"/>
                      <a:pt x="1504" y="1655"/>
                    </a:cubicBezTo>
                    <a:cubicBezTo>
                      <a:pt x="1454" y="1655"/>
                      <a:pt x="1429" y="1629"/>
                      <a:pt x="1404" y="1629"/>
                    </a:cubicBezTo>
                    <a:cubicBezTo>
                      <a:pt x="1304" y="1604"/>
                      <a:pt x="1203" y="1554"/>
                      <a:pt x="1078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53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53" y="1203"/>
                      <a:pt x="953" y="1178"/>
                      <a:pt x="928" y="1128"/>
                    </a:cubicBezTo>
                    <a:close/>
                    <a:moveTo>
                      <a:pt x="1504" y="1153"/>
                    </a:moveTo>
                    <a:cubicBezTo>
                      <a:pt x="1529" y="1128"/>
                      <a:pt x="1554" y="1103"/>
                      <a:pt x="1579" y="1103"/>
                    </a:cubicBezTo>
                    <a:cubicBezTo>
                      <a:pt x="1629" y="1078"/>
                      <a:pt x="1654" y="1028"/>
                      <a:pt x="1679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53"/>
                      <a:pt x="1905" y="827"/>
                      <a:pt x="1955" y="802"/>
                    </a:cubicBezTo>
                    <a:cubicBezTo>
                      <a:pt x="1955" y="777"/>
                      <a:pt x="1955" y="777"/>
                      <a:pt x="1955" y="777"/>
                    </a:cubicBezTo>
                    <a:cubicBezTo>
                      <a:pt x="1955" y="802"/>
                      <a:pt x="1980" y="827"/>
                      <a:pt x="1980" y="853"/>
                    </a:cubicBezTo>
                    <a:cubicBezTo>
                      <a:pt x="1980" y="903"/>
                      <a:pt x="2005" y="953"/>
                      <a:pt x="2005" y="1003"/>
                    </a:cubicBezTo>
                    <a:cubicBezTo>
                      <a:pt x="2030" y="1053"/>
                      <a:pt x="2030" y="1103"/>
                      <a:pt x="2055" y="1153"/>
                    </a:cubicBezTo>
                    <a:cubicBezTo>
                      <a:pt x="2055" y="1178"/>
                      <a:pt x="2055" y="1203"/>
                      <a:pt x="2055" y="1203"/>
                    </a:cubicBezTo>
                    <a:cubicBezTo>
                      <a:pt x="2030" y="1254"/>
                      <a:pt x="2005" y="1279"/>
                      <a:pt x="1955" y="1304"/>
                    </a:cubicBezTo>
                    <a:cubicBezTo>
                      <a:pt x="1930" y="1329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579" y="1604"/>
                    </a:cubicBezTo>
                    <a:cubicBezTo>
                      <a:pt x="1579" y="1604"/>
                      <a:pt x="1579" y="1604"/>
                      <a:pt x="1579" y="1604"/>
                    </a:cubicBezTo>
                    <a:cubicBezTo>
                      <a:pt x="1554" y="1479"/>
                      <a:pt x="1529" y="1354"/>
                      <a:pt x="1504" y="1228"/>
                    </a:cubicBezTo>
                    <a:cubicBezTo>
                      <a:pt x="1479" y="1203"/>
                      <a:pt x="1479" y="1178"/>
                      <a:pt x="1479" y="1153"/>
                    </a:cubicBezTo>
                    <a:cubicBezTo>
                      <a:pt x="1479" y="1153"/>
                      <a:pt x="1479" y="1153"/>
                      <a:pt x="1504" y="1153"/>
                    </a:cubicBezTo>
                    <a:close/>
                    <a:moveTo>
                      <a:pt x="2381" y="1454"/>
                    </a:moveTo>
                    <a:cubicBezTo>
                      <a:pt x="2481" y="1504"/>
                      <a:pt x="2582" y="1529"/>
                      <a:pt x="2682" y="1579"/>
                    </a:cubicBezTo>
                    <a:cubicBezTo>
                      <a:pt x="2657" y="1579"/>
                      <a:pt x="2657" y="1579"/>
                      <a:pt x="2632" y="1604"/>
                    </a:cubicBezTo>
                    <a:cubicBezTo>
                      <a:pt x="2607" y="1629"/>
                      <a:pt x="2557" y="1655"/>
                      <a:pt x="2507" y="1680"/>
                    </a:cubicBezTo>
                    <a:cubicBezTo>
                      <a:pt x="2456" y="1705"/>
                      <a:pt x="2406" y="1730"/>
                      <a:pt x="2381" y="1755"/>
                    </a:cubicBezTo>
                    <a:cubicBezTo>
                      <a:pt x="2331" y="1780"/>
                      <a:pt x="2281" y="1805"/>
                      <a:pt x="2256" y="1805"/>
                    </a:cubicBezTo>
                    <a:cubicBezTo>
                      <a:pt x="2231" y="1830"/>
                      <a:pt x="2231" y="1830"/>
                      <a:pt x="2206" y="1830"/>
                    </a:cubicBezTo>
                    <a:cubicBezTo>
                      <a:pt x="2206" y="1830"/>
                      <a:pt x="2181" y="1855"/>
                      <a:pt x="2181" y="1855"/>
                    </a:cubicBezTo>
                    <a:cubicBezTo>
                      <a:pt x="2156" y="1855"/>
                      <a:pt x="2156" y="1855"/>
                      <a:pt x="2156" y="1855"/>
                    </a:cubicBezTo>
                    <a:cubicBezTo>
                      <a:pt x="2080" y="1830"/>
                      <a:pt x="2005" y="180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05" y="1730"/>
                      <a:pt x="1679" y="1705"/>
                      <a:pt x="1629" y="1705"/>
                    </a:cubicBezTo>
                    <a:cubicBezTo>
                      <a:pt x="1654" y="1655"/>
                      <a:pt x="1705" y="1629"/>
                      <a:pt x="1730" y="1579"/>
                    </a:cubicBezTo>
                    <a:cubicBezTo>
                      <a:pt x="1780" y="1554"/>
                      <a:pt x="1830" y="1504"/>
                      <a:pt x="1880" y="1454"/>
                    </a:cubicBezTo>
                    <a:cubicBezTo>
                      <a:pt x="1930" y="1429"/>
                      <a:pt x="1980" y="1379"/>
                      <a:pt x="2005" y="1354"/>
                    </a:cubicBezTo>
                    <a:cubicBezTo>
                      <a:pt x="2030" y="1329"/>
                      <a:pt x="2055" y="1304"/>
                      <a:pt x="2080" y="1304"/>
                    </a:cubicBezTo>
                    <a:cubicBezTo>
                      <a:pt x="2106" y="1329"/>
                      <a:pt x="2156" y="1329"/>
                      <a:pt x="2206" y="1354"/>
                    </a:cubicBezTo>
                    <a:cubicBezTo>
                      <a:pt x="2256" y="1379"/>
                      <a:pt x="2331" y="1429"/>
                      <a:pt x="2381" y="1454"/>
                    </a:cubicBezTo>
                    <a:close/>
                    <a:moveTo>
                      <a:pt x="2707" y="1579"/>
                    </a:moveTo>
                    <a:cubicBezTo>
                      <a:pt x="2707" y="1579"/>
                      <a:pt x="2707" y="1579"/>
                      <a:pt x="2707" y="1579"/>
                    </a:cubicBezTo>
                    <a:cubicBezTo>
                      <a:pt x="2707" y="1579"/>
                      <a:pt x="2707" y="1579"/>
                      <a:pt x="2707" y="1579"/>
                    </a:cubicBezTo>
                    <a:cubicBezTo>
                      <a:pt x="2707" y="1579"/>
                      <a:pt x="2707" y="1579"/>
                      <a:pt x="2707" y="1579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59" y="1755"/>
                      <a:pt x="3359" y="1755"/>
                    </a:cubicBezTo>
                    <a:cubicBezTo>
                      <a:pt x="3334" y="1755"/>
                      <a:pt x="3334" y="1755"/>
                      <a:pt x="3309" y="1755"/>
                    </a:cubicBezTo>
                    <a:cubicBezTo>
                      <a:pt x="3309" y="1755"/>
                      <a:pt x="3309" y="1755"/>
                      <a:pt x="3284" y="1755"/>
                    </a:cubicBezTo>
                    <a:cubicBezTo>
                      <a:pt x="3183" y="1780"/>
                      <a:pt x="3083" y="1830"/>
                      <a:pt x="2958" y="1855"/>
                    </a:cubicBezTo>
                    <a:cubicBezTo>
                      <a:pt x="2857" y="1905"/>
                      <a:pt x="2757" y="1930"/>
                      <a:pt x="2632" y="1980"/>
                    </a:cubicBezTo>
                    <a:cubicBezTo>
                      <a:pt x="2632" y="1980"/>
                      <a:pt x="2607" y="1980"/>
                      <a:pt x="2607" y="2005"/>
                    </a:cubicBezTo>
                    <a:cubicBezTo>
                      <a:pt x="2582" y="1980"/>
                      <a:pt x="2557" y="1980"/>
                      <a:pt x="2532" y="1955"/>
                    </a:cubicBezTo>
                    <a:cubicBezTo>
                      <a:pt x="2456" y="1930"/>
                      <a:pt x="2381" y="1930"/>
                      <a:pt x="2306" y="1905"/>
                    </a:cubicBezTo>
                    <a:cubicBezTo>
                      <a:pt x="2331" y="1880"/>
                      <a:pt x="2356" y="1880"/>
                      <a:pt x="2381" y="1855"/>
                    </a:cubicBezTo>
                    <a:cubicBezTo>
                      <a:pt x="2431" y="1830"/>
                      <a:pt x="2456" y="1805"/>
                      <a:pt x="2507" y="1780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2" y="1705"/>
                      <a:pt x="2707" y="1680"/>
                      <a:pt x="2757" y="1655"/>
                    </a:cubicBezTo>
                    <a:cubicBezTo>
                      <a:pt x="2757" y="1629"/>
                      <a:pt x="2782" y="1629"/>
                      <a:pt x="2782" y="1604"/>
                    </a:cubicBezTo>
                    <a:cubicBezTo>
                      <a:pt x="2807" y="1604"/>
                      <a:pt x="2832" y="1554"/>
                      <a:pt x="2807" y="1529"/>
                    </a:cubicBezTo>
                    <a:cubicBezTo>
                      <a:pt x="2782" y="1504"/>
                      <a:pt x="2757" y="1504"/>
                      <a:pt x="2732" y="1479"/>
                    </a:cubicBezTo>
                    <a:cubicBezTo>
                      <a:pt x="2707" y="1454"/>
                      <a:pt x="2657" y="1454"/>
                      <a:pt x="2607" y="1429"/>
                    </a:cubicBezTo>
                    <a:cubicBezTo>
                      <a:pt x="2557" y="1429"/>
                      <a:pt x="2507" y="1404"/>
                      <a:pt x="2456" y="1379"/>
                    </a:cubicBezTo>
                    <a:cubicBezTo>
                      <a:pt x="2431" y="1379"/>
                      <a:pt x="2381" y="1354"/>
                      <a:pt x="2331" y="1329"/>
                    </a:cubicBezTo>
                    <a:cubicBezTo>
                      <a:pt x="2331" y="1329"/>
                      <a:pt x="2356" y="1329"/>
                      <a:pt x="2356" y="1329"/>
                    </a:cubicBezTo>
                    <a:cubicBezTo>
                      <a:pt x="2306" y="1304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28"/>
                    </a:cubicBezTo>
                    <a:cubicBezTo>
                      <a:pt x="2156" y="1228"/>
                      <a:pt x="2156" y="1228"/>
                      <a:pt x="2181" y="1203"/>
                    </a:cubicBezTo>
                    <a:cubicBezTo>
                      <a:pt x="2206" y="1178"/>
                      <a:pt x="2256" y="1128"/>
                      <a:pt x="2306" y="1103"/>
                    </a:cubicBezTo>
                    <a:cubicBezTo>
                      <a:pt x="2331" y="1078"/>
                      <a:pt x="2381" y="1053"/>
                      <a:pt x="2406" y="1028"/>
                    </a:cubicBezTo>
                    <a:cubicBezTo>
                      <a:pt x="2406" y="1028"/>
                      <a:pt x="2431" y="1053"/>
                      <a:pt x="2431" y="1053"/>
                    </a:cubicBezTo>
                    <a:cubicBezTo>
                      <a:pt x="2507" y="1078"/>
                      <a:pt x="2607" y="1103"/>
                      <a:pt x="2682" y="1103"/>
                    </a:cubicBezTo>
                    <a:cubicBezTo>
                      <a:pt x="2757" y="1128"/>
                      <a:pt x="2857" y="1153"/>
                      <a:pt x="2933" y="1178"/>
                    </a:cubicBezTo>
                    <a:cubicBezTo>
                      <a:pt x="2983" y="1203"/>
                      <a:pt x="3008" y="1178"/>
                      <a:pt x="3033" y="1153"/>
                    </a:cubicBezTo>
                    <a:cubicBezTo>
                      <a:pt x="3033" y="1103"/>
                      <a:pt x="3008" y="1078"/>
                      <a:pt x="2983" y="1053"/>
                    </a:cubicBezTo>
                    <a:cubicBezTo>
                      <a:pt x="2908" y="1028"/>
                      <a:pt x="2807" y="1003"/>
                      <a:pt x="2707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878"/>
                      <a:pt x="2582" y="878"/>
                    </a:cubicBezTo>
                    <a:cubicBezTo>
                      <a:pt x="2607" y="853"/>
                      <a:pt x="2632" y="827"/>
                      <a:pt x="2657" y="802"/>
                    </a:cubicBezTo>
                    <a:cubicBezTo>
                      <a:pt x="2682" y="802"/>
                      <a:pt x="2707" y="777"/>
                      <a:pt x="2732" y="752"/>
                    </a:cubicBezTo>
                    <a:cubicBezTo>
                      <a:pt x="2782" y="727"/>
                      <a:pt x="2807" y="702"/>
                      <a:pt x="2857" y="652"/>
                    </a:cubicBezTo>
                    <a:cubicBezTo>
                      <a:pt x="2883" y="652"/>
                      <a:pt x="2883" y="602"/>
                      <a:pt x="2857" y="602"/>
                    </a:cubicBezTo>
                    <a:cubicBezTo>
                      <a:pt x="2857" y="577"/>
                      <a:pt x="2832" y="577"/>
                      <a:pt x="2832" y="577"/>
                    </a:cubicBezTo>
                    <a:cubicBezTo>
                      <a:pt x="2807" y="577"/>
                      <a:pt x="2807" y="577"/>
                      <a:pt x="2807" y="602"/>
                    </a:cubicBezTo>
                    <a:cubicBezTo>
                      <a:pt x="2757" y="627"/>
                      <a:pt x="2707" y="652"/>
                      <a:pt x="2682" y="702"/>
                    </a:cubicBezTo>
                    <a:cubicBezTo>
                      <a:pt x="2632" y="727"/>
                      <a:pt x="2582" y="777"/>
                      <a:pt x="2532" y="827"/>
                    </a:cubicBezTo>
                    <a:cubicBezTo>
                      <a:pt x="2532" y="827"/>
                      <a:pt x="2532" y="827"/>
                      <a:pt x="2507" y="853"/>
                    </a:cubicBezTo>
                    <a:cubicBezTo>
                      <a:pt x="2507" y="802"/>
                      <a:pt x="2507" y="752"/>
                      <a:pt x="2507" y="727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1"/>
                      <a:pt x="2481" y="376"/>
                      <a:pt x="2456" y="376"/>
                    </a:cubicBezTo>
                    <a:cubicBezTo>
                      <a:pt x="2406" y="376"/>
                      <a:pt x="2381" y="401"/>
                      <a:pt x="2381" y="426"/>
                    </a:cubicBezTo>
                    <a:cubicBezTo>
                      <a:pt x="2381" y="527"/>
                      <a:pt x="2381" y="627"/>
                      <a:pt x="2381" y="702"/>
                    </a:cubicBezTo>
                    <a:cubicBezTo>
                      <a:pt x="2381" y="777"/>
                      <a:pt x="2356" y="878"/>
                      <a:pt x="2356" y="953"/>
                    </a:cubicBezTo>
                    <a:cubicBezTo>
                      <a:pt x="2356" y="953"/>
                      <a:pt x="2356" y="953"/>
                      <a:pt x="2356" y="953"/>
                    </a:cubicBezTo>
                    <a:cubicBezTo>
                      <a:pt x="2331" y="1003"/>
                      <a:pt x="2306" y="1028"/>
                      <a:pt x="2256" y="1053"/>
                    </a:cubicBezTo>
                    <a:cubicBezTo>
                      <a:pt x="2206" y="1078"/>
                      <a:pt x="2181" y="1128"/>
                      <a:pt x="2131" y="1153"/>
                    </a:cubicBezTo>
                    <a:cubicBezTo>
                      <a:pt x="2131" y="1153"/>
                      <a:pt x="2131" y="1153"/>
                      <a:pt x="2131" y="1128"/>
                    </a:cubicBezTo>
                    <a:cubicBezTo>
                      <a:pt x="2106" y="1078"/>
                      <a:pt x="2106" y="1028"/>
                      <a:pt x="2106" y="978"/>
                    </a:cubicBezTo>
                    <a:cubicBezTo>
                      <a:pt x="2080" y="928"/>
                      <a:pt x="2080" y="878"/>
                      <a:pt x="2055" y="827"/>
                    </a:cubicBezTo>
                    <a:cubicBezTo>
                      <a:pt x="2055" y="802"/>
                      <a:pt x="2055" y="777"/>
                      <a:pt x="2055" y="752"/>
                    </a:cubicBezTo>
                    <a:cubicBezTo>
                      <a:pt x="2055" y="727"/>
                      <a:pt x="2030" y="727"/>
                      <a:pt x="2030" y="702"/>
                    </a:cubicBezTo>
                    <a:cubicBezTo>
                      <a:pt x="2030" y="702"/>
                      <a:pt x="2030" y="677"/>
                      <a:pt x="2030" y="677"/>
                    </a:cubicBezTo>
                    <a:cubicBezTo>
                      <a:pt x="2030" y="677"/>
                      <a:pt x="2030" y="677"/>
                      <a:pt x="2030" y="677"/>
                    </a:cubicBezTo>
                    <a:cubicBezTo>
                      <a:pt x="2030" y="652"/>
                      <a:pt x="2005" y="652"/>
                      <a:pt x="1980" y="652"/>
                    </a:cubicBezTo>
                    <a:cubicBezTo>
                      <a:pt x="1980" y="652"/>
                      <a:pt x="1955" y="652"/>
                      <a:pt x="1955" y="652"/>
                    </a:cubicBezTo>
                    <a:cubicBezTo>
                      <a:pt x="1930" y="677"/>
                      <a:pt x="1905" y="677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55" y="802"/>
                      <a:pt x="1730" y="827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04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04" y="1028"/>
                      <a:pt x="1479" y="1078"/>
                      <a:pt x="1454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7"/>
                      <a:pt x="1404" y="802"/>
                      <a:pt x="1404" y="752"/>
                    </a:cubicBezTo>
                    <a:cubicBezTo>
                      <a:pt x="1404" y="752"/>
                      <a:pt x="1404" y="752"/>
                      <a:pt x="1429" y="752"/>
                    </a:cubicBez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6"/>
                    </a:cubicBezTo>
                    <a:cubicBezTo>
                      <a:pt x="1604" y="376"/>
                      <a:pt x="1604" y="301"/>
                      <a:pt x="1629" y="251"/>
                    </a:cubicBezTo>
                    <a:lnTo>
                      <a:pt x="1705" y="76"/>
                    </a:lnTo>
                    <a:cubicBezTo>
                      <a:pt x="1705" y="51"/>
                      <a:pt x="1679" y="0"/>
                      <a:pt x="1654" y="0"/>
                    </a:cubicBezTo>
                    <a:cubicBezTo>
                      <a:pt x="1654" y="0"/>
                      <a:pt x="1654" y="0"/>
                      <a:pt x="1654" y="0"/>
                    </a:cubicBezTo>
                    <a:cubicBezTo>
                      <a:pt x="1629" y="0"/>
                      <a:pt x="1629" y="0"/>
                      <a:pt x="1629" y="0"/>
                    </a:cubicBezTo>
                    <a:cubicBezTo>
                      <a:pt x="1604" y="25"/>
                      <a:pt x="1604" y="25"/>
                      <a:pt x="1604" y="51"/>
                    </a:cubicBezTo>
                    <a:cubicBezTo>
                      <a:pt x="1529" y="176"/>
                      <a:pt x="1479" y="301"/>
                      <a:pt x="1429" y="426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6"/>
                      <a:pt x="1329" y="351"/>
                      <a:pt x="1329" y="301"/>
                    </a:cubicBezTo>
                    <a:cubicBezTo>
                      <a:pt x="1304" y="226"/>
                      <a:pt x="1278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03" y="51"/>
                      <a:pt x="1203" y="51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1"/>
                      <a:pt x="1203" y="326"/>
                    </a:cubicBezTo>
                    <a:cubicBezTo>
                      <a:pt x="1203" y="376"/>
                      <a:pt x="1228" y="426"/>
                      <a:pt x="1228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178" y="527"/>
                      <a:pt x="1153" y="527"/>
                    </a:cubicBezTo>
                    <a:cubicBezTo>
                      <a:pt x="1103" y="502"/>
                      <a:pt x="1078" y="477"/>
                      <a:pt x="1028" y="452"/>
                    </a:cubicBezTo>
                    <a:cubicBezTo>
                      <a:pt x="978" y="426"/>
                      <a:pt x="928" y="401"/>
                      <a:pt x="903" y="376"/>
                    </a:cubicBezTo>
                    <a:cubicBezTo>
                      <a:pt x="877" y="376"/>
                      <a:pt x="877" y="376"/>
                      <a:pt x="852" y="376"/>
                    </a:cubicBezTo>
                    <a:cubicBezTo>
                      <a:pt x="827" y="376"/>
                      <a:pt x="827" y="376"/>
                      <a:pt x="802" y="401"/>
                    </a:cubicBezTo>
                    <a:cubicBezTo>
                      <a:pt x="777" y="426"/>
                      <a:pt x="802" y="477"/>
                      <a:pt x="827" y="477"/>
                    </a:cubicBezTo>
                    <a:cubicBezTo>
                      <a:pt x="877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8" y="627"/>
                    </a:cubicBezTo>
                    <a:cubicBezTo>
                      <a:pt x="1103" y="652"/>
                      <a:pt x="1153" y="677"/>
                      <a:pt x="1178" y="702"/>
                    </a:cubicBezTo>
                    <a:cubicBezTo>
                      <a:pt x="1228" y="702"/>
                      <a:pt x="1253" y="727"/>
                      <a:pt x="1278" y="752"/>
                    </a:cubicBezTo>
                    <a:cubicBezTo>
                      <a:pt x="1278" y="777"/>
                      <a:pt x="1304" y="802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29" y="1028"/>
                      <a:pt x="1354" y="1053"/>
                      <a:pt x="1354" y="1053"/>
                    </a:cubicBezTo>
                    <a:cubicBezTo>
                      <a:pt x="1278" y="1028"/>
                      <a:pt x="1228" y="1028"/>
                      <a:pt x="1153" y="1003"/>
                    </a:cubicBezTo>
                    <a:cubicBezTo>
                      <a:pt x="1128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2" y="928"/>
                    </a:cubicBezTo>
                    <a:cubicBezTo>
                      <a:pt x="827" y="903"/>
                      <a:pt x="827" y="903"/>
                      <a:pt x="802" y="903"/>
                    </a:cubicBezTo>
                    <a:cubicBezTo>
                      <a:pt x="802" y="903"/>
                      <a:pt x="802" y="903"/>
                      <a:pt x="802" y="903"/>
                    </a:cubicBez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52" y="1003"/>
                      <a:pt x="752" y="1028"/>
                      <a:pt x="777" y="1028"/>
                    </a:cubicBezTo>
                    <a:cubicBezTo>
                      <a:pt x="777" y="1053"/>
                      <a:pt x="777" y="1078"/>
                      <a:pt x="802" y="1103"/>
                    </a:cubicBezTo>
                    <a:cubicBezTo>
                      <a:pt x="827" y="1153"/>
                      <a:pt x="852" y="1203"/>
                      <a:pt x="877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777" y="1429"/>
                      <a:pt x="727" y="1404"/>
                      <a:pt x="652" y="1379"/>
                    </a:cubicBezTo>
                    <a:cubicBezTo>
                      <a:pt x="652" y="1379"/>
                      <a:pt x="652" y="1379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27" y="1354"/>
                      <a:pt x="627" y="1354"/>
                      <a:pt x="627" y="1354"/>
                    </a:cubicBezTo>
                    <a:cubicBezTo>
                      <a:pt x="602" y="1304"/>
                      <a:pt x="577" y="1228"/>
                      <a:pt x="527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51" y="1053"/>
                      <a:pt x="426" y="1003"/>
                      <a:pt x="401" y="978"/>
                    </a:cubicBezTo>
                    <a:cubicBezTo>
                      <a:pt x="401" y="953"/>
                      <a:pt x="376" y="928"/>
                      <a:pt x="351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1003"/>
                      <a:pt x="301" y="1003"/>
                      <a:pt x="301" y="1028"/>
                    </a:cubicBezTo>
                    <a:cubicBezTo>
                      <a:pt x="351" y="1103"/>
                      <a:pt x="376" y="1178"/>
                      <a:pt x="401" y="1254"/>
                    </a:cubicBezTo>
                    <a:cubicBezTo>
                      <a:pt x="426" y="1279"/>
                      <a:pt x="426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01" y="1228"/>
                      <a:pt x="151" y="1203"/>
                    </a:cubicBezTo>
                    <a:cubicBezTo>
                      <a:pt x="126" y="1203"/>
                      <a:pt x="101" y="1178"/>
                      <a:pt x="75" y="1178"/>
                    </a:cubicBezTo>
                    <a:cubicBezTo>
                      <a:pt x="75" y="1178"/>
                      <a:pt x="50" y="1178"/>
                      <a:pt x="50" y="1178"/>
                    </a:cubicBezTo>
                    <a:cubicBezTo>
                      <a:pt x="25" y="1178"/>
                      <a:pt x="25" y="1178"/>
                      <a:pt x="0" y="1178"/>
                    </a:cubicBezTo>
                    <a:cubicBezTo>
                      <a:pt x="0" y="1203"/>
                      <a:pt x="0" y="1254"/>
                      <a:pt x="25" y="1254"/>
                    </a:cubicBezTo>
                    <a:cubicBezTo>
                      <a:pt x="75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29"/>
                    </a:cubicBezTo>
                    <a:cubicBezTo>
                      <a:pt x="401" y="1429"/>
                      <a:pt x="376" y="1454"/>
                      <a:pt x="376" y="1454"/>
                    </a:cubicBezTo>
                    <a:cubicBezTo>
                      <a:pt x="301" y="1504"/>
                      <a:pt x="251" y="1554"/>
                      <a:pt x="176" y="1604"/>
                    </a:cubicBezTo>
                    <a:cubicBezTo>
                      <a:pt x="151" y="1629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cubicBezTo>
                      <a:pt x="226" y="1730"/>
                      <a:pt x="251" y="1730"/>
                      <a:pt x="276" y="1730"/>
                    </a:cubicBezTo>
                    <a:cubicBezTo>
                      <a:pt x="351" y="1680"/>
                      <a:pt x="426" y="1604"/>
                      <a:pt x="502" y="1554"/>
                    </a:cubicBezTo>
                    <a:cubicBezTo>
                      <a:pt x="527" y="1529"/>
                      <a:pt x="552" y="1504"/>
                      <a:pt x="602" y="1479"/>
                    </a:cubicBezTo>
                    <a:cubicBezTo>
                      <a:pt x="602" y="1479"/>
                      <a:pt x="602" y="1479"/>
                      <a:pt x="602" y="1479"/>
                    </a:cubicBez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877" y="1579"/>
                      <a:pt x="903" y="1579"/>
                      <a:pt x="953" y="1604"/>
                    </a:cubicBezTo>
                    <a:cubicBezTo>
                      <a:pt x="928" y="1604"/>
                      <a:pt x="903" y="1629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27" y="1755"/>
                    </a:cubicBezTo>
                    <a:cubicBezTo>
                      <a:pt x="677" y="1805"/>
                      <a:pt x="602" y="1855"/>
                      <a:pt x="552" y="1905"/>
                    </a:cubicBezTo>
                    <a:cubicBezTo>
                      <a:pt x="552" y="1905"/>
                      <a:pt x="552" y="1905"/>
                      <a:pt x="552" y="1905"/>
                    </a:cubicBezTo>
                    <a:cubicBezTo>
                      <a:pt x="527" y="1905"/>
                      <a:pt x="527" y="1930"/>
                      <a:pt x="527" y="1930"/>
                    </a:cubicBezTo>
                    <a:cubicBezTo>
                      <a:pt x="502" y="1955"/>
                      <a:pt x="527" y="1980"/>
                      <a:pt x="552" y="1980"/>
                    </a:cubicBezTo>
                    <a:cubicBezTo>
                      <a:pt x="552" y="1980"/>
                      <a:pt x="577" y="2005"/>
                      <a:pt x="602" y="2005"/>
                    </a:cubicBezTo>
                    <a:cubicBezTo>
                      <a:pt x="602" y="2005"/>
                      <a:pt x="627" y="2005"/>
                      <a:pt x="652" y="2005"/>
                    </a:cubicBezTo>
                    <a:cubicBezTo>
                      <a:pt x="702" y="2030"/>
                      <a:pt x="752" y="2030"/>
                      <a:pt x="827" y="2056"/>
                    </a:cubicBezTo>
                    <a:cubicBezTo>
                      <a:pt x="877" y="2081"/>
                      <a:pt x="928" y="2081"/>
                      <a:pt x="978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31"/>
                      <a:pt x="978" y="2131"/>
                      <a:pt x="978" y="2131"/>
                    </a:cubicBezTo>
                    <a:cubicBezTo>
                      <a:pt x="928" y="2181"/>
                      <a:pt x="877" y="2231"/>
                      <a:pt x="827" y="2281"/>
                    </a:cubicBezTo>
                    <a:cubicBezTo>
                      <a:pt x="827" y="2306"/>
                      <a:pt x="802" y="2306"/>
                      <a:pt x="777" y="2331"/>
                    </a:cubicBezTo>
                    <a:cubicBezTo>
                      <a:pt x="777" y="2331"/>
                      <a:pt x="752" y="2331"/>
                      <a:pt x="752" y="2331"/>
                    </a:cubicBezTo>
                    <a:cubicBezTo>
                      <a:pt x="677" y="2306"/>
                      <a:pt x="627" y="2306"/>
                      <a:pt x="552" y="2281"/>
                    </a:cubicBezTo>
                    <a:cubicBezTo>
                      <a:pt x="476" y="2281"/>
                      <a:pt x="401" y="2256"/>
                      <a:pt x="351" y="2256"/>
                    </a:cubicBezTo>
                    <a:cubicBezTo>
                      <a:pt x="326" y="2256"/>
                      <a:pt x="301" y="2256"/>
                      <a:pt x="276" y="2231"/>
                    </a:cubicBezTo>
                    <a:cubicBezTo>
                      <a:pt x="276" y="2231"/>
                      <a:pt x="251" y="2231"/>
                      <a:pt x="251" y="2231"/>
                    </a:cubicBez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176" y="2281"/>
                      <a:pt x="176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6"/>
                      <a:pt x="326" y="2406"/>
                      <a:pt x="376" y="2431"/>
                    </a:cubicBezTo>
                    <a:cubicBezTo>
                      <a:pt x="426" y="2431"/>
                      <a:pt x="476" y="2431"/>
                      <a:pt x="502" y="2431"/>
                    </a:cubicBezTo>
                    <a:cubicBezTo>
                      <a:pt x="552" y="2457"/>
                      <a:pt x="602" y="2457"/>
                      <a:pt x="627" y="2457"/>
                    </a:cubicBezTo>
                    <a:cubicBezTo>
                      <a:pt x="602" y="2482"/>
                      <a:pt x="577" y="2507"/>
                      <a:pt x="552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376" y="2682"/>
                      <a:pt x="351" y="2732"/>
                      <a:pt x="301" y="2757"/>
                    </a:cubicBezTo>
                    <a:cubicBezTo>
                      <a:pt x="301" y="2782"/>
                      <a:pt x="301" y="2807"/>
                      <a:pt x="301" y="2807"/>
                    </a:cubicBezTo>
                    <a:cubicBezTo>
                      <a:pt x="326" y="2832"/>
                      <a:pt x="326" y="2832"/>
                      <a:pt x="351" y="2807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52" y="2632"/>
                      <a:pt x="602" y="2582"/>
                    </a:cubicBezTo>
                    <a:cubicBezTo>
                      <a:pt x="627" y="2557"/>
                      <a:pt x="652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677" y="2757"/>
                      <a:pt x="677" y="2858"/>
                      <a:pt x="677" y="2958"/>
                    </a:cubicBezTo>
                    <a:cubicBezTo>
                      <a:pt x="677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777" y="2632"/>
                      <a:pt x="777" y="2457"/>
                    </a:cubicBezTo>
                    <a:cubicBezTo>
                      <a:pt x="802" y="2457"/>
                      <a:pt x="802" y="2431"/>
                      <a:pt x="802" y="2431"/>
                    </a:cubicBezTo>
                    <a:cubicBezTo>
                      <a:pt x="802" y="2431"/>
                      <a:pt x="802" y="2406"/>
                      <a:pt x="802" y="2406"/>
                    </a:cubicBezTo>
                    <a:cubicBezTo>
                      <a:pt x="827" y="2381"/>
                      <a:pt x="852" y="2356"/>
                      <a:pt x="903" y="2331"/>
                    </a:cubicBezTo>
                    <a:cubicBezTo>
                      <a:pt x="928" y="2281"/>
                      <a:pt x="978" y="2256"/>
                      <a:pt x="1028" y="2206"/>
                    </a:cubicBezTo>
                    <a:lnTo>
                      <a:pt x="1028" y="2206"/>
                    </a:ln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078" y="2306"/>
                      <a:pt x="1103" y="2331"/>
                    </a:cubicBezTo>
                    <a:cubicBezTo>
                      <a:pt x="1103" y="2356"/>
                      <a:pt x="1128" y="2381"/>
                      <a:pt x="1128" y="2406"/>
                    </a:cubicBezTo>
                    <a:cubicBezTo>
                      <a:pt x="1153" y="2431"/>
                      <a:pt x="1153" y="2457"/>
                      <a:pt x="1153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03" y="2607"/>
                      <a:pt x="1228" y="2632"/>
                    </a:cubicBezTo>
                    <a:cubicBezTo>
                      <a:pt x="1228" y="2657"/>
                      <a:pt x="1228" y="2657"/>
                      <a:pt x="1253" y="2682"/>
                    </a:cubicBezTo>
                    <a:cubicBezTo>
                      <a:pt x="1253" y="2682"/>
                      <a:pt x="1253" y="2682"/>
                      <a:pt x="1253" y="2682"/>
                    </a:cubicBezTo>
                    <a:cubicBezTo>
                      <a:pt x="1253" y="2707"/>
                      <a:pt x="1253" y="2707"/>
                      <a:pt x="1253" y="2732"/>
                    </a:cubicBezTo>
                    <a:cubicBezTo>
                      <a:pt x="1278" y="2732"/>
                      <a:pt x="1304" y="2732"/>
                      <a:pt x="1304" y="2732"/>
                    </a:cubicBezTo>
                    <a:cubicBezTo>
                      <a:pt x="1329" y="2707"/>
                      <a:pt x="1329" y="2707"/>
                      <a:pt x="1354" y="2682"/>
                    </a:cubicBezTo>
                    <a:cubicBezTo>
                      <a:pt x="1354" y="2682"/>
                      <a:pt x="1379" y="2657"/>
                      <a:pt x="1404" y="2657"/>
                    </a:cubicBezTo>
                    <a:cubicBezTo>
                      <a:pt x="1404" y="2632"/>
                      <a:pt x="1429" y="2632"/>
                      <a:pt x="1454" y="2607"/>
                    </a:cubicBezTo>
                    <a:cubicBezTo>
                      <a:pt x="1454" y="2607"/>
                      <a:pt x="1479" y="2582"/>
                      <a:pt x="1504" y="2582"/>
                    </a:cubicBezTo>
                    <a:cubicBezTo>
                      <a:pt x="1529" y="2557"/>
                      <a:pt x="1529" y="2532"/>
                      <a:pt x="1554" y="2532"/>
                    </a:cubicBezTo>
                    <a:cubicBezTo>
                      <a:pt x="1579" y="2507"/>
                      <a:pt x="1579" y="2507"/>
                      <a:pt x="1604" y="2482"/>
                    </a:cubicBezTo>
                    <a:cubicBezTo>
                      <a:pt x="1629" y="2457"/>
                      <a:pt x="1654" y="2457"/>
                      <a:pt x="1654" y="2431"/>
                    </a:cubicBezTo>
                    <a:cubicBezTo>
                      <a:pt x="1654" y="2431"/>
                      <a:pt x="1654" y="2431"/>
                      <a:pt x="1654" y="2431"/>
                    </a:cubicBezTo>
                    <a:cubicBezTo>
                      <a:pt x="1679" y="2482"/>
                      <a:pt x="1679" y="2507"/>
                      <a:pt x="1679" y="2532"/>
                    </a:cubicBezTo>
                    <a:cubicBezTo>
                      <a:pt x="1705" y="2607"/>
                      <a:pt x="1730" y="2682"/>
                      <a:pt x="1730" y="2732"/>
                    </a:cubicBezTo>
                    <a:cubicBezTo>
                      <a:pt x="1730" y="2757"/>
                      <a:pt x="1730" y="2757"/>
                      <a:pt x="1730" y="2757"/>
                    </a:cubicBezTo>
                    <a:cubicBezTo>
                      <a:pt x="1730" y="2757"/>
                      <a:pt x="1730" y="2757"/>
                      <a:pt x="1730" y="2782"/>
                    </a:cubicBezTo>
                    <a:cubicBezTo>
                      <a:pt x="1705" y="2807"/>
                      <a:pt x="1705" y="2832"/>
                      <a:pt x="1679" y="2858"/>
                    </a:cubicBezTo>
                    <a:cubicBezTo>
                      <a:pt x="1654" y="2908"/>
                      <a:pt x="1629" y="2933"/>
                      <a:pt x="1629" y="2983"/>
                    </a:cubicBezTo>
                    <a:cubicBezTo>
                      <a:pt x="1604" y="3008"/>
                      <a:pt x="1579" y="3058"/>
                      <a:pt x="1554" y="3083"/>
                    </a:cubicBezTo>
                    <a:cubicBezTo>
                      <a:pt x="1529" y="3133"/>
                      <a:pt x="1504" y="3183"/>
                      <a:pt x="1504" y="3208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479" y="3284"/>
                      <a:pt x="1504" y="3284"/>
                      <a:pt x="1504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54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30" y="3058"/>
                      <a:pt x="1755" y="3008"/>
                      <a:pt x="1780" y="2933"/>
                    </a:cubicBezTo>
                    <a:cubicBezTo>
                      <a:pt x="1805" y="3008"/>
                      <a:pt x="1805" y="3058"/>
                      <a:pt x="1830" y="3133"/>
                    </a:cubicBezTo>
                    <a:cubicBezTo>
                      <a:pt x="1830" y="3183"/>
                      <a:pt x="1855" y="3259"/>
                      <a:pt x="1855" y="3334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4"/>
                      <a:pt x="1905" y="3459"/>
                      <a:pt x="1905" y="3484"/>
                    </a:cubicBezTo>
                    <a:cubicBezTo>
                      <a:pt x="1905" y="3509"/>
                      <a:pt x="1930" y="3534"/>
                      <a:pt x="1955" y="3534"/>
                    </a:cubicBezTo>
                    <a:cubicBezTo>
                      <a:pt x="1980" y="3534"/>
                      <a:pt x="2005" y="3509"/>
                      <a:pt x="2005" y="3484"/>
                    </a:cubicBezTo>
                    <a:cubicBezTo>
                      <a:pt x="1980" y="3434"/>
                      <a:pt x="1980" y="3359"/>
                      <a:pt x="1980" y="3309"/>
                    </a:cubicBezTo>
                    <a:cubicBezTo>
                      <a:pt x="1955" y="3234"/>
                      <a:pt x="1955" y="3183"/>
                      <a:pt x="1930" y="3108"/>
                    </a:cubicBezTo>
                    <a:cubicBezTo>
                      <a:pt x="1930" y="3033"/>
                      <a:pt x="1905" y="2958"/>
                      <a:pt x="1880" y="2883"/>
                    </a:cubicBezTo>
                    <a:cubicBezTo>
                      <a:pt x="1930" y="2933"/>
                      <a:pt x="2005" y="2958"/>
                      <a:pt x="2055" y="2983"/>
                    </a:cubicBezTo>
                    <a:cubicBezTo>
                      <a:pt x="2131" y="3033"/>
                      <a:pt x="2206" y="3083"/>
                      <a:pt x="2306" y="3133"/>
                    </a:cubicBezTo>
                    <a:cubicBezTo>
                      <a:pt x="2331" y="3158"/>
                      <a:pt x="2356" y="3133"/>
                      <a:pt x="2381" y="3108"/>
                    </a:cubicBezTo>
                    <a:cubicBezTo>
                      <a:pt x="2381" y="3083"/>
                      <a:pt x="2381" y="3058"/>
                      <a:pt x="2356" y="3033"/>
                    </a:cubicBezTo>
                    <a:cubicBezTo>
                      <a:pt x="2281" y="2983"/>
                      <a:pt x="2181" y="2933"/>
                      <a:pt x="2080" y="2883"/>
                    </a:cubicBezTo>
                    <a:cubicBezTo>
                      <a:pt x="2005" y="2832"/>
                      <a:pt x="1930" y="2782"/>
                      <a:pt x="1855" y="2732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55" y="2732"/>
                      <a:pt x="1855" y="2732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5" y="2507"/>
                      <a:pt x="1955" y="2507"/>
                      <a:pt x="2005" y="2532"/>
                    </a:cubicBezTo>
                    <a:cubicBezTo>
                      <a:pt x="2030" y="2532"/>
                      <a:pt x="2080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607"/>
                      <a:pt x="2281" y="2607"/>
                      <a:pt x="2331" y="2607"/>
                    </a:cubicBezTo>
                    <a:cubicBezTo>
                      <a:pt x="2356" y="2607"/>
                      <a:pt x="2356" y="2582"/>
                      <a:pt x="2356" y="2557"/>
                    </a:cubicBezTo>
                    <a:cubicBezTo>
                      <a:pt x="2356" y="2557"/>
                      <a:pt x="2356" y="2532"/>
                      <a:pt x="2356" y="2532"/>
                    </a:cubicBezTo>
                    <a:cubicBezTo>
                      <a:pt x="2331" y="2431"/>
                      <a:pt x="2306" y="2331"/>
                      <a:pt x="2281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lnTo>
                      <a:pt x="2256" y="2056"/>
                    </a:ln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56"/>
                      <a:pt x="2582" y="2156"/>
                      <a:pt x="2607" y="2156"/>
                    </a:cubicBezTo>
                    <a:cubicBezTo>
                      <a:pt x="2607" y="2181"/>
                      <a:pt x="2632" y="2181"/>
                      <a:pt x="2632" y="2181"/>
                    </a:cubicBezTo>
                    <a:cubicBezTo>
                      <a:pt x="2657" y="2256"/>
                      <a:pt x="2707" y="2356"/>
                      <a:pt x="2757" y="2431"/>
                    </a:cubicBezTo>
                    <a:cubicBezTo>
                      <a:pt x="2782" y="2482"/>
                      <a:pt x="2807" y="2507"/>
                      <a:pt x="2832" y="2557"/>
                    </a:cubicBezTo>
                    <a:cubicBezTo>
                      <a:pt x="2857" y="2607"/>
                      <a:pt x="2883" y="2632"/>
                      <a:pt x="2908" y="2682"/>
                    </a:cubicBezTo>
                    <a:cubicBezTo>
                      <a:pt x="2933" y="2707"/>
                      <a:pt x="2958" y="2707"/>
                      <a:pt x="2958" y="2707"/>
                    </a:cubicBezTo>
                    <a:cubicBezTo>
                      <a:pt x="2983" y="2707"/>
                      <a:pt x="2983" y="2682"/>
                      <a:pt x="2983" y="2657"/>
                    </a:cubicBezTo>
                    <a:cubicBezTo>
                      <a:pt x="2933" y="2582"/>
                      <a:pt x="2883" y="2482"/>
                      <a:pt x="2832" y="2406"/>
                    </a:cubicBezTo>
                    <a:cubicBezTo>
                      <a:pt x="2807" y="2331"/>
                      <a:pt x="2757" y="2256"/>
                      <a:pt x="2732" y="2206"/>
                    </a:cubicBezTo>
                    <a:cubicBezTo>
                      <a:pt x="2782" y="2206"/>
                      <a:pt x="2832" y="2231"/>
                      <a:pt x="2883" y="2256"/>
                    </a:cubicBezTo>
                    <a:cubicBezTo>
                      <a:pt x="2933" y="2281"/>
                      <a:pt x="3008" y="2281"/>
                      <a:pt x="3058" y="2306"/>
                    </a:cubicBezTo>
                    <a:cubicBezTo>
                      <a:pt x="3108" y="2331"/>
                      <a:pt x="3158" y="2331"/>
                      <a:pt x="3208" y="2356"/>
                    </a:cubicBezTo>
                    <a:cubicBezTo>
                      <a:pt x="3233" y="2356"/>
                      <a:pt x="3284" y="2356"/>
                      <a:pt x="3284" y="2331"/>
                    </a:cubicBezTo>
                    <a:cubicBezTo>
                      <a:pt x="3309" y="2281"/>
                      <a:pt x="3309" y="2231"/>
                      <a:pt x="3284" y="2231"/>
                    </a:cubicBezTo>
                    <a:cubicBezTo>
                      <a:pt x="3208" y="2181"/>
                      <a:pt x="3158" y="2181"/>
                      <a:pt x="3083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7" y="2081"/>
                    </a:cubicBezTo>
                    <a:cubicBezTo>
                      <a:pt x="2908" y="2056"/>
                      <a:pt x="2958" y="2030"/>
                      <a:pt x="3008" y="2030"/>
                    </a:cubicBezTo>
                    <a:cubicBezTo>
                      <a:pt x="3108" y="1980"/>
                      <a:pt x="3233" y="1930"/>
                      <a:pt x="3359" y="1880"/>
                    </a:cubicBezTo>
                    <a:cubicBezTo>
                      <a:pt x="3384" y="1880"/>
                      <a:pt x="3384" y="1830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8"/>
              <p:cNvSpPr/>
              <p:nvPr/>
            </p:nvSpPr>
            <p:spPr>
              <a:xfrm>
                <a:off x="5275850" y="17443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extrusionOk="0">
                    <a:moveTo>
                      <a:pt x="1980" y="778"/>
                    </a:moveTo>
                    <a:cubicBezTo>
                      <a:pt x="1980" y="803"/>
                      <a:pt x="1980" y="828"/>
                      <a:pt x="1980" y="828"/>
                    </a:cubicBezTo>
                    <a:cubicBezTo>
                      <a:pt x="1980" y="878"/>
                      <a:pt x="2005" y="928"/>
                      <a:pt x="2005" y="978"/>
                    </a:cubicBezTo>
                    <a:cubicBezTo>
                      <a:pt x="2030" y="1029"/>
                      <a:pt x="2030" y="1079"/>
                      <a:pt x="2056" y="1129"/>
                    </a:cubicBezTo>
                    <a:cubicBezTo>
                      <a:pt x="2056" y="1154"/>
                      <a:pt x="2056" y="1179"/>
                      <a:pt x="2081" y="1204"/>
                    </a:cubicBezTo>
                    <a:cubicBezTo>
                      <a:pt x="2030" y="1229"/>
                      <a:pt x="2005" y="1254"/>
                      <a:pt x="1980" y="1279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30"/>
                      <a:pt x="1730" y="1480"/>
                      <a:pt x="1680" y="1530"/>
                    </a:cubicBezTo>
                    <a:cubicBezTo>
                      <a:pt x="1655" y="1555"/>
                      <a:pt x="1629" y="1580"/>
                      <a:pt x="1604" y="1605"/>
                    </a:cubicBezTo>
                    <a:cubicBezTo>
                      <a:pt x="1604" y="1605"/>
                      <a:pt x="1604" y="1605"/>
                      <a:pt x="1579" y="1580"/>
                    </a:cubicBezTo>
                    <a:cubicBezTo>
                      <a:pt x="1554" y="1455"/>
                      <a:pt x="1529" y="1329"/>
                      <a:pt x="1504" y="1204"/>
                    </a:cubicBezTo>
                    <a:cubicBezTo>
                      <a:pt x="1504" y="1204"/>
                      <a:pt x="1479" y="1179"/>
                      <a:pt x="1479" y="1154"/>
                    </a:cubicBezTo>
                    <a:lnTo>
                      <a:pt x="1504" y="1154"/>
                    </a:lnTo>
                    <a:cubicBezTo>
                      <a:pt x="1529" y="1129"/>
                      <a:pt x="1554" y="1104"/>
                      <a:pt x="1604" y="1079"/>
                    </a:cubicBezTo>
                    <a:cubicBezTo>
                      <a:pt x="1629" y="1054"/>
                      <a:pt x="1655" y="1029"/>
                      <a:pt x="1680" y="1003"/>
                    </a:cubicBezTo>
                    <a:cubicBezTo>
                      <a:pt x="1705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53"/>
                      <a:pt x="1905" y="828"/>
                      <a:pt x="1955" y="778"/>
                    </a:cubicBezTo>
                    <a:close/>
                    <a:moveTo>
                      <a:pt x="978" y="1003"/>
                    </a:moveTo>
                    <a:cubicBezTo>
                      <a:pt x="1003" y="1029"/>
                      <a:pt x="1028" y="1029"/>
                      <a:pt x="1053" y="1029"/>
                    </a:cubicBezTo>
                    <a:cubicBezTo>
                      <a:pt x="1078" y="1029"/>
                      <a:pt x="1128" y="1054"/>
                      <a:pt x="1153" y="1054"/>
                    </a:cubicBezTo>
                    <a:cubicBezTo>
                      <a:pt x="1203" y="1079"/>
                      <a:pt x="1279" y="1104"/>
                      <a:pt x="1329" y="1104"/>
                    </a:cubicBezTo>
                    <a:cubicBezTo>
                      <a:pt x="1354" y="1104"/>
                      <a:pt x="1354" y="1129"/>
                      <a:pt x="1379" y="1129"/>
                    </a:cubicBezTo>
                    <a:cubicBezTo>
                      <a:pt x="1379" y="1154"/>
                      <a:pt x="1379" y="1179"/>
                      <a:pt x="1404" y="1204"/>
                    </a:cubicBezTo>
                    <a:cubicBezTo>
                      <a:pt x="1429" y="1354"/>
                      <a:pt x="1454" y="1480"/>
                      <a:pt x="1479" y="1605"/>
                    </a:cubicBezTo>
                    <a:cubicBezTo>
                      <a:pt x="1504" y="1605"/>
                      <a:pt x="1504" y="1630"/>
                      <a:pt x="1504" y="1655"/>
                    </a:cubicBezTo>
                    <a:cubicBezTo>
                      <a:pt x="1479" y="1630"/>
                      <a:pt x="1429" y="1630"/>
                      <a:pt x="1404" y="1630"/>
                    </a:cubicBezTo>
                    <a:cubicBezTo>
                      <a:pt x="1304" y="1605"/>
                      <a:pt x="1203" y="1555"/>
                      <a:pt x="1103" y="1505"/>
                    </a:cubicBezTo>
                    <a:cubicBezTo>
                      <a:pt x="1078" y="1505"/>
                      <a:pt x="1078" y="1480"/>
                      <a:pt x="1078" y="1480"/>
                    </a:cubicBezTo>
                    <a:cubicBezTo>
                      <a:pt x="1078" y="1455"/>
                      <a:pt x="1053" y="1430"/>
                      <a:pt x="1053" y="1404"/>
                    </a:cubicBezTo>
                    <a:cubicBezTo>
                      <a:pt x="1028" y="1354"/>
                      <a:pt x="1003" y="1304"/>
                      <a:pt x="978" y="1254"/>
                    </a:cubicBezTo>
                    <a:cubicBezTo>
                      <a:pt x="978" y="1204"/>
                      <a:pt x="953" y="1154"/>
                      <a:pt x="928" y="1104"/>
                    </a:cubicBezTo>
                    <a:cubicBezTo>
                      <a:pt x="928" y="1079"/>
                      <a:pt x="903" y="1029"/>
                      <a:pt x="878" y="1003"/>
                    </a:cubicBezTo>
                    <a:close/>
                    <a:moveTo>
                      <a:pt x="2081" y="1279"/>
                    </a:moveTo>
                    <a:cubicBezTo>
                      <a:pt x="2131" y="1304"/>
                      <a:pt x="2156" y="1329"/>
                      <a:pt x="2206" y="1354"/>
                    </a:cubicBezTo>
                    <a:cubicBezTo>
                      <a:pt x="2281" y="1379"/>
                      <a:pt x="2331" y="1404"/>
                      <a:pt x="2406" y="1455"/>
                    </a:cubicBezTo>
                    <a:cubicBezTo>
                      <a:pt x="2482" y="1480"/>
                      <a:pt x="2582" y="1530"/>
                      <a:pt x="2682" y="1555"/>
                    </a:cubicBezTo>
                    <a:cubicBezTo>
                      <a:pt x="2657" y="1580"/>
                      <a:pt x="2657" y="1580"/>
                      <a:pt x="2632" y="1580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1"/>
                      <a:pt x="2206" y="1831"/>
                    </a:cubicBezTo>
                    <a:cubicBezTo>
                      <a:pt x="2206" y="1831"/>
                      <a:pt x="2181" y="1856"/>
                      <a:pt x="2181" y="1856"/>
                    </a:cubicBezTo>
                    <a:lnTo>
                      <a:pt x="2156" y="1856"/>
                    </a:lnTo>
                    <a:cubicBezTo>
                      <a:pt x="2081" y="1831"/>
                      <a:pt x="2030" y="1805"/>
                      <a:pt x="1955" y="1780"/>
                    </a:cubicBezTo>
                    <a:cubicBezTo>
                      <a:pt x="1880" y="1755"/>
                      <a:pt x="1830" y="1755"/>
                      <a:pt x="1755" y="1730"/>
                    </a:cubicBezTo>
                    <a:cubicBezTo>
                      <a:pt x="1730" y="1705"/>
                      <a:pt x="1680" y="1705"/>
                      <a:pt x="1629" y="1680"/>
                    </a:cubicBezTo>
                    <a:cubicBezTo>
                      <a:pt x="1680" y="1655"/>
                      <a:pt x="1705" y="1630"/>
                      <a:pt x="1755" y="1580"/>
                    </a:cubicBezTo>
                    <a:cubicBezTo>
                      <a:pt x="1780" y="1530"/>
                      <a:pt x="1830" y="1505"/>
                      <a:pt x="1880" y="1455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6" y="1304"/>
                      <a:pt x="2081" y="1279"/>
                    </a:cubicBezTo>
                    <a:close/>
                    <a:moveTo>
                      <a:pt x="1053" y="1630"/>
                    </a:move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9" y="1730"/>
                      <a:pt x="1329" y="1730"/>
                      <a:pt x="1404" y="1755"/>
                    </a:cubicBez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4" y="1805"/>
                      <a:pt x="1304" y="1856"/>
                      <a:pt x="1254" y="1881"/>
                    </a:cubicBezTo>
                    <a:cubicBezTo>
                      <a:pt x="1203" y="1931"/>
                      <a:pt x="1153" y="1981"/>
                      <a:pt x="1103" y="2006"/>
                    </a:cubicBezTo>
                    <a:cubicBezTo>
                      <a:pt x="1103" y="2031"/>
                      <a:pt x="1078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878" y="2006"/>
                      <a:pt x="827" y="1981"/>
                    </a:cubicBezTo>
                    <a:cubicBezTo>
                      <a:pt x="777" y="1956"/>
                      <a:pt x="727" y="1956"/>
                      <a:pt x="677" y="1931"/>
                    </a:cubicBezTo>
                    <a:lnTo>
                      <a:pt x="627" y="1931"/>
                    </a:lnTo>
                    <a:cubicBezTo>
                      <a:pt x="652" y="1906"/>
                      <a:pt x="677" y="1906"/>
                      <a:pt x="677" y="1881"/>
                    </a:cubicBezTo>
                    <a:cubicBezTo>
                      <a:pt x="702" y="1881"/>
                      <a:pt x="727" y="1856"/>
                      <a:pt x="752" y="1831"/>
                    </a:cubicBezTo>
                    <a:cubicBezTo>
                      <a:pt x="777" y="1831"/>
                      <a:pt x="777" y="1805"/>
                      <a:pt x="802" y="1780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680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lose/>
                    <a:moveTo>
                      <a:pt x="1655" y="1856"/>
                    </a:moveTo>
                    <a:lnTo>
                      <a:pt x="1655" y="1856"/>
                    </a:lnTo>
                    <a:cubicBezTo>
                      <a:pt x="1805" y="1906"/>
                      <a:pt x="1980" y="1956"/>
                      <a:pt x="2131" y="2006"/>
                    </a:cubicBezTo>
                    <a:cubicBezTo>
                      <a:pt x="2156" y="2006"/>
                      <a:pt x="2156" y="2006"/>
                      <a:pt x="2156" y="2031"/>
                    </a:cubicBezTo>
                    <a:cubicBezTo>
                      <a:pt x="2181" y="2031"/>
                      <a:pt x="2181" y="2056"/>
                      <a:pt x="2181" y="2081"/>
                    </a:cubicBez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2"/>
                      <a:pt x="2231" y="2332"/>
                      <a:pt x="2256" y="2407"/>
                    </a:cubicBezTo>
                    <a:cubicBezTo>
                      <a:pt x="2256" y="2432"/>
                      <a:pt x="2281" y="2457"/>
                      <a:pt x="2281" y="2507"/>
                    </a:cubicBezTo>
                    <a:cubicBezTo>
                      <a:pt x="2256" y="2482"/>
                      <a:pt x="2256" y="2482"/>
                      <a:pt x="2231" y="2482"/>
                    </a:cubicBezTo>
                    <a:lnTo>
                      <a:pt x="2131" y="2482"/>
                    </a:lnTo>
                    <a:cubicBezTo>
                      <a:pt x="2106" y="2482"/>
                      <a:pt x="2081" y="2457"/>
                      <a:pt x="2056" y="2457"/>
                    </a:cubicBezTo>
                    <a:cubicBezTo>
                      <a:pt x="2030" y="2457"/>
                      <a:pt x="2005" y="2457"/>
                      <a:pt x="1980" y="2432"/>
                    </a:cubicBezTo>
                    <a:lnTo>
                      <a:pt x="1930" y="2432"/>
                    </a:lnTo>
                    <a:cubicBezTo>
                      <a:pt x="1905" y="2432"/>
                      <a:pt x="1855" y="2407"/>
                      <a:pt x="1830" y="2407"/>
                    </a:cubicBezTo>
                    <a:cubicBezTo>
                      <a:pt x="1830" y="2407"/>
                      <a:pt x="1805" y="2407"/>
                      <a:pt x="1805" y="2382"/>
                    </a:cubicBezTo>
                    <a:lnTo>
                      <a:pt x="1780" y="2382"/>
                    </a:lnTo>
                    <a:cubicBezTo>
                      <a:pt x="1755" y="2357"/>
                      <a:pt x="1755" y="2357"/>
                      <a:pt x="1755" y="2332"/>
                    </a:cubicBezTo>
                    <a:cubicBezTo>
                      <a:pt x="1730" y="2206"/>
                      <a:pt x="1705" y="2081"/>
                      <a:pt x="1680" y="1981"/>
                    </a:cubicBezTo>
                    <a:cubicBezTo>
                      <a:pt x="1680" y="1931"/>
                      <a:pt x="1655" y="1881"/>
                      <a:pt x="1655" y="1856"/>
                    </a:cubicBezTo>
                    <a:close/>
                    <a:moveTo>
                      <a:pt x="1529" y="1805"/>
                    </a:moveTo>
                    <a:cubicBezTo>
                      <a:pt x="1554" y="1856"/>
                      <a:pt x="1554" y="1906"/>
                      <a:pt x="1579" y="1956"/>
                    </a:cubicBezTo>
                    <a:cubicBezTo>
                      <a:pt x="1604" y="2081"/>
                      <a:pt x="1629" y="2206"/>
                      <a:pt x="1655" y="2332"/>
                    </a:cubicBezTo>
                    <a:cubicBezTo>
                      <a:pt x="1629" y="2357"/>
                      <a:pt x="1629" y="2357"/>
                      <a:pt x="1629" y="2382"/>
                    </a:cubicBezTo>
                    <a:cubicBezTo>
                      <a:pt x="1604" y="2382"/>
                      <a:pt x="1579" y="2407"/>
                      <a:pt x="1579" y="2432"/>
                    </a:cubicBezTo>
                    <a:cubicBezTo>
                      <a:pt x="1554" y="2432"/>
                      <a:pt x="1554" y="2432"/>
                      <a:pt x="1554" y="2457"/>
                    </a:cubicBezTo>
                    <a:cubicBezTo>
                      <a:pt x="1529" y="2457"/>
                      <a:pt x="1529" y="2457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54" y="2607"/>
                      <a:pt x="1329" y="2633"/>
                      <a:pt x="1304" y="2633"/>
                    </a:cubicBezTo>
                    <a:cubicBezTo>
                      <a:pt x="1304" y="2607"/>
                      <a:pt x="1304" y="2607"/>
                      <a:pt x="1304" y="2582"/>
                    </a:cubicBezTo>
                    <a:cubicBezTo>
                      <a:pt x="1304" y="2582"/>
                      <a:pt x="1304" y="2557"/>
                      <a:pt x="1279" y="2532"/>
                    </a:cubicBezTo>
                    <a:cubicBezTo>
                      <a:pt x="1279" y="2507"/>
                      <a:pt x="1279" y="2482"/>
                      <a:pt x="1279" y="2457"/>
                    </a:cubicBezTo>
                    <a:cubicBezTo>
                      <a:pt x="1254" y="2432"/>
                      <a:pt x="1254" y="2407"/>
                      <a:pt x="1228" y="2382"/>
                    </a:cubicBezTo>
                    <a:cubicBezTo>
                      <a:pt x="1228" y="2357"/>
                      <a:pt x="1228" y="2332"/>
                      <a:pt x="1228" y="2307"/>
                    </a:cubicBezTo>
                    <a:cubicBezTo>
                      <a:pt x="1203" y="2282"/>
                      <a:pt x="1203" y="2257"/>
                      <a:pt x="1203" y="2232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78" y="2081"/>
                      <a:pt x="1178" y="2081"/>
                    </a:cubicBezTo>
                    <a:cubicBezTo>
                      <a:pt x="1228" y="2031"/>
                      <a:pt x="1279" y="2006"/>
                      <a:pt x="1329" y="1956"/>
                    </a:cubicBezTo>
                    <a:cubicBezTo>
                      <a:pt x="1379" y="1931"/>
                      <a:pt x="1404" y="1881"/>
                      <a:pt x="1454" y="1831"/>
                    </a:cubicBezTo>
                    <a:cubicBezTo>
                      <a:pt x="1479" y="1831"/>
                      <a:pt x="1504" y="1805"/>
                      <a:pt x="1504" y="1805"/>
                    </a:cubicBezTo>
                    <a:close/>
                    <a:moveTo>
                      <a:pt x="1629" y="1"/>
                    </a:moveTo>
                    <a:cubicBezTo>
                      <a:pt x="1604" y="1"/>
                      <a:pt x="1604" y="26"/>
                      <a:pt x="1604" y="26"/>
                    </a:cubicBezTo>
                    <a:cubicBezTo>
                      <a:pt x="1554" y="176"/>
                      <a:pt x="1479" y="302"/>
                      <a:pt x="1429" y="427"/>
                    </a:cubicBezTo>
                    <a:cubicBezTo>
                      <a:pt x="1404" y="477"/>
                      <a:pt x="1404" y="502"/>
                      <a:pt x="1379" y="552"/>
                    </a:cubicBezTo>
                    <a:cubicBezTo>
                      <a:pt x="1379" y="527"/>
                      <a:pt x="1354" y="502"/>
                      <a:pt x="1354" y="477"/>
                    </a:cubicBezTo>
                    <a:cubicBezTo>
                      <a:pt x="1354" y="402"/>
                      <a:pt x="1329" y="352"/>
                      <a:pt x="1329" y="302"/>
                    </a:cubicBezTo>
                    <a:cubicBezTo>
                      <a:pt x="1304" y="227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8" y="51"/>
                    </a:cubicBezTo>
                    <a:lnTo>
                      <a:pt x="1203" y="51"/>
                    </a:ln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2"/>
                      <a:pt x="1203" y="302"/>
                    </a:cubicBezTo>
                    <a:cubicBezTo>
                      <a:pt x="1228" y="377"/>
                      <a:pt x="1228" y="427"/>
                      <a:pt x="1254" y="477"/>
                    </a:cubicBezTo>
                    <a:cubicBezTo>
                      <a:pt x="1254" y="502"/>
                      <a:pt x="1254" y="527"/>
                      <a:pt x="1254" y="552"/>
                    </a:cubicBezTo>
                    <a:cubicBezTo>
                      <a:pt x="1228" y="552"/>
                      <a:pt x="1178" y="527"/>
                      <a:pt x="1153" y="502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978" y="427"/>
                      <a:pt x="953" y="402"/>
                      <a:pt x="903" y="377"/>
                    </a:cubicBezTo>
                    <a:lnTo>
                      <a:pt x="878" y="377"/>
                    </a:lnTo>
                    <a:cubicBezTo>
                      <a:pt x="853" y="377"/>
                      <a:pt x="827" y="377"/>
                      <a:pt x="802" y="402"/>
                    </a:cubicBezTo>
                    <a:cubicBezTo>
                      <a:pt x="802" y="427"/>
                      <a:pt x="802" y="452"/>
                      <a:pt x="827" y="477"/>
                    </a:cubicBezTo>
                    <a:cubicBezTo>
                      <a:pt x="878" y="502"/>
                      <a:pt x="928" y="527"/>
                      <a:pt x="953" y="577"/>
                    </a:cubicBezTo>
                    <a:cubicBezTo>
                      <a:pt x="1003" y="602"/>
                      <a:pt x="1028" y="602"/>
                      <a:pt x="1078" y="628"/>
                    </a:cubicBezTo>
                    <a:cubicBezTo>
                      <a:pt x="1128" y="653"/>
                      <a:pt x="1153" y="678"/>
                      <a:pt x="1203" y="678"/>
                    </a:cubicBezTo>
                    <a:cubicBezTo>
                      <a:pt x="1228" y="703"/>
                      <a:pt x="1254" y="728"/>
                      <a:pt x="1279" y="728"/>
                    </a:cubicBezTo>
                    <a:cubicBezTo>
                      <a:pt x="1304" y="778"/>
                      <a:pt x="1304" y="803"/>
                      <a:pt x="1304" y="828"/>
                    </a:cubicBezTo>
                    <a:cubicBezTo>
                      <a:pt x="1329" y="903"/>
                      <a:pt x="1329" y="953"/>
                      <a:pt x="1354" y="1029"/>
                    </a:cubicBezTo>
                    <a:cubicBezTo>
                      <a:pt x="1354" y="1029"/>
                      <a:pt x="1354" y="1054"/>
                      <a:pt x="1354" y="1054"/>
                    </a:cubicBezTo>
                    <a:cubicBezTo>
                      <a:pt x="1279" y="1029"/>
                      <a:pt x="1228" y="1029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lnTo>
                      <a:pt x="802" y="903"/>
                    </a:ln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1003"/>
                      <a:pt x="777" y="1003"/>
                      <a:pt x="777" y="1029"/>
                    </a:cubicBezTo>
                    <a:cubicBezTo>
                      <a:pt x="777" y="1054"/>
                      <a:pt x="802" y="1079"/>
                      <a:pt x="802" y="1104"/>
                    </a:cubicBezTo>
                    <a:cubicBezTo>
                      <a:pt x="827" y="1154"/>
                      <a:pt x="853" y="1204"/>
                      <a:pt x="878" y="1254"/>
                    </a:cubicBezTo>
                    <a:cubicBezTo>
                      <a:pt x="903" y="1304"/>
                      <a:pt x="928" y="1354"/>
                      <a:pt x="978" y="1430"/>
                    </a:cubicBezTo>
                    <a:cubicBezTo>
                      <a:pt x="978" y="1455"/>
                      <a:pt x="978" y="1455"/>
                      <a:pt x="1003" y="1480"/>
                    </a:cubicBezTo>
                    <a:cubicBezTo>
                      <a:pt x="953" y="1455"/>
                      <a:pt x="903" y="1455"/>
                      <a:pt x="853" y="1430"/>
                    </a:cubicBezTo>
                    <a:cubicBezTo>
                      <a:pt x="802" y="1404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02" y="1279"/>
                      <a:pt x="577" y="1229"/>
                      <a:pt x="552" y="1179"/>
                    </a:cubicBezTo>
                    <a:cubicBezTo>
                      <a:pt x="527" y="1154"/>
                      <a:pt x="502" y="1129"/>
                      <a:pt x="477" y="1079"/>
                    </a:cubicBezTo>
                    <a:cubicBezTo>
                      <a:pt x="452" y="1054"/>
                      <a:pt x="452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lnTo>
                      <a:pt x="326" y="928"/>
                    </a:ln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4"/>
                      <a:pt x="376" y="1179"/>
                      <a:pt x="426" y="1254"/>
                    </a:cubicBezTo>
                    <a:cubicBezTo>
                      <a:pt x="426" y="1254"/>
                      <a:pt x="426" y="1279"/>
                      <a:pt x="452" y="1304"/>
                    </a:cubicBezTo>
                    <a:cubicBezTo>
                      <a:pt x="401" y="1279"/>
                      <a:pt x="376" y="1279"/>
                      <a:pt x="326" y="1254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9"/>
                      <a:pt x="76" y="1179"/>
                    </a:cubicBezTo>
                    <a:cubicBezTo>
                      <a:pt x="76" y="1154"/>
                      <a:pt x="76" y="1154"/>
                      <a:pt x="51" y="1154"/>
                    </a:cubicBezTo>
                    <a:cubicBezTo>
                      <a:pt x="51" y="1154"/>
                      <a:pt x="25" y="1179"/>
                      <a:pt x="25" y="1179"/>
                    </a:cubicBezTo>
                    <a:cubicBezTo>
                      <a:pt x="0" y="1204"/>
                      <a:pt x="0" y="1229"/>
                      <a:pt x="25" y="1254"/>
                    </a:cubicBezTo>
                    <a:cubicBezTo>
                      <a:pt x="76" y="1279"/>
                      <a:pt x="101" y="1304"/>
                      <a:pt x="151" y="1304"/>
                    </a:cubicBezTo>
                    <a:cubicBezTo>
                      <a:pt x="176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04"/>
                    </a:cubicBezTo>
                    <a:cubicBezTo>
                      <a:pt x="401" y="1430"/>
                      <a:pt x="401" y="1455"/>
                      <a:pt x="376" y="1455"/>
                    </a:cubicBezTo>
                    <a:cubicBezTo>
                      <a:pt x="301" y="1505"/>
                      <a:pt x="251" y="1555"/>
                      <a:pt x="176" y="1605"/>
                    </a:cubicBezTo>
                    <a:cubicBezTo>
                      <a:pt x="151" y="1630"/>
                      <a:pt x="151" y="1655"/>
                      <a:pt x="176" y="1680"/>
                    </a:cubicBezTo>
                    <a:cubicBezTo>
                      <a:pt x="176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5"/>
                      <a:pt x="426" y="1605"/>
                      <a:pt x="502" y="1555"/>
                    </a:cubicBezTo>
                    <a:cubicBezTo>
                      <a:pt x="527" y="1530"/>
                      <a:pt x="577" y="1505"/>
                      <a:pt x="602" y="1480"/>
                    </a:cubicBezTo>
                    <a:lnTo>
                      <a:pt x="627" y="1480"/>
                    </a:lnTo>
                    <a:cubicBezTo>
                      <a:pt x="627" y="1480"/>
                      <a:pt x="652" y="1505"/>
                      <a:pt x="677" y="1505"/>
                    </a:cubicBezTo>
                    <a:cubicBezTo>
                      <a:pt x="727" y="1530"/>
                      <a:pt x="802" y="1530"/>
                      <a:pt x="853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27" y="1680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27" y="1906"/>
                      <a:pt x="527" y="1931"/>
                    </a:cubicBezTo>
                    <a:cubicBezTo>
                      <a:pt x="527" y="1956"/>
                      <a:pt x="527" y="1981"/>
                      <a:pt x="552" y="1981"/>
                    </a:cubicBezTo>
                    <a:cubicBezTo>
                      <a:pt x="577" y="1981"/>
                      <a:pt x="577" y="1981"/>
                      <a:pt x="602" y="2006"/>
                    </a:cubicBezTo>
                    <a:lnTo>
                      <a:pt x="652" y="2006"/>
                    </a:ln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8" y="2056"/>
                      <a:pt x="928" y="2081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8" y="2181"/>
                      <a:pt x="878" y="2232"/>
                      <a:pt x="853" y="2257"/>
                    </a:cubicBezTo>
                    <a:cubicBezTo>
                      <a:pt x="827" y="2282"/>
                      <a:pt x="802" y="2307"/>
                      <a:pt x="777" y="2332"/>
                    </a:cubicBezTo>
                    <a:lnTo>
                      <a:pt x="752" y="2332"/>
                    </a:lnTo>
                    <a:cubicBezTo>
                      <a:pt x="702" y="2307"/>
                      <a:pt x="627" y="2282"/>
                      <a:pt x="552" y="2282"/>
                    </a:cubicBezTo>
                    <a:cubicBezTo>
                      <a:pt x="477" y="2257"/>
                      <a:pt x="426" y="2257"/>
                      <a:pt x="351" y="2257"/>
                    </a:cubicBezTo>
                    <a:cubicBezTo>
                      <a:pt x="326" y="2257"/>
                      <a:pt x="301" y="2232"/>
                      <a:pt x="276" y="2232"/>
                    </a:cubicBezTo>
                    <a:lnTo>
                      <a:pt x="226" y="2232"/>
                    </a:lnTo>
                    <a:cubicBezTo>
                      <a:pt x="201" y="2257"/>
                      <a:pt x="201" y="2257"/>
                      <a:pt x="176" y="2282"/>
                    </a:cubicBezTo>
                    <a:cubicBezTo>
                      <a:pt x="176" y="2332"/>
                      <a:pt x="201" y="2357"/>
                      <a:pt x="226" y="2382"/>
                    </a:cubicBezTo>
                    <a:cubicBezTo>
                      <a:pt x="276" y="2382"/>
                      <a:pt x="326" y="2407"/>
                      <a:pt x="401" y="2407"/>
                    </a:cubicBezTo>
                    <a:cubicBezTo>
                      <a:pt x="426" y="2432"/>
                      <a:pt x="477" y="2432"/>
                      <a:pt x="502" y="2432"/>
                    </a:cubicBezTo>
                    <a:cubicBezTo>
                      <a:pt x="552" y="2432"/>
                      <a:pt x="602" y="2457"/>
                      <a:pt x="627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26" y="2658"/>
                    </a:cubicBezTo>
                    <a:cubicBezTo>
                      <a:pt x="401" y="2683"/>
                      <a:pt x="351" y="2733"/>
                      <a:pt x="301" y="2758"/>
                    </a:cubicBezTo>
                    <a:cubicBezTo>
                      <a:pt x="301" y="2783"/>
                      <a:pt x="301" y="2783"/>
                      <a:pt x="301" y="2808"/>
                    </a:cubicBezTo>
                    <a:cubicBezTo>
                      <a:pt x="318" y="2808"/>
                      <a:pt x="335" y="2819"/>
                      <a:pt x="344" y="2819"/>
                    </a:cubicBezTo>
                    <a:cubicBezTo>
                      <a:pt x="349" y="2819"/>
                      <a:pt x="351" y="2816"/>
                      <a:pt x="351" y="2808"/>
                    </a:cubicBezTo>
                    <a:cubicBezTo>
                      <a:pt x="401" y="2783"/>
                      <a:pt x="426" y="2733"/>
                      <a:pt x="477" y="2708"/>
                    </a:cubicBezTo>
                    <a:cubicBezTo>
                      <a:pt x="527" y="2658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8"/>
                    </a:cubicBezTo>
                    <a:cubicBezTo>
                      <a:pt x="702" y="2758"/>
                      <a:pt x="702" y="2858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83"/>
                      <a:pt x="777" y="2958"/>
                    </a:cubicBezTo>
                    <a:cubicBezTo>
                      <a:pt x="777" y="2783"/>
                      <a:pt x="802" y="2607"/>
                      <a:pt x="777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02" y="2407"/>
                      <a:pt x="802" y="2407"/>
                      <a:pt x="802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2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2"/>
                      <a:pt x="1078" y="2257"/>
                    </a:cubicBezTo>
                    <a:cubicBezTo>
                      <a:pt x="1078" y="2282"/>
                      <a:pt x="1103" y="2307"/>
                      <a:pt x="1103" y="2332"/>
                    </a:cubicBezTo>
                    <a:cubicBezTo>
                      <a:pt x="1128" y="2357"/>
                      <a:pt x="1128" y="2382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3"/>
                    </a:cubicBezTo>
                    <a:cubicBezTo>
                      <a:pt x="1228" y="2633"/>
                      <a:pt x="1254" y="2658"/>
                      <a:pt x="1254" y="2683"/>
                    </a:cubicBezTo>
                    <a:cubicBezTo>
                      <a:pt x="1254" y="2683"/>
                      <a:pt x="1254" y="2708"/>
                      <a:pt x="1254" y="2708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79" y="2683"/>
                      <a:pt x="1379" y="2658"/>
                      <a:pt x="1404" y="2658"/>
                    </a:cubicBezTo>
                    <a:cubicBezTo>
                      <a:pt x="1429" y="2633"/>
                      <a:pt x="1429" y="2633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7"/>
                      <a:pt x="1655" y="2457"/>
                      <a:pt x="1680" y="2432"/>
                    </a:cubicBezTo>
                    <a:cubicBezTo>
                      <a:pt x="1680" y="2457"/>
                      <a:pt x="1680" y="2507"/>
                      <a:pt x="1705" y="2532"/>
                    </a:cubicBezTo>
                    <a:cubicBezTo>
                      <a:pt x="1705" y="2607"/>
                      <a:pt x="1730" y="2658"/>
                      <a:pt x="1730" y="2733"/>
                    </a:cubicBezTo>
                    <a:cubicBezTo>
                      <a:pt x="1755" y="2733"/>
                      <a:pt x="1755" y="2758"/>
                      <a:pt x="1755" y="2758"/>
                    </a:cubicBezTo>
                    <a:lnTo>
                      <a:pt x="1730" y="2758"/>
                    </a:ln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883"/>
                      <a:pt x="1655" y="2933"/>
                      <a:pt x="1629" y="2983"/>
                    </a:cubicBezTo>
                    <a:cubicBezTo>
                      <a:pt x="1604" y="3008"/>
                      <a:pt x="1579" y="3034"/>
                      <a:pt x="1579" y="3084"/>
                    </a:cubicBezTo>
                    <a:cubicBezTo>
                      <a:pt x="1554" y="3134"/>
                      <a:pt x="1529" y="3159"/>
                      <a:pt x="1504" y="3209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504" y="3284"/>
                      <a:pt x="1504" y="3284"/>
                      <a:pt x="1529" y="3284"/>
                    </a:cubicBezTo>
                    <a:cubicBezTo>
                      <a:pt x="1542" y="3297"/>
                      <a:pt x="1554" y="3303"/>
                      <a:pt x="1567" y="3303"/>
                    </a:cubicBezTo>
                    <a:cubicBezTo>
                      <a:pt x="1579" y="3303"/>
                      <a:pt x="1592" y="3297"/>
                      <a:pt x="1604" y="3284"/>
                    </a:cubicBezTo>
                    <a:cubicBezTo>
                      <a:pt x="1629" y="3234"/>
                      <a:pt x="1655" y="3209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34"/>
                      <a:pt x="1755" y="2983"/>
                      <a:pt x="1780" y="2933"/>
                    </a:cubicBezTo>
                    <a:cubicBezTo>
                      <a:pt x="1805" y="3008"/>
                      <a:pt x="1805" y="3059"/>
                      <a:pt x="1830" y="3109"/>
                    </a:cubicBezTo>
                    <a:cubicBezTo>
                      <a:pt x="1855" y="3184"/>
                      <a:pt x="1855" y="3259"/>
                      <a:pt x="1880" y="3309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5"/>
                      <a:pt x="1905" y="3460"/>
                      <a:pt x="1905" y="3485"/>
                    </a:cubicBezTo>
                    <a:cubicBezTo>
                      <a:pt x="1905" y="3510"/>
                      <a:pt x="1930" y="3535"/>
                      <a:pt x="1955" y="3535"/>
                    </a:cubicBezTo>
                    <a:cubicBezTo>
                      <a:pt x="1980" y="3535"/>
                      <a:pt x="2005" y="3510"/>
                      <a:pt x="2005" y="3485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4"/>
                      <a:pt x="1955" y="3184"/>
                      <a:pt x="1955" y="3109"/>
                    </a:cubicBezTo>
                    <a:cubicBezTo>
                      <a:pt x="1930" y="3034"/>
                      <a:pt x="1905" y="2958"/>
                      <a:pt x="1880" y="2883"/>
                    </a:cubicBezTo>
                    <a:lnTo>
                      <a:pt x="1880" y="2883"/>
                    </a:lnTo>
                    <a:cubicBezTo>
                      <a:pt x="1955" y="2908"/>
                      <a:pt x="2005" y="2958"/>
                      <a:pt x="2056" y="2983"/>
                    </a:cubicBezTo>
                    <a:cubicBezTo>
                      <a:pt x="2131" y="3034"/>
                      <a:pt x="2231" y="3084"/>
                      <a:pt x="2306" y="3134"/>
                    </a:cubicBezTo>
                    <a:cubicBezTo>
                      <a:pt x="2331" y="3134"/>
                      <a:pt x="2356" y="3134"/>
                      <a:pt x="2381" y="3109"/>
                    </a:cubicBezTo>
                    <a:cubicBezTo>
                      <a:pt x="2406" y="3084"/>
                      <a:pt x="2381" y="3059"/>
                      <a:pt x="2356" y="3034"/>
                    </a:cubicBezTo>
                    <a:cubicBezTo>
                      <a:pt x="2281" y="2983"/>
                      <a:pt x="2181" y="2933"/>
                      <a:pt x="2106" y="2858"/>
                    </a:cubicBezTo>
                    <a:cubicBezTo>
                      <a:pt x="2030" y="2808"/>
                      <a:pt x="1955" y="2758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57"/>
                      <a:pt x="1830" y="2482"/>
                      <a:pt x="1855" y="2482"/>
                    </a:cubicBezTo>
                    <a:cubicBezTo>
                      <a:pt x="1905" y="2482"/>
                      <a:pt x="1955" y="2507"/>
                      <a:pt x="2030" y="2507"/>
                    </a:cubicBezTo>
                    <a:cubicBezTo>
                      <a:pt x="2056" y="2532"/>
                      <a:pt x="2081" y="2532"/>
                      <a:pt x="2106" y="2532"/>
                    </a:cubicBezTo>
                    <a:lnTo>
                      <a:pt x="2181" y="2557"/>
                    </a:ln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582"/>
                      <a:pt x="2306" y="2582"/>
                      <a:pt x="2331" y="2607"/>
                    </a:cubicBezTo>
                    <a:cubicBezTo>
                      <a:pt x="2356" y="2607"/>
                      <a:pt x="2381" y="2582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32"/>
                      <a:pt x="2331" y="2307"/>
                      <a:pt x="2306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cubicBezTo>
                      <a:pt x="2256" y="2081"/>
                      <a:pt x="2256" y="2056"/>
                      <a:pt x="2256" y="2056"/>
                    </a:cubicBez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31"/>
                      <a:pt x="2582" y="2156"/>
                      <a:pt x="2632" y="2156"/>
                    </a:cubicBezTo>
                    <a:cubicBezTo>
                      <a:pt x="2632" y="2156"/>
                      <a:pt x="2632" y="2181"/>
                      <a:pt x="2632" y="2181"/>
                    </a:cubicBezTo>
                    <a:cubicBezTo>
                      <a:pt x="2682" y="2257"/>
                      <a:pt x="2707" y="2357"/>
                      <a:pt x="2757" y="2432"/>
                    </a:cubicBezTo>
                    <a:cubicBezTo>
                      <a:pt x="2782" y="2457"/>
                      <a:pt x="2807" y="2507"/>
                      <a:pt x="2833" y="2557"/>
                    </a:cubicBezTo>
                    <a:cubicBezTo>
                      <a:pt x="2858" y="2582"/>
                      <a:pt x="2883" y="2633"/>
                      <a:pt x="2933" y="2683"/>
                    </a:cubicBezTo>
                    <a:cubicBezTo>
                      <a:pt x="2933" y="2708"/>
                      <a:pt x="2958" y="2708"/>
                      <a:pt x="2983" y="2708"/>
                    </a:cubicBezTo>
                    <a:cubicBezTo>
                      <a:pt x="2983" y="2683"/>
                      <a:pt x="3008" y="2658"/>
                      <a:pt x="2983" y="2658"/>
                    </a:cubicBezTo>
                    <a:cubicBezTo>
                      <a:pt x="2933" y="2557"/>
                      <a:pt x="2883" y="2482"/>
                      <a:pt x="2833" y="2382"/>
                    </a:cubicBezTo>
                    <a:cubicBezTo>
                      <a:pt x="2807" y="2332"/>
                      <a:pt x="2757" y="2257"/>
                      <a:pt x="2732" y="2206"/>
                    </a:cubicBezTo>
                    <a:cubicBezTo>
                      <a:pt x="2782" y="2206"/>
                      <a:pt x="2833" y="2232"/>
                      <a:pt x="2883" y="2257"/>
                    </a:cubicBezTo>
                    <a:cubicBezTo>
                      <a:pt x="2958" y="2257"/>
                      <a:pt x="3008" y="2282"/>
                      <a:pt x="3058" y="2307"/>
                    </a:cubicBezTo>
                    <a:cubicBezTo>
                      <a:pt x="3108" y="2307"/>
                      <a:pt x="3158" y="2332"/>
                      <a:pt x="3208" y="2332"/>
                    </a:cubicBezTo>
                    <a:cubicBezTo>
                      <a:pt x="3223" y="2339"/>
                      <a:pt x="3236" y="2342"/>
                      <a:pt x="3247" y="2342"/>
                    </a:cubicBezTo>
                    <a:cubicBezTo>
                      <a:pt x="3273" y="2342"/>
                      <a:pt x="3291" y="2324"/>
                      <a:pt x="3309" y="2307"/>
                    </a:cubicBezTo>
                    <a:cubicBezTo>
                      <a:pt x="3309" y="2282"/>
                      <a:pt x="3309" y="2232"/>
                      <a:pt x="3284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8" y="2081"/>
                    </a:lnTo>
                    <a:lnTo>
                      <a:pt x="3008" y="2031"/>
                    </a:lnTo>
                    <a:cubicBezTo>
                      <a:pt x="3133" y="1981"/>
                      <a:pt x="3234" y="1931"/>
                      <a:pt x="3359" y="1881"/>
                    </a:cubicBezTo>
                    <a:cubicBezTo>
                      <a:pt x="3384" y="1881"/>
                      <a:pt x="3409" y="1831"/>
                      <a:pt x="3384" y="1805"/>
                    </a:cubicBezTo>
                    <a:cubicBezTo>
                      <a:pt x="3384" y="1780"/>
                      <a:pt x="3384" y="1755"/>
                      <a:pt x="3359" y="1755"/>
                    </a:cubicBezTo>
                    <a:cubicBezTo>
                      <a:pt x="3359" y="1730"/>
                      <a:pt x="3334" y="1730"/>
                      <a:pt x="3309" y="1730"/>
                    </a:cubicBezTo>
                    <a:cubicBezTo>
                      <a:pt x="3183" y="1780"/>
                      <a:pt x="3083" y="1805"/>
                      <a:pt x="2983" y="1856"/>
                    </a:cubicBezTo>
                    <a:cubicBezTo>
                      <a:pt x="2858" y="1906"/>
                      <a:pt x="2757" y="1931"/>
                      <a:pt x="2657" y="1981"/>
                    </a:cubicBezTo>
                    <a:lnTo>
                      <a:pt x="2607" y="1981"/>
                    </a:lnTo>
                    <a:cubicBezTo>
                      <a:pt x="2582" y="1981"/>
                      <a:pt x="2557" y="1956"/>
                      <a:pt x="2532" y="1956"/>
                    </a:cubicBezTo>
                    <a:cubicBezTo>
                      <a:pt x="2457" y="1931"/>
                      <a:pt x="2381" y="1906"/>
                      <a:pt x="2306" y="1881"/>
                    </a:cubicBezTo>
                    <a:cubicBezTo>
                      <a:pt x="2331" y="1881"/>
                      <a:pt x="2356" y="1856"/>
                      <a:pt x="2406" y="1856"/>
                    </a:cubicBezTo>
                    <a:cubicBezTo>
                      <a:pt x="2431" y="1831"/>
                      <a:pt x="2482" y="1805"/>
                      <a:pt x="2507" y="1780"/>
                    </a:cubicBezTo>
                    <a:cubicBezTo>
                      <a:pt x="2557" y="1755"/>
                      <a:pt x="2607" y="1730"/>
                      <a:pt x="2657" y="1705"/>
                    </a:cubicBezTo>
                    <a:cubicBezTo>
                      <a:pt x="2682" y="1680"/>
                      <a:pt x="2732" y="1680"/>
                      <a:pt x="2757" y="1630"/>
                    </a:cubicBezTo>
                    <a:cubicBezTo>
                      <a:pt x="2782" y="1630"/>
                      <a:pt x="2782" y="1630"/>
                      <a:pt x="2782" y="1605"/>
                    </a:cubicBezTo>
                    <a:cubicBezTo>
                      <a:pt x="2807" y="1580"/>
                      <a:pt x="2833" y="1555"/>
                      <a:pt x="2807" y="1530"/>
                    </a:cubicBezTo>
                    <a:cubicBezTo>
                      <a:pt x="2807" y="1505"/>
                      <a:pt x="2782" y="1505"/>
                      <a:pt x="2757" y="1480"/>
                    </a:cubicBezTo>
                    <a:cubicBezTo>
                      <a:pt x="2707" y="1455"/>
                      <a:pt x="2657" y="1455"/>
                      <a:pt x="2607" y="1430"/>
                    </a:cubicBezTo>
                    <a:cubicBezTo>
                      <a:pt x="2557" y="1404"/>
                      <a:pt x="2507" y="1404"/>
                      <a:pt x="2482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06" y="1304"/>
                      <a:pt x="2281" y="1279"/>
                      <a:pt x="2231" y="1279"/>
                    </a:cubicBezTo>
                    <a:cubicBezTo>
                      <a:pt x="2206" y="1254"/>
                      <a:pt x="2181" y="1254"/>
                      <a:pt x="2156" y="1229"/>
                    </a:cubicBezTo>
                    <a:cubicBezTo>
                      <a:pt x="2156" y="1229"/>
                      <a:pt x="2156" y="1229"/>
                      <a:pt x="2181" y="1204"/>
                    </a:cubicBezTo>
                    <a:cubicBezTo>
                      <a:pt x="2231" y="1179"/>
                      <a:pt x="2256" y="1129"/>
                      <a:pt x="2306" y="1104"/>
                    </a:cubicBezTo>
                    <a:cubicBezTo>
                      <a:pt x="2331" y="1079"/>
                      <a:pt x="2381" y="1054"/>
                      <a:pt x="2406" y="1029"/>
                    </a:cubicBezTo>
                    <a:lnTo>
                      <a:pt x="2431" y="1029"/>
                    </a:lnTo>
                    <a:cubicBezTo>
                      <a:pt x="2507" y="1079"/>
                      <a:pt x="2607" y="1079"/>
                      <a:pt x="2682" y="1104"/>
                    </a:cubicBezTo>
                    <a:cubicBezTo>
                      <a:pt x="2782" y="1129"/>
                      <a:pt x="2858" y="1154"/>
                      <a:pt x="2958" y="1179"/>
                    </a:cubicBezTo>
                    <a:cubicBezTo>
                      <a:pt x="2983" y="1179"/>
                      <a:pt x="3033" y="1179"/>
                      <a:pt x="3033" y="1129"/>
                    </a:cubicBezTo>
                    <a:cubicBezTo>
                      <a:pt x="3033" y="1104"/>
                      <a:pt x="3033" y="1054"/>
                      <a:pt x="2983" y="1054"/>
                    </a:cubicBezTo>
                    <a:cubicBezTo>
                      <a:pt x="2908" y="1029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2" y="903"/>
                    </a:cubicBezTo>
                    <a:cubicBezTo>
                      <a:pt x="2557" y="903"/>
                      <a:pt x="2582" y="878"/>
                      <a:pt x="2607" y="878"/>
                    </a:cubicBezTo>
                    <a:cubicBezTo>
                      <a:pt x="2607" y="853"/>
                      <a:pt x="2632" y="828"/>
                      <a:pt x="2657" y="803"/>
                    </a:cubicBezTo>
                    <a:cubicBezTo>
                      <a:pt x="2682" y="778"/>
                      <a:pt x="2707" y="778"/>
                      <a:pt x="2732" y="753"/>
                    </a:cubicBezTo>
                    <a:cubicBezTo>
                      <a:pt x="2782" y="728"/>
                      <a:pt x="2833" y="678"/>
                      <a:pt x="2858" y="653"/>
                    </a:cubicBezTo>
                    <a:cubicBezTo>
                      <a:pt x="2883" y="628"/>
                      <a:pt x="2883" y="602"/>
                      <a:pt x="2858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lnTo>
                      <a:pt x="2807" y="577"/>
                    </a:lnTo>
                    <a:cubicBezTo>
                      <a:pt x="2757" y="628"/>
                      <a:pt x="2732" y="653"/>
                      <a:pt x="2682" y="678"/>
                    </a:cubicBezTo>
                    <a:cubicBezTo>
                      <a:pt x="2632" y="728"/>
                      <a:pt x="2582" y="778"/>
                      <a:pt x="2532" y="803"/>
                    </a:cubicBezTo>
                    <a:cubicBezTo>
                      <a:pt x="2532" y="828"/>
                      <a:pt x="2532" y="828"/>
                      <a:pt x="2507" y="828"/>
                    </a:cubicBezTo>
                    <a:cubicBezTo>
                      <a:pt x="2507" y="803"/>
                      <a:pt x="2507" y="753"/>
                      <a:pt x="2507" y="703"/>
                    </a:cubicBezTo>
                    <a:cubicBezTo>
                      <a:pt x="2507" y="628"/>
                      <a:pt x="2507" y="527"/>
                      <a:pt x="2507" y="427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31" y="377"/>
                      <a:pt x="2381" y="402"/>
                      <a:pt x="2381" y="427"/>
                    </a:cubicBezTo>
                    <a:cubicBezTo>
                      <a:pt x="2381" y="527"/>
                      <a:pt x="2381" y="602"/>
                      <a:pt x="2381" y="703"/>
                    </a:cubicBezTo>
                    <a:cubicBezTo>
                      <a:pt x="2381" y="778"/>
                      <a:pt x="2381" y="853"/>
                      <a:pt x="2381" y="953"/>
                    </a:cubicBezTo>
                    <a:cubicBezTo>
                      <a:pt x="2331" y="978"/>
                      <a:pt x="2306" y="1003"/>
                      <a:pt x="2256" y="1054"/>
                    </a:cubicBezTo>
                    <a:cubicBezTo>
                      <a:pt x="2231" y="1079"/>
                      <a:pt x="2181" y="1129"/>
                      <a:pt x="2131" y="1154"/>
                    </a:cubicBezTo>
                    <a:cubicBezTo>
                      <a:pt x="2131" y="1154"/>
                      <a:pt x="2131" y="1129"/>
                      <a:pt x="2131" y="1129"/>
                    </a:cubicBezTo>
                    <a:cubicBezTo>
                      <a:pt x="2131" y="1079"/>
                      <a:pt x="2106" y="1029"/>
                      <a:pt x="2106" y="978"/>
                    </a:cubicBezTo>
                    <a:cubicBezTo>
                      <a:pt x="2106" y="928"/>
                      <a:pt x="2081" y="878"/>
                      <a:pt x="2081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28"/>
                      <a:pt x="2056" y="703"/>
                      <a:pt x="2056" y="703"/>
                    </a:cubicBezTo>
                    <a:cubicBezTo>
                      <a:pt x="2056" y="678"/>
                      <a:pt x="2030" y="678"/>
                      <a:pt x="2030" y="678"/>
                    </a:cubicBezTo>
                    <a:cubicBezTo>
                      <a:pt x="2030" y="653"/>
                      <a:pt x="2005" y="653"/>
                      <a:pt x="1980" y="653"/>
                    </a:cubicBezTo>
                    <a:lnTo>
                      <a:pt x="1955" y="653"/>
                    </a:lnTo>
                    <a:cubicBezTo>
                      <a:pt x="1930" y="653"/>
                      <a:pt x="1905" y="678"/>
                      <a:pt x="1880" y="703"/>
                    </a:cubicBezTo>
                    <a:cubicBezTo>
                      <a:pt x="1855" y="728"/>
                      <a:pt x="1830" y="728"/>
                      <a:pt x="1805" y="753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29" y="928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9"/>
                      <a:pt x="1504" y="1054"/>
                      <a:pt x="1479" y="1079"/>
                    </a:cubicBezTo>
                    <a:cubicBezTo>
                      <a:pt x="1454" y="1079"/>
                      <a:pt x="1454" y="1054"/>
                      <a:pt x="1454" y="1029"/>
                    </a:cubicBezTo>
                    <a:cubicBezTo>
                      <a:pt x="1429" y="953"/>
                      <a:pt x="1429" y="903"/>
                      <a:pt x="1429" y="828"/>
                    </a:cubicBezTo>
                    <a:lnTo>
                      <a:pt x="1404" y="753"/>
                    </a:lnTo>
                    <a:cubicBezTo>
                      <a:pt x="1404" y="753"/>
                      <a:pt x="1429" y="753"/>
                      <a:pt x="1429" y="728"/>
                    </a:cubicBezTo>
                    <a:cubicBezTo>
                      <a:pt x="1454" y="678"/>
                      <a:pt x="1479" y="628"/>
                      <a:pt x="1504" y="577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4" y="352"/>
                      <a:pt x="1629" y="302"/>
                      <a:pt x="1629" y="252"/>
                    </a:cubicBezTo>
                    <a:cubicBezTo>
                      <a:pt x="1655" y="176"/>
                      <a:pt x="1680" y="126"/>
                      <a:pt x="1705" y="76"/>
                    </a:cubicBezTo>
                    <a:cubicBezTo>
                      <a:pt x="1705" y="26"/>
                      <a:pt x="1705" y="1"/>
                      <a:pt x="1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8"/>
              <p:cNvSpPr/>
              <p:nvPr/>
            </p:nvSpPr>
            <p:spPr>
              <a:xfrm>
                <a:off x="5275850" y="1744375"/>
                <a:ext cx="85225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3535" fill="none" extrusionOk="0">
                    <a:moveTo>
                      <a:pt x="2181" y="2081"/>
                    </a:moveTo>
                    <a:cubicBezTo>
                      <a:pt x="2181" y="2131"/>
                      <a:pt x="2181" y="2156"/>
                      <a:pt x="2206" y="2206"/>
                    </a:cubicBezTo>
                    <a:cubicBezTo>
                      <a:pt x="2231" y="2282"/>
                      <a:pt x="2231" y="2332"/>
                      <a:pt x="2256" y="2407"/>
                    </a:cubicBezTo>
                    <a:cubicBezTo>
                      <a:pt x="2256" y="2432"/>
                      <a:pt x="2281" y="2457"/>
                      <a:pt x="2281" y="2507"/>
                    </a:cubicBezTo>
                    <a:cubicBezTo>
                      <a:pt x="2256" y="2482"/>
                      <a:pt x="2256" y="2482"/>
                      <a:pt x="2231" y="2482"/>
                    </a:cubicBezTo>
                    <a:cubicBezTo>
                      <a:pt x="2206" y="2482"/>
                      <a:pt x="2181" y="2482"/>
                      <a:pt x="2131" y="2482"/>
                    </a:cubicBezTo>
                    <a:cubicBezTo>
                      <a:pt x="2106" y="2482"/>
                      <a:pt x="2081" y="2457"/>
                      <a:pt x="2056" y="2457"/>
                    </a:cubicBezTo>
                    <a:cubicBezTo>
                      <a:pt x="2030" y="2457"/>
                      <a:pt x="2005" y="2457"/>
                      <a:pt x="1980" y="2432"/>
                    </a:cubicBezTo>
                    <a:cubicBezTo>
                      <a:pt x="1955" y="2432"/>
                      <a:pt x="1955" y="2432"/>
                      <a:pt x="1930" y="2432"/>
                    </a:cubicBezTo>
                    <a:cubicBezTo>
                      <a:pt x="1905" y="2432"/>
                      <a:pt x="1855" y="2407"/>
                      <a:pt x="1830" y="2407"/>
                    </a:cubicBezTo>
                    <a:cubicBezTo>
                      <a:pt x="1830" y="2407"/>
                      <a:pt x="1805" y="2407"/>
                      <a:pt x="1805" y="2382"/>
                    </a:cubicBezTo>
                    <a:cubicBezTo>
                      <a:pt x="1780" y="2382"/>
                      <a:pt x="1780" y="2382"/>
                      <a:pt x="1780" y="2382"/>
                    </a:cubicBezTo>
                    <a:cubicBezTo>
                      <a:pt x="1755" y="2357"/>
                      <a:pt x="1755" y="2357"/>
                      <a:pt x="1755" y="2332"/>
                    </a:cubicBezTo>
                    <a:cubicBezTo>
                      <a:pt x="1730" y="2206"/>
                      <a:pt x="1705" y="2081"/>
                      <a:pt x="1680" y="1981"/>
                    </a:cubicBezTo>
                    <a:cubicBezTo>
                      <a:pt x="1680" y="1931"/>
                      <a:pt x="1655" y="1881"/>
                      <a:pt x="1655" y="1856"/>
                    </a:cubicBezTo>
                    <a:cubicBezTo>
                      <a:pt x="1805" y="1906"/>
                      <a:pt x="1980" y="1956"/>
                      <a:pt x="2131" y="2006"/>
                    </a:cubicBezTo>
                    <a:cubicBezTo>
                      <a:pt x="2156" y="2006"/>
                      <a:pt x="2156" y="2006"/>
                      <a:pt x="2156" y="2031"/>
                    </a:cubicBezTo>
                    <a:cubicBezTo>
                      <a:pt x="2181" y="2031"/>
                      <a:pt x="2181" y="2056"/>
                      <a:pt x="2181" y="2081"/>
                    </a:cubicBezTo>
                    <a:close/>
                    <a:moveTo>
                      <a:pt x="1579" y="2432"/>
                    </a:moveTo>
                    <a:cubicBezTo>
                      <a:pt x="1554" y="2432"/>
                      <a:pt x="1554" y="2432"/>
                      <a:pt x="1554" y="2457"/>
                    </a:cubicBezTo>
                    <a:cubicBezTo>
                      <a:pt x="1529" y="2457"/>
                      <a:pt x="1529" y="2457"/>
                      <a:pt x="1529" y="2482"/>
                    </a:cubicBezTo>
                    <a:cubicBezTo>
                      <a:pt x="1504" y="2482"/>
                      <a:pt x="1479" y="2507"/>
                      <a:pt x="1454" y="2507"/>
                    </a:cubicBezTo>
                    <a:cubicBezTo>
                      <a:pt x="1454" y="2532"/>
                      <a:pt x="1429" y="2532"/>
                      <a:pt x="1404" y="2557"/>
                    </a:cubicBezTo>
                    <a:cubicBezTo>
                      <a:pt x="1379" y="2582"/>
                      <a:pt x="1379" y="2582"/>
                      <a:pt x="1354" y="2607"/>
                    </a:cubicBezTo>
                    <a:cubicBezTo>
                      <a:pt x="1354" y="2607"/>
                      <a:pt x="1329" y="2633"/>
                      <a:pt x="1304" y="2633"/>
                    </a:cubicBezTo>
                    <a:cubicBezTo>
                      <a:pt x="1304" y="2607"/>
                      <a:pt x="1304" y="2607"/>
                      <a:pt x="1304" y="2582"/>
                    </a:cubicBezTo>
                    <a:cubicBezTo>
                      <a:pt x="1304" y="2582"/>
                      <a:pt x="1304" y="2557"/>
                      <a:pt x="1279" y="2532"/>
                    </a:cubicBezTo>
                    <a:cubicBezTo>
                      <a:pt x="1279" y="2507"/>
                      <a:pt x="1279" y="2482"/>
                      <a:pt x="1279" y="2457"/>
                    </a:cubicBezTo>
                    <a:cubicBezTo>
                      <a:pt x="1254" y="2432"/>
                      <a:pt x="1254" y="2407"/>
                      <a:pt x="1228" y="2382"/>
                    </a:cubicBezTo>
                    <a:cubicBezTo>
                      <a:pt x="1228" y="2357"/>
                      <a:pt x="1228" y="2332"/>
                      <a:pt x="1228" y="2307"/>
                    </a:cubicBezTo>
                    <a:cubicBezTo>
                      <a:pt x="1203" y="2282"/>
                      <a:pt x="1203" y="2257"/>
                      <a:pt x="1203" y="2232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53" y="2106"/>
                      <a:pt x="1153" y="2106"/>
                    </a:cubicBezTo>
                    <a:cubicBezTo>
                      <a:pt x="1153" y="2106"/>
                      <a:pt x="1178" y="2081"/>
                      <a:pt x="1178" y="2081"/>
                    </a:cubicBezTo>
                    <a:cubicBezTo>
                      <a:pt x="1228" y="2031"/>
                      <a:pt x="1279" y="2006"/>
                      <a:pt x="1329" y="1956"/>
                    </a:cubicBezTo>
                    <a:cubicBezTo>
                      <a:pt x="1379" y="1931"/>
                      <a:pt x="1404" y="1881"/>
                      <a:pt x="1454" y="1831"/>
                    </a:cubicBezTo>
                    <a:cubicBezTo>
                      <a:pt x="1479" y="1831"/>
                      <a:pt x="1504" y="1805"/>
                      <a:pt x="1504" y="1805"/>
                    </a:cubicBezTo>
                    <a:cubicBezTo>
                      <a:pt x="1529" y="1805"/>
                      <a:pt x="1529" y="1805"/>
                      <a:pt x="1529" y="1805"/>
                    </a:cubicBezTo>
                    <a:cubicBezTo>
                      <a:pt x="1554" y="1856"/>
                      <a:pt x="1554" y="1906"/>
                      <a:pt x="1579" y="1956"/>
                    </a:cubicBezTo>
                    <a:cubicBezTo>
                      <a:pt x="1604" y="2081"/>
                      <a:pt x="1629" y="2206"/>
                      <a:pt x="1655" y="2332"/>
                    </a:cubicBezTo>
                    <a:cubicBezTo>
                      <a:pt x="1629" y="2357"/>
                      <a:pt x="1629" y="2357"/>
                      <a:pt x="1629" y="2382"/>
                    </a:cubicBezTo>
                    <a:cubicBezTo>
                      <a:pt x="1604" y="2382"/>
                      <a:pt x="1579" y="2407"/>
                      <a:pt x="1579" y="2432"/>
                    </a:cubicBezTo>
                    <a:close/>
                    <a:moveTo>
                      <a:pt x="827" y="1981"/>
                    </a:moveTo>
                    <a:cubicBezTo>
                      <a:pt x="777" y="1956"/>
                      <a:pt x="727" y="1956"/>
                      <a:pt x="677" y="1931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06"/>
                      <a:pt x="677" y="1906"/>
                      <a:pt x="677" y="1881"/>
                    </a:cubicBezTo>
                    <a:cubicBezTo>
                      <a:pt x="702" y="1881"/>
                      <a:pt x="727" y="1856"/>
                      <a:pt x="752" y="1831"/>
                    </a:cubicBezTo>
                    <a:cubicBezTo>
                      <a:pt x="777" y="1831"/>
                      <a:pt x="777" y="1805"/>
                      <a:pt x="802" y="1780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680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9" y="1730"/>
                      <a:pt x="1329" y="1730"/>
                      <a:pt x="1404" y="1755"/>
                    </a:cubicBezTo>
                    <a:lnTo>
                      <a:pt x="1404" y="1755"/>
                    </a:lnTo>
                    <a:cubicBezTo>
                      <a:pt x="1404" y="1755"/>
                      <a:pt x="1404" y="1755"/>
                      <a:pt x="1404" y="1780"/>
                    </a:cubicBezTo>
                    <a:cubicBezTo>
                      <a:pt x="1354" y="1805"/>
                      <a:pt x="1304" y="1856"/>
                      <a:pt x="1254" y="1881"/>
                    </a:cubicBezTo>
                    <a:cubicBezTo>
                      <a:pt x="1203" y="1931"/>
                      <a:pt x="1153" y="1981"/>
                      <a:pt x="1103" y="2006"/>
                    </a:cubicBezTo>
                    <a:cubicBezTo>
                      <a:pt x="1103" y="2031"/>
                      <a:pt x="1078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878" y="2006"/>
                      <a:pt x="827" y="1981"/>
                    </a:cubicBezTo>
                    <a:close/>
                    <a:moveTo>
                      <a:pt x="928" y="1104"/>
                    </a:moveTo>
                    <a:cubicBezTo>
                      <a:pt x="928" y="1079"/>
                      <a:pt x="903" y="1029"/>
                      <a:pt x="878" y="1003"/>
                    </a:cubicBezTo>
                    <a:cubicBezTo>
                      <a:pt x="903" y="1003"/>
                      <a:pt x="903" y="1003"/>
                      <a:pt x="903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903" y="1003"/>
                      <a:pt x="928" y="1003"/>
                      <a:pt x="978" y="1003"/>
                    </a:cubicBezTo>
                    <a:cubicBezTo>
                      <a:pt x="1003" y="1029"/>
                      <a:pt x="1028" y="1029"/>
                      <a:pt x="1053" y="1029"/>
                    </a:cubicBezTo>
                    <a:cubicBezTo>
                      <a:pt x="1078" y="1029"/>
                      <a:pt x="1128" y="1054"/>
                      <a:pt x="1153" y="1054"/>
                    </a:cubicBezTo>
                    <a:cubicBezTo>
                      <a:pt x="1203" y="1079"/>
                      <a:pt x="1279" y="1104"/>
                      <a:pt x="1329" y="1104"/>
                    </a:cubicBezTo>
                    <a:cubicBezTo>
                      <a:pt x="1354" y="1104"/>
                      <a:pt x="1354" y="1129"/>
                      <a:pt x="1379" y="1129"/>
                    </a:cubicBezTo>
                    <a:cubicBezTo>
                      <a:pt x="1379" y="1154"/>
                      <a:pt x="1379" y="1179"/>
                      <a:pt x="1404" y="1204"/>
                    </a:cubicBezTo>
                    <a:cubicBezTo>
                      <a:pt x="1429" y="1354"/>
                      <a:pt x="1454" y="1480"/>
                      <a:pt x="1479" y="1605"/>
                    </a:cubicBezTo>
                    <a:cubicBezTo>
                      <a:pt x="1504" y="1605"/>
                      <a:pt x="1504" y="1630"/>
                      <a:pt x="1504" y="1655"/>
                    </a:cubicBezTo>
                    <a:cubicBezTo>
                      <a:pt x="1479" y="1630"/>
                      <a:pt x="1429" y="1630"/>
                      <a:pt x="1404" y="1630"/>
                    </a:cubicBezTo>
                    <a:cubicBezTo>
                      <a:pt x="1304" y="1605"/>
                      <a:pt x="1203" y="1555"/>
                      <a:pt x="1103" y="1505"/>
                    </a:cubicBezTo>
                    <a:cubicBezTo>
                      <a:pt x="1078" y="1505"/>
                      <a:pt x="1078" y="1480"/>
                      <a:pt x="1078" y="1480"/>
                    </a:cubicBezTo>
                    <a:cubicBezTo>
                      <a:pt x="1078" y="1455"/>
                      <a:pt x="1053" y="1430"/>
                      <a:pt x="1053" y="1404"/>
                    </a:cubicBezTo>
                    <a:cubicBezTo>
                      <a:pt x="1028" y="1354"/>
                      <a:pt x="1003" y="1304"/>
                      <a:pt x="978" y="1254"/>
                    </a:cubicBezTo>
                    <a:cubicBezTo>
                      <a:pt x="978" y="1204"/>
                      <a:pt x="953" y="1154"/>
                      <a:pt x="928" y="1104"/>
                    </a:cubicBezTo>
                    <a:close/>
                    <a:moveTo>
                      <a:pt x="1504" y="1154"/>
                    </a:moveTo>
                    <a:cubicBezTo>
                      <a:pt x="1529" y="1129"/>
                      <a:pt x="1554" y="1104"/>
                      <a:pt x="1604" y="1079"/>
                    </a:cubicBezTo>
                    <a:cubicBezTo>
                      <a:pt x="1629" y="1054"/>
                      <a:pt x="1655" y="1029"/>
                      <a:pt x="1680" y="1003"/>
                    </a:cubicBezTo>
                    <a:cubicBezTo>
                      <a:pt x="1705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53"/>
                      <a:pt x="1905" y="828"/>
                      <a:pt x="1955" y="778"/>
                    </a:cubicBezTo>
                    <a:cubicBezTo>
                      <a:pt x="1955" y="778"/>
                      <a:pt x="1955" y="778"/>
                      <a:pt x="1980" y="778"/>
                    </a:cubicBezTo>
                    <a:cubicBezTo>
                      <a:pt x="1980" y="803"/>
                      <a:pt x="1980" y="828"/>
                      <a:pt x="1980" y="828"/>
                    </a:cubicBezTo>
                    <a:cubicBezTo>
                      <a:pt x="1980" y="878"/>
                      <a:pt x="2005" y="928"/>
                      <a:pt x="2005" y="978"/>
                    </a:cubicBezTo>
                    <a:cubicBezTo>
                      <a:pt x="2030" y="1029"/>
                      <a:pt x="2030" y="1079"/>
                      <a:pt x="2056" y="1129"/>
                    </a:cubicBezTo>
                    <a:cubicBezTo>
                      <a:pt x="2056" y="1154"/>
                      <a:pt x="2056" y="1179"/>
                      <a:pt x="2081" y="1204"/>
                    </a:cubicBezTo>
                    <a:cubicBezTo>
                      <a:pt x="2030" y="1229"/>
                      <a:pt x="2005" y="1254"/>
                      <a:pt x="1980" y="1279"/>
                    </a:cubicBezTo>
                    <a:cubicBezTo>
                      <a:pt x="1930" y="1329"/>
                      <a:pt x="1880" y="1354"/>
                      <a:pt x="1830" y="1404"/>
                    </a:cubicBezTo>
                    <a:cubicBezTo>
                      <a:pt x="1780" y="1430"/>
                      <a:pt x="1730" y="1480"/>
                      <a:pt x="1680" y="1530"/>
                    </a:cubicBezTo>
                    <a:cubicBezTo>
                      <a:pt x="1655" y="1555"/>
                      <a:pt x="1629" y="1580"/>
                      <a:pt x="1604" y="1605"/>
                    </a:cubicBezTo>
                    <a:cubicBezTo>
                      <a:pt x="1604" y="1605"/>
                      <a:pt x="1604" y="1605"/>
                      <a:pt x="1579" y="1580"/>
                    </a:cubicBezTo>
                    <a:cubicBezTo>
                      <a:pt x="1554" y="1455"/>
                      <a:pt x="1529" y="1329"/>
                      <a:pt x="1504" y="1204"/>
                    </a:cubicBezTo>
                    <a:cubicBezTo>
                      <a:pt x="1504" y="1204"/>
                      <a:pt x="1479" y="1179"/>
                      <a:pt x="1479" y="1154"/>
                    </a:cubicBezTo>
                    <a:cubicBezTo>
                      <a:pt x="1479" y="1154"/>
                      <a:pt x="1504" y="1154"/>
                      <a:pt x="1504" y="1154"/>
                    </a:cubicBezTo>
                    <a:close/>
                    <a:moveTo>
                      <a:pt x="2406" y="1455"/>
                    </a:moveTo>
                    <a:cubicBezTo>
                      <a:pt x="2482" y="1480"/>
                      <a:pt x="2582" y="1530"/>
                      <a:pt x="2682" y="1555"/>
                    </a:cubicBezTo>
                    <a:cubicBezTo>
                      <a:pt x="2657" y="1580"/>
                      <a:pt x="2657" y="1580"/>
                      <a:pt x="2632" y="1580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31" y="1730"/>
                      <a:pt x="2381" y="1755"/>
                    </a:cubicBezTo>
                    <a:cubicBezTo>
                      <a:pt x="2331" y="1755"/>
                      <a:pt x="2306" y="1780"/>
                      <a:pt x="2256" y="1805"/>
                    </a:cubicBezTo>
                    <a:cubicBezTo>
                      <a:pt x="2231" y="1805"/>
                      <a:pt x="2231" y="1831"/>
                      <a:pt x="2206" y="1831"/>
                    </a:cubicBezTo>
                    <a:cubicBezTo>
                      <a:pt x="2206" y="1831"/>
                      <a:pt x="2181" y="1856"/>
                      <a:pt x="2181" y="1856"/>
                    </a:cubicBezTo>
                    <a:cubicBezTo>
                      <a:pt x="2181" y="1856"/>
                      <a:pt x="2156" y="1856"/>
                      <a:pt x="2156" y="1856"/>
                    </a:cubicBezTo>
                    <a:cubicBezTo>
                      <a:pt x="2081" y="1831"/>
                      <a:pt x="2030" y="1805"/>
                      <a:pt x="1955" y="1780"/>
                    </a:cubicBezTo>
                    <a:cubicBezTo>
                      <a:pt x="1880" y="1755"/>
                      <a:pt x="1830" y="1755"/>
                      <a:pt x="1755" y="1730"/>
                    </a:cubicBezTo>
                    <a:cubicBezTo>
                      <a:pt x="1730" y="1705"/>
                      <a:pt x="1680" y="1705"/>
                      <a:pt x="1629" y="1680"/>
                    </a:cubicBezTo>
                    <a:cubicBezTo>
                      <a:pt x="1680" y="1655"/>
                      <a:pt x="1705" y="1630"/>
                      <a:pt x="1755" y="1580"/>
                    </a:cubicBezTo>
                    <a:cubicBezTo>
                      <a:pt x="1780" y="1530"/>
                      <a:pt x="1830" y="1505"/>
                      <a:pt x="1880" y="1455"/>
                    </a:cubicBezTo>
                    <a:cubicBezTo>
                      <a:pt x="1930" y="1404"/>
                      <a:pt x="1980" y="1379"/>
                      <a:pt x="2030" y="1329"/>
                    </a:cubicBezTo>
                    <a:cubicBezTo>
                      <a:pt x="2030" y="1329"/>
                      <a:pt x="2056" y="1304"/>
                      <a:pt x="2081" y="1279"/>
                    </a:cubicBezTo>
                    <a:cubicBezTo>
                      <a:pt x="2131" y="1304"/>
                      <a:pt x="2156" y="1329"/>
                      <a:pt x="2206" y="1354"/>
                    </a:cubicBezTo>
                    <a:cubicBezTo>
                      <a:pt x="2281" y="1379"/>
                      <a:pt x="2331" y="1404"/>
                      <a:pt x="2406" y="1455"/>
                    </a:cubicBezTo>
                    <a:close/>
                    <a:moveTo>
                      <a:pt x="2707" y="1580"/>
                    </a:moveTo>
                    <a:cubicBezTo>
                      <a:pt x="2707" y="1580"/>
                      <a:pt x="2707" y="1580"/>
                      <a:pt x="2707" y="1580"/>
                    </a:cubicBezTo>
                    <a:cubicBezTo>
                      <a:pt x="2707" y="1580"/>
                      <a:pt x="2707" y="1580"/>
                      <a:pt x="2707" y="1580"/>
                    </a:cubicBezTo>
                    <a:cubicBezTo>
                      <a:pt x="2707" y="1580"/>
                      <a:pt x="2707" y="1580"/>
                      <a:pt x="2707" y="1580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84" y="1755"/>
                      <a:pt x="3359" y="1755"/>
                    </a:cubicBezTo>
                    <a:cubicBezTo>
                      <a:pt x="3359" y="1730"/>
                      <a:pt x="3334" y="1730"/>
                      <a:pt x="3309" y="1730"/>
                    </a:cubicBezTo>
                    <a:cubicBezTo>
                      <a:pt x="3309" y="1730"/>
                      <a:pt x="3309" y="1730"/>
                      <a:pt x="3309" y="1730"/>
                    </a:cubicBezTo>
                    <a:cubicBezTo>
                      <a:pt x="3183" y="1780"/>
                      <a:pt x="3083" y="1805"/>
                      <a:pt x="2983" y="1856"/>
                    </a:cubicBezTo>
                    <a:cubicBezTo>
                      <a:pt x="2858" y="1906"/>
                      <a:pt x="2757" y="1931"/>
                      <a:pt x="2657" y="1981"/>
                    </a:cubicBezTo>
                    <a:cubicBezTo>
                      <a:pt x="2632" y="1981"/>
                      <a:pt x="2632" y="1981"/>
                      <a:pt x="2607" y="1981"/>
                    </a:cubicBezTo>
                    <a:cubicBezTo>
                      <a:pt x="2582" y="1981"/>
                      <a:pt x="2557" y="1956"/>
                      <a:pt x="2532" y="1956"/>
                    </a:cubicBezTo>
                    <a:cubicBezTo>
                      <a:pt x="2457" y="1931"/>
                      <a:pt x="2381" y="1906"/>
                      <a:pt x="2306" y="1881"/>
                    </a:cubicBezTo>
                    <a:cubicBezTo>
                      <a:pt x="2331" y="1881"/>
                      <a:pt x="2356" y="1856"/>
                      <a:pt x="2406" y="1856"/>
                    </a:cubicBezTo>
                    <a:cubicBezTo>
                      <a:pt x="2431" y="1831"/>
                      <a:pt x="2482" y="1805"/>
                      <a:pt x="2507" y="1780"/>
                    </a:cubicBezTo>
                    <a:cubicBezTo>
                      <a:pt x="2557" y="1755"/>
                      <a:pt x="2607" y="1730"/>
                      <a:pt x="2657" y="1705"/>
                    </a:cubicBezTo>
                    <a:cubicBezTo>
                      <a:pt x="2682" y="1680"/>
                      <a:pt x="2732" y="1680"/>
                      <a:pt x="2757" y="1630"/>
                    </a:cubicBezTo>
                    <a:cubicBezTo>
                      <a:pt x="2782" y="1630"/>
                      <a:pt x="2782" y="1630"/>
                      <a:pt x="2782" y="1605"/>
                    </a:cubicBezTo>
                    <a:cubicBezTo>
                      <a:pt x="2807" y="1580"/>
                      <a:pt x="2833" y="1555"/>
                      <a:pt x="2807" y="1530"/>
                    </a:cubicBezTo>
                    <a:cubicBezTo>
                      <a:pt x="2807" y="1505"/>
                      <a:pt x="2782" y="1505"/>
                      <a:pt x="2757" y="1480"/>
                    </a:cubicBezTo>
                    <a:cubicBezTo>
                      <a:pt x="2707" y="1455"/>
                      <a:pt x="2657" y="1455"/>
                      <a:pt x="2607" y="1430"/>
                    </a:cubicBezTo>
                    <a:cubicBezTo>
                      <a:pt x="2557" y="1404"/>
                      <a:pt x="2507" y="1404"/>
                      <a:pt x="2482" y="1379"/>
                    </a:cubicBezTo>
                    <a:cubicBezTo>
                      <a:pt x="2431" y="1354"/>
                      <a:pt x="2381" y="1354"/>
                      <a:pt x="2356" y="1329"/>
                    </a:cubicBezTo>
                    <a:cubicBezTo>
                      <a:pt x="2356" y="1329"/>
                      <a:pt x="2356" y="1329"/>
                      <a:pt x="2356" y="1329"/>
                    </a:cubicBezTo>
                    <a:cubicBezTo>
                      <a:pt x="2306" y="1304"/>
                      <a:pt x="2281" y="1279"/>
                      <a:pt x="2231" y="1279"/>
                    </a:cubicBezTo>
                    <a:cubicBezTo>
                      <a:pt x="2206" y="1254"/>
                      <a:pt x="2181" y="1254"/>
                      <a:pt x="2156" y="1229"/>
                    </a:cubicBezTo>
                    <a:cubicBezTo>
                      <a:pt x="2156" y="1229"/>
                      <a:pt x="2156" y="1229"/>
                      <a:pt x="2156" y="1229"/>
                    </a:cubicBezTo>
                    <a:cubicBezTo>
                      <a:pt x="2156" y="1229"/>
                      <a:pt x="2156" y="1229"/>
                      <a:pt x="2181" y="1204"/>
                    </a:cubicBezTo>
                    <a:cubicBezTo>
                      <a:pt x="2231" y="1179"/>
                      <a:pt x="2256" y="1129"/>
                      <a:pt x="2306" y="1104"/>
                    </a:cubicBezTo>
                    <a:cubicBezTo>
                      <a:pt x="2331" y="1079"/>
                      <a:pt x="2381" y="1054"/>
                      <a:pt x="2406" y="1029"/>
                    </a:cubicBezTo>
                    <a:cubicBezTo>
                      <a:pt x="2406" y="1029"/>
                      <a:pt x="2431" y="1029"/>
                      <a:pt x="2431" y="1029"/>
                    </a:cubicBezTo>
                    <a:cubicBezTo>
                      <a:pt x="2507" y="1079"/>
                      <a:pt x="2607" y="1079"/>
                      <a:pt x="2682" y="1104"/>
                    </a:cubicBezTo>
                    <a:cubicBezTo>
                      <a:pt x="2782" y="1129"/>
                      <a:pt x="2858" y="1154"/>
                      <a:pt x="2958" y="1179"/>
                    </a:cubicBezTo>
                    <a:cubicBezTo>
                      <a:pt x="2983" y="1179"/>
                      <a:pt x="3033" y="1179"/>
                      <a:pt x="3033" y="1129"/>
                    </a:cubicBezTo>
                    <a:cubicBezTo>
                      <a:pt x="3033" y="1104"/>
                      <a:pt x="3033" y="1054"/>
                      <a:pt x="2983" y="1054"/>
                    </a:cubicBezTo>
                    <a:cubicBezTo>
                      <a:pt x="2908" y="1029"/>
                      <a:pt x="2807" y="1003"/>
                      <a:pt x="2732" y="978"/>
                    </a:cubicBezTo>
                    <a:cubicBezTo>
                      <a:pt x="2657" y="953"/>
                      <a:pt x="2607" y="928"/>
                      <a:pt x="2532" y="903"/>
                    </a:cubicBezTo>
                    <a:cubicBezTo>
                      <a:pt x="2557" y="903"/>
                      <a:pt x="2582" y="878"/>
                      <a:pt x="2607" y="878"/>
                    </a:cubicBezTo>
                    <a:cubicBezTo>
                      <a:pt x="2607" y="853"/>
                      <a:pt x="2632" y="828"/>
                      <a:pt x="2657" y="803"/>
                    </a:cubicBezTo>
                    <a:cubicBezTo>
                      <a:pt x="2682" y="778"/>
                      <a:pt x="2707" y="778"/>
                      <a:pt x="2732" y="753"/>
                    </a:cubicBezTo>
                    <a:cubicBezTo>
                      <a:pt x="2782" y="728"/>
                      <a:pt x="2833" y="678"/>
                      <a:pt x="2858" y="653"/>
                    </a:cubicBezTo>
                    <a:cubicBezTo>
                      <a:pt x="2883" y="628"/>
                      <a:pt x="2883" y="602"/>
                      <a:pt x="2858" y="602"/>
                    </a:cubicBezTo>
                    <a:cubicBezTo>
                      <a:pt x="2858" y="577"/>
                      <a:pt x="2858" y="577"/>
                      <a:pt x="2833" y="577"/>
                    </a:cubicBezTo>
                    <a:cubicBezTo>
                      <a:pt x="2833" y="577"/>
                      <a:pt x="2807" y="577"/>
                      <a:pt x="2807" y="577"/>
                    </a:cubicBezTo>
                    <a:cubicBezTo>
                      <a:pt x="2757" y="628"/>
                      <a:pt x="2732" y="653"/>
                      <a:pt x="2682" y="678"/>
                    </a:cubicBezTo>
                    <a:cubicBezTo>
                      <a:pt x="2632" y="728"/>
                      <a:pt x="2582" y="778"/>
                      <a:pt x="2532" y="803"/>
                    </a:cubicBezTo>
                    <a:cubicBezTo>
                      <a:pt x="2532" y="828"/>
                      <a:pt x="2532" y="828"/>
                      <a:pt x="2507" y="828"/>
                    </a:cubicBezTo>
                    <a:cubicBezTo>
                      <a:pt x="2507" y="803"/>
                      <a:pt x="2507" y="753"/>
                      <a:pt x="2507" y="703"/>
                    </a:cubicBezTo>
                    <a:cubicBezTo>
                      <a:pt x="2507" y="628"/>
                      <a:pt x="2507" y="527"/>
                      <a:pt x="2507" y="427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31" y="377"/>
                      <a:pt x="2381" y="402"/>
                      <a:pt x="2381" y="427"/>
                    </a:cubicBezTo>
                    <a:cubicBezTo>
                      <a:pt x="2381" y="527"/>
                      <a:pt x="2381" y="602"/>
                      <a:pt x="2381" y="703"/>
                    </a:cubicBezTo>
                    <a:cubicBezTo>
                      <a:pt x="2381" y="778"/>
                      <a:pt x="2381" y="853"/>
                      <a:pt x="2381" y="953"/>
                    </a:cubicBezTo>
                    <a:cubicBezTo>
                      <a:pt x="2381" y="953"/>
                      <a:pt x="2381" y="953"/>
                      <a:pt x="2381" y="953"/>
                    </a:cubicBezTo>
                    <a:cubicBezTo>
                      <a:pt x="2331" y="978"/>
                      <a:pt x="2306" y="1003"/>
                      <a:pt x="2256" y="1054"/>
                    </a:cubicBezTo>
                    <a:cubicBezTo>
                      <a:pt x="2231" y="1079"/>
                      <a:pt x="2181" y="1129"/>
                      <a:pt x="2131" y="1154"/>
                    </a:cubicBezTo>
                    <a:cubicBezTo>
                      <a:pt x="2131" y="1154"/>
                      <a:pt x="2131" y="1129"/>
                      <a:pt x="2131" y="1129"/>
                    </a:cubicBezTo>
                    <a:cubicBezTo>
                      <a:pt x="2131" y="1079"/>
                      <a:pt x="2106" y="1029"/>
                      <a:pt x="2106" y="978"/>
                    </a:cubicBezTo>
                    <a:cubicBezTo>
                      <a:pt x="2106" y="928"/>
                      <a:pt x="2081" y="878"/>
                      <a:pt x="2081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28"/>
                      <a:pt x="2056" y="703"/>
                      <a:pt x="2056" y="703"/>
                    </a:cubicBezTo>
                    <a:cubicBezTo>
                      <a:pt x="2056" y="678"/>
                      <a:pt x="2030" y="678"/>
                      <a:pt x="2030" y="678"/>
                    </a:cubicBezTo>
                    <a:cubicBezTo>
                      <a:pt x="2030" y="678"/>
                      <a:pt x="2030" y="678"/>
                      <a:pt x="2030" y="678"/>
                    </a:cubicBezTo>
                    <a:cubicBezTo>
                      <a:pt x="2030" y="653"/>
                      <a:pt x="2005" y="653"/>
                      <a:pt x="1980" y="653"/>
                    </a:cubicBezTo>
                    <a:cubicBezTo>
                      <a:pt x="1980" y="653"/>
                      <a:pt x="1955" y="653"/>
                      <a:pt x="1955" y="653"/>
                    </a:cubicBezTo>
                    <a:cubicBezTo>
                      <a:pt x="1930" y="653"/>
                      <a:pt x="1905" y="678"/>
                      <a:pt x="1880" y="703"/>
                    </a:cubicBezTo>
                    <a:cubicBezTo>
                      <a:pt x="1855" y="728"/>
                      <a:pt x="1830" y="728"/>
                      <a:pt x="1805" y="753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29" y="928"/>
                      <a:pt x="1629" y="928"/>
                      <a:pt x="1604" y="953"/>
                    </a:cubicBezTo>
                    <a:cubicBezTo>
                      <a:pt x="1579" y="978"/>
                      <a:pt x="1554" y="978"/>
                      <a:pt x="1554" y="1003"/>
                    </a:cubicBezTo>
                    <a:cubicBezTo>
                      <a:pt x="1529" y="1029"/>
                      <a:pt x="1504" y="1054"/>
                      <a:pt x="1479" y="1079"/>
                    </a:cubicBezTo>
                    <a:cubicBezTo>
                      <a:pt x="1454" y="1079"/>
                      <a:pt x="1454" y="1054"/>
                      <a:pt x="1454" y="1029"/>
                    </a:cubicBezTo>
                    <a:cubicBezTo>
                      <a:pt x="1429" y="953"/>
                      <a:pt x="1429" y="903"/>
                      <a:pt x="1429" y="828"/>
                    </a:cubicBezTo>
                    <a:lnTo>
                      <a:pt x="1404" y="753"/>
                    </a:lnTo>
                    <a:cubicBezTo>
                      <a:pt x="1404" y="753"/>
                      <a:pt x="1429" y="753"/>
                      <a:pt x="1429" y="728"/>
                    </a:cubicBezTo>
                    <a:cubicBezTo>
                      <a:pt x="1454" y="678"/>
                      <a:pt x="1479" y="628"/>
                      <a:pt x="1504" y="577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4" y="352"/>
                      <a:pt x="1629" y="302"/>
                      <a:pt x="1629" y="252"/>
                    </a:cubicBezTo>
                    <a:cubicBezTo>
                      <a:pt x="1655" y="176"/>
                      <a:pt x="1680" y="126"/>
                      <a:pt x="1705" y="76"/>
                    </a:cubicBezTo>
                    <a:cubicBezTo>
                      <a:pt x="1705" y="26"/>
                      <a:pt x="1705" y="1"/>
                      <a:pt x="1680" y="1"/>
                    </a:cubicBezTo>
                    <a:cubicBezTo>
                      <a:pt x="1655" y="1"/>
                      <a:pt x="1655" y="1"/>
                      <a:pt x="1655" y="1"/>
                    </a:cubicBezTo>
                    <a:cubicBezTo>
                      <a:pt x="1655" y="1"/>
                      <a:pt x="1629" y="1"/>
                      <a:pt x="1629" y="1"/>
                    </a:cubicBezTo>
                    <a:cubicBezTo>
                      <a:pt x="1604" y="1"/>
                      <a:pt x="1604" y="26"/>
                      <a:pt x="1604" y="26"/>
                    </a:cubicBezTo>
                    <a:cubicBezTo>
                      <a:pt x="1554" y="176"/>
                      <a:pt x="1479" y="302"/>
                      <a:pt x="1429" y="427"/>
                    </a:cubicBezTo>
                    <a:cubicBezTo>
                      <a:pt x="1404" y="477"/>
                      <a:pt x="1404" y="502"/>
                      <a:pt x="1379" y="552"/>
                    </a:cubicBezTo>
                    <a:cubicBezTo>
                      <a:pt x="1379" y="527"/>
                      <a:pt x="1354" y="502"/>
                      <a:pt x="1354" y="477"/>
                    </a:cubicBezTo>
                    <a:cubicBezTo>
                      <a:pt x="1354" y="402"/>
                      <a:pt x="1329" y="352"/>
                      <a:pt x="1329" y="302"/>
                    </a:cubicBezTo>
                    <a:cubicBezTo>
                      <a:pt x="1304" y="227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8" y="51"/>
                    </a:cubicBezTo>
                    <a:cubicBezTo>
                      <a:pt x="1203" y="51"/>
                      <a:pt x="1203" y="51"/>
                      <a:pt x="1203" y="51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178" y="252"/>
                      <a:pt x="1203" y="302"/>
                    </a:cubicBezTo>
                    <a:cubicBezTo>
                      <a:pt x="1228" y="377"/>
                      <a:pt x="1228" y="427"/>
                      <a:pt x="1254" y="477"/>
                    </a:cubicBezTo>
                    <a:cubicBezTo>
                      <a:pt x="1254" y="502"/>
                      <a:pt x="1254" y="527"/>
                      <a:pt x="1254" y="552"/>
                    </a:cubicBezTo>
                    <a:cubicBezTo>
                      <a:pt x="1228" y="552"/>
                      <a:pt x="1178" y="527"/>
                      <a:pt x="1153" y="502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978" y="427"/>
                      <a:pt x="953" y="402"/>
                      <a:pt x="903" y="377"/>
                    </a:cubicBezTo>
                    <a:cubicBezTo>
                      <a:pt x="878" y="377"/>
                      <a:pt x="878" y="377"/>
                      <a:pt x="878" y="377"/>
                    </a:cubicBezTo>
                    <a:cubicBezTo>
                      <a:pt x="853" y="377"/>
                      <a:pt x="827" y="377"/>
                      <a:pt x="802" y="402"/>
                    </a:cubicBezTo>
                    <a:cubicBezTo>
                      <a:pt x="802" y="427"/>
                      <a:pt x="802" y="452"/>
                      <a:pt x="827" y="477"/>
                    </a:cubicBezTo>
                    <a:cubicBezTo>
                      <a:pt x="878" y="502"/>
                      <a:pt x="928" y="527"/>
                      <a:pt x="953" y="577"/>
                    </a:cubicBezTo>
                    <a:cubicBezTo>
                      <a:pt x="1003" y="602"/>
                      <a:pt x="1028" y="602"/>
                      <a:pt x="1078" y="628"/>
                    </a:cubicBezTo>
                    <a:cubicBezTo>
                      <a:pt x="1128" y="653"/>
                      <a:pt x="1153" y="678"/>
                      <a:pt x="1203" y="678"/>
                    </a:cubicBezTo>
                    <a:cubicBezTo>
                      <a:pt x="1228" y="703"/>
                      <a:pt x="1254" y="728"/>
                      <a:pt x="1279" y="728"/>
                    </a:cubicBezTo>
                    <a:cubicBezTo>
                      <a:pt x="1304" y="778"/>
                      <a:pt x="1304" y="803"/>
                      <a:pt x="1304" y="828"/>
                    </a:cubicBezTo>
                    <a:cubicBezTo>
                      <a:pt x="1329" y="903"/>
                      <a:pt x="1329" y="953"/>
                      <a:pt x="1354" y="1029"/>
                    </a:cubicBezTo>
                    <a:cubicBezTo>
                      <a:pt x="1354" y="1029"/>
                      <a:pt x="1354" y="1054"/>
                      <a:pt x="1354" y="1054"/>
                    </a:cubicBezTo>
                    <a:cubicBezTo>
                      <a:pt x="1279" y="1029"/>
                      <a:pt x="1228" y="1029"/>
                      <a:pt x="1178" y="1003"/>
                    </a:cubicBezTo>
                    <a:cubicBezTo>
                      <a:pt x="1153" y="978"/>
                      <a:pt x="1103" y="978"/>
                      <a:pt x="1078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cubicBezTo>
                      <a:pt x="853" y="903"/>
                      <a:pt x="827" y="903"/>
                      <a:pt x="827" y="903"/>
                    </a:cubicBezTo>
                    <a:cubicBezTo>
                      <a:pt x="802" y="903"/>
                      <a:pt x="802" y="903"/>
                      <a:pt x="802" y="903"/>
                    </a:cubicBezTo>
                    <a:cubicBezTo>
                      <a:pt x="777" y="903"/>
                      <a:pt x="752" y="928"/>
                      <a:pt x="752" y="978"/>
                    </a:cubicBezTo>
                    <a:cubicBezTo>
                      <a:pt x="752" y="1003"/>
                      <a:pt x="777" y="1003"/>
                      <a:pt x="777" y="1029"/>
                    </a:cubicBezTo>
                    <a:cubicBezTo>
                      <a:pt x="777" y="1054"/>
                      <a:pt x="802" y="1079"/>
                      <a:pt x="802" y="1104"/>
                    </a:cubicBezTo>
                    <a:cubicBezTo>
                      <a:pt x="827" y="1154"/>
                      <a:pt x="853" y="1204"/>
                      <a:pt x="878" y="1254"/>
                    </a:cubicBezTo>
                    <a:cubicBezTo>
                      <a:pt x="903" y="1304"/>
                      <a:pt x="928" y="1354"/>
                      <a:pt x="978" y="1430"/>
                    </a:cubicBezTo>
                    <a:cubicBezTo>
                      <a:pt x="978" y="1455"/>
                      <a:pt x="978" y="1455"/>
                      <a:pt x="1003" y="1480"/>
                    </a:cubicBezTo>
                    <a:cubicBezTo>
                      <a:pt x="953" y="1455"/>
                      <a:pt x="903" y="1455"/>
                      <a:pt x="853" y="1430"/>
                    </a:cubicBezTo>
                    <a:cubicBezTo>
                      <a:pt x="802" y="1404"/>
                      <a:pt x="727" y="1404"/>
                      <a:pt x="677" y="1379"/>
                    </a:cubicBezTo>
                    <a:cubicBezTo>
                      <a:pt x="677" y="1379"/>
                      <a:pt x="652" y="1379"/>
                      <a:pt x="652" y="1379"/>
                    </a:cubicBez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52" y="1354"/>
                      <a:pt x="652" y="1354"/>
                      <a:pt x="652" y="1354"/>
                    </a:cubicBezTo>
                    <a:cubicBezTo>
                      <a:pt x="602" y="1279"/>
                      <a:pt x="577" y="1229"/>
                      <a:pt x="552" y="1179"/>
                    </a:cubicBezTo>
                    <a:cubicBezTo>
                      <a:pt x="527" y="1154"/>
                      <a:pt x="502" y="1129"/>
                      <a:pt x="477" y="1079"/>
                    </a:cubicBezTo>
                    <a:cubicBezTo>
                      <a:pt x="452" y="1054"/>
                      <a:pt x="452" y="1003"/>
                      <a:pt x="426" y="953"/>
                    </a:cubicBezTo>
                    <a:cubicBezTo>
                      <a:pt x="401" y="928"/>
                      <a:pt x="376" y="928"/>
                      <a:pt x="376" y="928"/>
                    </a:cubicBezTo>
                    <a:cubicBezTo>
                      <a:pt x="351" y="928"/>
                      <a:pt x="351" y="928"/>
                      <a:pt x="326" y="928"/>
                    </a:cubicBezTo>
                    <a:cubicBezTo>
                      <a:pt x="326" y="953"/>
                      <a:pt x="301" y="953"/>
                      <a:pt x="301" y="978"/>
                    </a:cubicBezTo>
                    <a:cubicBezTo>
                      <a:pt x="301" y="978"/>
                      <a:pt x="301" y="1003"/>
                      <a:pt x="301" y="1003"/>
                    </a:cubicBezTo>
                    <a:cubicBezTo>
                      <a:pt x="351" y="1104"/>
                      <a:pt x="376" y="1179"/>
                      <a:pt x="426" y="1254"/>
                    </a:cubicBezTo>
                    <a:cubicBezTo>
                      <a:pt x="426" y="1254"/>
                      <a:pt x="426" y="1279"/>
                      <a:pt x="452" y="1304"/>
                    </a:cubicBezTo>
                    <a:cubicBezTo>
                      <a:pt x="401" y="1279"/>
                      <a:pt x="376" y="1279"/>
                      <a:pt x="326" y="1254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9"/>
                      <a:pt x="76" y="1179"/>
                    </a:cubicBezTo>
                    <a:cubicBezTo>
                      <a:pt x="76" y="1154"/>
                      <a:pt x="76" y="1154"/>
                      <a:pt x="51" y="1154"/>
                    </a:cubicBezTo>
                    <a:cubicBezTo>
                      <a:pt x="51" y="1154"/>
                      <a:pt x="25" y="1179"/>
                      <a:pt x="25" y="1179"/>
                    </a:cubicBezTo>
                    <a:cubicBezTo>
                      <a:pt x="0" y="1204"/>
                      <a:pt x="0" y="1229"/>
                      <a:pt x="25" y="1254"/>
                    </a:cubicBezTo>
                    <a:cubicBezTo>
                      <a:pt x="76" y="1279"/>
                      <a:pt x="101" y="1304"/>
                      <a:pt x="151" y="1304"/>
                    </a:cubicBezTo>
                    <a:cubicBezTo>
                      <a:pt x="176" y="1329"/>
                      <a:pt x="201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51" y="1404"/>
                      <a:pt x="401" y="1404"/>
                      <a:pt x="426" y="1404"/>
                    </a:cubicBezTo>
                    <a:cubicBezTo>
                      <a:pt x="401" y="1430"/>
                      <a:pt x="401" y="1455"/>
                      <a:pt x="376" y="1455"/>
                    </a:cubicBezTo>
                    <a:cubicBezTo>
                      <a:pt x="301" y="1505"/>
                      <a:pt x="251" y="1555"/>
                      <a:pt x="176" y="1605"/>
                    </a:cubicBezTo>
                    <a:cubicBezTo>
                      <a:pt x="151" y="1630"/>
                      <a:pt x="151" y="1655"/>
                      <a:pt x="176" y="1680"/>
                    </a:cubicBezTo>
                    <a:cubicBezTo>
                      <a:pt x="176" y="1705"/>
                      <a:pt x="201" y="1705"/>
                      <a:pt x="226" y="1730"/>
                    </a:cubicBezTo>
                    <a:cubicBezTo>
                      <a:pt x="226" y="1730"/>
                      <a:pt x="251" y="1730"/>
                      <a:pt x="276" y="1705"/>
                    </a:cubicBezTo>
                    <a:cubicBezTo>
                      <a:pt x="351" y="1655"/>
                      <a:pt x="426" y="1605"/>
                      <a:pt x="502" y="1555"/>
                    </a:cubicBezTo>
                    <a:cubicBezTo>
                      <a:pt x="527" y="1530"/>
                      <a:pt x="577" y="1505"/>
                      <a:pt x="602" y="1480"/>
                    </a:cubicBezTo>
                    <a:cubicBezTo>
                      <a:pt x="602" y="1480"/>
                      <a:pt x="602" y="1480"/>
                      <a:pt x="627" y="1480"/>
                    </a:cubicBezTo>
                    <a:cubicBezTo>
                      <a:pt x="627" y="1480"/>
                      <a:pt x="652" y="1505"/>
                      <a:pt x="677" y="1505"/>
                    </a:cubicBezTo>
                    <a:cubicBezTo>
                      <a:pt x="727" y="1530"/>
                      <a:pt x="802" y="1530"/>
                      <a:pt x="853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27" y="1680"/>
                      <a:pt x="802" y="1705"/>
                    </a:cubicBezTo>
                    <a:cubicBezTo>
                      <a:pt x="777" y="1730"/>
                      <a:pt x="752" y="1730"/>
                      <a:pt x="727" y="1755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52" y="1906"/>
                      <a:pt x="552" y="1906"/>
                    </a:cubicBezTo>
                    <a:cubicBezTo>
                      <a:pt x="552" y="1906"/>
                      <a:pt x="527" y="1906"/>
                      <a:pt x="527" y="1931"/>
                    </a:cubicBezTo>
                    <a:cubicBezTo>
                      <a:pt x="527" y="1956"/>
                      <a:pt x="527" y="1981"/>
                      <a:pt x="552" y="1981"/>
                    </a:cubicBezTo>
                    <a:cubicBezTo>
                      <a:pt x="577" y="1981"/>
                      <a:pt x="577" y="1981"/>
                      <a:pt x="602" y="2006"/>
                    </a:cubicBezTo>
                    <a:cubicBezTo>
                      <a:pt x="627" y="2006"/>
                      <a:pt x="627" y="2006"/>
                      <a:pt x="652" y="2006"/>
                    </a:cubicBez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8" y="2056"/>
                      <a:pt x="928" y="2081"/>
                      <a:pt x="1003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06"/>
                      <a:pt x="1003" y="2131"/>
                      <a:pt x="978" y="2131"/>
                    </a:cubicBezTo>
                    <a:cubicBezTo>
                      <a:pt x="928" y="2181"/>
                      <a:pt x="878" y="2232"/>
                      <a:pt x="853" y="2257"/>
                    </a:cubicBezTo>
                    <a:cubicBezTo>
                      <a:pt x="827" y="2282"/>
                      <a:pt x="802" y="2307"/>
                      <a:pt x="777" y="2332"/>
                    </a:cubicBezTo>
                    <a:cubicBezTo>
                      <a:pt x="777" y="2332"/>
                      <a:pt x="752" y="2332"/>
                      <a:pt x="752" y="2332"/>
                    </a:cubicBezTo>
                    <a:cubicBezTo>
                      <a:pt x="702" y="2307"/>
                      <a:pt x="627" y="2282"/>
                      <a:pt x="552" y="2282"/>
                    </a:cubicBezTo>
                    <a:cubicBezTo>
                      <a:pt x="477" y="2257"/>
                      <a:pt x="426" y="2257"/>
                      <a:pt x="351" y="2257"/>
                    </a:cubicBezTo>
                    <a:cubicBezTo>
                      <a:pt x="326" y="2257"/>
                      <a:pt x="301" y="2232"/>
                      <a:pt x="276" y="2232"/>
                    </a:cubicBezTo>
                    <a:cubicBezTo>
                      <a:pt x="276" y="2232"/>
                      <a:pt x="251" y="2232"/>
                      <a:pt x="251" y="2232"/>
                    </a:cubicBezTo>
                    <a:cubicBezTo>
                      <a:pt x="251" y="2232"/>
                      <a:pt x="226" y="2232"/>
                      <a:pt x="226" y="2232"/>
                    </a:cubicBezTo>
                    <a:cubicBezTo>
                      <a:pt x="201" y="2257"/>
                      <a:pt x="201" y="2257"/>
                      <a:pt x="176" y="2282"/>
                    </a:cubicBezTo>
                    <a:cubicBezTo>
                      <a:pt x="176" y="2332"/>
                      <a:pt x="201" y="2357"/>
                      <a:pt x="226" y="2382"/>
                    </a:cubicBezTo>
                    <a:cubicBezTo>
                      <a:pt x="276" y="2382"/>
                      <a:pt x="326" y="2407"/>
                      <a:pt x="401" y="2407"/>
                    </a:cubicBezTo>
                    <a:cubicBezTo>
                      <a:pt x="426" y="2432"/>
                      <a:pt x="477" y="2432"/>
                      <a:pt x="502" y="2432"/>
                    </a:cubicBezTo>
                    <a:cubicBezTo>
                      <a:pt x="552" y="2432"/>
                      <a:pt x="602" y="2457"/>
                      <a:pt x="627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26" y="2658"/>
                    </a:cubicBezTo>
                    <a:cubicBezTo>
                      <a:pt x="401" y="2683"/>
                      <a:pt x="351" y="2733"/>
                      <a:pt x="301" y="2758"/>
                    </a:cubicBezTo>
                    <a:cubicBezTo>
                      <a:pt x="301" y="2783"/>
                      <a:pt x="301" y="2783"/>
                      <a:pt x="301" y="2808"/>
                    </a:cubicBezTo>
                    <a:cubicBezTo>
                      <a:pt x="326" y="2808"/>
                      <a:pt x="351" y="2833"/>
                      <a:pt x="351" y="2808"/>
                    </a:cubicBezTo>
                    <a:cubicBezTo>
                      <a:pt x="401" y="2783"/>
                      <a:pt x="426" y="2733"/>
                      <a:pt x="477" y="2708"/>
                    </a:cubicBezTo>
                    <a:cubicBezTo>
                      <a:pt x="527" y="2658"/>
                      <a:pt x="577" y="2607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8"/>
                    </a:cubicBezTo>
                    <a:cubicBezTo>
                      <a:pt x="702" y="2758"/>
                      <a:pt x="702" y="2858"/>
                      <a:pt x="702" y="2933"/>
                    </a:cubicBezTo>
                    <a:cubicBezTo>
                      <a:pt x="702" y="2958"/>
                      <a:pt x="702" y="2983"/>
                      <a:pt x="727" y="2983"/>
                    </a:cubicBezTo>
                    <a:cubicBezTo>
                      <a:pt x="752" y="2983"/>
                      <a:pt x="777" y="2983"/>
                      <a:pt x="777" y="2958"/>
                    </a:cubicBezTo>
                    <a:cubicBezTo>
                      <a:pt x="777" y="2783"/>
                      <a:pt x="802" y="2607"/>
                      <a:pt x="777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02" y="2407"/>
                      <a:pt x="802" y="2407"/>
                      <a:pt x="802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2"/>
                      <a:pt x="1028" y="2206"/>
                    </a:cubicBezTo>
                    <a:lnTo>
                      <a:pt x="1053" y="2181"/>
                    </a:lnTo>
                    <a:cubicBezTo>
                      <a:pt x="1053" y="2206"/>
                      <a:pt x="1053" y="2232"/>
                      <a:pt x="1078" y="2257"/>
                    </a:cubicBezTo>
                    <a:cubicBezTo>
                      <a:pt x="1078" y="2282"/>
                      <a:pt x="1103" y="2307"/>
                      <a:pt x="1103" y="2332"/>
                    </a:cubicBezTo>
                    <a:cubicBezTo>
                      <a:pt x="1128" y="2357"/>
                      <a:pt x="1128" y="2382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178" y="2532"/>
                      <a:pt x="1203" y="2557"/>
                    </a:cubicBezTo>
                    <a:cubicBezTo>
                      <a:pt x="1203" y="2582"/>
                      <a:pt x="1228" y="2607"/>
                      <a:pt x="1228" y="2633"/>
                    </a:cubicBezTo>
                    <a:cubicBezTo>
                      <a:pt x="1228" y="2633"/>
                      <a:pt x="1254" y="2658"/>
                      <a:pt x="1254" y="2683"/>
                    </a:cubicBezTo>
                    <a:cubicBezTo>
                      <a:pt x="1254" y="2683"/>
                      <a:pt x="1254" y="2683"/>
                      <a:pt x="1254" y="2683"/>
                    </a:cubicBezTo>
                    <a:cubicBezTo>
                      <a:pt x="1254" y="2683"/>
                      <a:pt x="1254" y="2708"/>
                      <a:pt x="1254" y="2708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79" y="2683"/>
                      <a:pt x="1379" y="2658"/>
                      <a:pt x="1404" y="2658"/>
                    </a:cubicBezTo>
                    <a:cubicBezTo>
                      <a:pt x="1429" y="2633"/>
                      <a:pt x="1429" y="2633"/>
                      <a:pt x="1454" y="2607"/>
                    </a:cubicBezTo>
                    <a:cubicBezTo>
                      <a:pt x="1479" y="2582"/>
                      <a:pt x="1479" y="2582"/>
                      <a:pt x="1504" y="2557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482"/>
                      <a:pt x="1604" y="2482"/>
                    </a:cubicBezTo>
                    <a:cubicBezTo>
                      <a:pt x="1629" y="2457"/>
                      <a:pt x="1655" y="2457"/>
                      <a:pt x="1680" y="2432"/>
                    </a:cubicBezTo>
                    <a:cubicBezTo>
                      <a:pt x="1680" y="2432"/>
                      <a:pt x="1680" y="2432"/>
                      <a:pt x="1680" y="2432"/>
                    </a:cubicBezTo>
                    <a:cubicBezTo>
                      <a:pt x="1680" y="2457"/>
                      <a:pt x="1680" y="2507"/>
                      <a:pt x="1705" y="2532"/>
                    </a:cubicBezTo>
                    <a:cubicBezTo>
                      <a:pt x="1705" y="2607"/>
                      <a:pt x="1730" y="2658"/>
                      <a:pt x="1730" y="2733"/>
                    </a:cubicBezTo>
                    <a:cubicBezTo>
                      <a:pt x="1755" y="2733"/>
                      <a:pt x="1755" y="2758"/>
                      <a:pt x="1755" y="2758"/>
                    </a:cubicBezTo>
                    <a:cubicBezTo>
                      <a:pt x="1755" y="2758"/>
                      <a:pt x="1730" y="2758"/>
                      <a:pt x="1730" y="2758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883"/>
                      <a:pt x="1655" y="2933"/>
                      <a:pt x="1629" y="2983"/>
                    </a:cubicBezTo>
                    <a:cubicBezTo>
                      <a:pt x="1604" y="3008"/>
                      <a:pt x="1579" y="3034"/>
                      <a:pt x="1579" y="3084"/>
                    </a:cubicBezTo>
                    <a:cubicBezTo>
                      <a:pt x="1554" y="3134"/>
                      <a:pt x="1529" y="3159"/>
                      <a:pt x="1504" y="3209"/>
                    </a:cubicBezTo>
                    <a:cubicBezTo>
                      <a:pt x="1479" y="3234"/>
                      <a:pt x="1479" y="3234"/>
                      <a:pt x="1479" y="3259"/>
                    </a:cubicBezTo>
                    <a:cubicBezTo>
                      <a:pt x="1504" y="3284"/>
                      <a:pt x="1504" y="3284"/>
                      <a:pt x="1529" y="3284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34"/>
                      <a:pt x="1655" y="3209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34"/>
                      <a:pt x="1755" y="2983"/>
                      <a:pt x="1780" y="2933"/>
                    </a:cubicBezTo>
                    <a:cubicBezTo>
                      <a:pt x="1805" y="3008"/>
                      <a:pt x="1805" y="3059"/>
                      <a:pt x="1830" y="3109"/>
                    </a:cubicBezTo>
                    <a:cubicBezTo>
                      <a:pt x="1855" y="3184"/>
                      <a:pt x="1855" y="3259"/>
                      <a:pt x="1880" y="3309"/>
                    </a:cubicBezTo>
                    <a:cubicBezTo>
                      <a:pt x="1880" y="3359"/>
                      <a:pt x="1880" y="3384"/>
                      <a:pt x="1880" y="3409"/>
                    </a:cubicBezTo>
                    <a:cubicBezTo>
                      <a:pt x="1880" y="3435"/>
                      <a:pt x="1905" y="3460"/>
                      <a:pt x="1905" y="3485"/>
                    </a:cubicBezTo>
                    <a:cubicBezTo>
                      <a:pt x="1905" y="3510"/>
                      <a:pt x="1930" y="3535"/>
                      <a:pt x="1955" y="3535"/>
                    </a:cubicBezTo>
                    <a:cubicBezTo>
                      <a:pt x="1980" y="3535"/>
                      <a:pt x="2005" y="3510"/>
                      <a:pt x="2005" y="3485"/>
                    </a:cubicBezTo>
                    <a:cubicBezTo>
                      <a:pt x="2005" y="3409"/>
                      <a:pt x="1980" y="3359"/>
                      <a:pt x="1980" y="3309"/>
                    </a:cubicBezTo>
                    <a:cubicBezTo>
                      <a:pt x="1980" y="3234"/>
                      <a:pt x="1955" y="3184"/>
                      <a:pt x="1955" y="3109"/>
                    </a:cubicBezTo>
                    <a:cubicBezTo>
                      <a:pt x="1930" y="3034"/>
                      <a:pt x="1905" y="2958"/>
                      <a:pt x="1880" y="2883"/>
                    </a:cubicBezTo>
                    <a:cubicBezTo>
                      <a:pt x="1955" y="2908"/>
                      <a:pt x="2005" y="2958"/>
                      <a:pt x="2056" y="2983"/>
                    </a:cubicBezTo>
                    <a:cubicBezTo>
                      <a:pt x="2131" y="3034"/>
                      <a:pt x="2231" y="3084"/>
                      <a:pt x="2306" y="3134"/>
                    </a:cubicBezTo>
                    <a:cubicBezTo>
                      <a:pt x="2331" y="3134"/>
                      <a:pt x="2356" y="3134"/>
                      <a:pt x="2381" y="3109"/>
                    </a:cubicBezTo>
                    <a:cubicBezTo>
                      <a:pt x="2406" y="3084"/>
                      <a:pt x="2381" y="3059"/>
                      <a:pt x="2356" y="3034"/>
                    </a:cubicBezTo>
                    <a:cubicBezTo>
                      <a:pt x="2281" y="2983"/>
                      <a:pt x="2181" y="2933"/>
                      <a:pt x="2106" y="2858"/>
                    </a:cubicBezTo>
                    <a:cubicBezTo>
                      <a:pt x="2030" y="2808"/>
                      <a:pt x="1955" y="2758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57"/>
                      <a:pt x="1830" y="2482"/>
                      <a:pt x="1855" y="2482"/>
                    </a:cubicBezTo>
                    <a:cubicBezTo>
                      <a:pt x="1905" y="2482"/>
                      <a:pt x="1955" y="2507"/>
                      <a:pt x="2030" y="2507"/>
                    </a:cubicBezTo>
                    <a:cubicBezTo>
                      <a:pt x="2056" y="2532"/>
                      <a:pt x="2081" y="2532"/>
                      <a:pt x="2106" y="2532"/>
                    </a:cubicBezTo>
                    <a:lnTo>
                      <a:pt x="2181" y="2557"/>
                    </a:ln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582"/>
                      <a:pt x="2306" y="2582"/>
                      <a:pt x="2331" y="2607"/>
                    </a:cubicBezTo>
                    <a:cubicBezTo>
                      <a:pt x="2356" y="2607"/>
                      <a:pt x="2381" y="2582"/>
                      <a:pt x="2381" y="2557"/>
                    </a:cubicBezTo>
                    <a:cubicBezTo>
                      <a:pt x="2381" y="2532"/>
                      <a:pt x="2381" y="2532"/>
                      <a:pt x="2356" y="2532"/>
                    </a:cubicBezTo>
                    <a:cubicBezTo>
                      <a:pt x="2356" y="2432"/>
                      <a:pt x="2331" y="2307"/>
                      <a:pt x="2306" y="2206"/>
                    </a:cubicBezTo>
                    <a:cubicBezTo>
                      <a:pt x="2281" y="2181"/>
                      <a:pt x="2281" y="2131"/>
                      <a:pt x="2256" y="2081"/>
                    </a:cubicBezTo>
                    <a:cubicBezTo>
                      <a:pt x="2256" y="2081"/>
                      <a:pt x="2256" y="2056"/>
                      <a:pt x="2256" y="2056"/>
                    </a:cubicBezTo>
                    <a:cubicBezTo>
                      <a:pt x="2331" y="2081"/>
                      <a:pt x="2431" y="2106"/>
                      <a:pt x="2507" y="2131"/>
                    </a:cubicBezTo>
                    <a:cubicBezTo>
                      <a:pt x="2557" y="2131"/>
                      <a:pt x="2582" y="2156"/>
                      <a:pt x="2632" y="2156"/>
                    </a:cubicBezTo>
                    <a:cubicBezTo>
                      <a:pt x="2632" y="2156"/>
                      <a:pt x="2632" y="2181"/>
                      <a:pt x="2632" y="2181"/>
                    </a:cubicBezTo>
                    <a:cubicBezTo>
                      <a:pt x="2682" y="2257"/>
                      <a:pt x="2707" y="2357"/>
                      <a:pt x="2757" y="2432"/>
                    </a:cubicBezTo>
                    <a:cubicBezTo>
                      <a:pt x="2782" y="2457"/>
                      <a:pt x="2807" y="2507"/>
                      <a:pt x="2833" y="2557"/>
                    </a:cubicBezTo>
                    <a:cubicBezTo>
                      <a:pt x="2858" y="2582"/>
                      <a:pt x="2883" y="2633"/>
                      <a:pt x="2933" y="2683"/>
                    </a:cubicBezTo>
                    <a:cubicBezTo>
                      <a:pt x="2933" y="2708"/>
                      <a:pt x="2958" y="2708"/>
                      <a:pt x="2983" y="2708"/>
                    </a:cubicBezTo>
                    <a:cubicBezTo>
                      <a:pt x="2983" y="2683"/>
                      <a:pt x="3008" y="2658"/>
                      <a:pt x="2983" y="2658"/>
                    </a:cubicBezTo>
                    <a:cubicBezTo>
                      <a:pt x="2933" y="2557"/>
                      <a:pt x="2883" y="2482"/>
                      <a:pt x="2833" y="2382"/>
                    </a:cubicBezTo>
                    <a:cubicBezTo>
                      <a:pt x="2807" y="2332"/>
                      <a:pt x="2757" y="2257"/>
                      <a:pt x="2732" y="2206"/>
                    </a:cubicBezTo>
                    <a:cubicBezTo>
                      <a:pt x="2782" y="2206"/>
                      <a:pt x="2833" y="2232"/>
                      <a:pt x="2883" y="2257"/>
                    </a:cubicBezTo>
                    <a:cubicBezTo>
                      <a:pt x="2958" y="2257"/>
                      <a:pt x="3008" y="2282"/>
                      <a:pt x="3058" y="2307"/>
                    </a:cubicBezTo>
                    <a:cubicBezTo>
                      <a:pt x="3108" y="2307"/>
                      <a:pt x="3158" y="2332"/>
                      <a:pt x="3208" y="2332"/>
                    </a:cubicBezTo>
                    <a:cubicBezTo>
                      <a:pt x="3259" y="2357"/>
                      <a:pt x="3284" y="2332"/>
                      <a:pt x="3309" y="2307"/>
                    </a:cubicBezTo>
                    <a:cubicBezTo>
                      <a:pt x="3309" y="2282"/>
                      <a:pt x="3309" y="2232"/>
                      <a:pt x="3284" y="2206"/>
                    </a:cubicBezTo>
                    <a:cubicBezTo>
                      <a:pt x="3208" y="2181"/>
                      <a:pt x="3158" y="2156"/>
                      <a:pt x="3083" y="2131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8" y="2081"/>
                    </a:cubicBezTo>
                    <a:lnTo>
                      <a:pt x="3008" y="2031"/>
                    </a:lnTo>
                    <a:cubicBezTo>
                      <a:pt x="3133" y="1981"/>
                      <a:pt x="3234" y="1931"/>
                      <a:pt x="3359" y="1881"/>
                    </a:cubicBezTo>
                    <a:cubicBezTo>
                      <a:pt x="3384" y="1881"/>
                      <a:pt x="3409" y="1831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8"/>
              <p:cNvSpPr/>
              <p:nvPr/>
            </p:nvSpPr>
            <p:spPr>
              <a:xfrm>
                <a:off x="5050275" y="1803900"/>
                <a:ext cx="8525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5" extrusionOk="0">
                    <a:moveTo>
                      <a:pt x="1956" y="778"/>
                    </a:moveTo>
                    <a:cubicBezTo>
                      <a:pt x="1956" y="803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4"/>
                      <a:pt x="2031" y="1104"/>
                      <a:pt x="2056" y="1154"/>
                    </a:cubicBezTo>
                    <a:cubicBezTo>
                      <a:pt x="2056" y="1179"/>
                      <a:pt x="2056" y="1204"/>
                      <a:pt x="2056" y="1229"/>
                    </a:cubicBezTo>
                    <a:cubicBezTo>
                      <a:pt x="2031" y="1254"/>
                      <a:pt x="2006" y="1279"/>
                      <a:pt x="1981" y="1304"/>
                    </a:cubicBezTo>
                    <a:cubicBezTo>
                      <a:pt x="1931" y="1329"/>
                      <a:pt x="1881" y="1379"/>
                      <a:pt x="1830" y="1404"/>
                    </a:cubicBezTo>
                    <a:cubicBezTo>
                      <a:pt x="1780" y="1455"/>
                      <a:pt x="1730" y="1480"/>
                      <a:pt x="1680" y="1530"/>
                    </a:cubicBezTo>
                    <a:cubicBezTo>
                      <a:pt x="1655" y="1555"/>
                      <a:pt x="1630" y="1580"/>
                      <a:pt x="1580" y="1605"/>
                    </a:cubicBezTo>
                    <a:cubicBezTo>
                      <a:pt x="1555" y="1480"/>
                      <a:pt x="1530" y="1354"/>
                      <a:pt x="1505" y="1229"/>
                    </a:cubicBezTo>
                    <a:cubicBezTo>
                      <a:pt x="1480" y="1204"/>
                      <a:pt x="1480" y="1179"/>
                      <a:pt x="1480" y="1154"/>
                    </a:cubicBezTo>
                    <a:lnTo>
                      <a:pt x="1505" y="1154"/>
                    </a:lnTo>
                    <a:cubicBezTo>
                      <a:pt x="1530" y="1129"/>
                      <a:pt x="1555" y="1129"/>
                      <a:pt x="1580" y="1104"/>
                    </a:cubicBezTo>
                    <a:cubicBezTo>
                      <a:pt x="1630" y="1079"/>
                      <a:pt x="1655" y="1054"/>
                      <a:pt x="1680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3"/>
                      <a:pt x="1906" y="828"/>
                      <a:pt x="1956" y="803"/>
                    </a:cubicBezTo>
                    <a:cubicBezTo>
                      <a:pt x="1956" y="803"/>
                      <a:pt x="1956" y="778"/>
                      <a:pt x="1956" y="778"/>
                    </a:cubicBezTo>
                    <a:close/>
                    <a:moveTo>
                      <a:pt x="878" y="1003"/>
                    </a:moveTo>
                    <a:cubicBezTo>
                      <a:pt x="903" y="1003"/>
                      <a:pt x="928" y="1003"/>
                      <a:pt x="953" y="1028"/>
                    </a:cubicBezTo>
                    <a:lnTo>
                      <a:pt x="1053" y="1028"/>
                    </a:lnTo>
                    <a:cubicBezTo>
                      <a:pt x="1079" y="1054"/>
                      <a:pt x="1104" y="1054"/>
                      <a:pt x="1154" y="1079"/>
                    </a:cubicBezTo>
                    <a:cubicBezTo>
                      <a:pt x="1204" y="1079"/>
                      <a:pt x="1254" y="1104"/>
                      <a:pt x="1329" y="1129"/>
                    </a:cubicBezTo>
                    <a:lnTo>
                      <a:pt x="1354" y="1129"/>
                    </a:lnTo>
                    <a:cubicBezTo>
                      <a:pt x="1379" y="1154"/>
                      <a:pt x="1379" y="1204"/>
                      <a:pt x="1379" y="1229"/>
                    </a:cubicBezTo>
                    <a:cubicBezTo>
                      <a:pt x="1429" y="1354"/>
                      <a:pt x="1454" y="1480"/>
                      <a:pt x="1480" y="1605"/>
                    </a:cubicBezTo>
                    <a:cubicBezTo>
                      <a:pt x="1480" y="1630"/>
                      <a:pt x="1505" y="1655"/>
                      <a:pt x="1505" y="1655"/>
                    </a:cubicBezTo>
                    <a:cubicBezTo>
                      <a:pt x="1454" y="1655"/>
                      <a:pt x="1429" y="1630"/>
                      <a:pt x="1404" y="1630"/>
                    </a:cubicBezTo>
                    <a:cubicBezTo>
                      <a:pt x="1304" y="1605"/>
                      <a:pt x="1204" y="1555"/>
                      <a:pt x="1079" y="1530"/>
                    </a:cubicBezTo>
                    <a:cubicBezTo>
                      <a:pt x="1079" y="1505"/>
                      <a:pt x="1079" y="1505"/>
                      <a:pt x="1079" y="1480"/>
                    </a:cubicBezTo>
                    <a:cubicBezTo>
                      <a:pt x="1053" y="1455"/>
                      <a:pt x="1053" y="1455"/>
                      <a:pt x="1053" y="1429"/>
                    </a:cubicBezTo>
                    <a:cubicBezTo>
                      <a:pt x="1028" y="1379"/>
                      <a:pt x="1003" y="1329"/>
                      <a:pt x="978" y="1254"/>
                    </a:cubicBezTo>
                    <a:cubicBezTo>
                      <a:pt x="953" y="1229"/>
                      <a:pt x="953" y="1179"/>
                      <a:pt x="928" y="1129"/>
                    </a:cubicBezTo>
                    <a:cubicBezTo>
                      <a:pt x="928" y="1079"/>
                      <a:pt x="903" y="1054"/>
                      <a:pt x="878" y="1003"/>
                    </a:cubicBezTo>
                    <a:close/>
                    <a:moveTo>
                      <a:pt x="2081" y="1304"/>
                    </a:moveTo>
                    <a:cubicBezTo>
                      <a:pt x="2131" y="1329"/>
                      <a:pt x="2156" y="1329"/>
                      <a:pt x="2206" y="1354"/>
                    </a:cubicBezTo>
                    <a:cubicBezTo>
                      <a:pt x="2256" y="1404"/>
                      <a:pt x="2332" y="1429"/>
                      <a:pt x="2382" y="1455"/>
                    </a:cubicBezTo>
                    <a:cubicBezTo>
                      <a:pt x="2482" y="1505"/>
                      <a:pt x="2582" y="1530"/>
                      <a:pt x="2683" y="1580"/>
                    </a:cubicBezTo>
                    <a:cubicBezTo>
                      <a:pt x="2657" y="1580"/>
                      <a:pt x="2657" y="1580"/>
                      <a:pt x="2632" y="1605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82" y="1755"/>
                    </a:cubicBezTo>
                    <a:cubicBezTo>
                      <a:pt x="2332" y="1780"/>
                      <a:pt x="2282" y="1805"/>
                      <a:pt x="2256" y="1805"/>
                    </a:cubicBezTo>
                    <a:cubicBezTo>
                      <a:pt x="2231" y="1831"/>
                      <a:pt x="2231" y="1831"/>
                      <a:pt x="2206" y="1831"/>
                    </a:cubicBezTo>
                    <a:cubicBezTo>
                      <a:pt x="2206" y="1856"/>
                      <a:pt x="2181" y="1856"/>
                      <a:pt x="2181" y="1856"/>
                    </a:cubicBezTo>
                    <a:lnTo>
                      <a:pt x="2156" y="1856"/>
                    </a:lnTo>
                    <a:cubicBezTo>
                      <a:pt x="2081" y="1831"/>
                      <a:pt x="2006" y="1805"/>
                      <a:pt x="1956" y="1805"/>
                    </a:cubicBezTo>
                    <a:cubicBezTo>
                      <a:pt x="1881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5"/>
                      <a:pt x="1705" y="1630"/>
                      <a:pt x="1730" y="1605"/>
                    </a:cubicBezTo>
                    <a:cubicBezTo>
                      <a:pt x="1780" y="1555"/>
                      <a:pt x="1830" y="1505"/>
                      <a:pt x="1881" y="1455"/>
                    </a:cubicBezTo>
                    <a:cubicBezTo>
                      <a:pt x="1931" y="1429"/>
                      <a:pt x="1981" y="1379"/>
                      <a:pt x="2006" y="1354"/>
                    </a:cubicBezTo>
                    <a:cubicBezTo>
                      <a:pt x="2031" y="1329"/>
                      <a:pt x="2056" y="1304"/>
                      <a:pt x="2081" y="1304"/>
                    </a:cubicBezTo>
                    <a:close/>
                    <a:moveTo>
                      <a:pt x="1053" y="1630"/>
                    </a:moveTo>
                    <a:cubicBezTo>
                      <a:pt x="1104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55"/>
                    </a:cubicBezTo>
                    <a:cubicBezTo>
                      <a:pt x="1404" y="1755"/>
                      <a:pt x="1404" y="1780"/>
                      <a:pt x="1404" y="1780"/>
                    </a:cubicBezTo>
                    <a:lnTo>
                      <a:pt x="1379" y="1780"/>
                    </a:lnTo>
                    <a:cubicBezTo>
                      <a:pt x="1354" y="1831"/>
                      <a:pt x="1304" y="1856"/>
                      <a:pt x="1254" y="1906"/>
                    </a:cubicBezTo>
                    <a:cubicBezTo>
                      <a:pt x="1204" y="1931"/>
                      <a:pt x="1154" y="1981"/>
                      <a:pt x="1104" y="2031"/>
                    </a:cubicBezTo>
                    <a:cubicBezTo>
                      <a:pt x="1104" y="2031"/>
                      <a:pt x="1079" y="2056"/>
                      <a:pt x="1079" y="2056"/>
                    </a:cubicBezTo>
                    <a:lnTo>
                      <a:pt x="1003" y="2056"/>
                    </a:lnTo>
                    <a:cubicBezTo>
                      <a:pt x="928" y="2031"/>
                      <a:pt x="878" y="2006"/>
                      <a:pt x="828" y="1981"/>
                    </a:cubicBezTo>
                    <a:cubicBezTo>
                      <a:pt x="778" y="1981"/>
                      <a:pt x="728" y="1956"/>
                      <a:pt x="677" y="1956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31"/>
                      <a:pt x="677" y="1906"/>
                      <a:pt x="677" y="1881"/>
                    </a:cubicBezTo>
                    <a:cubicBezTo>
                      <a:pt x="703" y="1881"/>
                      <a:pt x="728" y="1856"/>
                      <a:pt x="728" y="1856"/>
                    </a:cubicBezTo>
                    <a:cubicBezTo>
                      <a:pt x="753" y="1831"/>
                      <a:pt x="778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30"/>
                    </a:cubicBezTo>
                    <a:close/>
                    <a:moveTo>
                      <a:pt x="1655" y="1856"/>
                    </a:moveTo>
                    <a:cubicBezTo>
                      <a:pt x="1805" y="1906"/>
                      <a:pt x="1981" y="1956"/>
                      <a:pt x="2131" y="2031"/>
                    </a:cubicBezTo>
                    <a:lnTo>
                      <a:pt x="2156" y="2031"/>
                    </a:lnTo>
                    <a:cubicBezTo>
                      <a:pt x="2156" y="2056"/>
                      <a:pt x="2156" y="2081"/>
                      <a:pt x="2181" y="2081"/>
                    </a:cubicBezTo>
                    <a:cubicBezTo>
                      <a:pt x="2181" y="2131"/>
                      <a:pt x="2181" y="2181"/>
                      <a:pt x="2206" y="2232"/>
                    </a:cubicBezTo>
                    <a:cubicBezTo>
                      <a:pt x="2206" y="2282"/>
                      <a:pt x="2231" y="2357"/>
                      <a:pt x="2256" y="2407"/>
                    </a:cubicBezTo>
                    <a:cubicBezTo>
                      <a:pt x="2256" y="2432"/>
                      <a:pt x="2256" y="2482"/>
                      <a:pt x="2282" y="2507"/>
                    </a:cubicBezTo>
                    <a:lnTo>
                      <a:pt x="2231" y="2507"/>
                    </a:ln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7"/>
                    </a:cubicBezTo>
                    <a:lnTo>
                      <a:pt x="1981" y="2457"/>
                    </a:lnTo>
                    <a:cubicBezTo>
                      <a:pt x="1956" y="2457"/>
                      <a:pt x="1931" y="2432"/>
                      <a:pt x="1931" y="2432"/>
                    </a:cubicBezTo>
                    <a:cubicBezTo>
                      <a:pt x="1881" y="2432"/>
                      <a:pt x="1855" y="2432"/>
                      <a:pt x="1830" y="2407"/>
                    </a:cubicBezTo>
                    <a:lnTo>
                      <a:pt x="1805" y="2407"/>
                    </a:lnTo>
                    <a:cubicBezTo>
                      <a:pt x="1780" y="2407"/>
                      <a:pt x="1780" y="2407"/>
                      <a:pt x="1755" y="2382"/>
                    </a:cubicBezTo>
                    <a:cubicBezTo>
                      <a:pt x="1755" y="2382"/>
                      <a:pt x="1755" y="2357"/>
                      <a:pt x="1755" y="2357"/>
                    </a:cubicBezTo>
                    <a:cubicBezTo>
                      <a:pt x="1730" y="2232"/>
                      <a:pt x="1705" y="2106"/>
                      <a:pt x="1680" y="1981"/>
                    </a:cubicBezTo>
                    <a:cubicBezTo>
                      <a:pt x="1655" y="1931"/>
                      <a:pt x="1655" y="1906"/>
                      <a:pt x="1655" y="1856"/>
                    </a:cubicBezTo>
                    <a:close/>
                    <a:moveTo>
                      <a:pt x="1530" y="1805"/>
                    </a:moveTo>
                    <a:cubicBezTo>
                      <a:pt x="1555" y="1881"/>
                      <a:pt x="1555" y="1931"/>
                      <a:pt x="1580" y="1981"/>
                    </a:cubicBezTo>
                    <a:cubicBezTo>
                      <a:pt x="1605" y="2106"/>
                      <a:pt x="1630" y="2232"/>
                      <a:pt x="1655" y="2357"/>
                    </a:cubicBezTo>
                    <a:cubicBezTo>
                      <a:pt x="1630" y="2357"/>
                      <a:pt x="1630" y="2382"/>
                      <a:pt x="1605" y="2382"/>
                    </a:cubicBezTo>
                    <a:cubicBezTo>
                      <a:pt x="1605" y="2407"/>
                      <a:pt x="1580" y="2407"/>
                      <a:pt x="1555" y="2432"/>
                    </a:cubicBezTo>
                    <a:cubicBezTo>
                      <a:pt x="1555" y="2457"/>
                      <a:pt x="1555" y="2457"/>
                      <a:pt x="1530" y="2457"/>
                    </a:cubicBezTo>
                    <a:cubicBezTo>
                      <a:pt x="1530" y="2457"/>
                      <a:pt x="1530" y="2482"/>
                      <a:pt x="1505" y="2482"/>
                    </a:cubicBezTo>
                    <a:cubicBezTo>
                      <a:pt x="1505" y="2507"/>
                      <a:pt x="1480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07"/>
                      <a:pt x="1329" y="2633"/>
                      <a:pt x="1304" y="2633"/>
                    </a:cubicBezTo>
                    <a:cubicBezTo>
                      <a:pt x="1304" y="2633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7"/>
                    </a:cubicBezTo>
                    <a:cubicBezTo>
                      <a:pt x="1254" y="2432"/>
                      <a:pt x="1254" y="2407"/>
                      <a:pt x="1229" y="2382"/>
                    </a:cubicBezTo>
                    <a:cubicBezTo>
                      <a:pt x="1229" y="2357"/>
                      <a:pt x="1229" y="2332"/>
                      <a:pt x="1204" y="2307"/>
                    </a:cubicBezTo>
                    <a:cubicBezTo>
                      <a:pt x="1204" y="2282"/>
                      <a:pt x="1204" y="2257"/>
                      <a:pt x="1179" y="2232"/>
                    </a:cubicBezTo>
                    <a:cubicBezTo>
                      <a:pt x="1179" y="2181"/>
                      <a:pt x="1154" y="2156"/>
                      <a:pt x="1154" y="2106"/>
                    </a:cubicBezTo>
                    <a:cubicBezTo>
                      <a:pt x="1154" y="2106"/>
                      <a:pt x="1154" y="2106"/>
                      <a:pt x="1179" y="2081"/>
                    </a:cubicBezTo>
                    <a:cubicBezTo>
                      <a:pt x="1229" y="2056"/>
                      <a:pt x="1279" y="2006"/>
                      <a:pt x="1329" y="1981"/>
                    </a:cubicBezTo>
                    <a:cubicBezTo>
                      <a:pt x="1354" y="1931"/>
                      <a:pt x="1404" y="1881"/>
                      <a:pt x="1454" y="1856"/>
                    </a:cubicBezTo>
                    <a:cubicBezTo>
                      <a:pt x="1480" y="1831"/>
                      <a:pt x="1480" y="1831"/>
                      <a:pt x="1505" y="1805"/>
                    </a:cubicBezTo>
                    <a:close/>
                    <a:moveTo>
                      <a:pt x="1630" y="1"/>
                    </a:move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30" y="176"/>
                      <a:pt x="1480" y="302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52"/>
                      <a:pt x="1329" y="302"/>
                    </a:cubicBezTo>
                    <a:cubicBezTo>
                      <a:pt x="1304" y="252"/>
                      <a:pt x="1279" y="176"/>
                      <a:pt x="1279" y="101"/>
                    </a:cubicBezTo>
                    <a:cubicBezTo>
                      <a:pt x="1279" y="76"/>
                      <a:pt x="1254" y="76"/>
                      <a:pt x="1229" y="76"/>
                    </a:cubicBezTo>
                    <a:lnTo>
                      <a:pt x="1204" y="76"/>
                    </a:ln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2"/>
                      <a:pt x="1204" y="327"/>
                    </a:cubicBezTo>
                    <a:cubicBezTo>
                      <a:pt x="1204" y="377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27"/>
                      <a:pt x="1154" y="527"/>
                    </a:cubicBezTo>
                    <a:cubicBezTo>
                      <a:pt x="1104" y="502"/>
                      <a:pt x="1079" y="477"/>
                      <a:pt x="1028" y="452"/>
                    </a:cubicBezTo>
                    <a:cubicBezTo>
                      <a:pt x="978" y="452"/>
                      <a:pt x="928" y="402"/>
                      <a:pt x="903" y="377"/>
                    </a:cubicBezTo>
                    <a:lnTo>
                      <a:pt x="853" y="377"/>
                    </a:lnTo>
                    <a:cubicBezTo>
                      <a:pt x="853" y="377"/>
                      <a:pt x="828" y="377"/>
                      <a:pt x="803" y="402"/>
                    </a:cubicBezTo>
                    <a:cubicBezTo>
                      <a:pt x="778" y="427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9" y="627"/>
                    </a:cubicBezTo>
                    <a:cubicBezTo>
                      <a:pt x="1104" y="653"/>
                      <a:pt x="1154" y="678"/>
                      <a:pt x="1179" y="703"/>
                    </a:cubicBezTo>
                    <a:cubicBezTo>
                      <a:pt x="1229" y="703"/>
                      <a:pt x="1254" y="728"/>
                      <a:pt x="1279" y="753"/>
                    </a:cubicBezTo>
                    <a:cubicBezTo>
                      <a:pt x="1304" y="778"/>
                      <a:pt x="1304" y="803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4"/>
                      <a:pt x="1354" y="1054"/>
                      <a:pt x="1354" y="1054"/>
                    </a:cubicBezTo>
                    <a:cubicBezTo>
                      <a:pt x="1279" y="1054"/>
                      <a:pt x="1229" y="1028"/>
                      <a:pt x="1179" y="1003"/>
                    </a:cubicBezTo>
                    <a:cubicBezTo>
                      <a:pt x="1129" y="1003"/>
                      <a:pt x="1104" y="978"/>
                      <a:pt x="1079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03"/>
                      <a:pt x="828" y="903"/>
                      <a:pt x="803" y="903"/>
                    </a:cubicBezTo>
                    <a:cubicBezTo>
                      <a:pt x="778" y="928"/>
                      <a:pt x="753" y="953"/>
                      <a:pt x="753" y="978"/>
                    </a:cubicBezTo>
                    <a:cubicBezTo>
                      <a:pt x="753" y="1003"/>
                      <a:pt x="778" y="1028"/>
                      <a:pt x="778" y="1054"/>
                    </a:cubicBezTo>
                    <a:cubicBezTo>
                      <a:pt x="778" y="1079"/>
                      <a:pt x="778" y="1079"/>
                      <a:pt x="803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5"/>
                      <a:pt x="978" y="1480"/>
                      <a:pt x="1003" y="1505"/>
                    </a:cubicBezTo>
                    <a:cubicBezTo>
                      <a:pt x="953" y="1480"/>
                      <a:pt x="903" y="1455"/>
                      <a:pt x="853" y="1455"/>
                    </a:cubicBezTo>
                    <a:cubicBezTo>
                      <a:pt x="803" y="1429"/>
                      <a:pt x="728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lnTo>
                      <a:pt x="627" y="1354"/>
                    </a:lnTo>
                    <a:cubicBezTo>
                      <a:pt x="602" y="1304"/>
                      <a:pt x="577" y="1254"/>
                      <a:pt x="527" y="1179"/>
                    </a:cubicBezTo>
                    <a:cubicBezTo>
                      <a:pt x="527" y="1154"/>
                      <a:pt x="502" y="1129"/>
                      <a:pt x="477" y="1104"/>
                    </a:cubicBezTo>
                    <a:cubicBezTo>
                      <a:pt x="452" y="1054"/>
                      <a:pt x="427" y="1003"/>
                      <a:pt x="402" y="978"/>
                    </a:cubicBezTo>
                    <a:cubicBezTo>
                      <a:pt x="402" y="953"/>
                      <a:pt x="377" y="928"/>
                      <a:pt x="352" y="928"/>
                    </a:cubicBezTo>
                    <a:cubicBezTo>
                      <a:pt x="352" y="928"/>
                      <a:pt x="352" y="928"/>
                      <a:pt x="327" y="953"/>
                    </a:cubicBezTo>
                    <a:cubicBezTo>
                      <a:pt x="327" y="953"/>
                      <a:pt x="302" y="953"/>
                      <a:pt x="302" y="978"/>
                    </a:cubicBezTo>
                    <a:cubicBezTo>
                      <a:pt x="302" y="1003"/>
                      <a:pt x="302" y="1003"/>
                      <a:pt x="302" y="1028"/>
                    </a:cubicBezTo>
                    <a:cubicBezTo>
                      <a:pt x="352" y="1104"/>
                      <a:pt x="377" y="1179"/>
                      <a:pt x="402" y="1254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7" y="1279"/>
                      <a:pt x="327" y="1279"/>
                    </a:cubicBezTo>
                    <a:cubicBezTo>
                      <a:pt x="276" y="1254"/>
                      <a:pt x="201" y="1229"/>
                      <a:pt x="151" y="1229"/>
                    </a:cubicBezTo>
                    <a:cubicBezTo>
                      <a:pt x="126" y="1204"/>
                      <a:pt x="101" y="1204"/>
                      <a:pt x="76" y="1179"/>
                    </a:cubicBezTo>
                    <a:lnTo>
                      <a:pt x="51" y="1179"/>
                    </a:lnTo>
                    <a:cubicBezTo>
                      <a:pt x="26" y="1179"/>
                      <a:pt x="26" y="1179"/>
                      <a:pt x="1" y="1204"/>
                    </a:cubicBezTo>
                    <a:cubicBezTo>
                      <a:pt x="1" y="1204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2" y="1379"/>
                      <a:pt x="327" y="1379"/>
                    </a:cubicBezTo>
                    <a:cubicBezTo>
                      <a:pt x="352" y="1404"/>
                      <a:pt x="402" y="1404"/>
                      <a:pt x="427" y="1429"/>
                    </a:cubicBezTo>
                    <a:cubicBezTo>
                      <a:pt x="402" y="1429"/>
                      <a:pt x="377" y="1455"/>
                      <a:pt x="377" y="1480"/>
                    </a:cubicBezTo>
                    <a:cubicBezTo>
                      <a:pt x="302" y="1505"/>
                      <a:pt x="251" y="1555"/>
                      <a:pt x="176" y="1605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lnTo>
                      <a:pt x="276" y="1730"/>
                    </a:lnTo>
                    <a:cubicBezTo>
                      <a:pt x="352" y="1680"/>
                      <a:pt x="427" y="1605"/>
                      <a:pt x="502" y="1555"/>
                    </a:cubicBezTo>
                    <a:cubicBezTo>
                      <a:pt x="527" y="1530"/>
                      <a:pt x="552" y="1505"/>
                      <a:pt x="602" y="1505"/>
                    </a:cubicBezTo>
                    <a:cubicBezTo>
                      <a:pt x="602" y="1480"/>
                      <a:pt x="602" y="1480"/>
                      <a:pt x="602" y="1480"/>
                    </a:cubicBezTo>
                    <a:cubicBezTo>
                      <a:pt x="627" y="1505"/>
                      <a:pt x="652" y="1505"/>
                      <a:pt x="677" y="1505"/>
                    </a:cubicBezTo>
                    <a:cubicBezTo>
                      <a:pt x="728" y="1530"/>
                      <a:pt x="803" y="1555"/>
                      <a:pt x="853" y="1580"/>
                    </a:cubicBezTo>
                    <a:cubicBezTo>
                      <a:pt x="878" y="1580"/>
                      <a:pt x="928" y="1580"/>
                      <a:pt x="953" y="1605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80"/>
                      <a:pt x="828" y="1680"/>
                      <a:pt x="803" y="1705"/>
                    </a:cubicBezTo>
                    <a:cubicBezTo>
                      <a:pt x="778" y="1730"/>
                      <a:pt x="753" y="1755"/>
                      <a:pt x="728" y="1780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27" y="1931"/>
                      <a:pt x="527" y="1931"/>
                    </a:cubicBezTo>
                    <a:cubicBezTo>
                      <a:pt x="502" y="1956"/>
                      <a:pt x="527" y="1981"/>
                      <a:pt x="552" y="1981"/>
                    </a:cubicBezTo>
                    <a:cubicBezTo>
                      <a:pt x="552" y="2006"/>
                      <a:pt x="577" y="2006"/>
                      <a:pt x="602" y="2006"/>
                    </a:cubicBezTo>
                    <a:cubicBezTo>
                      <a:pt x="602" y="2006"/>
                      <a:pt x="627" y="2006"/>
                      <a:pt x="652" y="2031"/>
                    </a:cubicBezTo>
                    <a:cubicBezTo>
                      <a:pt x="703" y="2031"/>
                      <a:pt x="753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lnTo>
                      <a:pt x="1003" y="2106"/>
                    </a:ln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2"/>
                      <a:pt x="828" y="2282"/>
                    </a:cubicBezTo>
                    <a:cubicBezTo>
                      <a:pt x="828" y="2307"/>
                      <a:pt x="803" y="2307"/>
                      <a:pt x="778" y="2332"/>
                    </a:cubicBezTo>
                    <a:lnTo>
                      <a:pt x="753" y="2332"/>
                    </a:lnTo>
                    <a:cubicBezTo>
                      <a:pt x="677" y="2307"/>
                      <a:pt x="627" y="2307"/>
                      <a:pt x="552" y="2282"/>
                    </a:cubicBezTo>
                    <a:cubicBezTo>
                      <a:pt x="477" y="2282"/>
                      <a:pt x="402" y="2282"/>
                      <a:pt x="352" y="2257"/>
                    </a:cubicBezTo>
                    <a:lnTo>
                      <a:pt x="276" y="2257"/>
                    </a:lnTo>
                    <a:cubicBezTo>
                      <a:pt x="276" y="2257"/>
                      <a:pt x="251" y="2232"/>
                      <a:pt x="251" y="2232"/>
                    </a:cubicBezTo>
                    <a:cubicBezTo>
                      <a:pt x="251" y="2232"/>
                      <a:pt x="226" y="2257"/>
                      <a:pt x="226" y="2257"/>
                    </a:cubicBezTo>
                    <a:cubicBezTo>
                      <a:pt x="201" y="2257"/>
                      <a:pt x="176" y="2282"/>
                      <a:pt x="176" y="2282"/>
                    </a:cubicBezTo>
                    <a:cubicBezTo>
                      <a:pt x="176" y="2332"/>
                      <a:pt x="201" y="2382"/>
                      <a:pt x="226" y="2382"/>
                    </a:cubicBezTo>
                    <a:cubicBezTo>
                      <a:pt x="276" y="2407"/>
                      <a:pt x="327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07"/>
                      <a:pt x="552" y="2532"/>
                    </a:cubicBezTo>
                    <a:cubicBezTo>
                      <a:pt x="527" y="2582"/>
                      <a:pt x="477" y="2607"/>
                      <a:pt x="427" y="2658"/>
                    </a:cubicBezTo>
                    <a:cubicBezTo>
                      <a:pt x="377" y="2683"/>
                      <a:pt x="352" y="2733"/>
                      <a:pt x="302" y="2783"/>
                    </a:cubicBezTo>
                    <a:cubicBezTo>
                      <a:pt x="302" y="2783"/>
                      <a:pt x="302" y="2808"/>
                      <a:pt x="302" y="2808"/>
                    </a:cubicBezTo>
                    <a:cubicBezTo>
                      <a:pt x="314" y="2820"/>
                      <a:pt x="320" y="2827"/>
                      <a:pt x="327" y="2827"/>
                    </a:cubicBezTo>
                    <a:cubicBezTo>
                      <a:pt x="333" y="2827"/>
                      <a:pt x="339" y="2820"/>
                      <a:pt x="352" y="2808"/>
                    </a:cubicBezTo>
                    <a:cubicBezTo>
                      <a:pt x="402" y="2783"/>
                      <a:pt x="427" y="2733"/>
                      <a:pt x="477" y="2708"/>
                    </a:cubicBezTo>
                    <a:cubicBezTo>
                      <a:pt x="527" y="2658"/>
                      <a:pt x="552" y="2633"/>
                      <a:pt x="602" y="2582"/>
                    </a:cubicBezTo>
                    <a:cubicBezTo>
                      <a:pt x="627" y="2557"/>
                      <a:pt x="677" y="2532"/>
                      <a:pt x="703" y="2507"/>
                    </a:cubicBezTo>
                    <a:cubicBezTo>
                      <a:pt x="703" y="2557"/>
                      <a:pt x="703" y="2607"/>
                      <a:pt x="703" y="2683"/>
                    </a:cubicBezTo>
                    <a:cubicBezTo>
                      <a:pt x="703" y="2758"/>
                      <a:pt x="677" y="2858"/>
                      <a:pt x="677" y="2958"/>
                    </a:cubicBezTo>
                    <a:cubicBezTo>
                      <a:pt x="677" y="2983"/>
                      <a:pt x="703" y="3008"/>
                      <a:pt x="728" y="3008"/>
                    </a:cubicBezTo>
                    <a:cubicBezTo>
                      <a:pt x="753" y="3008"/>
                      <a:pt x="778" y="2983"/>
                      <a:pt x="778" y="2958"/>
                    </a:cubicBezTo>
                    <a:cubicBezTo>
                      <a:pt x="778" y="2783"/>
                      <a:pt x="803" y="2633"/>
                      <a:pt x="778" y="2457"/>
                    </a:cubicBezTo>
                    <a:cubicBezTo>
                      <a:pt x="803" y="2457"/>
                      <a:pt x="803" y="2432"/>
                      <a:pt x="803" y="2432"/>
                    </a:cubicBezTo>
                    <a:cubicBezTo>
                      <a:pt x="803" y="2432"/>
                      <a:pt x="803" y="2407"/>
                      <a:pt x="803" y="2407"/>
                    </a:cubicBezTo>
                    <a:cubicBezTo>
                      <a:pt x="828" y="2382"/>
                      <a:pt x="853" y="2357"/>
                      <a:pt x="903" y="2332"/>
                    </a:cubicBezTo>
                    <a:cubicBezTo>
                      <a:pt x="928" y="2282"/>
                      <a:pt x="978" y="2257"/>
                      <a:pt x="1028" y="2206"/>
                    </a:cubicBezTo>
                    <a:lnTo>
                      <a:pt x="1053" y="2206"/>
                    </a:lnTo>
                    <a:cubicBezTo>
                      <a:pt x="1053" y="2232"/>
                      <a:pt x="1053" y="2257"/>
                      <a:pt x="1079" y="2282"/>
                    </a:cubicBezTo>
                    <a:cubicBezTo>
                      <a:pt x="1079" y="2307"/>
                      <a:pt x="1079" y="2332"/>
                      <a:pt x="1104" y="2357"/>
                    </a:cubicBezTo>
                    <a:cubicBezTo>
                      <a:pt x="1104" y="2382"/>
                      <a:pt x="1129" y="2407"/>
                      <a:pt x="1129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582"/>
                      <a:pt x="1204" y="2607"/>
                      <a:pt x="1229" y="2633"/>
                    </a:cubicBezTo>
                    <a:cubicBezTo>
                      <a:pt x="1229" y="2658"/>
                      <a:pt x="1229" y="2683"/>
                      <a:pt x="1254" y="2683"/>
                    </a:cubicBezTo>
                    <a:cubicBezTo>
                      <a:pt x="1254" y="2708"/>
                      <a:pt x="1254" y="2708"/>
                      <a:pt x="1254" y="2733"/>
                    </a:cubicBezTo>
                    <a:lnTo>
                      <a:pt x="1304" y="2733"/>
                    </a:ln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54" y="2683"/>
                      <a:pt x="1379" y="2658"/>
                      <a:pt x="1404" y="2658"/>
                    </a:cubicBezTo>
                    <a:cubicBezTo>
                      <a:pt x="1404" y="2633"/>
                      <a:pt x="1429" y="2633"/>
                      <a:pt x="1454" y="2607"/>
                    </a:cubicBezTo>
                    <a:cubicBezTo>
                      <a:pt x="1480" y="2607"/>
                      <a:pt x="1480" y="2582"/>
                      <a:pt x="1505" y="2582"/>
                    </a:cubicBezTo>
                    <a:cubicBezTo>
                      <a:pt x="1530" y="2557"/>
                      <a:pt x="1530" y="2557"/>
                      <a:pt x="1555" y="2532"/>
                    </a:cubicBezTo>
                    <a:cubicBezTo>
                      <a:pt x="1580" y="2507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32"/>
                    </a:cubicBezTo>
                    <a:cubicBezTo>
                      <a:pt x="1680" y="2482"/>
                      <a:pt x="1680" y="2507"/>
                      <a:pt x="1680" y="2532"/>
                    </a:cubicBezTo>
                    <a:cubicBezTo>
                      <a:pt x="1705" y="2607"/>
                      <a:pt x="1730" y="2683"/>
                      <a:pt x="1730" y="2733"/>
                    </a:cubicBezTo>
                    <a:cubicBezTo>
                      <a:pt x="1730" y="2758"/>
                      <a:pt x="1730" y="2758"/>
                      <a:pt x="1755" y="2758"/>
                    </a:cubicBezTo>
                    <a:cubicBezTo>
                      <a:pt x="1730" y="2758"/>
                      <a:pt x="1730" y="2783"/>
                      <a:pt x="1730" y="2783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08"/>
                      <a:pt x="1580" y="3059"/>
                      <a:pt x="1555" y="3084"/>
                    </a:cubicBezTo>
                    <a:cubicBezTo>
                      <a:pt x="1530" y="3134"/>
                      <a:pt x="1530" y="3184"/>
                      <a:pt x="1505" y="3209"/>
                    </a:cubicBezTo>
                    <a:cubicBezTo>
                      <a:pt x="1480" y="3234"/>
                      <a:pt x="1480" y="3259"/>
                      <a:pt x="1480" y="3259"/>
                    </a:cubicBezTo>
                    <a:cubicBezTo>
                      <a:pt x="1480" y="3284"/>
                      <a:pt x="1505" y="3284"/>
                      <a:pt x="1505" y="3309"/>
                    </a:cubicBezTo>
                    <a:cubicBezTo>
                      <a:pt x="1519" y="3317"/>
                      <a:pt x="1532" y="3320"/>
                      <a:pt x="1543" y="3320"/>
                    </a:cubicBezTo>
                    <a:cubicBezTo>
                      <a:pt x="1569" y="3320"/>
                      <a:pt x="1587" y="3302"/>
                      <a:pt x="1605" y="3284"/>
                    </a:cubicBezTo>
                    <a:cubicBezTo>
                      <a:pt x="1630" y="3259"/>
                      <a:pt x="1655" y="3234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59"/>
                      <a:pt x="1755" y="3008"/>
                      <a:pt x="1780" y="2958"/>
                    </a:cubicBezTo>
                    <a:cubicBezTo>
                      <a:pt x="1805" y="3008"/>
                      <a:pt x="1805" y="3059"/>
                      <a:pt x="1830" y="3134"/>
                    </a:cubicBezTo>
                    <a:cubicBezTo>
                      <a:pt x="1830" y="3184"/>
                      <a:pt x="1855" y="3259"/>
                      <a:pt x="1855" y="3334"/>
                    </a:cubicBezTo>
                    <a:cubicBezTo>
                      <a:pt x="1881" y="3359"/>
                      <a:pt x="1881" y="3384"/>
                      <a:pt x="1881" y="3409"/>
                    </a:cubicBezTo>
                    <a:cubicBezTo>
                      <a:pt x="1881" y="3435"/>
                      <a:pt x="1906" y="3460"/>
                      <a:pt x="1906" y="3510"/>
                    </a:cubicBezTo>
                    <a:cubicBezTo>
                      <a:pt x="1906" y="3510"/>
                      <a:pt x="1931" y="3535"/>
                      <a:pt x="1956" y="3535"/>
                    </a:cubicBezTo>
                    <a:cubicBezTo>
                      <a:pt x="1981" y="3535"/>
                      <a:pt x="2006" y="3510"/>
                      <a:pt x="2006" y="3485"/>
                    </a:cubicBezTo>
                    <a:cubicBezTo>
                      <a:pt x="2006" y="3435"/>
                      <a:pt x="1981" y="3359"/>
                      <a:pt x="1981" y="3309"/>
                    </a:cubicBezTo>
                    <a:cubicBezTo>
                      <a:pt x="1956" y="3259"/>
                      <a:pt x="1956" y="3184"/>
                      <a:pt x="1931" y="3109"/>
                    </a:cubicBezTo>
                    <a:cubicBezTo>
                      <a:pt x="1931" y="3034"/>
                      <a:pt x="1906" y="2983"/>
                      <a:pt x="1881" y="2908"/>
                    </a:cubicBezTo>
                    <a:lnTo>
                      <a:pt x="1881" y="2908"/>
                    </a:lnTo>
                    <a:cubicBezTo>
                      <a:pt x="1931" y="2933"/>
                      <a:pt x="2006" y="2958"/>
                      <a:pt x="2056" y="2983"/>
                    </a:cubicBezTo>
                    <a:cubicBezTo>
                      <a:pt x="2131" y="3059"/>
                      <a:pt x="2206" y="3084"/>
                      <a:pt x="2307" y="3134"/>
                    </a:cubicBezTo>
                    <a:cubicBezTo>
                      <a:pt x="2319" y="3146"/>
                      <a:pt x="2332" y="3153"/>
                      <a:pt x="2344" y="3153"/>
                    </a:cubicBezTo>
                    <a:cubicBezTo>
                      <a:pt x="2357" y="3153"/>
                      <a:pt x="2369" y="3146"/>
                      <a:pt x="2382" y="3134"/>
                    </a:cubicBezTo>
                    <a:cubicBezTo>
                      <a:pt x="2382" y="3109"/>
                      <a:pt x="2382" y="3059"/>
                      <a:pt x="2357" y="3059"/>
                    </a:cubicBezTo>
                    <a:cubicBezTo>
                      <a:pt x="2282" y="2983"/>
                      <a:pt x="2181" y="2933"/>
                      <a:pt x="2106" y="2883"/>
                    </a:cubicBezTo>
                    <a:cubicBezTo>
                      <a:pt x="2031" y="2833"/>
                      <a:pt x="1931" y="2783"/>
                      <a:pt x="1855" y="2758"/>
                    </a:cubicBezTo>
                    <a:cubicBezTo>
                      <a:pt x="1855" y="2758"/>
                      <a:pt x="1855" y="2758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6" y="2507"/>
                      <a:pt x="1956" y="2507"/>
                      <a:pt x="2006" y="2532"/>
                    </a:cubicBezTo>
                    <a:cubicBezTo>
                      <a:pt x="2031" y="2532"/>
                      <a:pt x="2081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lnTo>
                      <a:pt x="2231" y="2582"/>
                    </a:lnTo>
                    <a:cubicBezTo>
                      <a:pt x="2256" y="2607"/>
                      <a:pt x="2282" y="2607"/>
                      <a:pt x="2332" y="2607"/>
                    </a:cubicBezTo>
                    <a:cubicBezTo>
                      <a:pt x="2357" y="2607"/>
                      <a:pt x="2357" y="2582"/>
                      <a:pt x="2382" y="2557"/>
                    </a:cubicBezTo>
                    <a:cubicBezTo>
                      <a:pt x="2382" y="2557"/>
                      <a:pt x="2357" y="2532"/>
                      <a:pt x="2357" y="2532"/>
                    </a:cubicBezTo>
                    <a:cubicBezTo>
                      <a:pt x="2332" y="2432"/>
                      <a:pt x="2332" y="2332"/>
                      <a:pt x="2282" y="2232"/>
                    </a:cubicBezTo>
                    <a:cubicBezTo>
                      <a:pt x="2282" y="2181"/>
                      <a:pt x="2282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2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lnTo>
                      <a:pt x="2632" y="2181"/>
                    </a:lnTo>
                    <a:cubicBezTo>
                      <a:pt x="2657" y="2282"/>
                      <a:pt x="2708" y="2357"/>
                      <a:pt x="2758" y="2432"/>
                    </a:cubicBezTo>
                    <a:cubicBezTo>
                      <a:pt x="2783" y="2482"/>
                      <a:pt x="2808" y="2507"/>
                      <a:pt x="2833" y="2557"/>
                    </a:cubicBezTo>
                    <a:cubicBezTo>
                      <a:pt x="2858" y="2607"/>
                      <a:pt x="2883" y="2658"/>
                      <a:pt x="2933" y="2683"/>
                    </a:cubicBezTo>
                    <a:cubicBezTo>
                      <a:pt x="2933" y="2708"/>
                      <a:pt x="2958" y="2708"/>
                      <a:pt x="2958" y="2708"/>
                    </a:cubicBezTo>
                    <a:cubicBezTo>
                      <a:pt x="2983" y="2708"/>
                      <a:pt x="2983" y="2683"/>
                      <a:pt x="2983" y="2658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2"/>
                      <a:pt x="2758" y="2282"/>
                      <a:pt x="2733" y="2206"/>
                    </a:cubicBezTo>
                    <a:lnTo>
                      <a:pt x="2733" y="2206"/>
                    </a:lnTo>
                    <a:cubicBezTo>
                      <a:pt x="2783" y="2232"/>
                      <a:pt x="2833" y="2232"/>
                      <a:pt x="2883" y="2257"/>
                    </a:cubicBezTo>
                    <a:cubicBezTo>
                      <a:pt x="2958" y="2282"/>
                      <a:pt x="3008" y="2282"/>
                      <a:pt x="3058" y="2307"/>
                    </a:cubicBezTo>
                    <a:cubicBezTo>
                      <a:pt x="3109" y="2332"/>
                      <a:pt x="3159" y="2332"/>
                      <a:pt x="3209" y="2357"/>
                    </a:cubicBezTo>
                    <a:cubicBezTo>
                      <a:pt x="3234" y="2357"/>
                      <a:pt x="3284" y="2357"/>
                      <a:pt x="3284" y="2332"/>
                    </a:cubicBezTo>
                    <a:cubicBezTo>
                      <a:pt x="3309" y="2282"/>
                      <a:pt x="3309" y="2257"/>
                      <a:pt x="3284" y="2232"/>
                    </a:cubicBezTo>
                    <a:cubicBezTo>
                      <a:pt x="3209" y="2206"/>
                      <a:pt x="3159" y="2181"/>
                      <a:pt x="3084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lnTo>
                      <a:pt x="2858" y="2081"/>
                    </a:ln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34" y="1981"/>
                      <a:pt x="3234" y="1931"/>
                      <a:pt x="3359" y="1906"/>
                    </a:cubicBezTo>
                    <a:cubicBezTo>
                      <a:pt x="3384" y="1881"/>
                      <a:pt x="3409" y="1831"/>
                      <a:pt x="3384" y="1805"/>
                    </a:cubicBezTo>
                    <a:cubicBezTo>
                      <a:pt x="3384" y="1780"/>
                      <a:pt x="3384" y="1780"/>
                      <a:pt x="3359" y="1755"/>
                    </a:cubicBezTo>
                    <a:lnTo>
                      <a:pt x="3284" y="1755"/>
                    </a:lnTo>
                    <a:cubicBezTo>
                      <a:pt x="3184" y="1780"/>
                      <a:pt x="3084" y="1831"/>
                      <a:pt x="2958" y="1856"/>
                    </a:cubicBezTo>
                    <a:cubicBezTo>
                      <a:pt x="2858" y="1906"/>
                      <a:pt x="2758" y="1956"/>
                      <a:pt x="2632" y="1981"/>
                    </a:cubicBezTo>
                    <a:cubicBezTo>
                      <a:pt x="2632" y="1981"/>
                      <a:pt x="2632" y="1981"/>
                      <a:pt x="2607" y="2006"/>
                    </a:cubicBezTo>
                    <a:cubicBezTo>
                      <a:pt x="2582" y="1981"/>
                      <a:pt x="2557" y="1981"/>
                      <a:pt x="2532" y="1956"/>
                    </a:cubicBezTo>
                    <a:cubicBezTo>
                      <a:pt x="2457" y="1956"/>
                      <a:pt x="2382" y="1931"/>
                      <a:pt x="2307" y="1906"/>
                    </a:cubicBezTo>
                    <a:cubicBezTo>
                      <a:pt x="2332" y="1881"/>
                      <a:pt x="2357" y="1881"/>
                      <a:pt x="2382" y="1856"/>
                    </a:cubicBezTo>
                    <a:cubicBezTo>
                      <a:pt x="2432" y="1831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3" y="1705"/>
                      <a:pt x="2708" y="1680"/>
                      <a:pt x="2758" y="1655"/>
                    </a:cubicBezTo>
                    <a:cubicBezTo>
                      <a:pt x="2758" y="1630"/>
                      <a:pt x="2783" y="1630"/>
                      <a:pt x="2783" y="1630"/>
                    </a:cubicBezTo>
                    <a:cubicBezTo>
                      <a:pt x="2808" y="1605"/>
                      <a:pt x="2833" y="1580"/>
                      <a:pt x="2808" y="1530"/>
                    </a:cubicBezTo>
                    <a:cubicBezTo>
                      <a:pt x="2783" y="1505"/>
                      <a:pt x="2758" y="1505"/>
                      <a:pt x="2733" y="1480"/>
                    </a:cubicBezTo>
                    <a:cubicBezTo>
                      <a:pt x="2708" y="1480"/>
                      <a:pt x="2657" y="1455"/>
                      <a:pt x="2607" y="1429"/>
                    </a:cubicBezTo>
                    <a:cubicBezTo>
                      <a:pt x="2557" y="1429"/>
                      <a:pt x="2507" y="1404"/>
                      <a:pt x="2457" y="1379"/>
                    </a:cubicBezTo>
                    <a:cubicBezTo>
                      <a:pt x="2432" y="1379"/>
                      <a:pt x="2382" y="1354"/>
                      <a:pt x="2332" y="1329"/>
                    </a:cubicBezTo>
                    <a:lnTo>
                      <a:pt x="2357" y="1329"/>
                    </a:lnTo>
                    <a:cubicBezTo>
                      <a:pt x="2307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56" y="1229"/>
                      <a:pt x="2156" y="1229"/>
                      <a:pt x="2181" y="1229"/>
                    </a:cubicBezTo>
                    <a:cubicBezTo>
                      <a:pt x="2206" y="1179"/>
                      <a:pt x="2256" y="1129"/>
                      <a:pt x="2307" y="1104"/>
                    </a:cubicBezTo>
                    <a:cubicBezTo>
                      <a:pt x="2332" y="1079"/>
                      <a:pt x="2382" y="1054"/>
                      <a:pt x="2407" y="1028"/>
                    </a:cubicBezTo>
                    <a:cubicBezTo>
                      <a:pt x="2407" y="1028"/>
                      <a:pt x="2432" y="1054"/>
                      <a:pt x="2432" y="1054"/>
                    </a:cubicBezTo>
                    <a:cubicBezTo>
                      <a:pt x="2507" y="1079"/>
                      <a:pt x="2607" y="1104"/>
                      <a:pt x="2683" y="1129"/>
                    </a:cubicBezTo>
                    <a:cubicBezTo>
                      <a:pt x="2758" y="1129"/>
                      <a:pt x="2858" y="1154"/>
                      <a:pt x="2933" y="1179"/>
                    </a:cubicBezTo>
                    <a:cubicBezTo>
                      <a:pt x="2948" y="1186"/>
                      <a:pt x="2960" y="1189"/>
                      <a:pt x="2971" y="1189"/>
                    </a:cubicBezTo>
                    <a:cubicBezTo>
                      <a:pt x="2998" y="1189"/>
                      <a:pt x="3016" y="1172"/>
                      <a:pt x="3033" y="1154"/>
                    </a:cubicBezTo>
                    <a:cubicBezTo>
                      <a:pt x="3033" y="1104"/>
                      <a:pt x="3008" y="1079"/>
                      <a:pt x="2983" y="1054"/>
                    </a:cubicBezTo>
                    <a:cubicBezTo>
                      <a:pt x="2908" y="1028"/>
                      <a:pt x="2808" y="1003"/>
                      <a:pt x="2733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28"/>
                      <a:pt x="2657" y="828"/>
                    </a:cubicBezTo>
                    <a:cubicBezTo>
                      <a:pt x="2683" y="803"/>
                      <a:pt x="2708" y="778"/>
                      <a:pt x="2733" y="753"/>
                    </a:cubicBezTo>
                    <a:cubicBezTo>
                      <a:pt x="2783" y="728"/>
                      <a:pt x="2808" y="703"/>
                      <a:pt x="2858" y="653"/>
                    </a:cubicBezTo>
                    <a:cubicBezTo>
                      <a:pt x="2883" y="653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577"/>
                      <a:pt x="2808" y="602"/>
                    </a:cubicBezTo>
                    <a:cubicBezTo>
                      <a:pt x="2758" y="627"/>
                      <a:pt x="2708" y="678"/>
                      <a:pt x="2683" y="703"/>
                    </a:cubicBezTo>
                    <a:cubicBezTo>
                      <a:pt x="2632" y="728"/>
                      <a:pt x="2582" y="778"/>
                      <a:pt x="2532" y="828"/>
                    </a:cubicBezTo>
                    <a:cubicBezTo>
                      <a:pt x="2532" y="828"/>
                      <a:pt x="2532" y="828"/>
                      <a:pt x="2507" y="853"/>
                    </a:cubicBezTo>
                    <a:cubicBezTo>
                      <a:pt x="2507" y="803"/>
                      <a:pt x="2507" y="753"/>
                      <a:pt x="2507" y="728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07" y="377"/>
                      <a:pt x="2382" y="402"/>
                      <a:pt x="2382" y="452"/>
                    </a:cubicBezTo>
                    <a:cubicBezTo>
                      <a:pt x="2382" y="527"/>
                      <a:pt x="2382" y="627"/>
                      <a:pt x="2382" y="703"/>
                    </a:cubicBezTo>
                    <a:cubicBezTo>
                      <a:pt x="2382" y="778"/>
                      <a:pt x="2357" y="878"/>
                      <a:pt x="2357" y="953"/>
                    </a:cubicBezTo>
                    <a:lnTo>
                      <a:pt x="2382" y="953"/>
                    </a:lnTo>
                    <a:cubicBezTo>
                      <a:pt x="2332" y="1003"/>
                      <a:pt x="2307" y="1028"/>
                      <a:pt x="2256" y="1054"/>
                    </a:cubicBezTo>
                    <a:cubicBezTo>
                      <a:pt x="2231" y="1104"/>
                      <a:pt x="2181" y="1129"/>
                      <a:pt x="2131" y="1154"/>
                    </a:cubicBezTo>
                    <a:cubicBezTo>
                      <a:pt x="2131" y="1154"/>
                      <a:pt x="2131" y="1154"/>
                      <a:pt x="2131" y="1129"/>
                    </a:cubicBezTo>
                    <a:cubicBezTo>
                      <a:pt x="2106" y="1079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53"/>
                      <a:pt x="2056" y="728"/>
                      <a:pt x="2031" y="703"/>
                    </a:cubicBezTo>
                    <a:cubicBezTo>
                      <a:pt x="2031" y="703"/>
                      <a:pt x="2031" y="703"/>
                      <a:pt x="2031" y="678"/>
                    </a:cubicBezTo>
                    <a:cubicBezTo>
                      <a:pt x="2031" y="653"/>
                      <a:pt x="2006" y="653"/>
                      <a:pt x="1981" y="653"/>
                    </a:cubicBezTo>
                    <a:lnTo>
                      <a:pt x="1956" y="653"/>
                    </a:lnTo>
                    <a:cubicBezTo>
                      <a:pt x="1931" y="678"/>
                      <a:pt x="1906" y="678"/>
                      <a:pt x="1881" y="703"/>
                    </a:cubicBezTo>
                    <a:cubicBezTo>
                      <a:pt x="1855" y="728"/>
                      <a:pt x="1830" y="753"/>
                      <a:pt x="1805" y="778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53"/>
                    </a:cubicBezTo>
                    <a:cubicBezTo>
                      <a:pt x="1580" y="978"/>
                      <a:pt x="1555" y="1003"/>
                      <a:pt x="1555" y="1003"/>
                    </a:cubicBezTo>
                    <a:cubicBezTo>
                      <a:pt x="1530" y="1054"/>
                      <a:pt x="1480" y="1079"/>
                      <a:pt x="1454" y="1104"/>
                    </a:cubicBezTo>
                    <a:cubicBezTo>
                      <a:pt x="1454" y="1079"/>
                      <a:pt x="1454" y="1054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3"/>
                      <a:pt x="1404" y="778"/>
                    </a:cubicBezTo>
                    <a:cubicBezTo>
                      <a:pt x="1404" y="753"/>
                      <a:pt x="1404" y="753"/>
                      <a:pt x="1429" y="753"/>
                    </a:cubicBezTo>
                    <a:cubicBezTo>
                      <a:pt x="1454" y="703"/>
                      <a:pt x="1480" y="653"/>
                      <a:pt x="1505" y="602"/>
                    </a:cubicBezTo>
                    <a:cubicBezTo>
                      <a:pt x="1530" y="552"/>
                      <a:pt x="1555" y="477"/>
                      <a:pt x="1580" y="427"/>
                    </a:cubicBezTo>
                    <a:cubicBezTo>
                      <a:pt x="1605" y="377"/>
                      <a:pt x="1605" y="302"/>
                      <a:pt x="1630" y="252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1"/>
                      <a:pt x="1705" y="26"/>
                      <a:pt x="165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8"/>
              <p:cNvSpPr/>
              <p:nvPr/>
            </p:nvSpPr>
            <p:spPr>
              <a:xfrm>
                <a:off x="5050275" y="1803900"/>
                <a:ext cx="85250" cy="883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3535" fill="none" extrusionOk="0">
                    <a:moveTo>
                      <a:pt x="2181" y="2081"/>
                    </a:moveTo>
                    <a:cubicBezTo>
                      <a:pt x="2181" y="2131"/>
                      <a:pt x="2181" y="2181"/>
                      <a:pt x="2206" y="2232"/>
                    </a:cubicBezTo>
                    <a:cubicBezTo>
                      <a:pt x="2206" y="2282"/>
                      <a:pt x="2231" y="2357"/>
                      <a:pt x="2256" y="2407"/>
                    </a:cubicBezTo>
                    <a:cubicBezTo>
                      <a:pt x="2256" y="2432"/>
                      <a:pt x="2256" y="2482"/>
                      <a:pt x="2282" y="2507"/>
                    </a:cubicBezTo>
                    <a:cubicBezTo>
                      <a:pt x="2256" y="2507"/>
                      <a:pt x="2256" y="2507"/>
                      <a:pt x="2231" y="2507"/>
                    </a:cubicBezTo>
                    <a:cubicBezTo>
                      <a:pt x="2206" y="2507"/>
                      <a:pt x="2181" y="2482"/>
                      <a:pt x="2131" y="2482"/>
                    </a:cubicBezTo>
                    <a:cubicBezTo>
                      <a:pt x="2106" y="2482"/>
                      <a:pt x="2081" y="2482"/>
                      <a:pt x="2031" y="2457"/>
                    </a:cubicBezTo>
                    <a:cubicBezTo>
                      <a:pt x="2031" y="2457"/>
                      <a:pt x="2006" y="2457"/>
                      <a:pt x="1981" y="2457"/>
                    </a:cubicBezTo>
                    <a:cubicBezTo>
                      <a:pt x="1956" y="2457"/>
                      <a:pt x="1931" y="2432"/>
                      <a:pt x="1931" y="2432"/>
                    </a:cubicBezTo>
                    <a:cubicBezTo>
                      <a:pt x="1881" y="2432"/>
                      <a:pt x="1855" y="2432"/>
                      <a:pt x="1830" y="2407"/>
                    </a:cubicBezTo>
                    <a:cubicBezTo>
                      <a:pt x="1830" y="2407"/>
                      <a:pt x="1805" y="2407"/>
                      <a:pt x="1805" y="2407"/>
                    </a:cubicBezTo>
                    <a:cubicBezTo>
                      <a:pt x="1780" y="2407"/>
                      <a:pt x="1780" y="2407"/>
                      <a:pt x="1755" y="2382"/>
                    </a:cubicBezTo>
                    <a:cubicBezTo>
                      <a:pt x="1755" y="2382"/>
                      <a:pt x="1755" y="2357"/>
                      <a:pt x="1755" y="2357"/>
                    </a:cubicBezTo>
                    <a:cubicBezTo>
                      <a:pt x="1730" y="2232"/>
                      <a:pt x="1705" y="2106"/>
                      <a:pt x="1680" y="1981"/>
                    </a:cubicBezTo>
                    <a:cubicBezTo>
                      <a:pt x="1655" y="1931"/>
                      <a:pt x="1655" y="1906"/>
                      <a:pt x="1655" y="1856"/>
                    </a:cubicBezTo>
                    <a:cubicBezTo>
                      <a:pt x="1805" y="1906"/>
                      <a:pt x="1981" y="1956"/>
                      <a:pt x="2131" y="2031"/>
                    </a:cubicBezTo>
                    <a:cubicBezTo>
                      <a:pt x="2156" y="2031"/>
                      <a:pt x="2156" y="2031"/>
                      <a:pt x="2156" y="2031"/>
                    </a:cubicBezTo>
                    <a:cubicBezTo>
                      <a:pt x="2156" y="2056"/>
                      <a:pt x="2156" y="2081"/>
                      <a:pt x="2181" y="2081"/>
                    </a:cubicBezTo>
                    <a:close/>
                    <a:moveTo>
                      <a:pt x="1555" y="2432"/>
                    </a:moveTo>
                    <a:cubicBezTo>
                      <a:pt x="1555" y="2457"/>
                      <a:pt x="1555" y="2457"/>
                      <a:pt x="1530" y="2457"/>
                    </a:cubicBezTo>
                    <a:cubicBezTo>
                      <a:pt x="1530" y="2457"/>
                      <a:pt x="1530" y="2482"/>
                      <a:pt x="1505" y="2482"/>
                    </a:cubicBezTo>
                    <a:cubicBezTo>
                      <a:pt x="1505" y="2507"/>
                      <a:pt x="1480" y="2507"/>
                      <a:pt x="1454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379" y="2582"/>
                      <a:pt x="1379" y="2607"/>
                      <a:pt x="1354" y="2607"/>
                    </a:cubicBezTo>
                    <a:cubicBezTo>
                      <a:pt x="1329" y="2607"/>
                      <a:pt x="1329" y="2633"/>
                      <a:pt x="1304" y="2633"/>
                    </a:cubicBezTo>
                    <a:cubicBezTo>
                      <a:pt x="1304" y="2633"/>
                      <a:pt x="1304" y="2607"/>
                      <a:pt x="1304" y="2607"/>
                    </a:cubicBezTo>
                    <a:cubicBezTo>
                      <a:pt x="1304" y="2582"/>
                      <a:pt x="1279" y="2557"/>
                      <a:pt x="1279" y="2532"/>
                    </a:cubicBezTo>
                    <a:cubicBezTo>
                      <a:pt x="1279" y="2507"/>
                      <a:pt x="1279" y="2482"/>
                      <a:pt x="1254" y="2457"/>
                    </a:cubicBezTo>
                    <a:cubicBezTo>
                      <a:pt x="1254" y="2432"/>
                      <a:pt x="1254" y="2407"/>
                      <a:pt x="1229" y="2382"/>
                    </a:cubicBezTo>
                    <a:cubicBezTo>
                      <a:pt x="1229" y="2357"/>
                      <a:pt x="1229" y="2332"/>
                      <a:pt x="1204" y="2307"/>
                    </a:cubicBezTo>
                    <a:cubicBezTo>
                      <a:pt x="1204" y="2282"/>
                      <a:pt x="1204" y="2257"/>
                      <a:pt x="1179" y="2232"/>
                    </a:cubicBezTo>
                    <a:cubicBezTo>
                      <a:pt x="1179" y="2181"/>
                      <a:pt x="1154" y="2156"/>
                      <a:pt x="1154" y="2106"/>
                    </a:cubicBezTo>
                    <a:cubicBezTo>
                      <a:pt x="1154" y="2106"/>
                      <a:pt x="1154" y="2106"/>
                      <a:pt x="1154" y="2106"/>
                    </a:cubicBezTo>
                    <a:cubicBezTo>
                      <a:pt x="1154" y="2106"/>
                      <a:pt x="1154" y="2106"/>
                      <a:pt x="1179" y="2081"/>
                    </a:cubicBezTo>
                    <a:cubicBezTo>
                      <a:pt x="1229" y="2056"/>
                      <a:pt x="1279" y="2006"/>
                      <a:pt x="1329" y="1981"/>
                    </a:cubicBezTo>
                    <a:cubicBezTo>
                      <a:pt x="1354" y="1931"/>
                      <a:pt x="1404" y="1881"/>
                      <a:pt x="1454" y="1856"/>
                    </a:cubicBezTo>
                    <a:cubicBezTo>
                      <a:pt x="1480" y="1831"/>
                      <a:pt x="1480" y="1831"/>
                      <a:pt x="1505" y="1805"/>
                    </a:cubicBezTo>
                    <a:cubicBezTo>
                      <a:pt x="1505" y="1805"/>
                      <a:pt x="1530" y="1805"/>
                      <a:pt x="1530" y="1805"/>
                    </a:cubicBezTo>
                    <a:cubicBezTo>
                      <a:pt x="1555" y="1881"/>
                      <a:pt x="1555" y="1931"/>
                      <a:pt x="1580" y="1981"/>
                    </a:cubicBezTo>
                    <a:cubicBezTo>
                      <a:pt x="1605" y="2106"/>
                      <a:pt x="1630" y="2232"/>
                      <a:pt x="1655" y="2357"/>
                    </a:cubicBezTo>
                    <a:cubicBezTo>
                      <a:pt x="1630" y="2357"/>
                      <a:pt x="1630" y="2382"/>
                      <a:pt x="1605" y="2382"/>
                    </a:cubicBezTo>
                    <a:cubicBezTo>
                      <a:pt x="1605" y="2407"/>
                      <a:pt x="1580" y="2407"/>
                      <a:pt x="1555" y="2432"/>
                    </a:cubicBezTo>
                    <a:close/>
                    <a:moveTo>
                      <a:pt x="828" y="1981"/>
                    </a:moveTo>
                    <a:cubicBezTo>
                      <a:pt x="778" y="1981"/>
                      <a:pt x="728" y="1956"/>
                      <a:pt x="677" y="1956"/>
                    </a:cubicBezTo>
                    <a:cubicBezTo>
                      <a:pt x="652" y="1931"/>
                      <a:pt x="652" y="1931"/>
                      <a:pt x="627" y="1931"/>
                    </a:cubicBezTo>
                    <a:cubicBezTo>
                      <a:pt x="652" y="1931"/>
                      <a:pt x="677" y="1906"/>
                      <a:pt x="677" y="1881"/>
                    </a:cubicBezTo>
                    <a:cubicBezTo>
                      <a:pt x="703" y="1881"/>
                      <a:pt x="728" y="1856"/>
                      <a:pt x="728" y="1856"/>
                    </a:cubicBezTo>
                    <a:cubicBezTo>
                      <a:pt x="753" y="1831"/>
                      <a:pt x="778" y="1805"/>
                      <a:pt x="803" y="1805"/>
                    </a:cubicBezTo>
                    <a:cubicBezTo>
                      <a:pt x="853" y="1755"/>
                      <a:pt x="903" y="1730"/>
                      <a:pt x="953" y="1705"/>
                    </a:cubicBezTo>
                    <a:cubicBezTo>
                      <a:pt x="953" y="1705"/>
                      <a:pt x="978" y="1680"/>
                      <a:pt x="1003" y="1680"/>
                    </a:cubicBezTo>
                    <a:cubicBezTo>
                      <a:pt x="1003" y="1655"/>
                      <a:pt x="1028" y="1655"/>
                      <a:pt x="1053" y="1630"/>
                    </a:cubicBezTo>
                    <a:cubicBezTo>
                      <a:pt x="1104" y="1655"/>
                      <a:pt x="1154" y="1680"/>
                      <a:pt x="1229" y="1705"/>
                    </a:cubicBezTo>
                    <a:cubicBezTo>
                      <a:pt x="1279" y="1730"/>
                      <a:pt x="1329" y="1755"/>
                      <a:pt x="1404" y="1755"/>
                    </a:cubicBezTo>
                    <a:cubicBezTo>
                      <a:pt x="1404" y="1755"/>
                      <a:pt x="1404" y="1780"/>
                      <a:pt x="1404" y="1780"/>
                    </a:cubicBezTo>
                    <a:lnTo>
                      <a:pt x="1379" y="1780"/>
                    </a:lnTo>
                    <a:cubicBezTo>
                      <a:pt x="1354" y="1831"/>
                      <a:pt x="1304" y="1856"/>
                      <a:pt x="1254" y="1906"/>
                    </a:cubicBezTo>
                    <a:cubicBezTo>
                      <a:pt x="1204" y="1931"/>
                      <a:pt x="1154" y="1981"/>
                      <a:pt x="1104" y="2031"/>
                    </a:cubicBezTo>
                    <a:cubicBezTo>
                      <a:pt x="1104" y="2031"/>
                      <a:pt x="1079" y="2056"/>
                      <a:pt x="1079" y="2056"/>
                    </a:cubicBezTo>
                    <a:cubicBezTo>
                      <a:pt x="1053" y="2056"/>
                      <a:pt x="1028" y="2056"/>
                      <a:pt x="1003" y="2056"/>
                    </a:cubicBezTo>
                    <a:cubicBezTo>
                      <a:pt x="928" y="2031"/>
                      <a:pt x="878" y="2006"/>
                      <a:pt x="828" y="1981"/>
                    </a:cubicBezTo>
                    <a:close/>
                    <a:moveTo>
                      <a:pt x="928" y="1129"/>
                    </a:moveTo>
                    <a:cubicBezTo>
                      <a:pt x="928" y="1079"/>
                      <a:pt x="903" y="1054"/>
                      <a:pt x="878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878" y="1003"/>
                      <a:pt x="878" y="1003"/>
                      <a:pt x="878" y="1003"/>
                    </a:cubicBezTo>
                    <a:cubicBezTo>
                      <a:pt x="903" y="1003"/>
                      <a:pt x="928" y="1003"/>
                      <a:pt x="953" y="1028"/>
                    </a:cubicBezTo>
                    <a:cubicBezTo>
                      <a:pt x="1003" y="1028"/>
                      <a:pt x="1028" y="1028"/>
                      <a:pt x="1053" y="1028"/>
                    </a:cubicBezTo>
                    <a:cubicBezTo>
                      <a:pt x="1079" y="1054"/>
                      <a:pt x="1104" y="1054"/>
                      <a:pt x="1154" y="1079"/>
                    </a:cubicBezTo>
                    <a:cubicBezTo>
                      <a:pt x="1204" y="1079"/>
                      <a:pt x="1254" y="1104"/>
                      <a:pt x="1329" y="1129"/>
                    </a:cubicBezTo>
                    <a:cubicBezTo>
                      <a:pt x="1329" y="1129"/>
                      <a:pt x="1354" y="1129"/>
                      <a:pt x="1354" y="1129"/>
                    </a:cubicBezTo>
                    <a:cubicBezTo>
                      <a:pt x="1379" y="1154"/>
                      <a:pt x="1379" y="1204"/>
                      <a:pt x="1379" y="1229"/>
                    </a:cubicBezTo>
                    <a:cubicBezTo>
                      <a:pt x="1429" y="1354"/>
                      <a:pt x="1454" y="1480"/>
                      <a:pt x="1480" y="1605"/>
                    </a:cubicBezTo>
                    <a:cubicBezTo>
                      <a:pt x="1480" y="1630"/>
                      <a:pt x="1505" y="1655"/>
                      <a:pt x="1505" y="1655"/>
                    </a:cubicBezTo>
                    <a:cubicBezTo>
                      <a:pt x="1454" y="1655"/>
                      <a:pt x="1429" y="1630"/>
                      <a:pt x="1404" y="1630"/>
                    </a:cubicBezTo>
                    <a:cubicBezTo>
                      <a:pt x="1304" y="1605"/>
                      <a:pt x="1204" y="1555"/>
                      <a:pt x="1079" y="1530"/>
                    </a:cubicBezTo>
                    <a:cubicBezTo>
                      <a:pt x="1079" y="1505"/>
                      <a:pt x="1079" y="1505"/>
                      <a:pt x="1079" y="1480"/>
                    </a:cubicBezTo>
                    <a:cubicBezTo>
                      <a:pt x="1053" y="1455"/>
                      <a:pt x="1053" y="1455"/>
                      <a:pt x="1053" y="1429"/>
                    </a:cubicBezTo>
                    <a:cubicBezTo>
                      <a:pt x="1028" y="1379"/>
                      <a:pt x="1003" y="1329"/>
                      <a:pt x="978" y="1254"/>
                    </a:cubicBezTo>
                    <a:cubicBezTo>
                      <a:pt x="953" y="1229"/>
                      <a:pt x="953" y="1179"/>
                      <a:pt x="928" y="1129"/>
                    </a:cubicBezTo>
                    <a:close/>
                    <a:moveTo>
                      <a:pt x="1505" y="1154"/>
                    </a:moveTo>
                    <a:cubicBezTo>
                      <a:pt x="1530" y="1129"/>
                      <a:pt x="1555" y="1129"/>
                      <a:pt x="1580" y="1104"/>
                    </a:cubicBezTo>
                    <a:cubicBezTo>
                      <a:pt x="1630" y="1079"/>
                      <a:pt x="1655" y="1054"/>
                      <a:pt x="1680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53"/>
                      <a:pt x="1805" y="928"/>
                      <a:pt x="1830" y="903"/>
                    </a:cubicBezTo>
                    <a:cubicBezTo>
                      <a:pt x="1855" y="853"/>
                      <a:pt x="1906" y="828"/>
                      <a:pt x="1956" y="803"/>
                    </a:cubicBezTo>
                    <a:cubicBezTo>
                      <a:pt x="1956" y="803"/>
                      <a:pt x="1956" y="778"/>
                      <a:pt x="1956" y="778"/>
                    </a:cubicBezTo>
                    <a:cubicBezTo>
                      <a:pt x="1956" y="803"/>
                      <a:pt x="1981" y="828"/>
                      <a:pt x="1981" y="853"/>
                    </a:cubicBezTo>
                    <a:cubicBezTo>
                      <a:pt x="1981" y="903"/>
                      <a:pt x="2006" y="953"/>
                      <a:pt x="2006" y="1003"/>
                    </a:cubicBezTo>
                    <a:cubicBezTo>
                      <a:pt x="2031" y="1054"/>
                      <a:pt x="2031" y="1104"/>
                      <a:pt x="2056" y="1154"/>
                    </a:cubicBezTo>
                    <a:cubicBezTo>
                      <a:pt x="2056" y="1179"/>
                      <a:pt x="2056" y="1204"/>
                      <a:pt x="2056" y="1229"/>
                    </a:cubicBezTo>
                    <a:cubicBezTo>
                      <a:pt x="2031" y="1254"/>
                      <a:pt x="2006" y="1279"/>
                      <a:pt x="1981" y="1304"/>
                    </a:cubicBezTo>
                    <a:cubicBezTo>
                      <a:pt x="1931" y="1329"/>
                      <a:pt x="1881" y="1379"/>
                      <a:pt x="1830" y="1404"/>
                    </a:cubicBezTo>
                    <a:cubicBezTo>
                      <a:pt x="1780" y="1455"/>
                      <a:pt x="1730" y="1480"/>
                      <a:pt x="1680" y="1530"/>
                    </a:cubicBezTo>
                    <a:cubicBezTo>
                      <a:pt x="1655" y="1555"/>
                      <a:pt x="1630" y="1580"/>
                      <a:pt x="1580" y="1605"/>
                    </a:cubicBezTo>
                    <a:cubicBezTo>
                      <a:pt x="1580" y="1605"/>
                      <a:pt x="1580" y="1605"/>
                      <a:pt x="1580" y="1605"/>
                    </a:cubicBezTo>
                    <a:cubicBezTo>
                      <a:pt x="1555" y="1480"/>
                      <a:pt x="1530" y="1354"/>
                      <a:pt x="1505" y="1229"/>
                    </a:cubicBezTo>
                    <a:cubicBezTo>
                      <a:pt x="1480" y="1204"/>
                      <a:pt x="1480" y="1179"/>
                      <a:pt x="1480" y="1154"/>
                    </a:cubicBezTo>
                    <a:cubicBezTo>
                      <a:pt x="1480" y="1154"/>
                      <a:pt x="1505" y="1154"/>
                      <a:pt x="1505" y="1154"/>
                    </a:cubicBezTo>
                    <a:close/>
                    <a:moveTo>
                      <a:pt x="2382" y="1455"/>
                    </a:moveTo>
                    <a:cubicBezTo>
                      <a:pt x="2482" y="1505"/>
                      <a:pt x="2582" y="1530"/>
                      <a:pt x="2683" y="1580"/>
                    </a:cubicBezTo>
                    <a:cubicBezTo>
                      <a:pt x="2657" y="1580"/>
                      <a:pt x="2657" y="1580"/>
                      <a:pt x="2632" y="1605"/>
                    </a:cubicBezTo>
                    <a:cubicBezTo>
                      <a:pt x="2607" y="1630"/>
                      <a:pt x="2557" y="1655"/>
                      <a:pt x="2507" y="1680"/>
                    </a:cubicBezTo>
                    <a:cubicBezTo>
                      <a:pt x="2457" y="1705"/>
                      <a:pt x="2407" y="1730"/>
                      <a:pt x="2382" y="1755"/>
                    </a:cubicBezTo>
                    <a:cubicBezTo>
                      <a:pt x="2332" y="1780"/>
                      <a:pt x="2282" y="1805"/>
                      <a:pt x="2256" y="1805"/>
                    </a:cubicBezTo>
                    <a:cubicBezTo>
                      <a:pt x="2231" y="1831"/>
                      <a:pt x="2231" y="1831"/>
                      <a:pt x="2206" y="1831"/>
                    </a:cubicBezTo>
                    <a:cubicBezTo>
                      <a:pt x="2206" y="1856"/>
                      <a:pt x="2181" y="1856"/>
                      <a:pt x="2181" y="1856"/>
                    </a:cubicBezTo>
                    <a:cubicBezTo>
                      <a:pt x="2156" y="1856"/>
                      <a:pt x="2156" y="1856"/>
                      <a:pt x="2156" y="1856"/>
                    </a:cubicBezTo>
                    <a:cubicBezTo>
                      <a:pt x="2081" y="1831"/>
                      <a:pt x="2006" y="1805"/>
                      <a:pt x="1956" y="1805"/>
                    </a:cubicBezTo>
                    <a:cubicBezTo>
                      <a:pt x="1881" y="1780"/>
                      <a:pt x="1830" y="1755"/>
                      <a:pt x="1755" y="1730"/>
                    </a:cubicBezTo>
                    <a:cubicBezTo>
                      <a:pt x="1705" y="1730"/>
                      <a:pt x="1680" y="1705"/>
                      <a:pt x="1630" y="1705"/>
                    </a:cubicBezTo>
                    <a:cubicBezTo>
                      <a:pt x="1655" y="1655"/>
                      <a:pt x="1705" y="1630"/>
                      <a:pt x="1730" y="1605"/>
                    </a:cubicBezTo>
                    <a:cubicBezTo>
                      <a:pt x="1780" y="1555"/>
                      <a:pt x="1830" y="1505"/>
                      <a:pt x="1881" y="1455"/>
                    </a:cubicBezTo>
                    <a:cubicBezTo>
                      <a:pt x="1931" y="1429"/>
                      <a:pt x="1981" y="1379"/>
                      <a:pt x="2006" y="1354"/>
                    </a:cubicBezTo>
                    <a:cubicBezTo>
                      <a:pt x="2031" y="1329"/>
                      <a:pt x="2056" y="1304"/>
                      <a:pt x="2081" y="1304"/>
                    </a:cubicBezTo>
                    <a:cubicBezTo>
                      <a:pt x="2131" y="1329"/>
                      <a:pt x="2156" y="1329"/>
                      <a:pt x="2206" y="1354"/>
                    </a:cubicBezTo>
                    <a:cubicBezTo>
                      <a:pt x="2256" y="1404"/>
                      <a:pt x="2332" y="1429"/>
                      <a:pt x="2382" y="1455"/>
                    </a:cubicBezTo>
                    <a:close/>
                    <a:moveTo>
                      <a:pt x="2708" y="1580"/>
                    </a:moveTo>
                    <a:lnTo>
                      <a:pt x="2708" y="1580"/>
                    </a:lnTo>
                    <a:cubicBezTo>
                      <a:pt x="2708" y="1580"/>
                      <a:pt x="2708" y="1580"/>
                      <a:pt x="2708" y="1580"/>
                    </a:cubicBezTo>
                    <a:cubicBezTo>
                      <a:pt x="2708" y="1580"/>
                      <a:pt x="2708" y="1580"/>
                      <a:pt x="2708" y="1580"/>
                    </a:cubicBezTo>
                    <a:close/>
                    <a:moveTo>
                      <a:pt x="3384" y="1805"/>
                    </a:moveTo>
                    <a:cubicBezTo>
                      <a:pt x="3384" y="1780"/>
                      <a:pt x="3384" y="1780"/>
                      <a:pt x="3359" y="1755"/>
                    </a:cubicBezTo>
                    <a:cubicBezTo>
                      <a:pt x="3334" y="1755"/>
                      <a:pt x="3334" y="1755"/>
                      <a:pt x="3309" y="1755"/>
                    </a:cubicBezTo>
                    <a:cubicBezTo>
                      <a:pt x="3309" y="1755"/>
                      <a:pt x="3309" y="1755"/>
                      <a:pt x="3284" y="1755"/>
                    </a:cubicBezTo>
                    <a:cubicBezTo>
                      <a:pt x="3184" y="1780"/>
                      <a:pt x="3084" y="1831"/>
                      <a:pt x="2958" y="1856"/>
                    </a:cubicBezTo>
                    <a:cubicBezTo>
                      <a:pt x="2858" y="1906"/>
                      <a:pt x="2758" y="1956"/>
                      <a:pt x="2632" y="1981"/>
                    </a:cubicBezTo>
                    <a:cubicBezTo>
                      <a:pt x="2632" y="1981"/>
                      <a:pt x="2632" y="1981"/>
                      <a:pt x="2607" y="2006"/>
                    </a:cubicBezTo>
                    <a:cubicBezTo>
                      <a:pt x="2582" y="1981"/>
                      <a:pt x="2557" y="1981"/>
                      <a:pt x="2532" y="1956"/>
                    </a:cubicBezTo>
                    <a:cubicBezTo>
                      <a:pt x="2457" y="1956"/>
                      <a:pt x="2382" y="1931"/>
                      <a:pt x="2307" y="1906"/>
                    </a:cubicBezTo>
                    <a:cubicBezTo>
                      <a:pt x="2332" y="1881"/>
                      <a:pt x="2357" y="1881"/>
                      <a:pt x="2382" y="1856"/>
                    </a:cubicBezTo>
                    <a:cubicBezTo>
                      <a:pt x="2432" y="1831"/>
                      <a:pt x="2457" y="1805"/>
                      <a:pt x="2507" y="1805"/>
                    </a:cubicBezTo>
                    <a:cubicBezTo>
                      <a:pt x="2557" y="1780"/>
                      <a:pt x="2607" y="1755"/>
                      <a:pt x="2632" y="1730"/>
                    </a:cubicBezTo>
                    <a:cubicBezTo>
                      <a:pt x="2683" y="1705"/>
                      <a:pt x="2708" y="1680"/>
                      <a:pt x="2758" y="1655"/>
                    </a:cubicBezTo>
                    <a:cubicBezTo>
                      <a:pt x="2758" y="1630"/>
                      <a:pt x="2783" y="1630"/>
                      <a:pt x="2783" y="1630"/>
                    </a:cubicBezTo>
                    <a:cubicBezTo>
                      <a:pt x="2808" y="1605"/>
                      <a:pt x="2833" y="1580"/>
                      <a:pt x="2808" y="1530"/>
                    </a:cubicBezTo>
                    <a:cubicBezTo>
                      <a:pt x="2783" y="1505"/>
                      <a:pt x="2758" y="1505"/>
                      <a:pt x="2733" y="1480"/>
                    </a:cubicBezTo>
                    <a:cubicBezTo>
                      <a:pt x="2708" y="1480"/>
                      <a:pt x="2657" y="1455"/>
                      <a:pt x="2607" y="1429"/>
                    </a:cubicBezTo>
                    <a:cubicBezTo>
                      <a:pt x="2557" y="1429"/>
                      <a:pt x="2507" y="1404"/>
                      <a:pt x="2457" y="1379"/>
                    </a:cubicBezTo>
                    <a:cubicBezTo>
                      <a:pt x="2432" y="1379"/>
                      <a:pt x="2382" y="1354"/>
                      <a:pt x="2332" y="1329"/>
                    </a:cubicBezTo>
                    <a:cubicBezTo>
                      <a:pt x="2357" y="1329"/>
                      <a:pt x="2357" y="1329"/>
                      <a:pt x="2357" y="1329"/>
                    </a:cubicBezTo>
                    <a:cubicBezTo>
                      <a:pt x="2307" y="1329"/>
                      <a:pt x="2256" y="1304"/>
                      <a:pt x="2231" y="1279"/>
                    </a:cubicBezTo>
                    <a:cubicBezTo>
                      <a:pt x="2206" y="1279"/>
                      <a:pt x="2181" y="1254"/>
                      <a:pt x="2131" y="1254"/>
                    </a:cubicBezTo>
                    <a:cubicBezTo>
                      <a:pt x="2131" y="1254"/>
                      <a:pt x="2131" y="1254"/>
                      <a:pt x="2131" y="1254"/>
                    </a:cubicBezTo>
                    <a:cubicBezTo>
                      <a:pt x="2156" y="1229"/>
                      <a:pt x="2156" y="1229"/>
                      <a:pt x="2181" y="1229"/>
                    </a:cubicBezTo>
                    <a:cubicBezTo>
                      <a:pt x="2206" y="1179"/>
                      <a:pt x="2256" y="1129"/>
                      <a:pt x="2307" y="1104"/>
                    </a:cubicBezTo>
                    <a:cubicBezTo>
                      <a:pt x="2332" y="1079"/>
                      <a:pt x="2382" y="1054"/>
                      <a:pt x="2407" y="1028"/>
                    </a:cubicBezTo>
                    <a:cubicBezTo>
                      <a:pt x="2407" y="1028"/>
                      <a:pt x="2432" y="1054"/>
                      <a:pt x="2432" y="1054"/>
                    </a:cubicBezTo>
                    <a:cubicBezTo>
                      <a:pt x="2507" y="1079"/>
                      <a:pt x="2607" y="1104"/>
                      <a:pt x="2683" y="1129"/>
                    </a:cubicBezTo>
                    <a:cubicBezTo>
                      <a:pt x="2758" y="1129"/>
                      <a:pt x="2858" y="1154"/>
                      <a:pt x="2933" y="1179"/>
                    </a:cubicBezTo>
                    <a:cubicBezTo>
                      <a:pt x="2983" y="1204"/>
                      <a:pt x="3008" y="1179"/>
                      <a:pt x="3033" y="1154"/>
                    </a:cubicBezTo>
                    <a:cubicBezTo>
                      <a:pt x="3033" y="1104"/>
                      <a:pt x="3008" y="1079"/>
                      <a:pt x="2983" y="1054"/>
                    </a:cubicBezTo>
                    <a:cubicBezTo>
                      <a:pt x="2908" y="1028"/>
                      <a:pt x="2808" y="1003"/>
                      <a:pt x="2733" y="978"/>
                    </a:cubicBezTo>
                    <a:cubicBezTo>
                      <a:pt x="2657" y="953"/>
                      <a:pt x="2582" y="953"/>
                      <a:pt x="2532" y="928"/>
                    </a:cubicBezTo>
                    <a:cubicBezTo>
                      <a:pt x="2557" y="903"/>
                      <a:pt x="2582" y="903"/>
                      <a:pt x="2582" y="878"/>
                    </a:cubicBezTo>
                    <a:cubicBezTo>
                      <a:pt x="2607" y="853"/>
                      <a:pt x="2632" y="828"/>
                      <a:pt x="2657" y="828"/>
                    </a:cubicBezTo>
                    <a:cubicBezTo>
                      <a:pt x="2683" y="803"/>
                      <a:pt x="2708" y="778"/>
                      <a:pt x="2733" y="753"/>
                    </a:cubicBezTo>
                    <a:cubicBezTo>
                      <a:pt x="2783" y="728"/>
                      <a:pt x="2808" y="703"/>
                      <a:pt x="2858" y="653"/>
                    </a:cubicBezTo>
                    <a:cubicBezTo>
                      <a:pt x="2883" y="653"/>
                      <a:pt x="2883" y="627"/>
                      <a:pt x="2858" y="602"/>
                    </a:cubicBezTo>
                    <a:cubicBezTo>
                      <a:pt x="2858" y="602"/>
                      <a:pt x="2833" y="577"/>
                      <a:pt x="2833" y="577"/>
                    </a:cubicBezTo>
                    <a:cubicBezTo>
                      <a:pt x="2808" y="577"/>
                      <a:pt x="2808" y="577"/>
                      <a:pt x="2808" y="602"/>
                    </a:cubicBezTo>
                    <a:cubicBezTo>
                      <a:pt x="2758" y="627"/>
                      <a:pt x="2708" y="678"/>
                      <a:pt x="2683" y="703"/>
                    </a:cubicBezTo>
                    <a:cubicBezTo>
                      <a:pt x="2632" y="728"/>
                      <a:pt x="2582" y="778"/>
                      <a:pt x="2532" y="828"/>
                    </a:cubicBezTo>
                    <a:cubicBezTo>
                      <a:pt x="2532" y="828"/>
                      <a:pt x="2532" y="828"/>
                      <a:pt x="2507" y="853"/>
                    </a:cubicBezTo>
                    <a:cubicBezTo>
                      <a:pt x="2507" y="803"/>
                      <a:pt x="2507" y="753"/>
                      <a:pt x="2507" y="728"/>
                    </a:cubicBezTo>
                    <a:cubicBezTo>
                      <a:pt x="2507" y="627"/>
                      <a:pt x="2507" y="527"/>
                      <a:pt x="2507" y="452"/>
                    </a:cubicBezTo>
                    <a:cubicBezTo>
                      <a:pt x="2507" y="402"/>
                      <a:pt x="2482" y="377"/>
                      <a:pt x="2457" y="377"/>
                    </a:cubicBezTo>
                    <a:cubicBezTo>
                      <a:pt x="2407" y="377"/>
                      <a:pt x="2382" y="402"/>
                      <a:pt x="2382" y="452"/>
                    </a:cubicBezTo>
                    <a:cubicBezTo>
                      <a:pt x="2382" y="527"/>
                      <a:pt x="2382" y="627"/>
                      <a:pt x="2382" y="703"/>
                    </a:cubicBezTo>
                    <a:cubicBezTo>
                      <a:pt x="2382" y="778"/>
                      <a:pt x="2357" y="878"/>
                      <a:pt x="2357" y="953"/>
                    </a:cubicBezTo>
                    <a:cubicBezTo>
                      <a:pt x="2357" y="953"/>
                      <a:pt x="2382" y="953"/>
                      <a:pt x="2382" y="953"/>
                    </a:cubicBezTo>
                    <a:cubicBezTo>
                      <a:pt x="2332" y="1003"/>
                      <a:pt x="2307" y="1028"/>
                      <a:pt x="2256" y="1054"/>
                    </a:cubicBezTo>
                    <a:cubicBezTo>
                      <a:pt x="2231" y="1104"/>
                      <a:pt x="2181" y="1129"/>
                      <a:pt x="2131" y="1154"/>
                    </a:cubicBezTo>
                    <a:cubicBezTo>
                      <a:pt x="2131" y="1154"/>
                      <a:pt x="2131" y="1154"/>
                      <a:pt x="2131" y="1129"/>
                    </a:cubicBezTo>
                    <a:cubicBezTo>
                      <a:pt x="2106" y="1079"/>
                      <a:pt x="2106" y="1028"/>
                      <a:pt x="2106" y="978"/>
                    </a:cubicBezTo>
                    <a:cubicBezTo>
                      <a:pt x="2081" y="928"/>
                      <a:pt x="2081" y="878"/>
                      <a:pt x="2056" y="828"/>
                    </a:cubicBezTo>
                    <a:cubicBezTo>
                      <a:pt x="2056" y="803"/>
                      <a:pt x="2056" y="778"/>
                      <a:pt x="2056" y="753"/>
                    </a:cubicBezTo>
                    <a:cubicBezTo>
                      <a:pt x="2056" y="753"/>
                      <a:pt x="2056" y="728"/>
                      <a:pt x="2031" y="703"/>
                    </a:cubicBezTo>
                    <a:cubicBezTo>
                      <a:pt x="2031" y="703"/>
                      <a:pt x="2031" y="703"/>
                      <a:pt x="2031" y="678"/>
                    </a:cubicBezTo>
                    <a:cubicBezTo>
                      <a:pt x="2031" y="678"/>
                      <a:pt x="2031" y="678"/>
                      <a:pt x="2031" y="678"/>
                    </a:cubicBezTo>
                    <a:cubicBezTo>
                      <a:pt x="2031" y="653"/>
                      <a:pt x="2006" y="653"/>
                      <a:pt x="1981" y="653"/>
                    </a:cubicBezTo>
                    <a:cubicBezTo>
                      <a:pt x="1981" y="653"/>
                      <a:pt x="1956" y="653"/>
                      <a:pt x="1956" y="653"/>
                    </a:cubicBezTo>
                    <a:cubicBezTo>
                      <a:pt x="1931" y="678"/>
                      <a:pt x="1906" y="678"/>
                      <a:pt x="1881" y="703"/>
                    </a:cubicBezTo>
                    <a:cubicBezTo>
                      <a:pt x="1855" y="728"/>
                      <a:pt x="1830" y="753"/>
                      <a:pt x="1805" y="778"/>
                    </a:cubicBezTo>
                    <a:cubicBezTo>
                      <a:pt x="1780" y="778"/>
                      <a:pt x="1755" y="803"/>
                      <a:pt x="1730" y="828"/>
                    </a:cubicBezTo>
                    <a:cubicBezTo>
                      <a:pt x="1705" y="853"/>
                      <a:pt x="1680" y="878"/>
                      <a:pt x="1655" y="903"/>
                    </a:cubicBezTo>
                    <a:cubicBezTo>
                      <a:pt x="1630" y="928"/>
                      <a:pt x="1605" y="953"/>
                      <a:pt x="1605" y="953"/>
                    </a:cubicBezTo>
                    <a:cubicBezTo>
                      <a:pt x="1580" y="978"/>
                      <a:pt x="1555" y="1003"/>
                      <a:pt x="1555" y="1003"/>
                    </a:cubicBezTo>
                    <a:cubicBezTo>
                      <a:pt x="1530" y="1054"/>
                      <a:pt x="1480" y="1079"/>
                      <a:pt x="1454" y="1104"/>
                    </a:cubicBezTo>
                    <a:cubicBezTo>
                      <a:pt x="1454" y="1079"/>
                      <a:pt x="1454" y="1054"/>
                      <a:pt x="1454" y="1028"/>
                    </a:cubicBezTo>
                    <a:cubicBezTo>
                      <a:pt x="1429" y="978"/>
                      <a:pt x="1429" y="903"/>
                      <a:pt x="1404" y="853"/>
                    </a:cubicBezTo>
                    <a:cubicBezTo>
                      <a:pt x="1404" y="828"/>
                      <a:pt x="1404" y="803"/>
                      <a:pt x="1404" y="778"/>
                    </a:cubicBezTo>
                    <a:cubicBezTo>
                      <a:pt x="1404" y="753"/>
                      <a:pt x="1404" y="753"/>
                      <a:pt x="1429" y="753"/>
                    </a:cubicBezTo>
                    <a:cubicBezTo>
                      <a:pt x="1454" y="703"/>
                      <a:pt x="1480" y="653"/>
                      <a:pt x="1505" y="602"/>
                    </a:cubicBezTo>
                    <a:cubicBezTo>
                      <a:pt x="1530" y="552"/>
                      <a:pt x="1555" y="477"/>
                      <a:pt x="1580" y="427"/>
                    </a:cubicBezTo>
                    <a:cubicBezTo>
                      <a:pt x="1605" y="377"/>
                      <a:pt x="1605" y="302"/>
                      <a:pt x="1630" y="252"/>
                    </a:cubicBezTo>
                    <a:cubicBezTo>
                      <a:pt x="1655" y="201"/>
                      <a:pt x="1680" y="126"/>
                      <a:pt x="1705" y="76"/>
                    </a:cubicBezTo>
                    <a:cubicBezTo>
                      <a:pt x="1705" y="51"/>
                      <a:pt x="1705" y="26"/>
                      <a:pt x="1655" y="1"/>
                    </a:cubicBezTo>
                    <a:cubicBezTo>
                      <a:pt x="1655" y="1"/>
                      <a:pt x="1655" y="1"/>
                      <a:pt x="1655" y="1"/>
                    </a:cubicBezTo>
                    <a:cubicBezTo>
                      <a:pt x="1630" y="1"/>
                      <a:pt x="1630" y="1"/>
                      <a:pt x="1630" y="1"/>
                    </a:cubicBezTo>
                    <a:cubicBezTo>
                      <a:pt x="1605" y="26"/>
                      <a:pt x="1605" y="26"/>
                      <a:pt x="1605" y="51"/>
                    </a:cubicBezTo>
                    <a:cubicBezTo>
                      <a:pt x="1530" y="176"/>
                      <a:pt x="1480" y="302"/>
                      <a:pt x="1429" y="452"/>
                    </a:cubicBezTo>
                    <a:cubicBezTo>
                      <a:pt x="1404" y="477"/>
                      <a:pt x="1379" y="527"/>
                      <a:pt x="1379" y="552"/>
                    </a:cubicBezTo>
                    <a:cubicBezTo>
                      <a:pt x="1354" y="527"/>
                      <a:pt x="1354" y="502"/>
                      <a:pt x="1354" y="477"/>
                    </a:cubicBezTo>
                    <a:cubicBezTo>
                      <a:pt x="1354" y="427"/>
                      <a:pt x="1329" y="352"/>
                      <a:pt x="1329" y="302"/>
                    </a:cubicBezTo>
                    <a:cubicBezTo>
                      <a:pt x="1304" y="252"/>
                      <a:pt x="1279" y="176"/>
                      <a:pt x="1279" y="101"/>
                    </a:cubicBezTo>
                    <a:cubicBezTo>
                      <a:pt x="1279" y="76"/>
                      <a:pt x="1254" y="76"/>
                      <a:pt x="1229" y="76"/>
                    </a:cubicBezTo>
                    <a:cubicBezTo>
                      <a:pt x="1204" y="76"/>
                      <a:pt x="1204" y="76"/>
                      <a:pt x="1204" y="76"/>
                    </a:cubicBezTo>
                    <a:cubicBezTo>
                      <a:pt x="1179" y="76"/>
                      <a:pt x="1154" y="101"/>
                      <a:pt x="1154" y="151"/>
                    </a:cubicBezTo>
                    <a:cubicBezTo>
                      <a:pt x="1179" y="201"/>
                      <a:pt x="1179" y="252"/>
                      <a:pt x="1204" y="327"/>
                    </a:cubicBezTo>
                    <a:cubicBezTo>
                      <a:pt x="1204" y="377"/>
                      <a:pt x="1229" y="427"/>
                      <a:pt x="1229" y="502"/>
                    </a:cubicBezTo>
                    <a:cubicBezTo>
                      <a:pt x="1254" y="527"/>
                      <a:pt x="1254" y="552"/>
                      <a:pt x="1254" y="577"/>
                    </a:cubicBezTo>
                    <a:cubicBezTo>
                      <a:pt x="1229" y="552"/>
                      <a:pt x="1179" y="527"/>
                      <a:pt x="1154" y="527"/>
                    </a:cubicBezTo>
                    <a:cubicBezTo>
                      <a:pt x="1104" y="502"/>
                      <a:pt x="1079" y="477"/>
                      <a:pt x="1028" y="452"/>
                    </a:cubicBezTo>
                    <a:cubicBezTo>
                      <a:pt x="978" y="452"/>
                      <a:pt x="928" y="402"/>
                      <a:pt x="903" y="377"/>
                    </a:cubicBezTo>
                    <a:cubicBezTo>
                      <a:pt x="878" y="377"/>
                      <a:pt x="878" y="377"/>
                      <a:pt x="853" y="377"/>
                    </a:cubicBezTo>
                    <a:cubicBezTo>
                      <a:pt x="853" y="377"/>
                      <a:pt x="828" y="377"/>
                      <a:pt x="803" y="402"/>
                    </a:cubicBezTo>
                    <a:cubicBezTo>
                      <a:pt x="778" y="427"/>
                      <a:pt x="803" y="477"/>
                      <a:pt x="828" y="502"/>
                    </a:cubicBezTo>
                    <a:cubicBezTo>
                      <a:pt x="878" y="527"/>
                      <a:pt x="903" y="552"/>
                      <a:pt x="953" y="577"/>
                    </a:cubicBezTo>
                    <a:cubicBezTo>
                      <a:pt x="1003" y="602"/>
                      <a:pt x="1028" y="627"/>
                      <a:pt x="1079" y="627"/>
                    </a:cubicBezTo>
                    <a:cubicBezTo>
                      <a:pt x="1104" y="653"/>
                      <a:pt x="1154" y="678"/>
                      <a:pt x="1179" y="703"/>
                    </a:cubicBezTo>
                    <a:cubicBezTo>
                      <a:pt x="1229" y="703"/>
                      <a:pt x="1254" y="728"/>
                      <a:pt x="1279" y="753"/>
                    </a:cubicBezTo>
                    <a:cubicBezTo>
                      <a:pt x="1304" y="778"/>
                      <a:pt x="1304" y="803"/>
                      <a:pt x="1304" y="853"/>
                    </a:cubicBezTo>
                    <a:cubicBezTo>
                      <a:pt x="1304" y="903"/>
                      <a:pt x="1329" y="978"/>
                      <a:pt x="1329" y="1028"/>
                    </a:cubicBezTo>
                    <a:cubicBezTo>
                      <a:pt x="1354" y="1054"/>
                      <a:pt x="1354" y="1054"/>
                      <a:pt x="1354" y="1054"/>
                    </a:cubicBezTo>
                    <a:cubicBezTo>
                      <a:pt x="1279" y="1054"/>
                      <a:pt x="1229" y="1028"/>
                      <a:pt x="1179" y="1003"/>
                    </a:cubicBezTo>
                    <a:cubicBezTo>
                      <a:pt x="1129" y="1003"/>
                      <a:pt x="1104" y="978"/>
                      <a:pt x="1079" y="978"/>
                    </a:cubicBezTo>
                    <a:cubicBezTo>
                      <a:pt x="1053" y="978"/>
                      <a:pt x="1028" y="953"/>
                      <a:pt x="978" y="953"/>
                    </a:cubicBezTo>
                    <a:cubicBezTo>
                      <a:pt x="928" y="953"/>
                      <a:pt x="903" y="928"/>
                      <a:pt x="853" y="928"/>
                    </a:cubicBezTo>
                    <a:cubicBezTo>
                      <a:pt x="828" y="903"/>
                      <a:pt x="828" y="903"/>
                      <a:pt x="803" y="903"/>
                    </a:cubicBezTo>
                    <a:cubicBezTo>
                      <a:pt x="803" y="903"/>
                      <a:pt x="803" y="903"/>
                      <a:pt x="803" y="903"/>
                    </a:cubicBezTo>
                    <a:cubicBezTo>
                      <a:pt x="778" y="928"/>
                      <a:pt x="753" y="953"/>
                      <a:pt x="753" y="978"/>
                    </a:cubicBezTo>
                    <a:cubicBezTo>
                      <a:pt x="753" y="1003"/>
                      <a:pt x="778" y="1028"/>
                      <a:pt x="778" y="1054"/>
                    </a:cubicBezTo>
                    <a:cubicBezTo>
                      <a:pt x="778" y="1079"/>
                      <a:pt x="778" y="1079"/>
                      <a:pt x="803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29"/>
                      <a:pt x="928" y="1379"/>
                      <a:pt x="953" y="1429"/>
                    </a:cubicBezTo>
                    <a:cubicBezTo>
                      <a:pt x="978" y="1455"/>
                      <a:pt x="978" y="1480"/>
                      <a:pt x="1003" y="1505"/>
                    </a:cubicBezTo>
                    <a:cubicBezTo>
                      <a:pt x="953" y="1480"/>
                      <a:pt x="903" y="1455"/>
                      <a:pt x="853" y="1455"/>
                    </a:cubicBezTo>
                    <a:cubicBezTo>
                      <a:pt x="803" y="1429"/>
                      <a:pt x="728" y="1404"/>
                      <a:pt x="677" y="1379"/>
                    </a:cubicBezTo>
                    <a:cubicBezTo>
                      <a:pt x="652" y="1379"/>
                      <a:pt x="652" y="1379"/>
                      <a:pt x="652" y="1379"/>
                    </a:cubicBez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27" y="1354"/>
                      <a:pt x="627" y="1354"/>
                      <a:pt x="627" y="1354"/>
                    </a:cubicBezTo>
                    <a:cubicBezTo>
                      <a:pt x="602" y="1304"/>
                      <a:pt x="577" y="1254"/>
                      <a:pt x="527" y="1179"/>
                    </a:cubicBezTo>
                    <a:cubicBezTo>
                      <a:pt x="527" y="1154"/>
                      <a:pt x="502" y="1129"/>
                      <a:pt x="477" y="1104"/>
                    </a:cubicBezTo>
                    <a:cubicBezTo>
                      <a:pt x="452" y="1054"/>
                      <a:pt x="427" y="1003"/>
                      <a:pt x="402" y="978"/>
                    </a:cubicBezTo>
                    <a:cubicBezTo>
                      <a:pt x="402" y="953"/>
                      <a:pt x="377" y="928"/>
                      <a:pt x="352" y="928"/>
                    </a:cubicBezTo>
                    <a:cubicBezTo>
                      <a:pt x="352" y="928"/>
                      <a:pt x="352" y="928"/>
                      <a:pt x="327" y="953"/>
                    </a:cubicBezTo>
                    <a:cubicBezTo>
                      <a:pt x="327" y="953"/>
                      <a:pt x="302" y="953"/>
                      <a:pt x="302" y="978"/>
                    </a:cubicBezTo>
                    <a:cubicBezTo>
                      <a:pt x="302" y="1003"/>
                      <a:pt x="302" y="1003"/>
                      <a:pt x="302" y="1028"/>
                    </a:cubicBezTo>
                    <a:cubicBezTo>
                      <a:pt x="352" y="1104"/>
                      <a:pt x="377" y="1179"/>
                      <a:pt x="402" y="1254"/>
                    </a:cubicBezTo>
                    <a:cubicBezTo>
                      <a:pt x="427" y="1279"/>
                      <a:pt x="427" y="1304"/>
                      <a:pt x="452" y="1304"/>
                    </a:cubicBezTo>
                    <a:cubicBezTo>
                      <a:pt x="402" y="1304"/>
                      <a:pt x="377" y="1279"/>
                      <a:pt x="327" y="1279"/>
                    </a:cubicBezTo>
                    <a:cubicBezTo>
                      <a:pt x="276" y="1254"/>
                      <a:pt x="201" y="1229"/>
                      <a:pt x="151" y="1229"/>
                    </a:cubicBezTo>
                    <a:cubicBezTo>
                      <a:pt x="126" y="1204"/>
                      <a:pt x="101" y="1204"/>
                      <a:pt x="76" y="1179"/>
                    </a:cubicBezTo>
                    <a:cubicBezTo>
                      <a:pt x="76" y="1179"/>
                      <a:pt x="51" y="1179"/>
                      <a:pt x="51" y="1179"/>
                    </a:cubicBezTo>
                    <a:cubicBezTo>
                      <a:pt x="26" y="1179"/>
                      <a:pt x="26" y="1179"/>
                      <a:pt x="1" y="1204"/>
                    </a:cubicBezTo>
                    <a:cubicBezTo>
                      <a:pt x="1" y="1204"/>
                      <a:pt x="1" y="1254"/>
                      <a:pt x="26" y="1254"/>
                    </a:cubicBezTo>
                    <a:cubicBezTo>
                      <a:pt x="76" y="1279"/>
                      <a:pt x="101" y="1304"/>
                      <a:pt x="151" y="1329"/>
                    </a:cubicBezTo>
                    <a:cubicBezTo>
                      <a:pt x="176" y="1329"/>
                      <a:pt x="201" y="1354"/>
                      <a:pt x="226" y="1354"/>
                    </a:cubicBezTo>
                    <a:cubicBezTo>
                      <a:pt x="276" y="1379"/>
                      <a:pt x="302" y="1379"/>
                      <a:pt x="327" y="1379"/>
                    </a:cubicBezTo>
                    <a:cubicBezTo>
                      <a:pt x="352" y="1404"/>
                      <a:pt x="402" y="1404"/>
                      <a:pt x="427" y="1429"/>
                    </a:cubicBezTo>
                    <a:cubicBezTo>
                      <a:pt x="402" y="1429"/>
                      <a:pt x="377" y="1455"/>
                      <a:pt x="377" y="1480"/>
                    </a:cubicBezTo>
                    <a:cubicBezTo>
                      <a:pt x="302" y="1505"/>
                      <a:pt x="251" y="1555"/>
                      <a:pt x="176" y="1605"/>
                    </a:cubicBezTo>
                    <a:cubicBezTo>
                      <a:pt x="151" y="1630"/>
                      <a:pt x="151" y="1680"/>
                      <a:pt x="176" y="1705"/>
                    </a:cubicBezTo>
                    <a:cubicBezTo>
                      <a:pt x="176" y="1705"/>
                      <a:pt x="201" y="1730"/>
                      <a:pt x="201" y="1730"/>
                    </a:cubicBezTo>
                    <a:cubicBezTo>
                      <a:pt x="226" y="1730"/>
                      <a:pt x="251" y="1730"/>
                      <a:pt x="276" y="1730"/>
                    </a:cubicBezTo>
                    <a:cubicBezTo>
                      <a:pt x="352" y="1680"/>
                      <a:pt x="427" y="1605"/>
                      <a:pt x="502" y="1555"/>
                    </a:cubicBezTo>
                    <a:cubicBezTo>
                      <a:pt x="527" y="1530"/>
                      <a:pt x="552" y="1505"/>
                      <a:pt x="602" y="1505"/>
                    </a:cubicBezTo>
                    <a:cubicBezTo>
                      <a:pt x="602" y="1480"/>
                      <a:pt x="602" y="1480"/>
                      <a:pt x="602" y="1480"/>
                    </a:cubicBezTo>
                    <a:cubicBezTo>
                      <a:pt x="627" y="1505"/>
                      <a:pt x="652" y="1505"/>
                      <a:pt x="677" y="1505"/>
                    </a:cubicBezTo>
                    <a:cubicBezTo>
                      <a:pt x="728" y="1530"/>
                      <a:pt x="803" y="1555"/>
                      <a:pt x="853" y="1580"/>
                    </a:cubicBezTo>
                    <a:cubicBezTo>
                      <a:pt x="878" y="1580"/>
                      <a:pt x="928" y="1580"/>
                      <a:pt x="953" y="1605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80"/>
                      <a:pt x="828" y="1680"/>
                      <a:pt x="803" y="1705"/>
                    </a:cubicBezTo>
                    <a:cubicBezTo>
                      <a:pt x="778" y="1730"/>
                      <a:pt x="753" y="1755"/>
                      <a:pt x="728" y="1780"/>
                    </a:cubicBezTo>
                    <a:cubicBezTo>
                      <a:pt x="677" y="1805"/>
                      <a:pt x="627" y="1856"/>
                      <a:pt x="552" y="1906"/>
                    </a:cubicBezTo>
                    <a:cubicBezTo>
                      <a:pt x="552" y="1906"/>
                      <a:pt x="552" y="1906"/>
                      <a:pt x="552" y="1906"/>
                    </a:cubicBezTo>
                    <a:cubicBezTo>
                      <a:pt x="552" y="1906"/>
                      <a:pt x="527" y="1931"/>
                      <a:pt x="527" y="1931"/>
                    </a:cubicBezTo>
                    <a:cubicBezTo>
                      <a:pt x="502" y="1956"/>
                      <a:pt x="527" y="1981"/>
                      <a:pt x="552" y="1981"/>
                    </a:cubicBezTo>
                    <a:cubicBezTo>
                      <a:pt x="552" y="2006"/>
                      <a:pt x="577" y="2006"/>
                      <a:pt x="602" y="2006"/>
                    </a:cubicBezTo>
                    <a:cubicBezTo>
                      <a:pt x="602" y="2006"/>
                      <a:pt x="627" y="2006"/>
                      <a:pt x="652" y="2031"/>
                    </a:cubicBezTo>
                    <a:cubicBezTo>
                      <a:pt x="703" y="2031"/>
                      <a:pt x="753" y="2056"/>
                      <a:pt x="828" y="2056"/>
                    </a:cubicBezTo>
                    <a:cubicBezTo>
                      <a:pt x="878" y="2081"/>
                      <a:pt x="928" y="2106"/>
                      <a:pt x="978" y="2106"/>
                    </a:cubicBezTo>
                    <a:cubicBezTo>
                      <a:pt x="1003" y="2106"/>
                      <a:pt x="1003" y="2106"/>
                      <a:pt x="1003" y="2106"/>
                    </a:cubicBezTo>
                    <a:cubicBezTo>
                      <a:pt x="1003" y="2131"/>
                      <a:pt x="978" y="2131"/>
                      <a:pt x="978" y="2156"/>
                    </a:cubicBezTo>
                    <a:cubicBezTo>
                      <a:pt x="928" y="2181"/>
                      <a:pt x="878" y="2232"/>
                      <a:pt x="828" y="2282"/>
                    </a:cubicBezTo>
                    <a:cubicBezTo>
                      <a:pt x="828" y="2307"/>
                      <a:pt x="803" y="2307"/>
                      <a:pt x="778" y="2332"/>
                    </a:cubicBezTo>
                    <a:cubicBezTo>
                      <a:pt x="778" y="2332"/>
                      <a:pt x="753" y="2332"/>
                      <a:pt x="753" y="2332"/>
                    </a:cubicBezTo>
                    <a:cubicBezTo>
                      <a:pt x="677" y="2307"/>
                      <a:pt x="627" y="2307"/>
                      <a:pt x="552" y="2282"/>
                    </a:cubicBezTo>
                    <a:cubicBezTo>
                      <a:pt x="477" y="2282"/>
                      <a:pt x="402" y="2282"/>
                      <a:pt x="352" y="2257"/>
                    </a:cubicBezTo>
                    <a:cubicBezTo>
                      <a:pt x="327" y="2257"/>
                      <a:pt x="302" y="2257"/>
                      <a:pt x="276" y="2257"/>
                    </a:cubicBezTo>
                    <a:cubicBezTo>
                      <a:pt x="276" y="2257"/>
                      <a:pt x="251" y="2232"/>
                      <a:pt x="251" y="2232"/>
                    </a:cubicBezTo>
                    <a:cubicBezTo>
                      <a:pt x="251" y="2232"/>
                      <a:pt x="226" y="2257"/>
                      <a:pt x="226" y="2257"/>
                    </a:cubicBezTo>
                    <a:cubicBezTo>
                      <a:pt x="201" y="2257"/>
                      <a:pt x="176" y="2282"/>
                      <a:pt x="176" y="2282"/>
                    </a:cubicBezTo>
                    <a:cubicBezTo>
                      <a:pt x="176" y="2332"/>
                      <a:pt x="201" y="2382"/>
                      <a:pt x="226" y="2382"/>
                    </a:cubicBezTo>
                    <a:cubicBezTo>
                      <a:pt x="276" y="2407"/>
                      <a:pt x="327" y="2407"/>
                      <a:pt x="377" y="2432"/>
                    </a:cubicBezTo>
                    <a:cubicBezTo>
                      <a:pt x="427" y="2432"/>
                      <a:pt x="477" y="2432"/>
                      <a:pt x="502" y="2457"/>
                    </a:cubicBezTo>
                    <a:cubicBezTo>
                      <a:pt x="552" y="2457"/>
                      <a:pt x="602" y="2457"/>
                      <a:pt x="627" y="2482"/>
                    </a:cubicBezTo>
                    <a:cubicBezTo>
                      <a:pt x="602" y="2507"/>
                      <a:pt x="577" y="2507"/>
                      <a:pt x="552" y="2532"/>
                    </a:cubicBezTo>
                    <a:cubicBezTo>
                      <a:pt x="527" y="2582"/>
                      <a:pt x="477" y="2607"/>
                      <a:pt x="427" y="2658"/>
                    </a:cubicBezTo>
                    <a:cubicBezTo>
                      <a:pt x="377" y="2683"/>
                      <a:pt x="352" y="2733"/>
                      <a:pt x="302" y="2783"/>
                    </a:cubicBezTo>
                    <a:cubicBezTo>
                      <a:pt x="302" y="2783"/>
                      <a:pt x="302" y="2808"/>
                      <a:pt x="302" y="2808"/>
                    </a:cubicBezTo>
                    <a:cubicBezTo>
                      <a:pt x="327" y="2833"/>
                      <a:pt x="327" y="2833"/>
                      <a:pt x="352" y="2808"/>
                    </a:cubicBezTo>
                    <a:cubicBezTo>
                      <a:pt x="402" y="2783"/>
                      <a:pt x="427" y="2733"/>
                      <a:pt x="477" y="2708"/>
                    </a:cubicBezTo>
                    <a:cubicBezTo>
                      <a:pt x="527" y="2658"/>
                      <a:pt x="552" y="2633"/>
                      <a:pt x="602" y="2582"/>
                    </a:cubicBezTo>
                    <a:cubicBezTo>
                      <a:pt x="627" y="2557"/>
                      <a:pt x="677" y="2532"/>
                      <a:pt x="703" y="2507"/>
                    </a:cubicBezTo>
                    <a:cubicBezTo>
                      <a:pt x="703" y="2557"/>
                      <a:pt x="703" y="2607"/>
                      <a:pt x="703" y="2683"/>
                    </a:cubicBezTo>
                    <a:cubicBezTo>
                      <a:pt x="703" y="2758"/>
                      <a:pt x="677" y="2858"/>
                      <a:pt x="677" y="2958"/>
                    </a:cubicBezTo>
                    <a:cubicBezTo>
                      <a:pt x="677" y="2983"/>
                      <a:pt x="703" y="3008"/>
                      <a:pt x="728" y="3008"/>
                    </a:cubicBezTo>
                    <a:cubicBezTo>
                      <a:pt x="753" y="3008"/>
                      <a:pt x="778" y="2983"/>
                      <a:pt x="778" y="2958"/>
                    </a:cubicBezTo>
                    <a:cubicBezTo>
                      <a:pt x="778" y="2783"/>
                      <a:pt x="803" y="2633"/>
                      <a:pt x="778" y="2457"/>
                    </a:cubicBezTo>
                    <a:cubicBezTo>
                      <a:pt x="803" y="2457"/>
                      <a:pt x="803" y="2432"/>
                      <a:pt x="803" y="2432"/>
                    </a:cubicBezTo>
                    <a:cubicBezTo>
                      <a:pt x="803" y="2432"/>
                      <a:pt x="803" y="2407"/>
                      <a:pt x="803" y="2407"/>
                    </a:cubicBezTo>
                    <a:cubicBezTo>
                      <a:pt x="828" y="2382"/>
                      <a:pt x="853" y="2357"/>
                      <a:pt x="903" y="2332"/>
                    </a:cubicBezTo>
                    <a:cubicBezTo>
                      <a:pt x="928" y="2282"/>
                      <a:pt x="978" y="2257"/>
                      <a:pt x="1028" y="2206"/>
                    </a:cubicBezTo>
                    <a:cubicBezTo>
                      <a:pt x="1028" y="2206"/>
                      <a:pt x="1028" y="2206"/>
                      <a:pt x="1053" y="2206"/>
                    </a:cubicBezTo>
                    <a:cubicBezTo>
                      <a:pt x="1053" y="2232"/>
                      <a:pt x="1053" y="2257"/>
                      <a:pt x="1079" y="2282"/>
                    </a:cubicBezTo>
                    <a:cubicBezTo>
                      <a:pt x="1079" y="2307"/>
                      <a:pt x="1079" y="2332"/>
                      <a:pt x="1104" y="2357"/>
                    </a:cubicBezTo>
                    <a:cubicBezTo>
                      <a:pt x="1104" y="2382"/>
                      <a:pt x="1129" y="2407"/>
                      <a:pt x="1129" y="2432"/>
                    </a:cubicBezTo>
                    <a:cubicBezTo>
                      <a:pt x="1154" y="2457"/>
                      <a:pt x="1154" y="2482"/>
                      <a:pt x="1154" y="2507"/>
                    </a:cubicBezTo>
                    <a:cubicBezTo>
                      <a:pt x="1179" y="2532"/>
                      <a:pt x="1179" y="2557"/>
                      <a:pt x="1204" y="2582"/>
                    </a:cubicBezTo>
                    <a:cubicBezTo>
                      <a:pt x="1204" y="2582"/>
                      <a:pt x="1204" y="2607"/>
                      <a:pt x="1229" y="2633"/>
                    </a:cubicBezTo>
                    <a:cubicBezTo>
                      <a:pt x="1229" y="2658"/>
                      <a:pt x="1229" y="2683"/>
                      <a:pt x="1254" y="2683"/>
                    </a:cubicBezTo>
                    <a:cubicBezTo>
                      <a:pt x="1254" y="2683"/>
                      <a:pt x="1254" y="2683"/>
                      <a:pt x="1254" y="2683"/>
                    </a:cubicBezTo>
                    <a:cubicBezTo>
                      <a:pt x="1254" y="2708"/>
                      <a:pt x="1254" y="2708"/>
                      <a:pt x="1254" y="2733"/>
                    </a:cubicBezTo>
                    <a:cubicBezTo>
                      <a:pt x="1279" y="2733"/>
                      <a:pt x="1304" y="2733"/>
                      <a:pt x="1304" y="2733"/>
                    </a:cubicBezTo>
                    <a:cubicBezTo>
                      <a:pt x="1329" y="2708"/>
                      <a:pt x="1329" y="2708"/>
                      <a:pt x="1354" y="2683"/>
                    </a:cubicBezTo>
                    <a:cubicBezTo>
                      <a:pt x="1354" y="2683"/>
                      <a:pt x="1379" y="2658"/>
                      <a:pt x="1404" y="2658"/>
                    </a:cubicBezTo>
                    <a:cubicBezTo>
                      <a:pt x="1404" y="2633"/>
                      <a:pt x="1429" y="2633"/>
                      <a:pt x="1454" y="2607"/>
                    </a:cubicBezTo>
                    <a:cubicBezTo>
                      <a:pt x="1480" y="2607"/>
                      <a:pt x="1480" y="2582"/>
                      <a:pt x="1505" y="2582"/>
                    </a:cubicBezTo>
                    <a:cubicBezTo>
                      <a:pt x="1530" y="2557"/>
                      <a:pt x="1530" y="2557"/>
                      <a:pt x="1555" y="2532"/>
                    </a:cubicBezTo>
                    <a:cubicBezTo>
                      <a:pt x="1580" y="2507"/>
                      <a:pt x="1580" y="2507"/>
                      <a:pt x="1605" y="2482"/>
                    </a:cubicBezTo>
                    <a:cubicBezTo>
                      <a:pt x="1630" y="2482"/>
                      <a:pt x="1655" y="2457"/>
                      <a:pt x="1655" y="2432"/>
                    </a:cubicBezTo>
                    <a:cubicBezTo>
                      <a:pt x="1655" y="2432"/>
                      <a:pt x="1655" y="2432"/>
                      <a:pt x="1655" y="2432"/>
                    </a:cubicBezTo>
                    <a:cubicBezTo>
                      <a:pt x="1680" y="2482"/>
                      <a:pt x="1680" y="2507"/>
                      <a:pt x="1680" y="2532"/>
                    </a:cubicBezTo>
                    <a:cubicBezTo>
                      <a:pt x="1705" y="2607"/>
                      <a:pt x="1730" y="2683"/>
                      <a:pt x="1730" y="2733"/>
                    </a:cubicBezTo>
                    <a:cubicBezTo>
                      <a:pt x="1730" y="2758"/>
                      <a:pt x="1730" y="2758"/>
                      <a:pt x="1755" y="2758"/>
                    </a:cubicBezTo>
                    <a:cubicBezTo>
                      <a:pt x="1730" y="2758"/>
                      <a:pt x="1730" y="2783"/>
                      <a:pt x="1730" y="2783"/>
                    </a:cubicBezTo>
                    <a:cubicBezTo>
                      <a:pt x="1705" y="2808"/>
                      <a:pt x="1705" y="2833"/>
                      <a:pt x="1680" y="2858"/>
                    </a:cubicBezTo>
                    <a:cubicBezTo>
                      <a:pt x="1655" y="2908"/>
                      <a:pt x="1630" y="2933"/>
                      <a:pt x="1630" y="2983"/>
                    </a:cubicBezTo>
                    <a:cubicBezTo>
                      <a:pt x="1605" y="3008"/>
                      <a:pt x="1580" y="3059"/>
                      <a:pt x="1555" y="3084"/>
                    </a:cubicBezTo>
                    <a:cubicBezTo>
                      <a:pt x="1530" y="3134"/>
                      <a:pt x="1530" y="3184"/>
                      <a:pt x="1505" y="3209"/>
                    </a:cubicBezTo>
                    <a:cubicBezTo>
                      <a:pt x="1480" y="3234"/>
                      <a:pt x="1480" y="3259"/>
                      <a:pt x="1480" y="3259"/>
                    </a:cubicBezTo>
                    <a:cubicBezTo>
                      <a:pt x="1480" y="3284"/>
                      <a:pt x="1505" y="3284"/>
                      <a:pt x="1505" y="3309"/>
                    </a:cubicBezTo>
                    <a:cubicBezTo>
                      <a:pt x="1555" y="3334"/>
                      <a:pt x="1580" y="3309"/>
                      <a:pt x="1605" y="3284"/>
                    </a:cubicBezTo>
                    <a:cubicBezTo>
                      <a:pt x="1630" y="3259"/>
                      <a:pt x="1655" y="3234"/>
                      <a:pt x="1655" y="3184"/>
                    </a:cubicBezTo>
                    <a:cubicBezTo>
                      <a:pt x="1680" y="3159"/>
                      <a:pt x="1705" y="3134"/>
                      <a:pt x="1705" y="3109"/>
                    </a:cubicBezTo>
                    <a:cubicBezTo>
                      <a:pt x="1730" y="3059"/>
                      <a:pt x="1755" y="3008"/>
                      <a:pt x="1780" y="2958"/>
                    </a:cubicBezTo>
                    <a:cubicBezTo>
                      <a:pt x="1805" y="3008"/>
                      <a:pt x="1805" y="3059"/>
                      <a:pt x="1830" y="3134"/>
                    </a:cubicBezTo>
                    <a:cubicBezTo>
                      <a:pt x="1830" y="3184"/>
                      <a:pt x="1855" y="3259"/>
                      <a:pt x="1855" y="3334"/>
                    </a:cubicBezTo>
                    <a:cubicBezTo>
                      <a:pt x="1881" y="3359"/>
                      <a:pt x="1881" y="3384"/>
                      <a:pt x="1881" y="3409"/>
                    </a:cubicBezTo>
                    <a:cubicBezTo>
                      <a:pt x="1881" y="3435"/>
                      <a:pt x="1906" y="3460"/>
                      <a:pt x="1906" y="3510"/>
                    </a:cubicBezTo>
                    <a:cubicBezTo>
                      <a:pt x="1906" y="3510"/>
                      <a:pt x="1931" y="3535"/>
                      <a:pt x="1956" y="3535"/>
                    </a:cubicBezTo>
                    <a:cubicBezTo>
                      <a:pt x="1981" y="3535"/>
                      <a:pt x="2006" y="3510"/>
                      <a:pt x="2006" y="3485"/>
                    </a:cubicBezTo>
                    <a:cubicBezTo>
                      <a:pt x="2006" y="3435"/>
                      <a:pt x="1981" y="3359"/>
                      <a:pt x="1981" y="3309"/>
                    </a:cubicBezTo>
                    <a:cubicBezTo>
                      <a:pt x="1956" y="3259"/>
                      <a:pt x="1956" y="3184"/>
                      <a:pt x="1931" y="3109"/>
                    </a:cubicBezTo>
                    <a:cubicBezTo>
                      <a:pt x="1931" y="3034"/>
                      <a:pt x="1906" y="2983"/>
                      <a:pt x="1881" y="2908"/>
                    </a:cubicBezTo>
                    <a:cubicBezTo>
                      <a:pt x="1931" y="2933"/>
                      <a:pt x="2006" y="2958"/>
                      <a:pt x="2056" y="2983"/>
                    </a:cubicBezTo>
                    <a:cubicBezTo>
                      <a:pt x="2131" y="3059"/>
                      <a:pt x="2206" y="3084"/>
                      <a:pt x="2307" y="3134"/>
                    </a:cubicBezTo>
                    <a:cubicBezTo>
                      <a:pt x="2332" y="3159"/>
                      <a:pt x="2357" y="3159"/>
                      <a:pt x="2382" y="3134"/>
                    </a:cubicBezTo>
                    <a:cubicBezTo>
                      <a:pt x="2382" y="3109"/>
                      <a:pt x="2382" y="3059"/>
                      <a:pt x="2357" y="3059"/>
                    </a:cubicBezTo>
                    <a:cubicBezTo>
                      <a:pt x="2282" y="2983"/>
                      <a:pt x="2181" y="2933"/>
                      <a:pt x="2106" y="2883"/>
                    </a:cubicBezTo>
                    <a:cubicBezTo>
                      <a:pt x="2031" y="2833"/>
                      <a:pt x="1931" y="2783"/>
                      <a:pt x="1855" y="2758"/>
                    </a:cubicBezTo>
                    <a:cubicBezTo>
                      <a:pt x="1855" y="2758"/>
                      <a:pt x="1855" y="2758"/>
                      <a:pt x="1855" y="2733"/>
                    </a:cubicBezTo>
                    <a:cubicBezTo>
                      <a:pt x="1855" y="2733"/>
                      <a:pt x="1855" y="2733"/>
                      <a:pt x="1855" y="2733"/>
                    </a:cubicBezTo>
                    <a:cubicBezTo>
                      <a:pt x="1830" y="2633"/>
                      <a:pt x="1805" y="2557"/>
                      <a:pt x="1780" y="2457"/>
                    </a:cubicBezTo>
                    <a:cubicBezTo>
                      <a:pt x="1805" y="2482"/>
                      <a:pt x="1830" y="2482"/>
                      <a:pt x="1855" y="2482"/>
                    </a:cubicBezTo>
                    <a:cubicBezTo>
                      <a:pt x="1906" y="2507"/>
                      <a:pt x="1956" y="2507"/>
                      <a:pt x="2006" y="2532"/>
                    </a:cubicBezTo>
                    <a:cubicBezTo>
                      <a:pt x="2031" y="2532"/>
                      <a:pt x="2081" y="2532"/>
                      <a:pt x="2106" y="2557"/>
                    </a:cubicBezTo>
                    <a:cubicBezTo>
                      <a:pt x="2131" y="2557"/>
                      <a:pt x="2131" y="2557"/>
                      <a:pt x="2156" y="2582"/>
                    </a:cubicBezTo>
                    <a:cubicBezTo>
                      <a:pt x="2181" y="2582"/>
                      <a:pt x="2206" y="2582"/>
                      <a:pt x="2231" y="2582"/>
                    </a:cubicBezTo>
                    <a:cubicBezTo>
                      <a:pt x="2256" y="2607"/>
                      <a:pt x="2282" y="2607"/>
                      <a:pt x="2332" y="2607"/>
                    </a:cubicBezTo>
                    <a:cubicBezTo>
                      <a:pt x="2357" y="2607"/>
                      <a:pt x="2357" y="2582"/>
                      <a:pt x="2382" y="2557"/>
                    </a:cubicBezTo>
                    <a:cubicBezTo>
                      <a:pt x="2382" y="2557"/>
                      <a:pt x="2357" y="2532"/>
                      <a:pt x="2357" y="2532"/>
                    </a:cubicBezTo>
                    <a:cubicBezTo>
                      <a:pt x="2332" y="2432"/>
                      <a:pt x="2332" y="2332"/>
                      <a:pt x="2282" y="2232"/>
                    </a:cubicBezTo>
                    <a:cubicBezTo>
                      <a:pt x="2282" y="2181"/>
                      <a:pt x="2282" y="2131"/>
                      <a:pt x="2256" y="2106"/>
                    </a:cubicBezTo>
                    <a:cubicBezTo>
                      <a:pt x="2256" y="2081"/>
                      <a:pt x="2256" y="2081"/>
                      <a:pt x="2256" y="2056"/>
                    </a:cubicBezTo>
                    <a:cubicBezTo>
                      <a:pt x="2332" y="2081"/>
                      <a:pt x="2432" y="2106"/>
                      <a:pt x="2507" y="2131"/>
                    </a:cubicBezTo>
                    <a:cubicBezTo>
                      <a:pt x="2557" y="2156"/>
                      <a:pt x="2582" y="2156"/>
                      <a:pt x="2607" y="2181"/>
                    </a:cubicBezTo>
                    <a:cubicBezTo>
                      <a:pt x="2632" y="2181"/>
                      <a:pt x="2632" y="2181"/>
                      <a:pt x="2632" y="2181"/>
                    </a:cubicBezTo>
                    <a:cubicBezTo>
                      <a:pt x="2657" y="2282"/>
                      <a:pt x="2708" y="2357"/>
                      <a:pt x="2758" y="2432"/>
                    </a:cubicBezTo>
                    <a:cubicBezTo>
                      <a:pt x="2783" y="2482"/>
                      <a:pt x="2808" y="2507"/>
                      <a:pt x="2833" y="2557"/>
                    </a:cubicBezTo>
                    <a:cubicBezTo>
                      <a:pt x="2858" y="2607"/>
                      <a:pt x="2883" y="2658"/>
                      <a:pt x="2933" y="2683"/>
                    </a:cubicBezTo>
                    <a:cubicBezTo>
                      <a:pt x="2933" y="2708"/>
                      <a:pt x="2958" y="2708"/>
                      <a:pt x="2958" y="2708"/>
                    </a:cubicBezTo>
                    <a:cubicBezTo>
                      <a:pt x="2983" y="2708"/>
                      <a:pt x="2983" y="2683"/>
                      <a:pt x="2983" y="2658"/>
                    </a:cubicBezTo>
                    <a:cubicBezTo>
                      <a:pt x="2933" y="2582"/>
                      <a:pt x="2883" y="2482"/>
                      <a:pt x="2833" y="2407"/>
                    </a:cubicBezTo>
                    <a:cubicBezTo>
                      <a:pt x="2808" y="2332"/>
                      <a:pt x="2758" y="2282"/>
                      <a:pt x="2733" y="2206"/>
                    </a:cubicBezTo>
                    <a:cubicBezTo>
                      <a:pt x="2783" y="2232"/>
                      <a:pt x="2833" y="2232"/>
                      <a:pt x="2883" y="2257"/>
                    </a:cubicBezTo>
                    <a:cubicBezTo>
                      <a:pt x="2958" y="2282"/>
                      <a:pt x="3008" y="2282"/>
                      <a:pt x="3058" y="2307"/>
                    </a:cubicBezTo>
                    <a:cubicBezTo>
                      <a:pt x="3109" y="2332"/>
                      <a:pt x="3159" y="2332"/>
                      <a:pt x="3209" y="2357"/>
                    </a:cubicBezTo>
                    <a:cubicBezTo>
                      <a:pt x="3234" y="2357"/>
                      <a:pt x="3284" y="2357"/>
                      <a:pt x="3284" y="2332"/>
                    </a:cubicBezTo>
                    <a:cubicBezTo>
                      <a:pt x="3309" y="2282"/>
                      <a:pt x="3309" y="2257"/>
                      <a:pt x="3284" y="2232"/>
                    </a:cubicBezTo>
                    <a:cubicBezTo>
                      <a:pt x="3209" y="2206"/>
                      <a:pt x="3159" y="2181"/>
                      <a:pt x="3084" y="2156"/>
                    </a:cubicBezTo>
                    <a:cubicBezTo>
                      <a:pt x="3033" y="2131"/>
                      <a:pt x="2958" y="2106"/>
                      <a:pt x="2908" y="2081"/>
                    </a:cubicBezTo>
                    <a:cubicBezTo>
                      <a:pt x="2883" y="2081"/>
                      <a:pt x="2883" y="2081"/>
                      <a:pt x="2858" y="2081"/>
                    </a:cubicBezTo>
                    <a:cubicBezTo>
                      <a:pt x="2908" y="2056"/>
                      <a:pt x="2958" y="2056"/>
                      <a:pt x="3008" y="2031"/>
                    </a:cubicBezTo>
                    <a:cubicBezTo>
                      <a:pt x="3134" y="1981"/>
                      <a:pt x="3234" y="1931"/>
                      <a:pt x="3359" y="1906"/>
                    </a:cubicBezTo>
                    <a:cubicBezTo>
                      <a:pt x="3384" y="1881"/>
                      <a:pt x="3409" y="1831"/>
                      <a:pt x="3384" y="1805"/>
                    </a:cubicBezTo>
                    <a:close/>
                  </a:path>
                </a:pathLst>
              </a:custGeom>
              <a:noFill/>
              <a:ln w="625" cap="flat" cmpd="sng">
                <a:solidFill>
                  <a:srgbClr val="FFFFF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8"/>
              <p:cNvSpPr/>
              <p:nvPr/>
            </p:nvSpPr>
            <p:spPr>
              <a:xfrm>
                <a:off x="5000775" y="1641525"/>
                <a:ext cx="188625" cy="1376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5505" extrusionOk="0">
                    <a:moveTo>
                      <a:pt x="3264" y="1"/>
                    </a:moveTo>
                    <a:cubicBezTo>
                      <a:pt x="2509" y="1"/>
                      <a:pt x="1855" y="80"/>
                      <a:pt x="1855" y="80"/>
                    </a:cubicBezTo>
                    <a:cubicBezTo>
                      <a:pt x="1830" y="79"/>
                      <a:pt x="1804" y="79"/>
                      <a:pt x="1779" y="79"/>
                    </a:cubicBezTo>
                    <a:cubicBezTo>
                      <a:pt x="340" y="79"/>
                      <a:pt x="1" y="1458"/>
                      <a:pt x="1" y="1458"/>
                    </a:cubicBezTo>
                    <a:cubicBezTo>
                      <a:pt x="1" y="1458"/>
                      <a:pt x="3109" y="5343"/>
                      <a:pt x="3585" y="5493"/>
                    </a:cubicBezTo>
                    <a:cubicBezTo>
                      <a:pt x="3609" y="5501"/>
                      <a:pt x="3630" y="5505"/>
                      <a:pt x="3649" y="5505"/>
                    </a:cubicBezTo>
                    <a:cubicBezTo>
                      <a:pt x="4077" y="5505"/>
                      <a:pt x="3435" y="3714"/>
                      <a:pt x="3434" y="3714"/>
                    </a:cubicBezTo>
                    <a:lnTo>
                      <a:pt x="3434" y="3714"/>
                    </a:lnTo>
                    <a:cubicBezTo>
                      <a:pt x="3435" y="3714"/>
                      <a:pt x="4688" y="5243"/>
                      <a:pt x="5038" y="5318"/>
                    </a:cubicBezTo>
                    <a:cubicBezTo>
                      <a:pt x="5072" y="5326"/>
                      <a:pt x="5101" y="5330"/>
                      <a:pt x="5127" y="5330"/>
                    </a:cubicBezTo>
                    <a:cubicBezTo>
                      <a:pt x="5763" y="5330"/>
                      <a:pt x="4237" y="3063"/>
                      <a:pt x="4236" y="3062"/>
                    </a:cubicBezTo>
                    <a:lnTo>
                      <a:pt x="4236" y="3062"/>
                    </a:lnTo>
                    <a:cubicBezTo>
                      <a:pt x="4237" y="3063"/>
                      <a:pt x="5639" y="4352"/>
                      <a:pt x="6166" y="4352"/>
                    </a:cubicBezTo>
                    <a:cubicBezTo>
                      <a:pt x="6194" y="4352"/>
                      <a:pt x="6219" y="4348"/>
                      <a:pt x="6241" y="4341"/>
                    </a:cubicBezTo>
                    <a:cubicBezTo>
                      <a:pt x="7043" y="4090"/>
                      <a:pt x="4663" y="2386"/>
                      <a:pt x="4663" y="2386"/>
                    </a:cubicBezTo>
                    <a:lnTo>
                      <a:pt x="4663" y="2386"/>
                    </a:lnTo>
                    <a:cubicBezTo>
                      <a:pt x="4663" y="2386"/>
                      <a:pt x="5731" y="2883"/>
                      <a:pt x="6367" y="2883"/>
                    </a:cubicBezTo>
                    <a:cubicBezTo>
                      <a:pt x="6473" y="2883"/>
                      <a:pt x="6567" y="2869"/>
                      <a:pt x="6642" y="2837"/>
                    </a:cubicBezTo>
                    <a:cubicBezTo>
                      <a:pt x="7545" y="2436"/>
                      <a:pt x="4061" y="1233"/>
                      <a:pt x="4061" y="1233"/>
                    </a:cubicBezTo>
                    <a:lnTo>
                      <a:pt x="4061" y="1233"/>
                    </a:lnTo>
                    <a:cubicBezTo>
                      <a:pt x="4061" y="1233"/>
                      <a:pt x="4121" y="1236"/>
                      <a:pt x="4217" y="1236"/>
                    </a:cubicBezTo>
                    <a:cubicBezTo>
                      <a:pt x="4615" y="1236"/>
                      <a:pt x="5631" y="1187"/>
                      <a:pt x="5490" y="681"/>
                    </a:cubicBezTo>
                    <a:cubicBezTo>
                      <a:pt x="5309" y="124"/>
                      <a:pt x="4207" y="1"/>
                      <a:pt x="3264" y="1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8"/>
              <p:cNvSpPr/>
              <p:nvPr/>
            </p:nvSpPr>
            <p:spPr>
              <a:xfrm>
                <a:off x="5374225" y="1300775"/>
                <a:ext cx="4890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3309" extrusionOk="0">
                    <a:moveTo>
                      <a:pt x="903" y="1003"/>
                    </a:moveTo>
                    <a:cubicBezTo>
                      <a:pt x="928" y="1003"/>
                      <a:pt x="953" y="1003"/>
                      <a:pt x="978" y="1028"/>
                    </a:cubicBezTo>
                    <a:lnTo>
                      <a:pt x="1053" y="1028"/>
                    </a:lnTo>
                    <a:cubicBezTo>
                      <a:pt x="1078" y="1053"/>
                      <a:pt x="1128" y="1053"/>
                      <a:pt x="1153" y="1078"/>
                    </a:cubicBezTo>
                    <a:cubicBezTo>
                      <a:pt x="1203" y="1078"/>
                      <a:pt x="1278" y="1103"/>
                      <a:pt x="1329" y="1128"/>
                    </a:cubicBezTo>
                    <a:lnTo>
                      <a:pt x="1379" y="1128"/>
                    </a:lnTo>
                    <a:cubicBezTo>
                      <a:pt x="1379" y="1153"/>
                      <a:pt x="1379" y="1204"/>
                      <a:pt x="1404" y="1229"/>
                    </a:cubicBezTo>
                    <a:cubicBezTo>
                      <a:pt x="1429" y="1354"/>
                      <a:pt x="1454" y="1479"/>
                      <a:pt x="1479" y="1605"/>
                    </a:cubicBezTo>
                    <a:cubicBezTo>
                      <a:pt x="1504" y="1630"/>
                      <a:pt x="1504" y="1630"/>
                      <a:pt x="1504" y="1655"/>
                    </a:cubicBezTo>
                    <a:cubicBezTo>
                      <a:pt x="1479" y="1655"/>
                      <a:pt x="1429" y="1630"/>
                      <a:pt x="1404" y="1630"/>
                    </a:cubicBezTo>
                    <a:cubicBezTo>
                      <a:pt x="1304" y="1605"/>
                      <a:pt x="1203" y="1554"/>
                      <a:pt x="1103" y="1529"/>
                    </a:cubicBezTo>
                    <a:cubicBezTo>
                      <a:pt x="1078" y="1504"/>
                      <a:pt x="1078" y="1504"/>
                      <a:pt x="1078" y="1479"/>
                    </a:cubicBezTo>
                    <a:cubicBezTo>
                      <a:pt x="1078" y="1454"/>
                      <a:pt x="1053" y="1429"/>
                      <a:pt x="1053" y="1429"/>
                    </a:cubicBezTo>
                    <a:cubicBezTo>
                      <a:pt x="1028" y="1379"/>
                      <a:pt x="1003" y="1304"/>
                      <a:pt x="978" y="1254"/>
                    </a:cubicBezTo>
                    <a:cubicBezTo>
                      <a:pt x="978" y="1204"/>
                      <a:pt x="953" y="1178"/>
                      <a:pt x="928" y="1128"/>
                    </a:cubicBezTo>
                    <a:cubicBezTo>
                      <a:pt x="928" y="1078"/>
                      <a:pt x="903" y="1053"/>
                      <a:pt x="903" y="1003"/>
                    </a:cubicBezTo>
                    <a:close/>
                    <a:moveTo>
                      <a:pt x="1053" y="1630"/>
                    </a:moveTo>
                    <a:cubicBezTo>
                      <a:pt x="1103" y="1655"/>
                      <a:pt x="1178" y="1680"/>
                      <a:pt x="1228" y="1705"/>
                    </a:cubicBezTo>
                    <a:cubicBezTo>
                      <a:pt x="1278" y="1730"/>
                      <a:pt x="1354" y="1755"/>
                      <a:pt x="1404" y="1755"/>
                    </a:cubicBezTo>
                    <a:cubicBezTo>
                      <a:pt x="1404" y="1780"/>
                      <a:pt x="1404" y="1780"/>
                      <a:pt x="1404" y="1780"/>
                    </a:cubicBezTo>
                    <a:cubicBezTo>
                      <a:pt x="1354" y="1805"/>
                      <a:pt x="1304" y="1855"/>
                      <a:pt x="1253" y="1905"/>
                    </a:cubicBezTo>
                    <a:cubicBezTo>
                      <a:pt x="1203" y="1930"/>
                      <a:pt x="1153" y="1980"/>
                      <a:pt x="1128" y="2031"/>
                    </a:cubicBezTo>
                    <a:cubicBezTo>
                      <a:pt x="1103" y="2031"/>
                      <a:pt x="1078" y="2056"/>
                      <a:pt x="1078" y="2056"/>
                    </a:cubicBezTo>
                    <a:cubicBezTo>
                      <a:pt x="1053" y="2056"/>
                      <a:pt x="1028" y="2056"/>
                      <a:pt x="1003" y="2031"/>
                    </a:cubicBezTo>
                    <a:cubicBezTo>
                      <a:pt x="953" y="2031"/>
                      <a:pt x="903" y="2006"/>
                      <a:pt x="827" y="1980"/>
                    </a:cubicBezTo>
                    <a:cubicBezTo>
                      <a:pt x="777" y="1980"/>
                      <a:pt x="727" y="1955"/>
                      <a:pt x="677" y="1930"/>
                    </a:cubicBezTo>
                    <a:lnTo>
                      <a:pt x="627" y="1930"/>
                    </a:lnTo>
                    <a:cubicBezTo>
                      <a:pt x="652" y="1905"/>
                      <a:pt x="677" y="1905"/>
                      <a:pt x="677" y="1880"/>
                    </a:cubicBezTo>
                    <a:cubicBezTo>
                      <a:pt x="702" y="1880"/>
                      <a:pt x="727" y="1855"/>
                      <a:pt x="752" y="1855"/>
                    </a:cubicBezTo>
                    <a:cubicBezTo>
                      <a:pt x="777" y="1830"/>
                      <a:pt x="802" y="1805"/>
                      <a:pt x="827" y="1780"/>
                    </a:cubicBezTo>
                    <a:cubicBezTo>
                      <a:pt x="852" y="1755"/>
                      <a:pt x="903" y="1730"/>
                      <a:pt x="953" y="1705"/>
                    </a:cubicBezTo>
                    <a:cubicBezTo>
                      <a:pt x="978" y="1705"/>
                      <a:pt x="978" y="1680"/>
                      <a:pt x="1003" y="1680"/>
                    </a:cubicBezTo>
                    <a:cubicBezTo>
                      <a:pt x="1028" y="1655"/>
                      <a:pt x="1028" y="1655"/>
                      <a:pt x="1053" y="1630"/>
                    </a:cubicBezTo>
                    <a:close/>
                    <a:moveTo>
                      <a:pt x="1529" y="1805"/>
                    </a:moveTo>
                    <a:cubicBezTo>
                      <a:pt x="1554" y="1855"/>
                      <a:pt x="1554" y="1930"/>
                      <a:pt x="1579" y="1980"/>
                    </a:cubicBezTo>
                    <a:cubicBezTo>
                      <a:pt x="1604" y="2106"/>
                      <a:pt x="1629" y="2231"/>
                      <a:pt x="1654" y="2356"/>
                    </a:cubicBezTo>
                    <a:cubicBezTo>
                      <a:pt x="1654" y="2356"/>
                      <a:pt x="1629" y="2356"/>
                      <a:pt x="1629" y="2381"/>
                    </a:cubicBezTo>
                    <a:cubicBezTo>
                      <a:pt x="1604" y="2407"/>
                      <a:pt x="1579" y="2407"/>
                      <a:pt x="1579" y="2432"/>
                    </a:cubicBezTo>
                    <a:cubicBezTo>
                      <a:pt x="1554" y="2432"/>
                      <a:pt x="1554" y="2457"/>
                      <a:pt x="1554" y="2457"/>
                    </a:cubicBezTo>
                    <a:cubicBezTo>
                      <a:pt x="1529" y="2457"/>
                      <a:pt x="1529" y="2482"/>
                      <a:pt x="1529" y="2482"/>
                    </a:cubicBezTo>
                    <a:cubicBezTo>
                      <a:pt x="1504" y="2507"/>
                      <a:pt x="1479" y="2507"/>
                      <a:pt x="1479" y="2532"/>
                    </a:cubicBezTo>
                    <a:cubicBezTo>
                      <a:pt x="1454" y="2532"/>
                      <a:pt x="1429" y="2557"/>
                      <a:pt x="1404" y="2557"/>
                    </a:cubicBezTo>
                    <a:cubicBezTo>
                      <a:pt x="1404" y="2582"/>
                      <a:pt x="1379" y="2582"/>
                      <a:pt x="1354" y="2607"/>
                    </a:cubicBezTo>
                    <a:cubicBezTo>
                      <a:pt x="1354" y="2607"/>
                      <a:pt x="1329" y="2632"/>
                      <a:pt x="1329" y="2632"/>
                    </a:cubicBezTo>
                    <a:cubicBezTo>
                      <a:pt x="1304" y="2632"/>
                      <a:pt x="1304" y="2607"/>
                      <a:pt x="1304" y="2607"/>
                    </a:cubicBezTo>
                    <a:cubicBezTo>
                      <a:pt x="1304" y="2582"/>
                      <a:pt x="1304" y="2557"/>
                      <a:pt x="1304" y="2532"/>
                    </a:cubicBezTo>
                    <a:cubicBezTo>
                      <a:pt x="1278" y="2507"/>
                      <a:pt x="1278" y="2482"/>
                      <a:pt x="1278" y="2457"/>
                    </a:cubicBezTo>
                    <a:cubicBezTo>
                      <a:pt x="1253" y="2432"/>
                      <a:pt x="1253" y="2407"/>
                      <a:pt x="1228" y="2381"/>
                    </a:cubicBezTo>
                    <a:cubicBezTo>
                      <a:pt x="1228" y="2356"/>
                      <a:pt x="1228" y="2331"/>
                      <a:pt x="1228" y="2306"/>
                    </a:cubicBezTo>
                    <a:cubicBezTo>
                      <a:pt x="1203" y="2281"/>
                      <a:pt x="1203" y="2256"/>
                      <a:pt x="1203" y="2231"/>
                    </a:cubicBezTo>
                    <a:cubicBezTo>
                      <a:pt x="1178" y="2181"/>
                      <a:pt x="1178" y="2156"/>
                      <a:pt x="1153" y="2106"/>
                    </a:cubicBezTo>
                    <a:cubicBezTo>
                      <a:pt x="1153" y="2106"/>
                      <a:pt x="1178" y="2106"/>
                      <a:pt x="1178" y="2081"/>
                    </a:cubicBezTo>
                    <a:cubicBezTo>
                      <a:pt x="1228" y="2056"/>
                      <a:pt x="1278" y="2006"/>
                      <a:pt x="1329" y="1955"/>
                    </a:cubicBezTo>
                    <a:cubicBezTo>
                      <a:pt x="1379" y="1930"/>
                      <a:pt x="1429" y="1880"/>
                      <a:pt x="1454" y="1855"/>
                    </a:cubicBezTo>
                    <a:cubicBezTo>
                      <a:pt x="1479" y="1830"/>
                      <a:pt x="1504" y="1830"/>
                      <a:pt x="1504" y="1805"/>
                    </a:cubicBezTo>
                    <a:close/>
                    <a:moveTo>
                      <a:pt x="1629" y="0"/>
                    </a:moveTo>
                    <a:cubicBezTo>
                      <a:pt x="1604" y="26"/>
                      <a:pt x="1604" y="26"/>
                      <a:pt x="1604" y="51"/>
                    </a:cubicBezTo>
                    <a:cubicBezTo>
                      <a:pt x="1554" y="176"/>
                      <a:pt x="1504" y="301"/>
                      <a:pt x="1429" y="427"/>
                    </a:cubicBezTo>
                    <a:cubicBezTo>
                      <a:pt x="1404" y="477"/>
                      <a:pt x="1404" y="527"/>
                      <a:pt x="1379" y="552"/>
                    </a:cubicBezTo>
                    <a:cubicBezTo>
                      <a:pt x="1379" y="527"/>
                      <a:pt x="1379" y="502"/>
                      <a:pt x="1354" y="477"/>
                    </a:cubicBezTo>
                    <a:cubicBezTo>
                      <a:pt x="1354" y="427"/>
                      <a:pt x="1329" y="351"/>
                      <a:pt x="1329" y="301"/>
                    </a:cubicBezTo>
                    <a:cubicBezTo>
                      <a:pt x="1304" y="251"/>
                      <a:pt x="1304" y="176"/>
                      <a:pt x="1278" y="101"/>
                    </a:cubicBezTo>
                    <a:cubicBezTo>
                      <a:pt x="1278" y="76"/>
                      <a:pt x="1253" y="76"/>
                      <a:pt x="1228" y="51"/>
                    </a:cubicBezTo>
                    <a:cubicBezTo>
                      <a:pt x="1228" y="51"/>
                      <a:pt x="1203" y="76"/>
                      <a:pt x="1203" y="76"/>
                    </a:cubicBezTo>
                    <a:cubicBezTo>
                      <a:pt x="1178" y="76"/>
                      <a:pt x="1153" y="101"/>
                      <a:pt x="1153" y="126"/>
                    </a:cubicBezTo>
                    <a:cubicBezTo>
                      <a:pt x="1178" y="201"/>
                      <a:pt x="1203" y="251"/>
                      <a:pt x="1203" y="326"/>
                    </a:cubicBezTo>
                    <a:cubicBezTo>
                      <a:pt x="1228" y="376"/>
                      <a:pt x="1228" y="427"/>
                      <a:pt x="1253" y="477"/>
                    </a:cubicBezTo>
                    <a:cubicBezTo>
                      <a:pt x="1253" y="527"/>
                      <a:pt x="1253" y="552"/>
                      <a:pt x="1253" y="577"/>
                    </a:cubicBezTo>
                    <a:cubicBezTo>
                      <a:pt x="1228" y="552"/>
                      <a:pt x="1203" y="527"/>
                      <a:pt x="1153" y="527"/>
                    </a:cubicBezTo>
                    <a:cubicBezTo>
                      <a:pt x="1128" y="502"/>
                      <a:pt x="1078" y="477"/>
                      <a:pt x="1028" y="452"/>
                    </a:cubicBezTo>
                    <a:cubicBezTo>
                      <a:pt x="1003" y="427"/>
                      <a:pt x="953" y="402"/>
                      <a:pt x="903" y="376"/>
                    </a:cubicBezTo>
                    <a:lnTo>
                      <a:pt x="877" y="376"/>
                    </a:lnTo>
                    <a:cubicBezTo>
                      <a:pt x="852" y="376"/>
                      <a:pt x="827" y="376"/>
                      <a:pt x="802" y="402"/>
                    </a:cubicBezTo>
                    <a:cubicBezTo>
                      <a:pt x="802" y="427"/>
                      <a:pt x="802" y="477"/>
                      <a:pt x="827" y="477"/>
                    </a:cubicBezTo>
                    <a:cubicBezTo>
                      <a:pt x="877" y="527"/>
                      <a:pt x="928" y="552"/>
                      <a:pt x="953" y="577"/>
                    </a:cubicBezTo>
                    <a:cubicBezTo>
                      <a:pt x="1003" y="602"/>
                      <a:pt x="1053" y="627"/>
                      <a:pt x="1078" y="627"/>
                    </a:cubicBezTo>
                    <a:cubicBezTo>
                      <a:pt x="1128" y="652"/>
                      <a:pt x="1153" y="677"/>
                      <a:pt x="1203" y="702"/>
                    </a:cubicBezTo>
                    <a:cubicBezTo>
                      <a:pt x="1228" y="702"/>
                      <a:pt x="1253" y="727"/>
                      <a:pt x="1304" y="752"/>
                    </a:cubicBezTo>
                    <a:cubicBezTo>
                      <a:pt x="1304" y="777"/>
                      <a:pt x="1304" y="803"/>
                      <a:pt x="1304" y="853"/>
                    </a:cubicBezTo>
                    <a:cubicBezTo>
                      <a:pt x="1329" y="903"/>
                      <a:pt x="1329" y="978"/>
                      <a:pt x="1354" y="1028"/>
                    </a:cubicBezTo>
                    <a:lnTo>
                      <a:pt x="1354" y="1053"/>
                    </a:lnTo>
                    <a:cubicBezTo>
                      <a:pt x="1304" y="1028"/>
                      <a:pt x="1228" y="1028"/>
                      <a:pt x="1178" y="1003"/>
                    </a:cubicBezTo>
                    <a:cubicBezTo>
                      <a:pt x="1153" y="1003"/>
                      <a:pt x="1103" y="978"/>
                      <a:pt x="1078" y="978"/>
                    </a:cubicBezTo>
                    <a:cubicBezTo>
                      <a:pt x="1053" y="978"/>
                      <a:pt x="1028" y="953"/>
                      <a:pt x="1003" y="953"/>
                    </a:cubicBezTo>
                    <a:cubicBezTo>
                      <a:pt x="953" y="953"/>
                      <a:pt x="903" y="928"/>
                      <a:pt x="852" y="928"/>
                    </a:cubicBezTo>
                    <a:cubicBezTo>
                      <a:pt x="852" y="903"/>
                      <a:pt x="827" y="903"/>
                      <a:pt x="827" y="903"/>
                    </a:cubicBezTo>
                    <a:lnTo>
                      <a:pt x="802" y="903"/>
                    </a:lnTo>
                    <a:cubicBezTo>
                      <a:pt x="777" y="903"/>
                      <a:pt x="752" y="953"/>
                      <a:pt x="752" y="978"/>
                    </a:cubicBezTo>
                    <a:cubicBezTo>
                      <a:pt x="777" y="1003"/>
                      <a:pt x="777" y="1028"/>
                      <a:pt x="777" y="1028"/>
                    </a:cubicBezTo>
                    <a:cubicBezTo>
                      <a:pt x="777" y="1053"/>
                      <a:pt x="802" y="1078"/>
                      <a:pt x="802" y="1103"/>
                    </a:cubicBezTo>
                    <a:cubicBezTo>
                      <a:pt x="827" y="1153"/>
                      <a:pt x="852" y="1204"/>
                      <a:pt x="877" y="1254"/>
                    </a:cubicBezTo>
                    <a:cubicBezTo>
                      <a:pt x="903" y="1329"/>
                      <a:pt x="928" y="1379"/>
                      <a:pt x="978" y="1429"/>
                    </a:cubicBezTo>
                    <a:cubicBezTo>
                      <a:pt x="978" y="1454"/>
                      <a:pt x="978" y="1479"/>
                      <a:pt x="1003" y="1479"/>
                    </a:cubicBezTo>
                    <a:cubicBezTo>
                      <a:pt x="953" y="1479"/>
                      <a:pt x="903" y="1454"/>
                      <a:pt x="852" y="1429"/>
                    </a:cubicBezTo>
                    <a:cubicBezTo>
                      <a:pt x="802" y="1429"/>
                      <a:pt x="727" y="1404"/>
                      <a:pt x="677" y="1379"/>
                    </a:cubicBezTo>
                    <a:lnTo>
                      <a:pt x="652" y="1379"/>
                    </a:lnTo>
                    <a:cubicBezTo>
                      <a:pt x="652" y="1379"/>
                      <a:pt x="652" y="1354"/>
                      <a:pt x="652" y="1354"/>
                    </a:cubicBezTo>
                    <a:cubicBezTo>
                      <a:pt x="602" y="1304"/>
                      <a:pt x="577" y="1229"/>
                      <a:pt x="552" y="1178"/>
                    </a:cubicBezTo>
                    <a:cubicBezTo>
                      <a:pt x="527" y="1153"/>
                      <a:pt x="502" y="1128"/>
                      <a:pt x="476" y="1103"/>
                    </a:cubicBezTo>
                    <a:cubicBezTo>
                      <a:pt x="476" y="1053"/>
                      <a:pt x="451" y="1003"/>
                      <a:pt x="426" y="978"/>
                    </a:cubicBezTo>
                    <a:cubicBezTo>
                      <a:pt x="401" y="953"/>
                      <a:pt x="401" y="928"/>
                      <a:pt x="376" y="928"/>
                    </a:cubicBezTo>
                    <a:cubicBezTo>
                      <a:pt x="351" y="928"/>
                      <a:pt x="351" y="928"/>
                      <a:pt x="326" y="953"/>
                    </a:cubicBezTo>
                    <a:cubicBezTo>
                      <a:pt x="326" y="953"/>
                      <a:pt x="326" y="953"/>
                      <a:pt x="301" y="978"/>
                    </a:cubicBezTo>
                    <a:cubicBezTo>
                      <a:pt x="301" y="1003"/>
                      <a:pt x="301" y="1003"/>
                      <a:pt x="326" y="1028"/>
                    </a:cubicBezTo>
                    <a:cubicBezTo>
                      <a:pt x="351" y="1103"/>
                      <a:pt x="376" y="1178"/>
                      <a:pt x="426" y="1254"/>
                    </a:cubicBezTo>
                    <a:cubicBezTo>
                      <a:pt x="426" y="1279"/>
                      <a:pt x="451" y="1279"/>
                      <a:pt x="451" y="1304"/>
                    </a:cubicBezTo>
                    <a:cubicBezTo>
                      <a:pt x="401" y="1304"/>
                      <a:pt x="376" y="1279"/>
                      <a:pt x="326" y="1279"/>
                    </a:cubicBezTo>
                    <a:cubicBezTo>
                      <a:pt x="276" y="1254"/>
                      <a:pt x="226" y="1229"/>
                      <a:pt x="151" y="1204"/>
                    </a:cubicBezTo>
                    <a:cubicBezTo>
                      <a:pt x="126" y="1204"/>
                      <a:pt x="101" y="1178"/>
                      <a:pt x="75" y="1178"/>
                    </a:cubicBezTo>
                    <a:lnTo>
                      <a:pt x="25" y="1178"/>
                    </a:lnTo>
                    <a:cubicBezTo>
                      <a:pt x="0" y="1204"/>
                      <a:pt x="0" y="1254"/>
                      <a:pt x="25" y="1254"/>
                    </a:cubicBezTo>
                    <a:cubicBezTo>
                      <a:pt x="75" y="1279"/>
                      <a:pt x="126" y="1304"/>
                      <a:pt x="151" y="1329"/>
                    </a:cubicBezTo>
                    <a:cubicBezTo>
                      <a:pt x="176" y="1329"/>
                      <a:pt x="226" y="1354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76" y="1404"/>
                      <a:pt x="401" y="1404"/>
                      <a:pt x="426" y="1429"/>
                    </a:cubicBezTo>
                    <a:cubicBezTo>
                      <a:pt x="401" y="1429"/>
                      <a:pt x="401" y="1454"/>
                      <a:pt x="376" y="1454"/>
                    </a:cubicBezTo>
                    <a:cubicBezTo>
                      <a:pt x="301" y="1504"/>
                      <a:pt x="251" y="1554"/>
                      <a:pt x="201" y="1605"/>
                    </a:cubicBezTo>
                    <a:cubicBezTo>
                      <a:pt x="176" y="1630"/>
                      <a:pt x="151" y="1655"/>
                      <a:pt x="176" y="1705"/>
                    </a:cubicBezTo>
                    <a:cubicBezTo>
                      <a:pt x="176" y="1705"/>
                      <a:pt x="201" y="1730"/>
                      <a:pt x="226" y="1730"/>
                    </a:cubicBezTo>
                    <a:lnTo>
                      <a:pt x="276" y="1730"/>
                    </a:lnTo>
                    <a:cubicBezTo>
                      <a:pt x="351" y="1680"/>
                      <a:pt x="426" y="1605"/>
                      <a:pt x="502" y="1554"/>
                    </a:cubicBezTo>
                    <a:cubicBezTo>
                      <a:pt x="527" y="1529"/>
                      <a:pt x="577" y="1504"/>
                      <a:pt x="602" y="1479"/>
                    </a:cubicBezTo>
                    <a:lnTo>
                      <a:pt x="627" y="1479"/>
                    </a:lnTo>
                    <a:cubicBezTo>
                      <a:pt x="627" y="1479"/>
                      <a:pt x="652" y="1504"/>
                      <a:pt x="677" y="1504"/>
                    </a:cubicBezTo>
                    <a:cubicBezTo>
                      <a:pt x="727" y="1529"/>
                      <a:pt x="802" y="1554"/>
                      <a:pt x="852" y="1554"/>
                    </a:cubicBezTo>
                    <a:cubicBezTo>
                      <a:pt x="903" y="1579"/>
                      <a:pt x="928" y="1579"/>
                      <a:pt x="953" y="1605"/>
                    </a:cubicBezTo>
                    <a:cubicBezTo>
                      <a:pt x="928" y="1605"/>
                      <a:pt x="903" y="1630"/>
                      <a:pt x="877" y="1655"/>
                    </a:cubicBezTo>
                    <a:cubicBezTo>
                      <a:pt x="852" y="1680"/>
                      <a:pt x="827" y="1680"/>
                      <a:pt x="802" y="1705"/>
                    </a:cubicBezTo>
                    <a:cubicBezTo>
                      <a:pt x="777" y="1730"/>
                      <a:pt x="752" y="1755"/>
                      <a:pt x="752" y="1755"/>
                    </a:cubicBezTo>
                    <a:cubicBezTo>
                      <a:pt x="677" y="1805"/>
                      <a:pt x="627" y="1855"/>
                      <a:pt x="552" y="1905"/>
                    </a:cubicBezTo>
                    <a:cubicBezTo>
                      <a:pt x="552" y="1905"/>
                      <a:pt x="527" y="1930"/>
                      <a:pt x="527" y="1930"/>
                    </a:cubicBezTo>
                    <a:cubicBezTo>
                      <a:pt x="527" y="1955"/>
                      <a:pt x="527" y="1980"/>
                      <a:pt x="552" y="1980"/>
                    </a:cubicBezTo>
                    <a:cubicBezTo>
                      <a:pt x="577" y="1980"/>
                      <a:pt x="577" y="2006"/>
                      <a:pt x="602" y="2006"/>
                    </a:cubicBezTo>
                    <a:lnTo>
                      <a:pt x="652" y="2006"/>
                    </a:lnTo>
                    <a:cubicBezTo>
                      <a:pt x="702" y="2031"/>
                      <a:pt x="777" y="2031"/>
                      <a:pt x="827" y="2056"/>
                    </a:cubicBezTo>
                    <a:cubicBezTo>
                      <a:pt x="877" y="2081"/>
                      <a:pt x="928" y="2081"/>
                      <a:pt x="1003" y="2106"/>
                    </a:cubicBezTo>
                    <a:lnTo>
                      <a:pt x="1028" y="2106"/>
                    </a:lnTo>
                    <a:cubicBezTo>
                      <a:pt x="1003" y="2131"/>
                      <a:pt x="1003" y="2131"/>
                      <a:pt x="978" y="2131"/>
                    </a:cubicBezTo>
                    <a:cubicBezTo>
                      <a:pt x="928" y="2181"/>
                      <a:pt x="903" y="2231"/>
                      <a:pt x="852" y="2281"/>
                    </a:cubicBezTo>
                    <a:cubicBezTo>
                      <a:pt x="827" y="2281"/>
                      <a:pt x="802" y="2306"/>
                      <a:pt x="777" y="2331"/>
                    </a:cubicBezTo>
                    <a:lnTo>
                      <a:pt x="752" y="2331"/>
                    </a:lnTo>
                    <a:cubicBezTo>
                      <a:pt x="702" y="2306"/>
                      <a:pt x="627" y="2306"/>
                      <a:pt x="552" y="2281"/>
                    </a:cubicBezTo>
                    <a:cubicBezTo>
                      <a:pt x="502" y="2281"/>
                      <a:pt x="426" y="2256"/>
                      <a:pt x="351" y="2256"/>
                    </a:cubicBezTo>
                    <a:lnTo>
                      <a:pt x="276" y="2231"/>
                    </a:lnTo>
                    <a:lnTo>
                      <a:pt x="251" y="2231"/>
                    </a:lnTo>
                    <a:cubicBezTo>
                      <a:pt x="251" y="2231"/>
                      <a:pt x="226" y="2231"/>
                      <a:pt x="226" y="2256"/>
                    </a:cubicBezTo>
                    <a:cubicBezTo>
                      <a:pt x="201" y="2256"/>
                      <a:pt x="201" y="2281"/>
                      <a:pt x="201" y="2281"/>
                    </a:cubicBezTo>
                    <a:cubicBezTo>
                      <a:pt x="176" y="2331"/>
                      <a:pt x="201" y="2356"/>
                      <a:pt x="226" y="2381"/>
                    </a:cubicBezTo>
                    <a:cubicBezTo>
                      <a:pt x="276" y="2407"/>
                      <a:pt x="351" y="2407"/>
                      <a:pt x="401" y="2432"/>
                    </a:cubicBezTo>
                    <a:lnTo>
                      <a:pt x="502" y="2432"/>
                    </a:lnTo>
                    <a:cubicBezTo>
                      <a:pt x="552" y="2457"/>
                      <a:pt x="602" y="2457"/>
                      <a:pt x="652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6" y="2607"/>
                      <a:pt x="426" y="2657"/>
                    </a:cubicBezTo>
                    <a:cubicBezTo>
                      <a:pt x="401" y="2682"/>
                      <a:pt x="351" y="2732"/>
                      <a:pt x="301" y="2757"/>
                    </a:cubicBezTo>
                    <a:cubicBezTo>
                      <a:pt x="301" y="2782"/>
                      <a:pt x="301" y="2808"/>
                      <a:pt x="301" y="2808"/>
                    </a:cubicBezTo>
                    <a:cubicBezTo>
                      <a:pt x="314" y="2820"/>
                      <a:pt x="326" y="2826"/>
                      <a:pt x="335" y="2826"/>
                    </a:cubicBezTo>
                    <a:cubicBezTo>
                      <a:pt x="345" y="2826"/>
                      <a:pt x="351" y="2820"/>
                      <a:pt x="351" y="2808"/>
                    </a:cubicBezTo>
                    <a:cubicBezTo>
                      <a:pt x="401" y="2782"/>
                      <a:pt x="426" y="2732"/>
                      <a:pt x="476" y="2707"/>
                    </a:cubicBezTo>
                    <a:cubicBezTo>
                      <a:pt x="527" y="2657"/>
                      <a:pt x="577" y="2632"/>
                      <a:pt x="602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57"/>
                      <a:pt x="702" y="2858"/>
                      <a:pt x="702" y="2958"/>
                    </a:cubicBezTo>
                    <a:cubicBezTo>
                      <a:pt x="702" y="2983"/>
                      <a:pt x="702" y="3008"/>
                      <a:pt x="727" y="3008"/>
                    </a:cubicBezTo>
                    <a:cubicBezTo>
                      <a:pt x="752" y="3008"/>
                      <a:pt x="777" y="2983"/>
                      <a:pt x="777" y="2958"/>
                    </a:cubicBezTo>
                    <a:cubicBezTo>
                      <a:pt x="777" y="2782"/>
                      <a:pt x="802" y="2632"/>
                      <a:pt x="802" y="2457"/>
                    </a:cubicBezTo>
                    <a:cubicBezTo>
                      <a:pt x="802" y="2457"/>
                      <a:pt x="802" y="2432"/>
                      <a:pt x="802" y="2432"/>
                    </a:cubicBezTo>
                    <a:cubicBezTo>
                      <a:pt x="827" y="2432"/>
                      <a:pt x="827" y="2407"/>
                      <a:pt x="827" y="2407"/>
                    </a:cubicBezTo>
                    <a:cubicBezTo>
                      <a:pt x="852" y="2381"/>
                      <a:pt x="877" y="2356"/>
                      <a:pt x="903" y="2331"/>
                    </a:cubicBezTo>
                    <a:cubicBezTo>
                      <a:pt x="953" y="2281"/>
                      <a:pt x="1003" y="2256"/>
                      <a:pt x="1053" y="2206"/>
                    </a:cubicBezTo>
                    <a:cubicBezTo>
                      <a:pt x="1053" y="2231"/>
                      <a:pt x="1053" y="2256"/>
                      <a:pt x="1078" y="2281"/>
                    </a:cubicBezTo>
                    <a:cubicBezTo>
                      <a:pt x="1078" y="2281"/>
                      <a:pt x="1103" y="2306"/>
                      <a:pt x="1103" y="2331"/>
                    </a:cubicBezTo>
                    <a:cubicBezTo>
                      <a:pt x="1128" y="2356"/>
                      <a:pt x="1128" y="2381"/>
                      <a:pt x="1128" y="2407"/>
                    </a:cubicBezTo>
                    <a:cubicBezTo>
                      <a:pt x="1153" y="2432"/>
                      <a:pt x="1153" y="2457"/>
                      <a:pt x="1178" y="2482"/>
                    </a:cubicBezTo>
                    <a:cubicBezTo>
                      <a:pt x="1178" y="2507"/>
                      <a:pt x="1203" y="2532"/>
                      <a:pt x="1203" y="2557"/>
                    </a:cubicBezTo>
                    <a:cubicBezTo>
                      <a:pt x="1203" y="2582"/>
                      <a:pt x="1228" y="2607"/>
                      <a:pt x="1228" y="2632"/>
                    </a:cubicBezTo>
                    <a:cubicBezTo>
                      <a:pt x="1228" y="2657"/>
                      <a:pt x="1253" y="2657"/>
                      <a:pt x="1253" y="2682"/>
                    </a:cubicBezTo>
                    <a:cubicBezTo>
                      <a:pt x="1253" y="2707"/>
                      <a:pt x="1253" y="2707"/>
                      <a:pt x="1278" y="2732"/>
                    </a:cubicBezTo>
                    <a:lnTo>
                      <a:pt x="1304" y="2732"/>
                    </a:lnTo>
                    <a:cubicBezTo>
                      <a:pt x="1329" y="2707"/>
                      <a:pt x="1354" y="2707"/>
                      <a:pt x="1354" y="2682"/>
                    </a:cubicBezTo>
                    <a:cubicBezTo>
                      <a:pt x="1379" y="2682"/>
                      <a:pt x="1379" y="2657"/>
                      <a:pt x="1404" y="2657"/>
                    </a:cubicBezTo>
                    <a:cubicBezTo>
                      <a:pt x="1429" y="2632"/>
                      <a:pt x="1429" y="2632"/>
                      <a:pt x="1454" y="2607"/>
                    </a:cubicBezTo>
                    <a:cubicBezTo>
                      <a:pt x="1479" y="2607"/>
                      <a:pt x="1504" y="2582"/>
                      <a:pt x="1504" y="2582"/>
                    </a:cubicBezTo>
                    <a:cubicBezTo>
                      <a:pt x="1529" y="2557"/>
                      <a:pt x="1554" y="2532"/>
                      <a:pt x="1554" y="2532"/>
                    </a:cubicBezTo>
                    <a:cubicBezTo>
                      <a:pt x="1579" y="2507"/>
                      <a:pt x="1604" y="2507"/>
                      <a:pt x="1604" y="2482"/>
                    </a:cubicBezTo>
                    <a:cubicBezTo>
                      <a:pt x="1629" y="2457"/>
                      <a:pt x="1654" y="2457"/>
                      <a:pt x="1679" y="2432"/>
                    </a:cubicBezTo>
                    <a:cubicBezTo>
                      <a:pt x="1679" y="2482"/>
                      <a:pt x="1679" y="2507"/>
                      <a:pt x="1705" y="2532"/>
                    </a:cubicBezTo>
                    <a:cubicBezTo>
                      <a:pt x="1705" y="2607"/>
                      <a:pt x="1730" y="2682"/>
                      <a:pt x="1755" y="2732"/>
                    </a:cubicBezTo>
                    <a:cubicBezTo>
                      <a:pt x="1755" y="2757"/>
                      <a:pt x="1755" y="2757"/>
                      <a:pt x="1755" y="2757"/>
                    </a:cubicBezTo>
                    <a:cubicBezTo>
                      <a:pt x="1755" y="2757"/>
                      <a:pt x="1730" y="2757"/>
                      <a:pt x="1730" y="2782"/>
                    </a:cubicBezTo>
                    <a:cubicBezTo>
                      <a:pt x="1730" y="2808"/>
                      <a:pt x="1705" y="2833"/>
                      <a:pt x="1679" y="2858"/>
                    </a:cubicBezTo>
                    <a:cubicBezTo>
                      <a:pt x="1654" y="2908"/>
                      <a:pt x="1654" y="2933"/>
                      <a:pt x="1629" y="2983"/>
                    </a:cubicBezTo>
                    <a:cubicBezTo>
                      <a:pt x="1604" y="3008"/>
                      <a:pt x="1579" y="3058"/>
                      <a:pt x="1579" y="3083"/>
                    </a:cubicBezTo>
                    <a:cubicBezTo>
                      <a:pt x="1554" y="3133"/>
                      <a:pt x="1529" y="3183"/>
                      <a:pt x="1504" y="3209"/>
                    </a:cubicBezTo>
                    <a:cubicBezTo>
                      <a:pt x="1504" y="3234"/>
                      <a:pt x="1479" y="3234"/>
                      <a:pt x="1504" y="3259"/>
                    </a:cubicBezTo>
                    <a:cubicBezTo>
                      <a:pt x="1504" y="3284"/>
                      <a:pt x="1504" y="3284"/>
                      <a:pt x="1529" y="3309"/>
                    </a:cubicBezTo>
                    <a:cubicBezTo>
                      <a:pt x="1554" y="3309"/>
                      <a:pt x="1579" y="3309"/>
                      <a:pt x="1604" y="3284"/>
                    </a:cubicBezTo>
                    <a:cubicBezTo>
                      <a:pt x="1629" y="3259"/>
                      <a:pt x="1654" y="3234"/>
                      <a:pt x="1679" y="3183"/>
                    </a:cubicBezTo>
                    <a:cubicBezTo>
                      <a:pt x="1679" y="3158"/>
                      <a:pt x="1705" y="3133"/>
                      <a:pt x="1705" y="3108"/>
                    </a:cubicBezTo>
                    <a:cubicBezTo>
                      <a:pt x="1755" y="3058"/>
                      <a:pt x="1755" y="3008"/>
                      <a:pt x="1780" y="2933"/>
                    </a:cubicBezTo>
                    <a:cubicBezTo>
                      <a:pt x="1805" y="2958"/>
                      <a:pt x="1805" y="2983"/>
                      <a:pt x="1805" y="2983"/>
                    </a:cubicBezTo>
                    <a:cubicBezTo>
                      <a:pt x="1830" y="2908"/>
                      <a:pt x="1830" y="2808"/>
                      <a:pt x="1855" y="2732"/>
                    </a:cubicBezTo>
                    <a:cubicBezTo>
                      <a:pt x="1830" y="2632"/>
                      <a:pt x="1805" y="2557"/>
                      <a:pt x="1780" y="2457"/>
                    </a:cubicBezTo>
                    <a:lnTo>
                      <a:pt x="1780" y="2457"/>
                    </a:lnTo>
                    <a:cubicBezTo>
                      <a:pt x="1805" y="2482"/>
                      <a:pt x="1830" y="2482"/>
                      <a:pt x="1855" y="2482"/>
                    </a:cubicBezTo>
                    <a:lnTo>
                      <a:pt x="1880" y="2482"/>
                    </a:lnTo>
                    <a:cubicBezTo>
                      <a:pt x="1905" y="2482"/>
                      <a:pt x="1905" y="2457"/>
                      <a:pt x="1905" y="2432"/>
                    </a:cubicBezTo>
                    <a:cubicBezTo>
                      <a:pt x="1880" y="2432"/>
                      <a:pt x="1855" y="2407"/>
                      <a:pt x="1830" y="2407"/>
                    </a:cubicBezTo>
                    <a:lnTo>
                      <a:pt x="1805" y="2407"/>
                    </a:lnTo>
                    <a:cubicBezTo>
                      <a:pt x="1780" y="2407"/>
                      <a:pt x="1780" y="2381"/>
                      <a:pt x="1780" y="2381"/>
                    </a:cubicBezTo>
                    <a:cubicBezTo>
                      <a:pt x="1780" y="2381"/>
                      <a:pt x="1755" y="2356"/>
                      <a:pt x="1755" y="2356"/>
                    </a:cubicBezTo>
                    <a:cubicBezTo>
                      <a:pt x="1730" y="2231"/>
                      <a:pt x="1705" y="2106"/>
                      <a:pt x="1679" y="1980"/>
                    </a:cubicBezTo>
                    <a:cubicBezTo>
                      <a:pt x="1679" y="1930"/>
                      <a:pt x="1654" y="1880"/>
                      <a:pt x="1654" y="1855"/>
                    </a:cubicBezTo>
                    <a:lnTo>
                      <a:pt x="1654" y="1855"/>
                    </a:lnTo>
                    <a:cubicBezTo>
                      <a:pt x="1755" y="1880"/>
                      <a:pt x="1855" y="1905"/>
                      <a:pt x="1955" y="1955"/>
                    </a:cubicBezTo>
                    <a:cubicBezTo>
                      <a:pt x="1955" y="1905"/>
                      <a:pt x="1955" y="1855"/>
                      <a:pt x="1955" y="1780"/>
                    </a:cubicBezTo>
                    <a:cubicBezTo>
                      <a:pt x="1880" y="1780"/>
                      <a:pt x="1830" y="1755"/>
                      <a:pt x="1755" y="1730"/>
                    </a:cubicBezTo>
                    <a:cubicBezTo>
                      <a:pt x="1730" y="1730"/>
                      <a:pt x="1679" y="1705"/>
                      <a:pt x="1629" y="1705"/>
                    </a:cubicBezTo>
                    <a:cubicBezTo>
                      <a:pt x="1679" y="1655"/>
                      <a:pt x="1705" y="1630"/>
                      <a:pt x="1755" y="1579"/>
                    </a:cubicBezTo>
                    <a:cubicBezTo>
                      <a:pt x="1805" y="1554"/>
                      <a:pt x="1855" y="1504"/>
                      <a:pt x="1880" y="1454"/>
                    </a:cubicBezTo>
                    <a:cubicBezTo>
                      <a:pt x="1905" y="1429"/>
                      <a:pt x="1930" y="1429"/>
                      <a:pt x="1955" y="1404"/>
                    </a:cubicBezTo>
                    <a:cubicBezTo>
                      <a:pt x="1955" y="1379"/>
                      <a:pt x="1955" y="1329"/>
                      <a:pt x="1955" y="1304"/>
                    </a:cubicBezTo>
                    <a:cubicBezTo>
                      <a:pt x="1930" y="1354"/>
                      <a:pt x="1880" y="1379"/>
                      <a:pt x="1830" y="1404"/>
                    </a:cubicBezTo>
                    <a:cubicBezTo>
                      <a:pt x="1780" y="1454"/>
                      <a:pt x="1730" y="1479"/>
                      <a:pt x="1679" y="1529"/>
                    </a:cubicBezTo>
                    <a:cubicBezTo>
                      <a:pt x="1654" y="1554"/>
                      <a:pt x="1629" y="1579"/>
                      <a:pt x="1604" y="1605"/>
                    </a:cubicBezTo>
                    <a:cubicBezTo>
                      <a:pt x="1554" y="1479"/>
                      <a:pt x="1529" y="1354"/>
                      <a:pt x="1504" y="1229"/>
                    </a:cubicBezTo>
                    <a:cubicBezTo>
                      <a:pt x="1504" y="1204"/>
                      <a:pt x="1504" y="1178"/>
                      <a:pt x="1479" y="1153"/>
                    </a:cubicBezTo>
                    <a:lnTo>
                      <a:pt x="1504" y="1153"/>
                    </a:lnTo>
                    <a:cubicBezTo>
                      <a:pt x="1529" y="1128"/>
                      <a:pt x="1579" y="1103"/>
                      <a:pt x="1604" y="1103"/>
                    </a:cubicBezTo>
                    <a:cubicBezTo>
                      <a:pt x="1629" y="1078"/>
                      <a:pt x="1654" y="1028"/>
                      <a:pt x="1705" y="1003"/>
                    </a:cubicBezTo>
                    <a:cubicBezTo>
                      <a:pt x="1705" y="1003"/>
                      <a:pt x="1730" y="978"/>
                      <a:pt x="1755" y="953"/>
                    </a:cubicBezTo>
                    <a:cubicBezTo>
                      <a:pt x="1780" y="928"/>
                      <a:pt x="1805" y="928"/>
                      <a:pt x="1830" y="903"/>
                    </a:cubicBezTo>
                    <a:cubicBezTo>
                      <a:pt x="1855" y="878"/>
                      <a:pt x="1905" y="828"/>
                      <a:pt x="1930" y="803"/>
                    </a:cubicBezTo>
                    <a:cubicBezTo>
                      <a:pt x="1930" y="777"/>
                      <a:pt x="1930" y="727"/>
                      <a:pt x="1905" y="677"/>
                    </a:cubicBezTo>
                    <a:cubicBezTo>
                      <a:pt x="1905" y="702"/>
                      <a:pt x="1905" y="702"/>
                      <a:pt x="1880" y="702"/>
                    </a:cubicBezTo>
                    <a:cubicBezTo>
                      <a:pt x="1855" y="727"/>
                      <a:pt x="1830" y="752"/>
                      <a:pt x="1805" y="752"/>
                    </a:cubicBezTo>
                    <a:cubicBezTo>
                      <a:pt x="1780" y="777"/>
                      <a:pt x="1780" y="803"/>
                      <a:pt x="1730" y="828"/>
                    </a:cubicBezTo>
                    <a:cubicBezTo>
                      <a:pt x="1705" y="853"/>
                      <a:pt x="1679" y="878"/>
                      <a:pt x="1654" y="903"/>
                    </a:cubicBezTo>
                    <a:cubicBezTo>
                      <a:pt x="1629" y="928"/>
                      <a:pt x="1629" y="953"/>
                      <a:pt x="1604" y="953"/>
                    </a:cubicBezTo>
                    <a:cubicBezTo>
                      <a:pt x="1579" y="978"/>
                      <a:pt x="1554" y="1003"/>
                      <a:pt x="1554" y="1003"/>
                    </a:cubicBezTo>
                    <a:cubicBezTo>
                      <a:pt x="1529" y="1028"/>
                      <a:pt x="1504" y="1078"/>
                      <a:pt x="1479" y="1103"/>
                    </a:cubicBezTo>
                    <a:cubicBezTo>
                      <a:pt x="1454" y="1078"/>
                      <a:pt x="1454" y="1053"/>
                      <a:pt x="1454" y="1028"/>
                    </a:cubicBezTo>
                    <a:cubicBezTo>
                      <a:pt x="1429" y="978"/>
                      <a:pt x="1429" y="903"/>
                      <a:pt x="1429" y="853"/>
                    </a:cubicBezTo>
                    <a:cubicBezTo>
                      <a:pt x="1429" y="828"/>
                      <a:pt x="1404" y="803"/>
                      <a:pt x="1404" y="752"/>
                    </a:cubicBezTo>
                    <a:lnTo>
                      <a:pt x="1429" y="752"/>
                    </a:lnTo>
                    <a:cubicBezTo>
                      <a:pt x="1454" y="702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27"/>
                    </a:cubicBezTo>
                    <a:cubicBezTo>
                      <a:pt x="1604" y="376"/>
                      <a:pt x="1629" y="301"/>
                      <a:pt x="1629" y="251"/>
                    </a:cubicBezTo>
                    <a:cubicBezTo>
                      <a:pt x="1654" y="201"/>
                      <a:pt x="1679" y="126"/>
                      <a:pt x="1705" y="76"/>
                    </a:cubicBezTo>
                    <a:cubicBezTo>
                      <a:pt x="1730" y="51"/>
                      <a:pt x="1705" y="0"/>
                      <a:pt x="16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8"/>
              <p:cNvSpPr/>
              <p:nvPr/>
            </p:nvSpPr>
            <p:spPr>
              <a:xfrm>
                <a:off x="5306550" y="1503775"/>
                <a:ext cx="50150" cy="7067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827" extrusionOk="0">
                    <a:moveTo>
                      <a:pt x="1630" y="1"/>
                    </a:moveTo>
                    <a:cubicBezTo>
                      <a:pt x="1630" y="1"/>
                      <a:pt x="1630" y="26"/>
                      <a:pt x="1605" y="26"/>
                    </a:cubicBezTo>
                    <a:cubicBezTo>
                      <a:pt x="1554" y="176"/>
                      <a:pt x="1504" y="302"/>
                      <a:pt x="1429" y="427"/>
                    </a:cubicBezTo>
                    <a:cubicBezTo>
                      <a:pt x="1429" y="477"/>
                      <a:pt x="1404" y="502"/>
                      <a:pt x="1379" y="552"/>
                    </a:cubicBezTo>
                    <a:cubicBezTo>
                      <a:pt x="1379" y="527"/>
                      <a:pt x="1379" y="502"/>
                      <a:pt x="1379" y="477"/>
                    </a:cubicBezTo>
                    <a:cubicBezTo>
                      <a:pt x="1354" y="402"/>
                      <a:pt x="1354" y="352"/>
                      <a:pt x="1329" y="302"/>
                    </a:cubicBezTo>
                    <a:cubicBezTo>
                      <a:pt x="1329" y="226"/>
                      <a:pt x="1304" y="176"/>
                      <a:pt x="1279" y="101"/>
                    </a:cubicBezTo>
                    <a:cubicBezTo>
                      <a:pt x="1279" y="76"/>
                      <a:pt x="1254" y="51"/>
                      <a:pt x="1229" y="51"/>
                    </a:cubicBezTo>
                    <a:lnTo>
                      <a:pt x="1203" y="51"/>
                    </a:lnTo>
                    <a:cubicBezTo>
                      <a:pt x="1178" y="76"/>
                      <a:pt x="1153" y="101"/>
                      <a:pt x="1178" y="126"/>
                    </a:cubicBezTo>
                    <a:cubicBezTo>
                      <a:pt x="1178" y="201"/>
                      <a:pt x="1203" y="251"/>
                      <a:pt x="1203" y="302"/>
                    </a:cubicBezTo>
                    <a:cubicBezTo>
                      <a:pt x="1229" y="377"/>
                      <a:pt x="1229" y="427"/>
                      <a:pt x="1254" y="477"/>
                    </a:cubicBezTo>
                    <a:cubicBezTo>
                      <a:pt x="1254" y="502"/>
                      <a:pt x="1254" y="527"/>
                      <a:pt x="1279" y="552"/>
                    </a:cubicBezTo>
                    <a:cubicBezTo>
                      <a:pt x="1229" y="552"/>
                      <a:pt x="1203" y="527"/>
                      <a:pt x="1178" y="502"/>
                    </a:cubicBezTo>
                    <a:cubicBezTo>
                      <a:pt x="1128" y="502"/>
                      <a:pt x="1078" y="477"/>
                      <a:pt x="1053" y="452"/>
                    </a:cubicBezTo>
                    <a:cubicBezTo>
                      <a:pt x="1003" y="427"/>
                      <a:pt x="953" y="402"/>
                      <a:pt x="903" y="377"/>
                    </a:cubicBezTo>
                    <a:lnTo>
                      <a:pt x="878" y="377"/>
                    </a:lnTo>
                    <a:cubicBezTo>
                      <a:pt x="853" y="377"/>
                      <a:pt x="828" y="377"/>
                      <a:pt x="828" y="402"/>
                    </a:cubicBezTo>
                    <a:cubicBezTo>
                      <a:pt x="802" y="427"/>
                      <a:pt x="802" y="452"/>
                      <a:pt x="853" y="477"/>
                    </a:cubicBezTo>
                    <a:cubicBezTo>
                      <a:pt x="878" y="502"/>
                      <a:pt x="928" y="552"/>
                      <a:pt x="978" y="577"/>
                    </a:cubicBezTo>
                    <a:cubicBezTo>
                      <a:pt x="1003" y="602"/>
                      <a:pt x="1053" y="602"/>
                      <a:pt x="1078" y="627"/>
                    </a:cubicBezTo>
                    <a:cubicBezTo>
                      <a:pt x="1128" y="652"/>
                      <a:pt x="1153" y="678"/>
                      <a:pt x="1203" y="678"/>
                    </a:cubicBezTo>
                    <a:cubicBezTo>
                      <a:pt x="1229" y="703"/>
                      <a:pt x="1279" y="728"/>
                      <a:pt x="1304" y="728"/>
                    </a:cubicBezTo>
                    <a:cubicBezTo>
                      <a:pt x="1304" y="778"/>
                      <a:pt x="1304" y="803"/>
                      <a:pt x="1329" y="828"/>
                    </a:cubicBezTo>
                    <a:cubicBezTo>
                      <a:pt x="1329" y="903"/>
                      <a:pt x="1329" y="953"/>
                      <a:pt x="1354" y="1028"/>
                    </a:cubicBezTo>
                    <a:cubicBezTo>
                      <a:pt x="1354" y="1028"/>
                      <a:pt x="1354" y="1053"/>
                      <a:pt x="1354" y="1053"/>
                    </a:cubicBezTo>
                    <a:cubicBezTo>
                      <a:pt x="1304" y="1028"/>
                      <a:pt x="1229" y="1028"/>
                      <a:pt x="1178" y="1003"/>
                    </a:cubicBezTo>
                    <a:cubicBezTo>
                      <a:pt x="1153" y="978"/>
                      <a:pt x="1128" y="978"/>
                      <a:pt x="1103" y="978"/>
                    </a:cubicBezTo>
                    <a:cubicBezTo>
                      <a:pt x="1053" y="953"/>
                      <a:pt x="1028" y="953"/>
                      <a:pt x="1003" y="953"/>
                    </a:cubicBezTo>
                    <a:cubicBezTo>
                      <a:pt x="953" y="928"/>
                      <a:pt x="903" y="928"/>
                      <a:pt x="853" y="903"/>
                    </a:cubicBezTo>
                    <a:lnTo>
                      <a:pt x="802" y="903"/>
                    </a:lnTo>
                    <a:cubicBezTo>
                      <a:pt x="777" y="903"/>
                      <a:pt x="752" y="953"/>
                      <a:pt x="777" y="978"/>
                    </a:cubicBezTo>
                    <a:cubicBezTo>
                      <a:pt x="777" y="1003"/>
                      <a:pt x="777" y="1003"/>
                      <a:pt x="777" y="1028"/>
                    </a:cubicBezTo>
                    <a:cubicBezTo>
                      <a:pt x="802" y="1053"/>
                      <a:pt x="802" y="1079"/>
                      <a:pt x="802" y="1104"/>
                    </a:cubicBezTo>
                    <a:cubicBezTo>
                      <a:pt x="828" y="1154"/>
                      <a:pt x="853" y="1204"/>
                      <a:pt x="878" y="1254"/>
                    </a:cubicBezTo>
                    <a:cubicBezTo>
                      <a:pt x="903" y="1304"/>
                      <a:pt x="953" y="1354"/>
                      <a:pt x="978" y="1429"/>
                    </a:cubicBezTo>
                    <a:cubicBezTo>
                      <a:pt x="978" y="1454"/>
                      <a:pt x="1003" y="1454"/>
                      <a:pt x="1003" y="1480"/>
                    </a:cubicBezTo>
                    <a:cubicBezTo>
                      <a:pt x="953" y="1480"/>
                      <a:pt x="928" y="1454"/>
                      <a:pt x="878" y="1429"/>
                    </a:cubicBezTo>
                    <a:cubicBezTo>
                      <a:pt x="802" y="1404"/>
                      <a:pt x="752" y="1404"/>
                      <a:pt x="677" y="1379"/>
                    </a:cubicBezTo>
                    <a:cubicBezTo>
                      <a:pt x="677" y="1354"/>
                      <a:pt x="652" y="1354"/>
                      <a:pt x="652" y="1354"/>
                    </a:cubicBezTo>
                    <a:cubicBezTo>
                      <a:pt x="627" y="1279"/>
                      <a:pt x="577" y="1229"/>
                      <a:pt x="552" y="1179"/>
                    </a:cubicBezTo>
                    <a:cubicBezTo>
                      <a:pt x="527" y="1154"/>
                      <a:pt x="527" y="1129"/>
                      <a:pt x="502" y="1079"/>
                    </a:cubicBezTo>
                    <a:cubicBezTo>
                      <a:pt x="477" y="1053"/>
                      <a:pt x="452" y="1003"/>
                      <a:pt x="427" y="953"/>
                    </a:cubicBezTo>
                    <a:cubicBezTo>
                      <a:pt x="427" y="928"/>
                      <a:pt x="401" y="928"/>
                      <a:pt x="376" y="928"/>
                    </a:cubicBezTo>
                    <a:lnTo>
                      <a:pt x="351" y="928"/>
                    </a:lnTo>
                    <a:cubicBezTo>
                      <a:pt x="326" y="953"/>
                      <a:pt x="326" y="953"/>
                      <a:pt x="326" y="978"/>
                    </a:cubicBezTo>
                    <a:cubicBezTo>
                      <a:pt x="301" y="978"/>
                      <a:pt x="326" y="1003"/>
                      <a:pt x="326" y="1028"/>
                    </a:cubicBezTo>
                    <a:cubicBezTo>
                      <a:pt x="351" y="1104"/>
                      <a:pt x="376" y="1179"/>
                      <a:pt x="427" y="1254"/>
                    </a:cubicBezTo>
                    <a:cubicBezTo>
                      <a:pt x="427" y="1254"/>
                      <a:pt x="452" y="1279"/>
                      <a:pt x="452" y="1304"/>
                    </a:cubicBezTo>
                    <a:cubicBezTo>
                      <a:pt x="427" y="1279"/>
                      <a:pt x="376" y="1279"/>
                      <a:pt x="351" y="1254"/>
                    </a:cubicBezTo>
                    <a:cubicBezTo>
                      <a:pt x="276" y="1254"/>
                      <a:pt x="226" y="1229"/>
                      <a:pt x="176" y="1204"/>
                    </a:cubicBezTo>
                    <a:cubicBezTo>
                      <a:pt x="151" y="1204"/>
                      <a:pt x="126" y="1179"/>
                      <a:pt x="101" y="1179"/>
                    </a:cubicBezTo>
                    <a:cubicBezTo>
                      <a:pt x="76" y="1154"/>
                      <a:pt x="76" y="1154"/>
                      <a:pt x="76" y="1154"/>
                    </a:cubicBezTo>
                    <a:cubicBezTo>
                      <a:pt x="51" y="1154"/>
                      <a:pt x="26" y="1179"/>
                      <a:pt x="26" y="1179"/>
                    </a:cubicBezTo>
                    <a:cubicBezTo>
                      <a:pt x="0" y="1204"/>
                      <a:pt x="26" y="1229"/>
                      <a:pt x="51" y="1254"/>
                    </a:cubicBezTo>
                    <a:cubicBezTo>
                      <a:pt x="76" y="1279"/>
                      <a:pt x="126" y="1304"/>
                      <a:pt x="176" y="1329"/>
                    </a:cubicBezTo>
                    <a:cubicBezTo>
                      <a:pt x="201" y="1329"/>
                      <a:pt x="226" y="1329"/>
                      <a:pt x="251" y="1354"/>
                    </a:cubicBezTo>
                    <a:cubicBezTo>
                      <a:pt x="276" y="1354"/>
                      <a:pt x="301" y="1379"/>
                      <a:pt x="326" y="1379"/>
                    </a:cubicBezTo>
                    <a:cubicBezTo>
                      <a:pt x="376" y="1404"/>
                      <a:pt x="401" y="1404"/>
                      <a:pt x="452" y="1404"/>
                    </a:cubicBezTo>
                    <a:cubicBezTo>
                      <a:pt x="427" y="1429"/>
                      <a:pt x="401" y="1454"/>
                      <a:pt x="376" y="1454"/>
                    </a:cubicBezTo>
                    <a:cubicBezTo>
                      <a:pt x="326" y="1505"/>
                      <a:pt x="251" y="1555"/>
                      <a:pt x="201" y="1605"/>
                    </a:cubicBezTo>
                    <a:cubicBezTo>
                      <a:pt x="176" y="1630"/>
                      <a:pt x="176" y="1655"/>
                      <a:pt x="176" y="1680"/>
                    </a:cubicBezTo>
                    <a:cubicBezTo>
                      <a:pt x="201" y="1705"/>
                      <a:pt x="201" y="1705"/>
                      <a:pt x="226" y="1730"/>
                    </a:cubicBezTo>
                    <a:cubicBezTo>
                      <a:pt x="251" y="1730"/>
                      <a:pt x="276" y="1730"/>
                      <a:pt x="276" y="1705"/>
                    </a:cubicBezTo>
                    <a:cubicBezTo>
                      <a:pt x="351" y="1655"/>
                      <a:pt x="427" y="1605"/>
                      <a:pt x="502" y="1555"/>
                    </a:cubicBezTo>
                    <a:cubicBezTo>
                      <a:pt x="552" y="1530"/>
                      <a:pt x="577" y="1505"/>
                      <a:pt x="602" y="1480"/>
                    </a:cubicBezTo>
                    <a:lnTo>
                      <a:pt x="627" y="1480"/>
                    </a:lnTo>
                    <a:cubicBezTo>
                      <a:pt x="652" y="1480"/>
                      <a:pt x="677" y="1505"/>
                      <a:pt x="677" y="1505"/>
                    </a:cubicBezTo>
                    <a:cubicBezTo>
                      <a:pt x="752" y="1530"/>
                      <a:pt x="802" y="1530"/>
                      <a:pt x="878" y="1555"/>
                    </a:cubicBezTo>
                    <a:cubicBezTo>
                      <a:pt x="903" y="1580"/>
                      <a:pt x="928" y="1580"/>
                      <a:pt x="953" y="1580"/>
                    </a:cubicBezTo>
                    <a:cubicBezTo>
                      <a:pt x="928" y="1605"/>
                      <a:pt x="903" y="1630"/>
                      <a:pt x="878" y="1655"/>
                    </a:cubicBezTo>
                    <a:cubicBezTo>
                      <a:pt x="853" y="1655"/>
                      <a:pt x="853" y="1680"/>
                      <a:pt x="828" y="1705"/>
                    </a:cubicBezTo>
                    <a:cubicBezTo>
                      <a:pt x="802" y="1730"/>
                      <a:pt x="777" y="1730"/>
                      <a:pt x="752" y="1755"/>
                    </a:cubicBezTo>
                    <a:cubicBezTo>
                      <a:pt x="677" y="1805"/>
                      <a:pt x="627" y="1855"/>
                      <a:pt x="577" y="1906"/>
                    </a:cubicBezTo>
                    <a:cubicBezTo>
                      <a:pt x="552" y="1906"/>
                      <a:pt x="552" y="1906"/>
                      <a:pt x="527" y="1931"/>
                    </a:cubicBezTo>
                    <a:cubicBezTo>
                      <a:pt x="527" y="1956"/>
                      <a:pt x="552" y="1981"/>
                      <a:pt x="552" y="1981"/>
                    </a:cubicBezTo>
                    <a:cubicBezTo>
                      <a:pt x="577" y="1981"/>
                      <a:pt x="602" y="1981"/>
                      <a:pt x="602" y="2006"/>
                    </a:cubicBezTo>
                    <a:lnTo>
                      <a:pt x="652" y="2006"/>
                    </a:lnTo>
                    <a:cubicBezTo>
                      <a:pt x="727" y="2031"/>
                      <a:pt x="777" y="2031"/>
                      <a:pt x="828" y="2056"/>
                    </a:cubicBezTo>
                    <a:cubicBezTo>
                      <a:pt x="878" y="2056"/>
                      <a:pt x="953" y="2081"/>
                      <a:pt x="1003" y="2106"/>
                    </a:cubicBezTo>
                    <a:lnTo>
                      <a:pt x="1028" y="2106"/>
                    </a:lnTo>
                    <a:cubicBezTo>
                      <a:pt x="1003" y="2106"/>
                      <a:pt x="1003" y="2131"/>
                      <a:pt x="1003" y="2131"/>
                    </a:cubicBezTo>
                    <a:cubicBezTo>
                      <a:pt x="953" y="2181"/>
                      <a:pt x="903" y="2231"/>
                      <a:pt x="853" y="2256"/>
                    </a:cubicBezTo>
                    <a:cubicBezTo>
                      <a:pt x="828" y="2282"/>
                      <a:pt x="802" y="2307"/>
                      <a:pt x="777" y="2332"/>
                    </a:cubicBezTo>
                    <a:cubicBezTo>
                      <a:pt x="702" y="2307"/>
                      <a:pt x="627" y="2282"/>
                      <a:pt x="577" y="2282"/>
                    </a:cubicBezTo>
                    <a:cubicBezTo>
                      <a:pt x="502" y="2256"/>
                      <a:pt x="427" y="2256"/>
                      <a:pt x="351" y="2256"/>
                    </a:cubicBezTo>
                    <a:lnTo>
                      <a:pt x="276" y="2231"/>
                    </a:lnTo>
                    <a:lnTo>
                      <a:pt x="226" y="2231"/>
                    </a:lnTo>
                    <a:cubicBezTo>
                      <a:pt x="226" y="2256"/>
                      <a:pt x="201" y="2256"/>
                      <a:pt x="201" y="2282"/>
                    </a:cubicBezTo>
                    <a:cubicBezTo>
                      <a:pt x="176" y="2332"/>
                      <a:pt x="201" y="2357"/>
                      <a:pt x="251" y="2382"/>
                    </a:cubicBezTo>
                    <a:cubicBezTo>
                      <a:pt x="301" y="2382"/>
                      <a:pt x="351" y="2407"/>
                      <a:pt x="401" y="2407"/>
                    </a:cubicBezTo>
                    <a:cubicBezTo>
                      <a:pt x="452" y="2432"/>
                      <a:pt x="477" y="2432"/>
                      <a:pt x="527" y="2432"/>
                    </a:cubicBezTo>
                    <a:cubicBezTo>
                      <a:pt x="577" y="2432"/>
                      <a:pt x="602" y="2457"/>
                      <a:pt x="652" y="2457"/>
                    </a:cubicBezTo>
                    <a:cubicBezTo>
                      <a:pt x="627" y="2482"/>
                      <a:pt x="602" y="2507"/>
                      <a:pt x="577" y="2532"/>
                    </a:cubicBezTo>
                    <a:cubicBezTo>
                      <a:pt x="527" y="2582"/>
                      <a:pt x="477" y="2607"/>
                      <a:pt x="452" y="2657"/>
                    </a:cubicBezTo>
                    <a:cubicBezTo>
                      <a:pt x="401" y="2683"/>
                      <a:pt x="351" y="2733"/>
                      <a:pt x="326" y="2758"/>
                    </a:cubicBezTo>
                    <a:cubicBezTo>
                      <a:pt x="301" y="2783"/>
                      <a:pt x="301" y="2783"/>
                      <a:pt x="326" y="2808"/>
                    </a:cubicBezTo>
                    <a:cubicBezTo>
                      <a:pt x="326" y="2820"/>
                      <a:pt x="333" y="2827"/>
                      <a:pt x="342" y="2827"/>
                    </a:cubicBezTo>
                    <a:cubicBezTo>
                      <a:pt x="351" y="2827"/>
                      <a:pt x="364" y="2820"/>
                      <a:pt x="376" y="2808"/>
                    </a:cubicBezTo>
                    <a:cubicBezTo>
                      <a:pt x="401" y="2783"/>
                      <a:pt x="452" y="2733"/>
                      <a:pt x="477" y="2708"/>
                    </a:cubicBezTo>
                    <a:cubicBezTo>
                      <a:pt x="527" y="2657"/>
                      <a:pt x="577" y="2632"/>
                      <a:pt x="627" y="2582"/>
                    </a:cubicBezTo>
                    <a:cubicBezTo>
                      <a:pt x="652" y="2557"/>
                      <a:pt x="677" y="2532"/>
                      <a:pt x="702" y="2507"/>
                    </a:cubicBezTo>
                    <a:cubicBezTo>
                      <a:pt x="702" y="2557"/>
                      <a:pt x="702" y="2607"/>
                      <a:pt x="702" y="2657"/>
                    </a:cubicBezTo>
                    <a:cubicBezTo>
                      <a:pt x="702" y="2708"/>
                      <a:pt x="702" y="2758"/>
                      <a:pt x="702" y="2808"/>
                    </a:cubicBezTo>
                    <a:cubicBezTo>
                      <a:pt x="727" y="2758"/>
                      <a:pt x="752" y="2733"/>
                      <a:pt x="802" y="2683"/>
                    </a:cubicBezTo>
                    <a:cubicBezTo>
                      <a:pt x="802" y="2607"/>
                      <a:pt x="802" y="2532"/>
                      <a:pt x="802" y="2457"/>
                    </a:cubicBezTo>
                    <a:cubicBezTo>
                      <a:pt x="802" y="2457"/>
                      <a:pt x="828" y="2432"/>
                      <a:pt x="828" y="2432"/>
                    </a:cubicBezTo>
                    <a:cubicBezTo>
                      <a:pt x="828" y="2407"/>
                      <a:pt x="828" y="2407"/>
                      <a:pt x="828" y="2407"/>
                    </a:cubicBezTo>
                    <a:cubicBezTo>
                      <a:pt x="853" y="2382"/>
                      <a:pt x="878" y="2357"/>
                      <a:pt x="903" y="2332"/>
                    </a:cubicBezTo>
                    <a:cubicBezTo>
                      <a:pt x="953" y="2282"/>
                      <a:pt x="1003" y="2231"/>
                      <a:pt x="1053" y="2206"/>
                    </a:cubicBezTo>
                    <a:cubicBezTo>
                      <a:pt x="1053" y="2206"/>
                      <a:pt x="1053" y="2206"/>
                      <a:pt x="1053" y="2181"/>
                    </a:cubicBezTo>
                    <a:cubicBezTo>
                      <a:pt x="1053" y="2206"/>
                      <a:pt x="1078" y="2231"/>
                      <a:pt x="1078" y="2231"/>
                    </a:cubicBezTo>
                    <a:cubicBezTo>
                      <a:pt x="1153" y="2106"/>
                      <a:pt x="1254" y="1981"/>
                      <a:pt x="1329" y="1855"/>
                    </a:cubicBezTo>
                    <a:cubicBezTo>
                      <a:pt x="1304" y="1855"/>
                      <a:pt x="1279" y="1881"/>
                      <a:pt x="1279" y="1881"/>
                    </a:cubicBezTo>
                    <a:cubicBezTo>
                      <a:pt x="1229" y="1931"/>
                      <a:pt x="1178" y="1981"/>
                      <a:pt x="1128" y="2006"/>
                    </a:cubicBezTo>
                    <a:cubicBezTo>
                      <a:pt x="1103" y="2031"/>
                      <a:pt x="1103" y="2031"/>
                      <a:pt x="1078" y="2056"/>
                    </a:cubicBezTo>
                    <a:cubicBezTo>
                      <a:pt x="1053" y="2056"/>
                      <a:pt x="1028" y="2031"/>
                      <a:pt x="1003" y="2031"/>
                    </a:cubicBezTo>
                    <a:cubicBezTo>
                      <a:pt x="953" y="2031"/>
                      <a:pt x="903" y="2006"/>
                      <a:pt x="853" y="1981"/>
                    </a:cubicBezTo>
                    <a:cubicBezTo>
                      <a:pt x="802" y="1956"/>
                      <a:pt x="752" y="1956"/>
                      <a:pt x="677" y="1931"/>
                    </a:cubicBezTo>
                    <a:lnTo>
                      <a:pt x="652" y="1931"/>
                    </a:lnTo>
                    <a:cubicBezTo>
                      <a:pt x="652" y="1906"/>
                      <a:pt x="677" y="1906"/>
                      <a:pt x="702" y="1881"/>
                    </a:cubicBezTo>
                    <a:cubicBezTo>
                      <a:pt x="727" y="1881"/>
                      <a:pt x="727" y="1855"/>
                      <a:pt x="752" y="1830"/>
                    </a:cubicBezTo>
                    <a:cubicBezTo>
                      <a:pt x="777" y="1830"/>
                      <a:pt x="802" y="1805"/>
                      <a:pt x="828" y="1780"/>
                    </a:cubicBezTo>
                    <a:cubicBezTo>
                      <a:pt x="878" y="1755"/>
                      <a:pt x="903" y="1730"/>
                      <a:pt x="953" y="1705"/>
                    </a:cubicBezTo>
                    <a:cubicBezTo>
                      <a:pt x="978" y="1680"/>
                      <a:pt x="1003" y="1680"/>
                      <a:pt x="1003" y="1680"/>
                    </a:cubicBezTo>
                    <a:cubicBezTo>
                      <a:pt x="1028" y="1655"/>
                      <a:pt x="1053" y="1655"/>
                      <a:pt x="1053" y="1630"/>
                    </a:cubicBezTo>
                    <a:cubicBezTo>
                      <a:pt x="1128" y="1655"/>
                      <a:pt x="1178" y="1680"/>
                      <a:pt x="1229" y="1705"/>
                    </a:cubicBezTo>
                    <a:cubicBezTo>
                      <a:pt x="1279" y="1705"/>
                      <a:pt x="1329" y="1730"/>
                      <a:pt x="1379" y="1755"/>
                    </a:cubicBezTo>
                    <a:cubicBezTo>
                      <a:pt x="1404" y="1705"/>
                      <a:pt x="1429" y="1680"/>
                      <a:pt x="1454" y="1630"/>
                    </a:cubicBezTo>
                    <a:lnTo>
                      <a:pt x="1429" y="1630"/>
                    </a:lnTo>
                    <a:cubicBezTo>
                      <a:pt x="1304" y="1605"/>
                      <a:pt x="1203" y="1555"/>
                      <a:pt x="1103" y="1530"/>
                    </a:cubicBezTo>
                    <a:cubicBezTo>
                      <a:pt x="1103" y="1505"/>
                      <a:pt x="1103" y="1480"/>
                      <a:pt x="1078" y="1480"/>
                    </a:cubicBezTo>
                    <a:cubicBezTo>
                      <a:pt x="1078" y="1454"/>
                      <a:pt x="1078" y="1429"/>
                      <a:pt x="1053" y="1404"/>
                    </a:cubicBezTo>
                    <a:cubicBezTo>
                      <a:pt x="1028" y="1354"/>
                      <a:pt x="1003" y="1304"/>
                      <a:pt x="1003" y="1254"/>
                    </a:cubicBezTo>
                    <a:cubicBezTo>
                      <a:pt x="978" y="1204"/>
                      <a:pt x="953" y="1154"/>
                      <a:pt x="953" y="1104"/>
                    </a:cubicBezTo>
                    <a:cubicBezTo>
                      <a:pt x="928" y="1079"/>
                      <a:pt x="928" y="1028"/>
                      <a:pt x="903" y="1003"/>
                    </a:cubicBezTo>
                    <a:lnTo>
                      <a:pt x="978" y="1003"/>
                    </a:lnTo>
                    <a:cubicBezTo>
                      <a:pt x="1003" y="1028"/>
                      <a:pt x="1028" y="1028"/>
                      <a:pt x="1078" y="1028"/>
                    </a:cubicBezTo>
                    <a:cubicBezTo>
                      <a:pt x="1103" y="1053"/>
                      <a:pt x="1128" y="1053"/>
                      <a:pt x="1153" y="1053"/>
                    </a:cubicBezTo>
                    <a:cubicBezTo>
                      <a:pt x="1229" y="1079"/>
                      <a:pt x="1279" y="1104"/>
                      <a:pt x="1329" y="1104"/>
                    </a:cubicBezTo>
                    <a:cubicBezTo>
                      <a:pt x="1354" y="1104"/>
                      <a:pt x="1379" y="1129"/>
                      <a:pt x="1379" y="1129"/>
                    </a:cubicBezTo>
                    <a:cubicBezTo>
                      <a:pt x="1379" y="1154"/>
                      <a:pt x="1404" y="1179"/>
                      <a:pt x="1404" y="1229"/>
                    </a:cubicBezTo>
                    <a:cubicBezTo>
                      <a:pt x="1429" y="1329"/>
                      <a:pt x="1454" y="1454"/>
                      <a:pt x="1479" y="1555"/>
                    </a:cubicBezTo>
                    <a:cubicBezTo>
                      <a:pt x="1504" y="1530"/>
                      <a:pt x="1529" y="1480"/>
                      <a:pt x="1554" y="1429"/>
                    </a:cubicBezTo>
                    <a:cubicBezTo>
                      <a:pt x="1554" y="1354"/>
                      <a:pt x="1529" y="1279"/>
                      <a:pt x="1504" y="1204"/>
                    </a:cubicBezTo>
                    <a:cubicBezTo>
                      <a:pt x="1504" y="1204"/>
                      <a:pt x="1504" y="1179"/>
                      <a:pt x="1504" y="1154"/>
                    </a:cubicBezTo>
                    <a:cubicBezTo>
                      <a:pt x="1554" y="1129"/>
                      <a:pt x="1579" y="1104"/>
                      <a:pt x="1605" y="1079"/>
                    </a:cubicBezTo>
                    <a:cubicBezTo>
                      <a:pt x="1630" y="1053"/>
                      <a:pt x="1680" y="1028"/>
                      <a:pt x="1705" y="1003"/>
                    </a:cubicBezTo>
                    <a:cubicBezTo>
                      <a:pt x="1730" y="978"/>
                      <a:pt x="1730" y="978"/>
                      <a:pt x="1755" y="953"/>
                    </a:cubicBezTo>
                    <a:cubicBezTo>
                      <a:pt x="1780" y="928"/>
                      <a:pt x="1805" y="903"/>
                      <a:pt x="1830" y="878"/>
                    </a:cubicBezTo>
                    <a:cubicBezTo>
                      <a:pt x="1855" y="878"/>
                      <a:pt x="1880" y="853"/>
                      <a:pt x="1905" y="828"/>
                    </a:cubicBezTo>
                    <a:cubicBezTo>
                      <a:pt x="1955" y="778"/>
                      <a:pt x="1980" y="703"/>
                      <a:pt x="2006" y="652"/>
                    </a:cubicBezTo>
                    <a:lnTo>
                      <a:pt x="1980" y="652"/>
                    </a:lnTo>
                    <a:cubicBezTo>
                      <a:pt x="1930" y="678"/>
                      <a:pt x="1930" y="678"/>
                      <a:pt x="1905" y="703"/>
                    </a:cubicBezTo>
                    <a:cubicBezTo>
                      <a:pt x="1880" y="728"/>
                      <a:pt x="1855" y="728"/>
                      <a:pt x="1830" y="753"/>
                    </a:cubicBezTo>
                    <a:cubicBezTo>
                      <a:pt x="1805" y="778"/>
                      <a:pt x="1780" y="803"/>
                      <a:pt x="1755" y="828"/>
                    </a:cubicBezTo>
                    <a:cubicBezTo>
                      <a:pt x="1730" y="853"/>
                      <a:pt x="1705" y="878"/>
                      <a:pt x="1680" y="903"/>
                    </a:cubicBezTo>
                    <a:cubicBezTo>
                      <a:pt x="1655" y="928"/>
                      <a:pt x="1630" y="928"/>
                      <a:pt x="1605" y="953"/>
                    </a:cubicBezTo>
                    <a:cubicBezTo>
                      <a:pt x="1579" y="978"/>
                      <a:pt x="1579" y="978"/>
                      <a:pt x="1554" y="1003"/>
                    </a:cubicBezTo>
                    <a:cubicBezTo>
                      <a:pt x="1529" y="1028"/>
                      <a:pt x="1504" y="1053"/>
                      <a:pt x="1479" y="1079"/>
                    </a:cubicBezTo>
                    <a:cubicBezTo>
                      <a:pt x="1479" y="1079"/>
                      <a:pt x="1479" y="1053"/>
                      <a:pt x="1454" y="1028"/>
                    </a:cubicBezTo>
                    <a:cubicBezTo>
                      <a:pt x="1454" y="953"/>
                      <a:pt x="1429" y="903"/>
                      <a:pt x="1429" y="828"/>
                    </a:cubicBezTo>
                    <a:cubicBezTo>
                      <a:pt x="1429" y="803"/>
                      <a:pt x="1429" y="778"/>
                      <a:pt x="1429" y="753"/>
                    </a:cubicBezTo>
                    <a:cubicBezTo>
                      <a:pt x="1429" y="753"/>
                      <a:pt x="1429" y="753"/>
                      <a:pt x="1429" y="728"/>
                    </a:cubicBezTo>
                    <a:cubicBezTo>
                      <a:pt x="1454" y="678"/>
                      <a:pt x="1479" y="652"/>
                      <a:pt x="1504" y="602"/>
                    </a:cubicBezTo>
                    <a:cubicBezTo>
                      <a:pt x="1529" y="527"/>
                      <a:pt x="1554" y="477"/>
                      <a:pt x="1579" y="402"/>
                    </a:cubicBezTo>
                    <a:cubicBezTo>
                      <a:pt x="1605" y="352"/>
                      <a:pt x="1630" y="302"/>
                      <a:pt x="1655" y="251"/>
                    </a:cubicBezTo>
                    <a:cubicBezTo>
                      <a:pt x="1680" y="201"/>
                      <a:pt x="1705" y="126"/>
                      <a:pt x="1705" y="76"/>
                    </a:cubicBezTo>
                    <a:cubicBezTo>
                      <a:pt x="1730" y="26"/>
                      <a:pt x="1705" y="1"/>
                      <a:pt x="16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8"/>
              <p:cNvSpPr/>
              <p:nvPr/>
            </p:nvSpPr>
            <p:spPr>
              <a:xfrm>
                <a:off x="4973225" y="1614675"/>
                <a:ext cx="95250" cy="758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034" extrusionOk="0">
                    <a:moveTo>
                      <a:pt x="3158" y="1"/>
                    </a:moveTo>
                    <a:lnTo>
                      <a:pt x="0" y="2307"/>
                    </a:lnTo>
                    <a:lnTo>
                      <a:pt x="1028" y="3034"/>
                    </a:lnTo>
                    <a:lnTo>
                      <a:pt x="3810" y="753"/>
                    </a:lnTo>
                    <a:lnTo>
                      <a:pt x="315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2" name="Google Shape;4872;p38"/>
            <p:cNvGrpSpPr/>
            <p:nvPr/>
          </p:nvGrpSpPr>
          <p:grpSpPr>
            <a:xfrm>
              <a:off x="6781905" y="3687221"/>
              <a:ext cx="33965" cy="72546"/>
              <a:chOff x="2809050" y="2767425"/>
              <a:chExt cx="39175" cy="83675"/>
            </a:xfrm>
          </p:grpSpPr>
          <p:sp>
            <p:nvSpPr>
              <p:cNvPr id="4873" name="Google Shape;4873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76" name="Google Shape;4876;p38"/>
            <p:cNvGrpSpPr/>
            <p:nvPr/>
          </p:nvGrpSpPr>
          <p:grpSpPr>
            <a:xfrm>
              <a:off x="7283430" y="3965147"/>
              <a:ext cx="56015" cy="35070"/>
              <a:chOff x="2809050" y="2810650"/>
              <a:chExt cx="64608" cy="40450"/>
            </a:xfrm>
          </p:grpSpPr>
          <p:sp>
            <p:nvSpPr>
              <p:cNvPr id="4877" name="Google Shape;4877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0" name="Google Shape;4880;p38"/>
            <p:cNvGrpSpPr/>
            <p:nvPr/>
          </p:nvGrpSpPr>
          <p:grpSpPr>
            <a:xfrm>
              <a:off x="7403705" y="3607221"/>
              <a:ext cx="33965" cy="72546"/>
              <a:chOff x="2809050" y="2767425"/>
              <a:chExt cx="39175" cy="83675"/>
            </a:xfrm>
          </p:grpSpPr>
          <p:sp>
            <p:nvSpPr>
              <p:cNvPr id="4881" name="Google Shape;4881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4" name="Google Shape;4884;p38"/>
            <p:cNvGrpSpPr/>
            <p:nvPr/>
          </p:nvGrpSpPr>
          <p:grpSpPr>
            <a:xfrm>
              <a:off x="7294455" y="3174496"/>
              <a:ext cx="33965" cy="72546"/>
              <a:chOff x="2809050" y="2767425"/>
              <a:chExt cx="39175" cy="83675"/>
            </a:xfrm>
          </p:grpSpPr>
          <p:sp>
            <p:nvSpPr>
              <p:cNvPr id="4885" name="Google Shape;4885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88" name="Google Shape;4888;p38"/>
            <p:cNvGrpSpPr/>
            <p:nvPr/>
          </p:nvGrpSpPr>
          <p:grpSpPr>
            <a:xfrm flipH="1">
              <a:off x="6843555" y="3238121"/>
              <a:ext cx="33965" cy="72546"/>
              <a:chOff x="2809050" y="2767425"/>
              <a:chExt cx="39175" cy="83675"/>
            </a:xfrm>
          </p:grpSpPr>
          <p:sp>
            <p:nvSpPr>
              <p:cNvPr id="4889" name="Google Shape;4889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2" name="Google Shape;4892;p38"/>
            <p:cNvGrpSpPr/>
            <p:nvPr/>
          </p:nvGrpSpPr>
          <p:grpSpPr>
            <a:xfrm rot="-1800087">
              <a:off x="6694231" y="3385023"/>
              <a:ext cx="56012" cy="35069"/>
              <a:chOff x="2809050" y="2810650"/>
              <a:chExt cx="64608" cy="40450"/>
            </a:xfrm>
          </p:grpSpPr>
          <p:sp>
            <p:nvSpPr>
              <p:cNvPr id="4893" name="Google Shape;4893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6" name="Google Shape;4896;p38"/>
            <p:cNvGrpSpPr/>
            <p:nvPr/>
          </p:nvGrpSpPr>
          <p:grpSpPr>
            <a:xfrm rot="1799889" flipH="1">
              <a:off x="7428698" y="3380284"/>
              <a:ext cx="29350" cy="35072"/>
              <a:chOff x="2809050" y="2810650"/>
              <a:chExt cx="33850" cy="40450"/>
            </a:xfrm>
          </p:grpSpPr>
          <p:sp>
            <p:nvSpPr>
              <p:cNvPr id="4897" name="Google Shape;4897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8" name="Google Shape;4898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9" name="Google Shape;4899;p38"/>
            <p:cNvGrpSpPr/>
            <p:nvPr/>
          </p:nvGrpSpPr>
          <p:grpSpPr>
            <a:xfrm>
              <a:off x="7283430" y="4094222"/>
              <a:ext cx="56015" cy="35070"/>
              <a:chOff x="2809050" y="2810650"/>
              <a:chExt cx="64608" cy="40450"/>
            </a:xfrm>
          </p:grpSpPr>
          <p:sp>
            <p:nvSpPr>
              <p:cNvPr id="4900" name="Google Shape;4900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1" name="Google Shape;4901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3" name="Google Shape;4903;p38"/>
            <p:cNvGrpSpPr/>
            <p:nvPr/>
          </p:nvGrpSpPr>
          <p:grpSpPr>
            <a:xfrm>
              <a:off x="6787530" y="4166947"/>
              <a:ext cx="56015" cy="35070"/>
              <a:chOff x="2809050" y="2810650"/>
              <a:chExt cx="64608" cy="40450"/>
            </a:xfrm>
          </p:grpSpPr>
          <p:sp>
            <p:nvSpPr>
              <p:cNvPr id="4904" name="Google Shape;4904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8"/>
              <p:cNvSpPr/>
              <p:nvPr/>
            </p:nvSpPr>
            <p:spPr>
              <a:xfrm>
                <a:off x="2861108" y="2822832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7" name="Google Shape;4907;p38"/>
            <p:cNvGrpSpPr/>
            <p:nvPr/>
          </p:nvGrpSpPr>
          <p:grpSpPr>
            <a:xfrm>
              <a:off x="6793439" y="4520747"/>
              <a:ext cx="34464" cy="87568"/>
              <a:chOff x="2803149" y="2810650"/>
              <a:chExt cx="39751" cy="101001"/>
            </a:xfrm>
          </p:grpSpPr>
          <p:sp>
            <p:nvSpPr>
              <p:cNvPr id="4908" name="Google Shape;4908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8"/>
              <p:cNvSpPr/>
              <p:nvPr/>
            </p:nvSpPr>
            <p:spPr>
              <a:xfrm>
                <a:off x="2803149" y="2885851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1" name="Google Shape;4911;p38"/>
            <p:cNvGrpSpPr/>
            <p:nvPr/>
          </p:nvGrpSpPr>
          <p:grpSpPr>
            <a:xfrm flipH="1">
              <a:off x="7328414" y="4387922"/>
              <a:ext cx="34464" cy="87568"/>
              <a:chOff x="2803149" y="2810650"/>
              <a:chExt cx="39751" cy="101001"/>
            </a:xfrm>
          </p:grpSpPr>
          <p:sp>
            <p:nvSpPr>
              <p:cNvPr id="4912" name="Google Shape;4912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8"/>
              <p:cNvSpPr/>
              <p:nvPr/>
            </p:nvSpPr>
            <p:spPr>
              <a:xfrm>
                <a:off x="2803149" y="2885851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5" name="Google Shape;4915;p38"/>
            <p:cNvGrpSpPr/>
            <p:nvPr/>
          </p:nvGrpSpPr>
          <p:grpSpPr>
            <a:xfrm rot="2264849" flipH="1">
              <a:off x="6868348" y="2274064"/>
              <a:ext cx="29350" cy="35073"/>
              <a:chOff x="2809050" y="2810650"/>
              <a:chExt cx="33850" cy="40450"/>
            </a:xfrm>
          </p:grpSpPr>
          <p:sp>
            <p:nvSpPr>
              <p:cNvPr id="4916" name="Google Shape;4916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18" name="Google Shape;4918;p38"/>
            <p:cNvGrpSpPr/>
            <p:nvPr/>
          </p:nvGrpSpPr>
          <p:grpSpPr>
            <a:xfrm rot="2900572" flipH="1">
              <a:off x="6977100" y="2191783"/>
              <a:ext cx="29349" cy="35072"/>
              <a:chOff x="2809050" y="2810650"/>
              <a:chExt cx="33850" cy="40450"/>
            </a:xfrm>
          </p:grpSpPr>
          <p:sp>
            <p:nvSpPr>
              <p:cNvPr id="4919" name="Google Shape;4919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1" name="Google Shape;4921;p38"/>
            <p:cNvGrpSpPr/>
            <p:nvPr/>
          </p:nvGrpSpPr>
          <p:grpSpPr>
            <a:xfrm rot="-2264849">
              <a:off x="7384898" y="2373089"/>
              <a:ext cx="29350" cy="35073"/>
              <a:chOff x="2809050" y="2810650"/>
              <a:chExt cx="33850" cy="40450"/>
            </a:xfrm>
          </p:grpSpPr>
          <p:sp>
            <p:nvSpPr>
              <p:cNvPr id="4922" name="Google Shape;4922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4" name="Google Shape;4924;p38"/>
            <p:cNvGrpSpPr/>
            <p:nvPr/>
          </p:nvGrpSpPr>
          <p:grpSpPr>
            <a:xfrm rot="-3213260">
              <a:off x="7331098" y="2206624"/>
              <a:ext cx="29351" cy="35074"/>
              <a:chOff x="2809050" y="2810650"/>
              <a:chExt cx="33850" cy="40450"/>
            </a:xfrm>
          </p:grpSpPr>
          <p:sp>
            <p:nvSpPr>
              <p:cNvPr id="4925" name="Google Shape;4925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8"/>
            <p:cNvGrpSpPr/>
            <p:nvPr/>
          </p:nvGrpSpPr>
          <p:grpSpPr>
            <a:xfrm rot="-2264849">
              <a:off x="7472523" y="3049264"/>
              <a:ext cx="29350" cy="35073"/>
              <a:chOff x="2809050" y="2810650"/>
              <a:chExt cx="33850" cy="40450"/>
            </a:xfrm>
          </p:grpSpPr>
          <p:sp>
            <p:nvSpPr>
              <p:cNvPr id="4928" name="Google Shape;4928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rgbClr val="7B6F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30" name="Google Shape;4930;p38"/>
            <p:cNvGrpSpPr/>
            <p:nvPr/>
          </p:nvGrpSpPr>
          <p:grpSpPr>
            <a:xfrm rot="-819383">
              <a:off x="7198967" y="3413396"/>
              <a:ext cx="33965" cy="72547"/>
              <a:chOff x="2809050" y="2767425"/>
              <a:chExt cx="39175" cy="83675"/>
            </a:xfrm>
          </p:grpSpPr>
          <p:sp>
            <p:nvSpPr>
              <p:cNvPr id="4931" name="Google Shape;4931;p38"/>
              <p:cNvSpPr/>
              <p:nvPr/>
            </p:nvSpPr>
            <p:spPr>
              <a:xfrm>
                <a:off x="2809050" y="2810650"/>
                <a:ext cx="10050" cy="299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198" extrusionOk="0">
                    <a:moveTo>
                      <a:pt x="201" y="1"/>
                    </a:moveTo>
                    <a:cubicBezTo>
                      <a:pt x="100" y="1"/>
                      <a:pt x="0" y="69"/>
                      <a:pt x="0" y="207"/>
                    </a:cubicBezTo>
                    <a:lnTo>
                      <a:pt x="0" y="1009"/>
                    </a:lnTo>
                    <a:cubicBezTo>
                      <a:pt x="0" y="1135"/>
                      <a:pt x="100" y="1197"/>
                      <a:pt x="201" y="1197"/>
                    </a:cubicBezTo>
                    <a:cubicBezTo>
                      <a:pt x="301" y="1197"/>
                      <a:pt x="401" y="1135"/>
                      <a:pt x="401" y="1009"/>
                    </a:cubicBezTo>
                    <a:lnTo>
                      <a:pt x="401" y="207"/>
                    </a:lnTo>
                    <a:cubicBezTo>
                      <a:pt x="401" y="69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8"/>
              <p:cNvSpPr/>
              <p:nvPr/>
            </p:nvSpPr>
            <p:spPr>
              <a:xfrm>
                <a:off x="2829600" y="2820375"/>
                <a:ext cx="13300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532" h="1229" extrusionOk="0">
                    <a:moveTo>
                      <a:pt x="256" y="1"/>
                    </a:moveTo>
                    <a:cubicBezTo>
                      <a:pt x="134" y="1"/>
                      <a:pt x="0" y="103"/>
                      <a:pt x="30" y="269"/>
                    </a:cubicBezTo>
                    <a:cubicBezTo>
                      <a:pt x="80" y="520"/>
                      <a:pt x="106" y="771"/>
                      <a:pt x="106" y="1021"/>
                    </a:cubicBezTo>
                    <a:cubicBezTo>
                      <a:pt x="93" y="1159"/>
                      <a:pt x="193" y="1228"/>
                      <a:pt x="297" y="1228"/>
                    </a:cubicBezTo>
                    <a:cubicBezTo>
                      <a:pt x="400" y="1228"/>
                      <a:pt x="507" y="1159"/>
                      <a:pt x="507" y="1021"/>
                    </a:cubicBezTo>
                    <a:cubicBezTo>
                      <a:pt x="532" y="721"/>
                      <a:pt x="507" y="445"/>
                      <a:pt x="431" y="144"/>
                    </a:cubicBezTo>
                    <a:cubicBezTo>
                      <a:pt x="411" y="45"/>
                      <a:pt x="336" y="1"/>
                      <a:pt x="2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8"/>
              <p:cNvSpPr/>
              <p:nvPr/>
            </p:nvSpPr>
            <p:spPr>
              <a:xfrm>
                <a:off x="2835675" y="2767425"/>
                <a:ext cx="12550" cy="258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1032" extrusionOk="0">
                    <a:moveTo>
                      <a:pt x="207" y="0"/>
                    </a:moveTo>
                    <a:cubicBezTo>
                      <a:pt x="101" y="0"/>
                      <a:pt x="0" y="69"/>
                      <a:pt x="13" y="207"/>
                    </a:cubicBezTo>
                    <a:cubicBezTo>
                      <a:pt x="38" y="407"/>
                      <a:pt x="63" y="608"/>
                      <a:pt x="63" y="834"/>
                    </a:cubicBezTo>
                    <a:cubicBezTo>
                      <a:pt x="76" y="962"/>
                      <a:pt x="194" y="1031"/>
                      <a:pt x="302" y="1031"/>
                    </a:cubicBezTo>
                    <a:cubicBezTo>
                      <a:pt x="406" y="1031"/>
                      <a:pt x="501" y="968"/>
                      <a:pt x="489" y="834"/>
                    </a:cubicBezTo>
                    <a:cubicBezTo>
                      <a:pt x="464" y="608"/>
                      <a:pt x="439" y="407"/>
                      <a:pt x="439" y="207"/>
                    </a:cubicBezTo>
                    <a:cubicBezTo>
                      <a:pt x="426" y="69"/>
                      <a:pt x="314" y="0"/>
                      <a:pt x="2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934" name="Google Shape;4934;p38"/>
            <p:cNvSpPr/>
            <p:nvPr/>
          </p:nvSpPr>
          <p:spPr>
            <a:xfrm rot="-819383">
              <a:off x="6959691" y="3489922"/>
              <a:ext cx="11531" cy="26639"/>
            </a:xfrm>
            <a:custGeom>
              <a:avLst/>
              <a:gdLst/>
              <a:ahLst/>
              <a:cxnLst/>
              <a:rect l="l" t="t" r="r" b="b"/>
              <a:pathLst>
                <a:path w="532" h="1229" extrusionOk="0">
                  <a:moveTo>
                    <a:pt x="256" y="1"/>
                  </a:moveTo>
                  <a:cubicBezTo>
                    <a:pt x="134" y="1"/>
                    <a:pt x="0" y="103"/>
                    <a:pt x="30" y="269"/>
                  </a:cubicBezTo>
                  <a:cubicBezTo>
                    <a:pt x="80" y="520"/>
                    <a:pt x="106" y="771"/>
                    <a:pt x="106" y="1021"/>
                  </a:cubicBezTo>
                  <a:cubicBezTo>
                    <a:pt x="93" y="1159"/>
                    <a:pt x="193" y="1228"/>
                    <a:pt x="297" y="1228"/>
                  </a:cubicBezTo>
                  <a:cubicBezTo>
                    <a:pt x="400" y="1228"/>
                    <a:pt x="507" y="1159"/>
                    <a:pt x="507" y="1021"/>
                  </a:cubicBezTo>
                  <a:cubicBezTo>
                    <a:pt x="532" y="721"/>
                    <a:pt x="507" y="445"/>
                    <a:pt x="431" y="144"/>
                  </a:cubicBezTo>
                  <a:cubicBezTo>
                    <a:pt x="411" y="45"/>
                    <a:pt x="336" y="1"/>
                    <a:pt x="2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5" name="Google Shape;4935;p38"/>
          <p:cNvGrpSpPr/>
          <p:nvPr/>
        </p:nvGrpSpPr>
        <p:grpSpPr>
          <a:xfrm>
            <a:off x="5300864" y="3606288"/>
            <a:ext cx="1497283" cy="1285764"/>
            <a:chOff x="5300864" y="3606288"/>
            <a:chExt cx="1497283" cy="1285764"/>
          </a:xfrm>
        </p:grpSpPr>
        <p:grpSp>
          <p:nvGrpSpPr>
            <p:cNvPr id="4936" name="Google Shape;4936;p38"/>
            <p:cNvGrpSpPr/>
            <p:nvPr/>
          </p:nvGrpSpPr>
          <p:grpSpPr>
            <a:xfrm>
              <a:off x="6312342" y="3968764"/>
              <a:ext cx="485805" cy="923289"/>
              <a:chOff x="2189375" y="1657450"/>
              <a:chExt cx="360925" cy="685950"/>
            </a:xfrm>
          </p:grpSpPr>
          <p:sp>
            <p:nvSpPr>
              <p:cNvPr id="4937" name="Google Shape;4937;p38"/>
              <p:cNvSpPr/>
              <p:nvPr/>
            </p:nvSpPr>
            <p:spPr>
              <a:xfrm>
                <a:off x="2189375" y="1657450"/>
                <a:ext cx="360925" cy="685950"/>
              </a:xfrm>
              <a:custGeom>
                <a:avLst/>
                <a:gdLst/>
                <a:ahLst/>
                <a:cxnLst/>
                <a:rect l="l" t="t" r="r" b="b"/>
                <a:pathLst>
                  <a:path w="14437" h="27438" extrusionOk="0">
                    <a:moveTo>
                      <a:pt x="5837" y="0"/>
                    </a:moveTo>
                    <a:cubicBezTo>
                      <a:pt x="4400" y="0"/>
                      <a:pt x="3163" y="789"/>
                      <a:pt x="2481" y="1222"/>
                    </a:cubicBezTo>
                    <a:cubicBezTo>
                      <a:pt x="1379" y="1924"/>
                      <a:pt x="0" y="4029"/>
                      <a:pt x="1880" y="8090"/>
                    </a:cubicBezTo>
                    <a:cubicBezTo>
                      <a:pt x="3734" y="12175"/>
                      <a:pt x="11780" y="27438"/>
                      <a:pt x="11780" y="27438"/>
                    </a:cubicBezTo>
                    <a:lnTo>
                      <a:pt x="14436" y="26310"/>
                    </a:lnTo>
                    <a:lnTo>
                      <a:pt x="4311" y="6460"/>
                    </a:lnTo>
                    <a:cubicBezTo>
                      <a:pt x="4311" y="6460"/>
                      <a:pt x="2506" y="4029"/>
                      <a:pt x="4988" y="2751"/>
                    </a:cubicBezTo>
                    <a:cubicBezTo>
                      <a:pt x="5297" y="2592"/>
                      <a:pt x="5578" y="2522"/>
                      <a:pt x="5832" y="2522"/>
                    </a:cubicBezTo>
                    <a:cubicBezTo>
                      <a:pt x="7615" y="2522"/>
                      <a:pt x="8095" y="5959"/>
                      <a:pt x="8095" y="5959"/>
                    </a:cubicBezTo>
                    <a:lnTo>
                      <a:pt x="8396" y="7663"/>
                    </a:lnTo>
                    <a:lnTo>
                      <a:pt x="10802" y="7714"/>
                    </a:lnTo>
                    <a:cubicBezTo>
                      <a:pt x="10802" y="7714"/>
                      <a:pt x="11128" y="3453"/>
                      <a:pt x="8647" y="1172"/>
                    </a:cubicBezTo>
                    <a:cubicBezTo>
                      <a:pt x="7690" y="301"/>
                      <a:pt x="6725" y="0"/>
                      <a:pt x="58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8"/>
              <p:cNvSpPr/>
              <p:nvPr/>
            </p:nvSpPr>
            <p:spPr>
              <a:xfrm>
                <a:off x="2458800" y="2241875"/>
                <a:ext cx="8335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4061" extrusionOk="0">
                    <a:moveTo>
                      <a:pt x="2155" y="1"/>
                    </a:moveTo>
                    <a:lnTo>
                      <a:pt x="0" y="2131"/>
                    </a:lnTo>
                    <a:cubicBezTo>
                      <a:pt x="627" y="3334"/>
                      <a:pt x="1003" y="4061"/>
                      <a:pt x="1003" y="4061"/>
                    </a:cubicBezTo>
                    <a:lnTo>
                      <a:pt x="1930" y="3660"/>
                    </a:lnTo>
                    <a:lnTo>
                      <a:pt x="3333" y="2282"/>
                    </a:lnTo>
                    <a:lnTo>
                      <a:pt x="215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8"/>
              <p:cNvSpPr/>
              <p:nvPr/>
            </p:nvSpPr>
            <p:spPr>
              <a:xfrm>
                <a:off x="2403025" y="2134750"/>
                <a:ext cx="83975" cy="110925"/>
              </a:xfrm>
              <a:custGeom>
                <a:avLst/>
                <a:gdLst/>
                <a:ahLst/>
                <a:cxnLst/>
                <a:rect l="l" t="t" r="r" b="b"/>
                <a:pathLst>
                  <a:path w="3359" h="4437" extrusionOk="0">
                    <a:moveTo>
                      <a:pt x="2206" y="0"/>
                    </a:moveTo>
                    <a:lnTo>
                      <a:pt x="1" y="2155"/>
                    </a:lnTo>
                    <a:cubicBezTo>
                      <a:pt x="402" y="2957"/>
                      <a:pt x="803" y="3734"/>
                      <a:pt x="1178" y="4436"/>
                    </a:cubicBezTo>
                    <a:lnTo>
                      <a:pt x="3359" y="2281"/>
                    </a:lnTo>
                    <a:lnTo>
                      <a:pt x="220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8"/>
              <p:cNvSpPr/>
              <p:nvPr/>
            </p:nvSpPr>
            <p:spPr>
              <a:xfrm>
                <a:off x="2344750" y="2021325"/>
                <a:ext cx="84625" cy="111550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4462" extrusionOk="0">
                    <a:moveTo>
                      <a:pt x="2231" y="1"/>
                    </a:moveTo>
                    <a:lnTo>
                      <a:pt x="1" y="2206"/>
                    </a:lnTo>
                    <a:cubicBezTo>
                      <a:pt x="377" y="2958"/>
                      <a:pt x="778" y="3710"/>
                      <a:pt x="1179" y="4462"/>
                    </a:cubicBezTo>
                    <a:lnTo>
                      <a:pt x="3384" y="2281"/>
                    </a:lnTo>
                    <a:lnTo>
                      <a:pt x="22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8"/>
              <p:cNvSpPr/>
              <p:nvPr/>
            </p:nvSpPr>
            <p:spPr>
              <a:xfrm>
                <a:off x="2282100" y="1898525"/>
                <a:ext cx="846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4487" extrusionOk="0">
                    <a:moveTo>
                      <a:pt x="2231" y="0"/>
                    </a:moveTo>
                    <a:lnTo>
                      <a:pt x="0" y="2206"/>
                    </a:lnTo>
                    <a:cubicBezTo>
                      <a:pt x="351" y="2933"/>
                      <a:pt x="752" y="3685"/>
                      <a:pt x="1153" y="4487"/>
                    </a:cubicBezTo>
                    <a:lnTo>
                      <a:pt x="3384" y="2306"/>
                    </a:lnTo>
                    <a:lnTo>
                      <a:pt x="223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8"/>
              <p:cNvSpPr/>
              <p:nvPr/>
            </p:nvSpPr>
            <p:spPr>
              <a:xfrm>
                <a:off x="2398025" y="1783850"/>
                <a:ext cx="639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2658" extrusionOk="0">
                    <a:moveTo>
                      <a:pt x="2256" y="1"/>
                    </a:moveTo>
                    <a:lnTo>
                      <a:pt x="0" y="2231"/>
                    </a:lnTo>
                    <a:lnTo>
                      <a:pt x="50" y="2607"/>
                    </a:lnTo>
                    <a:lnTo>
                      <a:pt x="2456" y="2658"/>
                    </a:lnTo>
                    <a:cubicBezTo>
                      <a:pt x="2456" y="2658"/>
                      <a:pt x="2556" y="1455"/>
                      <a:pt x="225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8"/>
              <p:cNvSpPr/>
              <p:nvPr/>
            </p:nvSpPr>
            <p:spPr>
              <a:xfrm>
                <a:off x="2212550" y="1657925"/>
                <a:ext cx="11657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562" extrusionOk="0">
                    <a:moveTo>
                      <a:pt x="4662" y="0"/>
                    </a:moveTo>
                    <a:lnTo>
                      <a:pt x="4662" y="0"/>
                    </a:lnTo>
                    <a:cubicBezTo>
                      <a:pt x="3334" y="75"/>
                      <a:pt x="2206" y="802"/>
                      <a:pt x="1554" y="1203"/>
                    </a:cubicBezTo>
                    <a:cubicBezTo>
                      <a:pt x="827" y="1654"/>
                      <a:pt x="0" y="2732"/>
                      <a:pt x="25" y="4562"/>
                    </a:cubicBezTo>
                    <a:lnTo>
                      <a:pt x="466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8"/>
              <p:cNvSpPr/>
              <p:nvPr/>
            </p:nvSpPr>
            <p:spPr>
              <a:xfrm>
                <a:off x="2227575" y="1784475"/>
                <a:ext cx="82125" cy="113450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4538" extrusionOk="0">
                    <a:moveTo>
                      <a:pt x="2181" y="1"/>
                    </a:moveTo>
                    <a:lnTo>
                      <a:pt x="1" y="2156"/>
                    </a:lnTo>
                    <a:cubicBezTo>
                      <a:pt x="101" y="2432"/>
                      <a:pt x="201" y="2733"/>
                      <a:pt x="352" y="3009"/>
                    </a:cubicBezTo>
                    <a:cubicBezTo>
                      <a:pt x="527" y="3410"/>
                      <a:pt x="778" y="3936"/>
                      <a:pt x="1079" y="4537"/>
                    </a:cubicBezTo>
                    <a:lnTo>
                      <a:pt x="3284" y="2357"/>
                    </a:lnTo>
                    <a:lnTo>
                      <a:pt x="2783" y="1379"/>
                    </a:lnTo>
                    <a:cubicBezTo>
                      <a:pt x="2783" y="1379"/>
                      <a:pt x="2332" y="778"/>
                      <a:pt x="2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8"/>
              <p:cNvSpPr/>
              <p:nvPr/>
            </p:nvSpPr>
            <p:spPr>
              <a:xfrm>
                <a:off x="2346000" y="1676100"/>
                <a:ext cx="871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3810" extrusionOk="0">
                    <a:moveTo>
                      <a:pt x="1855" y="0"/>
                    </a:moveTo>
                    <a:lnTo>
                      <a:pt x="1" y="1855"/>
                    </a:lnTo>
                    <a:cubicBezTo>
                      <a:pt x="728" y="2105"/>
                      <a:pt x="1204" y="3008"/>
                      <a:pt x="1479" y="3810"/>
                    </a:cubicBezTo>
                    <a:lnTo>
                      <a:pt x="3485" y="1830"/>
                    </a:lnTo>
                    <a:cubicBezTo>
                      <a:pt x="3184" y="1328"/>
                      <a:pt x="2833" y="852"/>
                      <a:pt x="2382" y="426"/>
                    </a:cubicBezTo>
                    <a:cubicBezTo>
                      <a:pt x="2206" y="276"/>
                      <a:pt x="2031" y="125"/>
                      <a:pt x="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46" name="Google Shape;4946;p38"/>
            <p:cNvGrpSpPr/>
            <p:nvPr/>
          </p:nvGrpSpPr>
          <p:grpSpPr>
            <a:xfrm>
              <a:off x="5300864" y="3606288"/>
              <a:ext cx="1193875" cy="1170867"/>
              <a:chOff x="3113300" y="3279250"/>
              <a:chExt cx="553925" cy="543250"/>
            </a:xfrm>
          </p:grpSpPr>
          <p:sp>
            <p:nvSpPr>
              <p:cNvPr id="4947" name="Google Shape;4947;p38"/>
              <p:cNvSpPr/>
              <p:nvPr/>
            </p:nvSpPr>
            <p:spPr>
              <a:xfrm>
                <a:off x="3491125" y="3284275"/>
                <a:ext cx="176100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7419" extrusionOk="0">
                    <a:moveTo>
                      <a:pt x="978" y="0"/>
                    </a:moveTo>
                    <a:cubicBezTo>
                      <a:pt x="978" y="1"/>
                      <a:pt x="1554" y="3409"/>
                      <a:pt x="1" y="4236"/>
                    </a:cubicBezTo>
                    <a:cubicBezTo>
                      <a:pt x="1" y="4236"/>
                      <a:pt x="2507" y="6717"/>
                      <a:pt x="1" y="8045"/>
                    </a:cubicBezTo>
                    <a:cubicBezTo>
                      <a:pt x="1" y="8045"/>
                      <a:pt x="2457" y="12481"/>
                      <a:pt x="101" y="14060"/>
                    </a:cubicBezTo>
                    <a:cubicBezTo>
                      <a:pt x="101" y="14060"/>
                      <a:pt x="2432" y="14511"/>
                      <a:pt x="3309" y="17419"/>
                    </a:cubicBezTo>
                    <a:cubicBezTo>
                      <a:pt x="3309" y="17419"/>
                      <a:pt x="5264" y="12206"/>
                      <a:pt x="7043" y="10978"/>
                    </a:cubicBezTo>
                    <a:cubicBezTo>
                      <a:pt x="7043" y="10978"/>
                      <a:pt x="5113" y="10501"/>
                      <a:pt x="5013" y="9123"/>
                    </a:cubicBezTo>
                    <a:cubicBezTo>
                      <a:pt x="4938" y="7745"/>
                      <a:pt x="6041" y="5664"/>
                      <a:pt x="6041" y="5664"/>
                    </a:cubicBezTo>
                    <a:lnTo>
                      <a:pt x="6041" y="5664"/>
                    </a:lnTo>
                    <a:cubicBezTo>
                      <a:pt x="6041" y="5664"/>
                      <a:pt x="5373" y="6084"/>
                      <a:pt x="4742" y="6084"/>
                    </a:cubicBezTo>
                    <a:cubicBezTo>
                      <a:pt x="4239" y="6084"/>
                      <a:pt x="3760" y="5818"/>
                      <a:pt x="3660" y="4862"/>
                    </a:cubicBezTo>
                    <a:cubicBezTo>
                      <a:pt x="3459" y="2707"/>
                      <a:pt x="3835" y="2556"/>
                      <a:pt x="3835" y="2556"/>
                    </a:cubicBezTo>
                    <a:lnTo>
                      <a:pt x="3835" y="2556"/>
                    </a:lnTo>
                    <a:cubicBezTo>
                      <a:pt x="3835" y="2556"/>
                      <a:pt x="3691" y="2591"/>
                      <a:pt x="3465" y="2591"/>
                    </a:cubicBezTo>
                    <a:cubicBezTo>
                      <a:pt x="2803" y="2591"/>
                      <a:pt x="1445" y="2298"/>
                      <a:pt x="97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8"/>
              <p:cNvSpPr/>
              <p:nvPr/>
            </p:nvSpPr>
            <p:spPr>
              <a:xfrm>
                <a:off x="3518075" y="3279250"/>
                <a:ext cx="60800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729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"/>
                      <a:pt x="25" y="251"/>
                      <a:pt x="75" y="677"/>
                    </a:cubicBezTo>
                    <a:cubicBezTo>
                      <a:pt x="151" y="1128"/>
                      <a:pt x="226" y="1755"/>
                      <a:pt x="351" y="2532"/>
                    </a:cubicBezTo>
                    <a:cubicBezTo>
                      <a:pt x="577" y="4111"/>
                      <a:pt x="877" y="6266"/>
                      <a:pt x="1203" y="8647"/>
                    </a:cubicBezTo>
                    <a:cubicBezTo>
                      <a:pt x="1529" y="11028"/>
                      <a:pt x="1805" y="13209"/>
                      <a:pt x="2005" y="14763"/>
                    </a:cubicBezTo>
                    <a:cubicBezTo>
                      <a:pt x="2206" y="16341"/>
                      <a:pt x="2356" y="17294"/>
                      <a:pt x="2406" y="17294"/>
                    </a:cubicBezTo>
                    <a:cubicBezTo>
                      <a:pt x="2431" y="17294"/>
                      <a:pt x="2431" y="17043"/>
                      <a:pt x="2406" y="16617"/>
                    </a:cubicBezTo>
                    <a:cubicBezTo>
                      <a:pt x="2381" y="16166"/>
                      <a:pt x="2331" y="15514"/>
                      <a:pt x="2281" y="14737"/>
                    </a:cubicBezTo>
                    <a:cubicBezTo>
                      <a:pt x="2131" y="13159"/>
                      <a:pt x="1905" y="10978"/>
                      <a:pt x="1579" y="8597"/>
                    </a:cubicBezTo>
                    <a:cubicBezTo>
                      <a:pt x="1253" y="6216"/>
                      <a:pt x="902" y="4061"/>
                      <a:pt x="602" y="2507"/>
                    </a:cubicBezTo>
                    <a:cubicBezTo>
                      <a:pt x="451" y="1730"/>
                      <a:pt x="326" y="1103"/>
                      <a:pt x="226" y="652"/>
                    </a:cubicBezTo>
                    <a:cubicBezTo>
                      <a:pt x="126" y="226"/>
                      <a:pt x="50" y="1"/>
                      <a:pt x="2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8"/>
              <p:cNvSpPr/>
              <p:nvPr/>
            </p:nvSpPr>
            <p:spPr>
              <a:xfrm>
                <a:off x="3113300" y="3629500"/>
                <a:ext cx="4273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7720" extrusionOk="0">
                    <a:moveTo>
                      <a:pt x="10301" y="1"/>
                    </a:moveTo>
                    <a:cubicBezTo>
                      <a:pt x="10301" y="1"/>
                      <a:pt x="10001" y="1981"/>
                      <a:pt x="8647" y="2206"/>
                    </a:cubicBezTo>
                    <a:cubicBezTo>
                      <a:pt x="8482" y="2237"/>
                      <a:pt x="8305" y="2250"/>
                      <a:pt x="8121" y="2250"/>
                    </a:cubicBezTo>
                    <a:cubicBezTo>
                      <a:pt x="6795" y="2250"/>
                      <a:pt x="5114" y="1555"/>
                      <a:pt x="5113" y="1555"/>
                    </a:cubicBezTo>
                    <a:lnTo>
                      <a:pt x="5113" y="1555"/>
                    </a:lnTo>
                    <a:cubicBezTo>
                      <a:pt x="5114" y="1555"/>
                      <a:pt x="6667" y="3585"/>
                      <a:pt x="4562" y="4011"/>
                    </a:cubicBezTo>
                    <a:cubicBezTo>
                      <a:pt x="3767" y="4172"/>
                      <a:pt x="3240" y="4222"/>
                      <a:pt x="2892" y="4222"/>
                    </a:cubicBezTo>
                    <a:cubicBezTo>
                      <a:pt x="2319" y="4222"/>
                      <a:pt x="2231" y="4086"/>
                      <a:pt x="2231" y="4086"/>
                    </a:cubicBezTo>
                    <a:lnTo>
                      <a:pt x="2231" y="4086"/>
                    </a:lnTo>
                    <a:cubicBezTo>
                      <a:pt x="2231" y="4086"/>
                      <a:pt x="3008" y="6241"/>
                      <a:pt x="1" y="7194"/>
                    </a:cubicBezTo>
                    <a:cubicBezTo>
                      <a:pt x="1" y="7194"/>
                      <a:pt x="1048" y="6902"/>
                      <a:pt x="2146" y="6902"/>
                    </a:cubicBezTo>
                    <a:cubicBezTo>
                      <a:pt x="3006" y="6902"/>
                      <a:pt x="3896" y="7081"/>
                      <a:pt x="4337" y="7720"/>
                    </a:cubicBezTo>
                    <a:cubicBezTo>
                      <a:pt x="4337" y="7720"/>
                      <a:pt x="5419" y="6367"/>
                      <a:pt x="6610" y="6367"/>
                    </a:cubicBezTo>
                    <a:cubicBezTo>
                      <a:pt x="7119" y="6367"/>
                      <a:pt x="7648" y="6614"/>
                      <a:pt x="8121" y="7319"/>
                    </a:cubicBezTo>
                    <a:cubicBezTo>
                      <a:pt x="8121" y="7319"/>
                      <a:pt x="10322" y="5781"/>
                      <a:pt x="12216" y="5781"/>
                    </a:cubicBezTo>
                    <a:cubicBezTo>
                      <a:pt x="12926" y="5781"/>
                      <a:pt x="13594" y="5997"/>
                      <a:pt x="14086" y="6592"/>
                    </a:cubicBezTo>
                    <a:cubicBezTo>
                      <a:pt x="14086" y="6592"/>
                      <a:pt x="14286" y="4236"/>
                      <a:pt x="17093" y="3058"/>
                    </a:cubicBezTo>
                    <a:cubicBezTo>
                      <a:pt x="17093" y="3058"/>
                      <a:pt x="11705" y="1630"/>
                      <a:pt x="103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8"/>
              <p:cNvSpPr/>
              <p:nvPr/>
            </p:nvSpPr>
            <p:spPr>
              <a:xfrm>
                <a:off x="3514300" y="3708725"/>
                <a:ext cx="95900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639" extrusionOk="0">
                    <a:moveTo>
                      <a:pt x="1912" y="0"/>
                    </a:moveTo>
                    <a:cubicBezTo>
                      <a:pt x="1835" y="0"/>
                      <a:pt x="1758" y="5"/>
                      <a:pt x="1680" y="15"/>
                    </a:cubicBezTo>
                    <a:cubicBezTo>
                      <a:pt x="703" y="165"/>
                      <a:pt x="1" y="1067"/>
                      <a:pt x="126" y="2070"/>
                    </a:cubicBezTo>
                    <a:cubicBezTo>
                      <a:pt x="242" y="2971"/>
                      <a:pt x="1018" y="3638"/>
                      <a:pt x="1924" y="3638"/>
                    </a:cubicBezTo>
                    <a:cubicBezTo>
                      <a:pt x="2001" y="3638"/>
                      <a:pt x="2078" y="3633"/>
                      <a:pt x="2156" y="3624"/>
                    </a:cubicBezTo>
                    <a:cubicBezTo>
                      <a:pt x="3159" y="3498"/>
                      <a:pt x="3835" y="2571"/>
                      <a:pt x="3710" y="1594"/>
                    </a:cubicBezTo>
                    <a:cubicBezTo>
                      <a:pt x="3595" y="669"/>
                      <a:pt x="2818" y="0"/>
                      <a:pt x="1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8"/>
              <p:cNvSpPr/>
              <p:nvPr/>
            </p:nvSpPr>
            <p:spPr>
              <a:xfrm>
                <a:off x="3545000" y="3648425"/>
                <a:ext cx="96525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620" extrusionOk="0">
                    <a:moveTo>
                      <a:pt x="1951" y="0"/>
                    </a:moveTo>
                    <a:cubicBezTo>
                      <a:pt x="1862" y="0"/>
                      <a:pt x="1771" y="7"/>
                      <a:pt x="1680" y="21"/>
                    </a:cubicBezTo>
                    <a:cubicBezTo>
                      <a:pt x="703" y="146"/>
                      <a:pt x="1" y="1048"/>
                      <a:pt x="126" y="2051"/>
                    </a:cubicBezTo>
                    <a:cubicBezTo>
                      <a:pt x="265" y="2952"/>
                      <a:pt x="1043" y="3619"/>
                      <a:pt x="1930" y="3619"/>
                    </a:cubicBezTo>
                    <a:cubicBezTo>
                      <a:pt x="2005" y="3619"/>
                      <a:pt x="2080" y="3614"/>
                      <a:pt x="2156" y="3605"/>
                    </a:cubicBezTo>
                    <a:cubicBezTo>
                      <a:pt x="3159" y="3479"/>
                      <a:pt x="3861" y="2552"/>
                      <a:pt x="3735" y="1574"/>
                    </a:cubicBezTo>
                    <a:cubicBezTo>
                      <a:pt x="3599" y="663"/>
                      <a:pt x="2840" y="0"/>
                      <a:pt x="19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8"/>
              <p:cNvSpPr/>
              <p:nvPr/>
            </p:nvSpPr>
            <p:spPr>
              <a:xfrm>
                <a:off x="3613300" y="3706800"/>
                <a:ext cx="288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61" extrusionOk="0">
                    <a:moveTo>
                      <a:pt x="121" y="1"/>
                    </a:moveTo>
                    <a:cubicBezTo>
                      <a:pt x="102" y="1"/>
                      <a:pt x="87" y="6"/>
                      <a:pt x="76" y="16"/>
                    </a:cubicBezTo>
                    <a:cubicBezTo>
                      <a:pt x="1" y="67"/>
                      <a:pt x="176" y="392"/>
                      <a:pt x="452" y="693"/>
                    </a:cubicBezTo>
                    <a:cubicBezTo>
                      <a:pt x="688" y="973"/>
                      <a:pt x="925" y="1160"/>
                      <a:pt x="1035" y="1160"/>
                    </a:cubicBezTo>
                    <a:cubicBezTo>
                      <a:pt x="1053" y="1160"/>
                      <a:pt x="1068" y="1155"/>
                      <a:pt x="1078" y="1144"/>
                    </a:cubicBezTo>
                    <a:cubicBezTo>
                      <a:pt x="1154" y="1069"/>
                      <a:pt x="1003" y="768"/>
                      <a:pt x="728" y="442"/>
                    </a:cubicBezTo>
                    <a:cubicBezTo>
                      <a:pt x="491" y="185"/>
                      <a:pt x="237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8"/>
              <p:cNvSpPr/>
              <p:nvPr/>
            </p:nvSpPr>
            <p:spPr>
              <a:xfrm>
                <a:off x="3612675" y="3710950"/>
                <a:ext cx="345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352" extrusionOk="0">
                    <a:moveTo>
                      <a:pt x="677" y="1"/>
                    </a:moveTo>
                    <a:cubicBezTo>
                      <a:pt x="327" y="1"/>
                      <a:pt x="1" y="51"/>
                      <a:pt x="1" y="151"/>
                    </a:cubicBezTo>
                    <a:cubicBezTo>
                      <a:pt x="1" y="251"/>
                      <a:pt x="301" y="352"/>
                      <a:pt x="677" y="352"/>
                    </a:cubicBezTo>
                    <a:cubicBezTo>
                      <a:pt x="1078" y="352"/>
                      <a:pt x="1379" y="251"/>
                      <a:pt x="1379" y="151"/>
                    </a:cubicBezTo>
                    <a:cubicBezTo>
                      <a:pt x="1379" y="51"/>
                      <a:pt x="1053" y="1"/>
                      <a:pt x="6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8"/>
              <p:cNvSpPr/>
              <p:nvPr/>
            </p:nvSpPr>
            <p:spPr>
              <a:xfrm>
                <a:off x="3580100" y="3777325"/>
                <a:ext cx="182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138" extrusionOk="0">
                    <a:moveTo>
                      <a:pt x="119" y="0"/>
                    </a:moveTo>
                    <a:cubicBezTo>
                      <a:pt x="112" y="0"/>
                      <a:pt x="106" y="1"/>
                      <a:pt x="101" y="2"/>
                    </a:cubicBezTo>
                    <a:cubicBezTo>
                      <a:pt x="0" y="53"/>
                      <a:pt x="51" y="353"/>
                      <a:pt x="201" y="654"/>
                    </a:cubicBezTo>
                    <a:cubicBezTo>
                      <a:pt x="314" y="927"/>
                      <a:pt x="490" y="1137"/>
                      <a:pt x="596" y="1137"/>
                    </a:cubicBezTo>
                    <a:cubicBezTo>
                      <a:pt x="607" y="1137"/>
                      <a:pt x="618" y="1135"/>
                      <a:pt x="627" y="1130"/>
                    </a:cubicBezTo>
                    <a:cubicBezTo>
                      <a:pt x="727" y="1105"/>
                      <a:pt x="677" y="804"/>
                      <a:pt x="527" y="504"/>
                    </a:cubicBezTo>
                    <a:cubicBezTo>
                      <a:pt x="408" y="196"/>
                      <a:pt x="223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8"/>
              <p:cNvSpPr/>
              <p:nvPr/>
            </p:nvSpPr>
            <p:spPr>
              <a:xfrm>
                <a:off x="3574450" y="3767725"/>
                <a:ext cx="36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981" extrusionOk="0">
                    <a:moveTo>
                      <a:pt x="132" y="1"/>
                    </a:moveTo>
                    <a:cubicBezTo>
                      <a:pt x="91" y="1"/>
                      <a:pt x="63" y="12"/>
                      <a:pt x="51" y="36"/>
                    </a:cubicBezTo>
                    <a:cubicBezTo>
                      <a:pt x="1" y="136"/>
                      <a:pt x="277" y="361"/>
                      <a:pt x="627" y="612"/>
                    </a:cubicBezTo>
                    <a:cubicBezTo>
                      <a:pt x="923" y="823"/>
                      <a:pt x="1200" y="980"/>
                      <a:pt x="1325" y="980"/>
                    </a:cubicBezTo>
                    <a:cubicBezTo>
                      <a:pt x="1349" y="980"/>
                      <a:pt x="1367" y="975"/>
                      <a:pt x="1379" y="963"/>
                    </a:cubicBezTo>
                    <a:cubicBezTo>
                      <a:pt x="1455" y="888"/>
                      <a:pt x="1204" y="587"/>
                      <a:pt x="828" y="311"/>
                    </a:cubicBezTo>
                    <a:cubicBezTo>
                      <a:pt x="540" y="119"/>
                      <a:pt x="267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8"/>
              <p:cNvSpPr/>
              <p:nvPr/>
            </p:nvSpPr>
            <p:spPr>
              <a:xfrm>
                <a:off x="3133975" y="3706725"/>
                <a:ext cx="4060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3784" extrusionOk="0">
                    <a:moveTo>
                      <a:pt x="15239" y="1"/>
                    </a:moveTo>
                    <a:cubicBezTo>
                      <a:pt x="15107" y="1"/>
                      <a:pt x="14963" y="7"/>
                      <a:pt x="14813" y="19"/>
                    </a:cubicBezTo>
                    <a:cubicBezTo>
                      <a:pt x="14512" y="19"/>
                      <a:pt x="14161" y="19"/>
                      <a:pt x="13785" y="44"/>
                    </a:cubicBezTo>
                    <a:cubicBezTo>
                      <a:pt x="13585" y="44"/>
                      <a:pt x="13384" y="70"/>
                      <a:pt x="13184" y="70"/>
                    </a:cubicBezTo>
                    <a:cubicBezTo>
                      <a:pt x="12983" y="70"/>
                      <a:pt x="12758" y="95"/>
                      <a:pt x="12532" y="120"/>
                    </a:cubicBezTo>
                    <a:cubicBezTo>
                      <a:pt x="12081" y="145"/>
                      <a:pt x="11605" y="220"/>
                      <a:pt x="11104" y="270"/>
                    </a:cubicBezTo>
                    <a:cubicBezTo>
                      <a:pt x="10853" y="295"/>
                      <a:pt x="10602" y="345"/>
                      <a:pt x="10352" y="395"/>
                    </a:cubicBezTo>
                    <a:cubicBezTo>
                      <a:pt x="10226" y="395"/>
                      <a:pt x="10076" y="420"/>
                      <a:pt x="9951" y="445"/>
                    </a:cubicBezTo>
                    <a:cubicBezTo>
                      <a:pt x="9825" y="471"/>
                      <a:pt x="9675" y="496"/>
                      <a:pt x="9550" y="521"/>
                    </a:cubicBezTo>
                    <a:cubicBezTo>
                      <a:pt x="8998" y="621"/>
                      <a:pt x="8447" y="721"/>
                      <a:pt x="7870" y="846"/>
                    </a:cubicBezTo>
                    <a:cubicBezTo>
                      <a:pt x="7319" y="997"/>
                      <a:pt x="6768" y="1122"/>
                      <a:pt x="6241" y="1273"/>
                    </a:cubicBezTo>
                    <a:cubicBezTo>
                      <a:pt x="6091" y="1323"/>
                      <a:pt x="5966" y="1348"/>
                      <a:pt x="5840" y="1373"/>
                    </a:cubicBezTo>
                    <a:cubicBezTo>
                      <a:pt x="5715" y="1423"/>
                      <a:pt x="5590" y="1473"/>
                      <a:pt x="5464" y="1498"/>
                    </a:cubicBezTo>
                    <a:cubicBezTo>
                      <a:pt x="5214" y="1573"/>
                      <a:pt x="4963" y="1649"/>
                      <a:pt x="4713" y="1724"/>
                    </a:cubicBezTo>
                    <a:cubicBezTo>
                      <a:pt x="4236" y="1899"/>
                      <a:pt x="3785" y="2050"/>
                      <a:pt x="3359" y="2225"/>
                    </a:cubicBezTo>
                    <a:cubicBezTo>
                      <a:pt x="3159" y="2300"/>
                      <a:pt x="2958" y="2375"/>
                      <a:pt x="2758" y="2451"/>
                    </a:cubicBezTo>
                    <a:cubicBezTo>
                      <a:pt x="2557" y="2526"/>
                      <a:pt x="2382" y="2601"/>
                      <a:pt x="2206" y="2676"/>
                    </a:cubicBezTo>
                    <a:cubicBezTo>
                      <a:pt x="1855" y="2826"/>
                      <a:pt x="1555" y="2977"/>
                      <a:pt x="1279" y="3102"/>
                    </a:cubicBezTo>
                    <a:cubicBezTo>
                      <a:pt x="1003" y="3227"/>
                      <a:pt x="753" y="3353"/>
                      <a:pt x="577" y="3453"/>
                    </a:cubicBezTo>
                    <a:cubicBezTo>
                      <a:pt x="201" y="3654"/>
                      <a:pt x="1" y="3754"/>
                      <a:pt x="1" y="3779"/>
                    </a:cubicBezTo>
                    <a:cubicBezTo>
                      <a:pt x="1" y="3782"/>
                      <a:pt x="4" y="3784"/>
                      <a:pt x="12" y="3784"/>
                    </a:cubicBezTo>
                    <a:cubicBezTo>
                      <a:pt x="61" y="3784"/>
                      <a:pt x="277" y="3710"/>
                      <a:pt x="627" y="3578"/>
                    </a:cubicBezTo>
                    <a:cubicBezTo>
                      <a:pt x="828" y="3503"/>
                      <a:pt x="1078" y="3403"/>
                      <a:pt x="1354" y="3303"/>
                    </a:cubicBezTo>
                    <a:cubicBezTo>
                      <a:pt x="1630" y="3177"/>
                      <a:pt x="1956" y="3052"/>
                      <a:pt x="2307" y="2927"/>
                    </a:cubicBezTo>
                    <a:cubicBezTo>
                      <a:pt x="2482" y="2852"/>
                      <a:pt x="2657" y="2801"/>
                      <a:pt x="2858" y="2726"/>
                    </a:cubicBezTo>
                    <a:cubicBezTo>
                      <a:pt x="3058" y="2651"/>
                      <a:pt x="3259" y="2576"/>
                      <a:pt x="3459" y="2501"/>
                    </a:cubicBezTo>
                    <a:cubicBezTo>
                      <a:pt x="3885" y="2350"/>
                      <a:pt x="4337" y="2225"/>
                      <a:pt x="4813" y="2050"/>
                    </a:cubicBezTo>
                    <a:cubicBezTo>
                      <a:pt x="5063" y="1974"/>
                      <a:pt x="5314" y="1924"/>
                      <a:pt x="5565" y="1849"/>
                    </a:cubicBezTo>
                    <a:cubicBezTo>
                      <a:pt x="5690" y="1799"/>
                      <a:pt x="5815" y="1774"/>
                      <a:pt x="5941" y="1724"/>
                    </a:cubicBezTo>
                    <a:cubicBezTo>
                      <a:pt x="6066" y="1699"/>
                      <a:pt x="6191" y="1649"/>
                      <a:pt x="6317" y="1623"/>
                    </a:cubicBezTo>
                    <a:cubicBezTo>
                      <a:pt x="6843" y="1473"/>
                      <a:pt x="7394" y="1348"/>
                      <a:pt x="7971" y="1222"/>
                    </a:cubicBezTo>
                    <a:cubicBezTo>
                      <a:pt x="8522" y="1097"/>
                      <a:pt x="9073" y="972"/>
                      <a:pt x="9625" y="872"/>
                    </a:cubicBezTo>
                    <a:cubicBezTo>
                      <a:pt x="9750" y="846"/>
                      <a:pt x="9875" y="821"/>
                      <a:pt x="10001" y="796"/>
                    </a:cubicBezTo>
                    <a:cubicBezTo>
                      <a:pt x="10151" y="771"/>
                      <a:pt x="10276" y="746"/>
                      <a:pt x="10402" y="746"/>
                    </a:cubicBezTo>
                    <a:cubicBezTo>
                      <a:pt x="10652" y="696"/>
                      <a:pt x="10903" y="646"/>
                      <a:pt x="11154" y="621"/>
                    </a:cubicBezTo>
                    <a:cubicBezTo>
                      <a:pt x="11655" y="546"/>
                      <a:pt x="12131" y="471"/>
                      <a:pt x="12582" y="420"/>
                    </a:cubicBezTo>
                    <a:cubicBezTo>
                      <a:pt x="12783" y="395"/>
                      <a:pt x="13008" y="370"/>
                      <a:pt x="13209" y="345"/>
                    </a:cubicBezTo>
                    <a:cubicBezTo>
                      <a:pt x="13409" y="345"/>
                      <a:pt x="13610" y="320"/>
                      <a:pt x="13810" y="295"/>
                    </a:cubicBezTo>
                    <a:cubicBezTo>
                      <a:pt x="14186" y="270"/>
                      <a:pt x="14512" y="245"/>
                      <a:pt x="14813" y="220"/>
                    </a:cubicBezTo>
                    <a:cubicBezTo>
                      <a:pt x="15114" y="195"/>
                      <a:pt x="15389" y="170"/>
                      <a:pt x="15590" y="170"/>
                    </a:cubicBezTo>
                    <a:cubicBezTo>
                      <a:pt x="16016" y="120"/>
                      <a:pt x="16241" y="95"/>
                      <a:pt x="16241" y="70"/>
                    </a:cubicBezTo>
                    <a:cubicBezTo>
                      <a:pt x="16241" y="44"/>
                      <a:pt x="16016" y="19"/>
                      <a:pt x="15590" y="19"/>
                    </a:cubicBezTo>
                    <a:cubicBezTo>
                      <a:pt x="15490" y="7"/>
                      <a:pt x="15370" y="1"/>
                      <a:pt x="15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957" name="Google Shape;4957;p38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8" name="Google Shape;4958;p38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να δούμε όλα τα γράμματα που ανακαλύψαμε…</a:t>
            </a:r>
            <a:endParaRPr lang="el-GR" dirty="0"/>
          </a:p>
        </p:txBody>
      </p:sp>
      <p:sp>
        <p:nvSpPr>
          <p:cNvPr id="230" name="Google Shape;5270;p44"/>
          <p:cNvSpPr/>
          <p:nvPr/>
        </p:nvSpPr>
        <p:spPr>
          <a:xfrm>
            <a:off x="1187624" y="1532734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1259632" y="1491630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dirty="0" smtClean="0">
                <a:solidFill>
                  <a:srgbClr val="FF0000"/>
                </a:solidFill>
              </a:rPr>
              <a:t>ο</a:t>
            </a:r>
            <a:endParaRPr sz="8800" dirty="0">
              <a:solidFill>
                <a:srgbClr val="FF0000"/>
              </a:solidFill>
            </a:endParaRPr>
          </a:p>
        </p:txBody>
      </p:sp>
      <p:sp>
        <p:nvSpPr>
          <p:cNvPr id="233" name="Google Shape;5270;p44"/>
          <p:cNvSpPr/>
          <p:nvPr/>
        </p:nvSpPr>
        <p:spPr>
          <a:xfrm>
            <a:off x="2123728" y="1512806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2195736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>
                <a:solidFill>
                  <a:srgbClr val="FF0000"/>
                </a:solidFill>
              </a:rPr>
              <a:t>Ν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35" name="Google Shape;5270;p44"/>
          <p:cNvSpPr/>
          <p:nvPr/>
        </p:nvSpPr>
        <p:spPr>
          <a:xfrm>
            <a:off x="3131840" y="1512806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3203848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dirty="0">
                <a:solidFill>
                  <a:srgbClr val="FF0000"/>
                </a:solidFill>
              </a:rPr>
              <a:t>Τ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37" name="Google Shape;5270;p44"/>
          <p:cNvSpPr/>
          <p:nvPr/>
        </p:nvSpPr>
        <p:spPr>
          <a:xfrm>
            <a:off x="4139952" y="1505653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4211960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6600" dirty="0">
                <a:solidFill>
                  <a:srgbClr val="FF0000"/>
                </a:solidFill>
              </a:rPr>
              <a:t>Π</a:t>
            </a:r>
            <a:endParaRPr sz="6600" dirty="0">
              <a:solidFill>
                <a:srgbClr val="FF0000"/>
              </a:solidFill>
            </a:endParaRPr>
          </a:p>
        </p:txBody>
      </p:sp>
      <p:sp>
        <p:nvSpPr>
          <p:cNvPr id="239" name="Google Shape;5270;p44"/>
          <p:cNvSpPr/>
          <p:nvPr/>
        </p:nvSpPr>
        <p:spPr>
          <a:xfrm>
            <a:off x="5076056" y="1492842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5148064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Κ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1" name="Google Shape;5270;p44"/>
          <p:cNvSpPr/>
          <p:nvPr/>
        </p:nvSpPr>
        <p:spPr>
          <a:xfrm>
            <a:off x="6078255" y="1485343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6150263" y="157303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Ι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3" name="Google Shape;5270;p44"/>
          <p:cNvSpPr/>
          <p:nvPr/>
        </p:nvSpPr>
        <p:spPr>
          <a:xfrm>
            <a:off x="7010981" y="1475764"/>
            <a:ext cx="792088" cy="750984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5275;p44"/>
          <p:cNvSpPr txBox="1">
            <a:spLocks noGrp="1"/>
          </p:cNvSpPr>
          <p:nvPr>
            <p:ph type="subTitle" idx="4294967295"/>
          </p:nvPr>
        </p:nvSpPr>
        <p:spPr>
          <a:xfrm>
            <a:off x="7076535" y="1577683"/>
            <a:ext cx="648072" cy="56201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dirty="0" smtClean="0">
                <a:solidFill>
                  <a:srgbClr val="FF0000"/>
                </a:solidFill>
              </a:rPr>
              <a:t>Ι</a:t>
            </a:r>
            <a:endParaRPr sz="7200" dirty="0">
              <a:solidFill>
                <a:srgbClr val="FF0000"/>
              </a:solidFill>
            </a:endParaRPr>
          </a:p>
        </p:txBody>
      </p:sp>
      <p:sp>
        <p:nvSpPr>
          <p:cNvPr id="246" name="Τίτλος 5"/>
          <p:cNvSpPr txBox="1">
            <a:spLocks/>
          </p:cNvSpPr>
          <p:nvPr/>
        </p:nvSpPr>
        <p:spPr>
          <a:xfrm>
            <a:off x="1129564" y="2529414"/>
            <a:ext cx="6990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rushed"/>
              <a:buNone/>
              <a:defRPr sz="3600" b="0" i="0" u="none" strike="noStrike" cap="none">
                <a:solidFill>
                  <a:schemeClr val="accent2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000" dirty="0" smtClean="0"/>
              <a:t>Αν τους αλλάξουμε σειρά ποια λέξη σχηματίζεται;</a:t>
            </a:r>
            <a:endParaRPr lang="el-GR" sz="2000" dirty="0"/>
          </a:p>
        </p:txBody>
      </p:sp>
      <p:sp>
        <p:nvSpPr>
          <p:cNvPr id="9" name="Ορθογώνιο 8"/>
          <p:cNvSpPr/>
          <p:nvPr/>
        </p:nvSpPr>
        <p:spPr>
          <a:xfrm>
            <a:off x="1331640" y="3867894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8" name="Ορθογώνιο 247"/>
          <p:cNvSpPr/>
          <p:nvPr/>
        </p:nvSpPr>
        <p:spPr>
          <a:xfrm>
            <a:off x="2051720" y="3867894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9" name="Ορθογώνιο 248"/>
          <p:cNvSpPr/>
          <p:nvPr/>
        </p:nvSpPr>
        <p:spPr>
          <a:xfrm>
            <a:off x="2771800" y="3866872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0" name="Ορθογώνιο 249"/>
          <p:cNvSpPr/>
          <p:nvPr/>
        </p:nvSpPr>
        <p:spPr>
          <a:xfrm>
            <a:off x="3496019" y="386514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1" name="Ορθογώνιο 250"/>
          <p:cNvSpPr/>
          <p:nvPr/>
        </p:nvSpPr>
        <p:spPr>
          <a:xfrm>
            <a:off x="4211960" y="386514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2" name="Ορθογώνιο 251"/>
          <p:cNvSpPr/>
          <p:nvPr/>
        </p:nvSpPr>
        <p:spPr>
          <a:xfrm>
            <a:off x="4932040" y="3873440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3" name="Ορθογώνιο 252"/>
          <p:cNvSpPr/>
          <p:nvPr/>
        </p:nvSpPr>
        <p:spPr>
          <a:xfrm>
            <a:off x="5638615" y="3866871"/>
            <a:ext cx="576064" cy="1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extBox 1"/>
          <p:cNvSpPr txBox="1"/>
          <p:nvPr/>
        </p:nvSpPr>
        <p:spPr>
          <a:xfrm>
            <a:off x="1331640" y="321982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Π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245" name="TextBox 244"/>
          <p:cNvSpPr txBox="1"/>
          <p:nvPr/>
        </p:nvSpPr>
        <p:spPr>
          <a:xfrm>
            <a:off x="2051720" y="321982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Ο</a:t>
            </a:r>
          </a:p>
        </p:txBody>
      </p:sp>
      <p:sp>
        <p:nvSpPr>
          <p:cNvPr id="247" name="TextBox 246"/>
          <p:cNvSpPr txBox="1"/>
          <p:nvPr/>
        </p:nvSpPr>
        <p:spPr>
          <a:xfrm>
            <a:off x="2771800" y="321982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Ν</a:t>
            </a:r>
          </a:p>
        </p:txBody>
      </p:sp>
      <p:sp>
        <p:nvSpPr>
          <p:cNvPr id="254" name="TextBox 253"/>
          <p:cNvSpPr txBox="1"/>
          <p:nvPr/>
        </p:nvSpPr>
        <p:spPr>
          <a:xfrm>
            <a:off x="3491880" y="3214763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Τ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4259068" y="321982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Ι</a:t>
            </a:r>
            <a:endParaRPr lang="el-GR" sz="4000" dirty="0">
              <a:solidFill>
                <a:srgbClr val="FFFF00"/>
              </a:solidFill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4932040" y="3239877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solidFill>
                  <a:srgbClr val="FFFF00"/>
                </a:solidFill>
              </a:rPr>
              <a:t>Κ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5724128" y="3219822"/>
            <a:ext cx="360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FFFF00"/>
                </a:solidFill>
              </a:rPr>
              <a:t>Ι</a:t>
            </a:r>
            <a:endParaRPr lang="el-GR" sz="4000" dirty="0">
              <a:solidFill>
                <a:srgbClr val="FFFF00"/>
              </a:solidFill>
            </a:endParaRPr>
          </a:p>
        </p:txBody>
      </p:sp>
      <p:grpSp>
        <p:nvGrpSpPr>
          <p:cNvPr id="258" name="Google Shape;8182;p64"/>
          <p:cNvGrpSpPr/>
          <p:nvPr/>
        </p:nvGrpSpPr>
        <p:grpSpPr>
          <a:xfrm>
            <a:off x="224449" y="771550"/>
            <a:ext cx="399900" cy="474600"/>
            <a:chOff x="4792525" y="1527100"/>
            <a:chExt cx="399900" cy="474600"/>
          </a:xfrm>
        </p:grpSpPr>
        <p:sp>
          <p:nvSpPr>
            <p:cNvPr id="259" name="Google Shape;8183;p64"/>
            <p:cNvSpPr/>
            <p:nvPr/>
          </p:nvSpPr>
          <p:spPr>
            <a:xfrm>
              <a:off x="4792525" y="1527100"/>
              <a:ext cx="399900" cy="399900"/>
            </a:xfrm>
            <a:custGeom>
              <a:avLst/>
              <a:gdLst/>
              <a:ahLst/>
              <a:cxnLst/>
              <a:rect l="l" t="t" r="r" b="b"/>
              <a:pathLst>
                <a:path w="15996" h="15996" extrusionOk="0">
                  <a:moveTo>
                    <a:pt x="7993" y="0"/>
                  </a:moveTo>
                  <a:cubicBezTo>
                    <a:pt x="3577" y="0"/>
                    <a:pt x="0" y="3586"/>
                    <a:pt x="0" y="8002"/>
                  </a:cubicBezTo>
                  <a:cubicBezTo>
                    <a:pt x="0" y="12418"/>
                    <a:pt x="3577" y="15995"/>
                    <a:pt x="7993" y="15995"/>
                  </a:cubicBezTo>
                  <a:cubicBezTo>
                    <a:pt x="12409" y="15995"/>
                    <a:pt x="15996" y="12418"/>
                    <a:pt x="15996" y="8002"/>
                  </a:cubicBezTo>
                  <a:cubicBezTo>
                    <a:pt x="15996" y="3586"/>
                    <a:pt x="12409" y="0"/>
                    <a:pt x="7993" y="0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184;p64"/>
            <p:cNvSpPr/>
            <p:nvPr/>
          </p:nvSpPr>
          <p:spPr>
            <a:xfrm>
              <a:off x="4792525" y="1558750"/>
              <a:ext cx="359525" cy="368250"/>
            </a:xfrm>
            <a:custGeom>
              <a:avLst/>
              <a:gdLst/>
              <a:ahLst/>
              <a:cxnLst/>
              <a:rect l="l" t="t" r="r" b="b"/>
              <a:pathLst>
                <a:path w="14381" h="14730" extrusionOk="0">
                  <a:moveTo>
                    <a:pt x="3684" y="1"/>
                  </a:moveTo>
                  <a:cubicBezTo>
                    <a:pt x="1463" y="1419"/>
                    <a:pt x="0" y="3908"/>
                    <a:pt x="0" y="6736"/>
                  </a:cubicBezTo>
                  <a:cubicBezTo>
                    <a:pt x="0" y="11152"/>
                    <a:pt x="3577" y="14729"/>
                    <a:pt x="7993" y="14729"/>
                  </a:cubicBezTo>
                  <a:cubicBezTo>
                    <a:pt x="10607" y="14729"/>
                    <a:pt x="12927" y="13480"/>
                    <a:pt x="14381" y="11545"/>
                  </a:cubicBezTo>
                  <a:lnTo>
                    <a:pt x="14381" y="11545"/>
                  </a:lnTo>
                  <a:cubicBezTo>
                    <a:pt x="13141" y="12339"/>
                    <a:pt x="11660" y="12802"/>
                    <a:pt x="10072" y="12802"/>
                  </a:cubicBezTo>
                  <a:cubicBezTo>
                    <a:pt x="5656" y="12802"/>
                    <a:pt x="2070" y="9225"/>
                    <a:pt x="2070" y="4809"/>
                  </a:cubicBezTo>
                  <a:cubicBezTo>
                    <a:pt x="2070" y="3007"/>
                    <a:pt x="2667" y="1339"/>
                    <a:pt x="3684" y="1"/>
                  </a:cubicBezTo>
                  <a:close/>
                </a:path>
              </a:pathLst>
            </a:custGeom>
            <a:solidFill>
              <a:srgbClr val="A0E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185;p64"/>
            <p:cNvSpPr/>
            <p:nvPr/>
          </p:nvSpPr>
          <p:spPr>
            <a:xfrm>
              <a:off x="4820625" y="1876575"/>
              <a:ext cx="343475" cy="58450"/>
            </a:xfrm>
            <a:custGeom>
              <a:avLst/>
              <a:gdLst/>
              <a:ahLst/>
              <a:cxnLst/>
              <a:rect l="l" t="t" r="r" b="b"/>
              <a:pathLst>
                <a:path w="13739" h="2338" extrusionOk="0">
                  <a:moveTo>
                    <a:pt x="1615" y="0"/>
                  </a:moveTo>
                  <a:lnTo>
                    <a:pt x="0" y="2338"/>
                  </a:lnTo>
                  <a:lnTo>
                    <a:pt x="13739" y="2338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186;p64"/>
            <p:cNvSpPr/>
            <p:nvPr/>
          </p:nvSpPr>
          <p:spPr>
            <a:xfrm>
              <a:off x="4821050" y="1876575"/>
              <a:ext cx="122925" cy="58450"/>
            </a:xfrm>
            <a:custGeom>
              <a:avLst/>
              <a:gdLst/>
              <a:ahLst/>
              <a:cxnLst/>
              <a:rect l="l" t="t" r="r" b="b"/>
              <a:pathLst>
                <a:path w="4917" h="2338" extrusionOk="0">
                  <a:moveTo>
                    <a:pt x="1616" y="0"/>
                  </a:moveTo>
                  <a:lnTo>
                    <a:pt x="1" y="2338"/>
                  </a:lnTo>
                  <a:lnTo>
                    <a:pt x="3302" y="2338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187;p64"/>
            <p:cNvSpPr/>
            <p:nvPr/>
          </p:nvSpPr>
          <p:spPr>
            <a:xfrm>
              <a:off x="4798100" y="1935000"/>
              <a:ext cx="388300" cy="66700"/>
            </a:xfrm>
            <a:custGeom>
              <a:avLst/>
              <a:gdLst/>
              <a:ahLst/>
              <a:cxnLst/>
              <a:rect l="l" t="t" r="r" b="b"/>
              <a:pathLst>
                <a:path w="1553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15309" y="2668"/>
                  </a:lnTo>
                  <a:cubicBezTo>
                    <a:pt x="15434" y="2668"/>
                    <a:pt x="15532" y="2570"/>
                    <a:pt x="15532" y="2445"/>
                  </a:cubicBezTo>
                  <a:lnTo>
                    <a:pt x="15532" y="215"/>
                  </a:lnTo>
                  <a:cubicBezTo>
                    <a:pt x="15532" y="99"/>
                    <a:pt x="15434" y="1"/>
                    <a:pt x="15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188;p64"/>
            <p:cNvSpPr/>
            <p:nvPr/>
          </p:nvSpPr>
          <p:spPr>
            <a:xfrm>
              <a:off x="4798100" y="1935000"/>
              <a:ext cx="109300" cy="66700"/>
            </a:xfrm>
            <a:custGeom>
              <a:avLst/>
              <a:gdLst/>
              <a:ahLst/>
              <a:cxnLst/>
              <a:rect l="l" t="t" r="r" b="b"/>
              <a:pathLst>
                <a:path w="437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4371" y="2668"/>
                  </a:lnTo>
                  <a:cubicBezTo>
                    <a:pt x="4247" y="2668"/>
                    <a:pt x="4148" y="2570"/>
                    <a:pt x="4148" y="2445"/>
                  </a:cubicBezTo>
                  <a:lnTo>
                    <a:pt x="4148" y="215"/>
                  </a:lnTo>
                  <a:cubicBezTo>
                    <a:pt x="4148" y="99"/>
                    <a:pt x="4247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189;p64"/>
            <p:cNvSpPr/>
            <p:nvPr/>
          </p:nvSpPr>
          <p:spPr>
            <a:xfrm>
              <a:off x="4974050" y="1823700"/>
              <a:ext cx="37275" cy="52900"/>
            </a:xfrm>
            <a:custGeom>
              <a:avLst/>
              <a:gdLst/>
              <a:ahLst/>
              <a:cxnLst/>
              <a:rect l="l" t="t" r="r" b="b"/>
              <a:pathLst>
                <a:path w="1491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1491" y="211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190;p64"/>
            <p:cNvSpPr/>
            <p:nvPr/>
          </p:nvSpPr>
          <p:spPr>
            <a:xfrm>
              <a:off x="4974050" y="1823700"/>
              <a:ext cx="18550" cy="52900"/>
            </a:xfrm>
            <a:custGeom>
              <a:avLst/>
              <a:gdLst/>
              <a:ahLst/>
              <a:cxnLst/>
              <a:rect l="l" t="t" r="r" b="b"/>
              <a:pathLst>
                <a:path w="742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741" y="211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191;p64"/>
            <p:cNvSpPr/>
            <p:nvPr/>
          </p:nvSpPr>
          <p:spPr>
            <a:xfrm>
              <a:off x="4904700" y="1672500"/>
              <a:ext cx="175325" cy="151225"/>
            </a:xfrm>
            <a:custGeom>
              <a:avLst/>
              <a:gdLst/>
              <a:ahLst/>
              <a:cxnLst/>
              <a:rect l="l" t="t" r="r" b="b"/>
              <a:pathLst>
                <a:path w="7013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6807" y="6049"/>
                  </a:lnTo>
                  <a:cubicBezTo>
                    <a:pt x="6932" y="6049"/>
                    <a:pt x="7012" y="5933"/>
                    <a:pt x="6959" y="5835"/>
                  </a:cubicBez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192;p64"/>
            <p:cNvSpPr/>
            <p:nvPr/>
          </p:nvSpPr>
          <p:spPr>
            <a:xfrm>
              <a:off x="4904700" y="1672500"/>
              <a:ext cx="111975" cy="151225"/>
            </a:xfrm>
            <a:custGeom>
              <a:avLst/>
              <a:gdLst/>
              <a:ahLst/>
              <a:cxnLst/>
              <a:rect l="l" t="t" r="r" b="b"/>
              <a:pathLst>
                <a:path w="4479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2150" y="6049"/>
                  </a:lnTo>
                  <a:cubicBezTo>
                    <a:pt x="2025" y="6049"/>
                    <a:pt x="1945" y="5933"/>
                    <a:pt x="1999" y="5835"/>
                  </a:cubicBezTo>
                  <a:lnTo>
                    <a:pt x="4479" y="1508"/>
                  </a:ln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193;p64"/>
            <p:cNvSpPr/>
            <p:nvPr/>
          </p:nvSpPr>
          <p:spPr>
            <a:xfrm>
              <a:off x="4916975" y="1636925"/>
              <a:ext cx="151000" cy="130175"/>
            </a:xfrm>
            <a:custGeom>
              <a:avLst/>
              <a:gdLst/>
              <a:ahLst/>
              <a:cxnLst/>
              <a:rect l="l" t="t" r="r" b="b"/>
              <a:pathLst>
                <a:path w="6040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5861" y="5206"/>
                  </a:lnTo>
                  <a:cubicBezTo>
                    <a:pt x="5968" y="5206"/>
                    <a:pt x="6040" y="5108"/>
                    <a:pt x="5986" y="5028"/>
                  </a:cubicBez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194;p64"/>
            <p:cNvSpPr/>
            <p:nvPr/>
          </p:nvSpPr>
          <p:spPr>
            <a:xfrm>
              <a:off x="4916975" y="1636925"/>
              <a:ext cx="96350" cy="130175"/>
            </a:xfrm>
            <a:custGeom>
              <a:avLst/>
              <a:gdLst/>
              <a:ahLst/>
              <a:cxnLst/>
              <a:rect l="l" t="t" r="r" b="b"/>
              <a:pathLst>
                <a:path w="3854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1856" y="5206"/>
                  </a:lnTo>
                  <a:cubicBezTo>
                    <a:pt x="1740" y="5206"/>
                    <a:pt x="1668" y="5108"/>
                    <a:pt x="1722" y="5028"/>
                  </a:cubicBezTo>
                  <a:lnTo>
                    <a:pt x="3854" y="1308"/>
                  </a:ln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195;p64"/>
            <p:cNvSpPr/>
            <p:nvPr/>
          </p:nvSpPr>
          <p:spPr>
            <a:xfrm>
              <a:off x="4933250" y="1610500"/>
              <a:ext cx="118225" cy="101950"/>
            </a:xfrm>
            <a:custGeom>
              <a:avLst/>
              <a:gdLst/>
              <a:ahLst/>
              <a:cxnLst/>
              <a:rect l="l" t="t" r="r" b="b"/>
              <a:pathLst>
                <a:path w="4729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4595" y="4077"/>
                  </a:lnTo>
                  <a:cubicBezTo>
                    <a:pt x="4675" y="4077"/>
                    <a:pt x="4728" y="4006"/>
                    <a:pt x="4693" y="3935"/>
                  </a:cubicBez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196;p64"/>
            <p:cNvSpPr/>
            <p:nvPr/>
          </p:nvSpPr>
          <p:spPr>
            <a:xfrm>
              <a:off x="4933250" y="1610500"/>
              <a:ext cx="75625" cy="101950"/>
            </a:xfrm>
            <a:custGeom>
              <a:avLst/>
              <a:gdLst/>
              <a:ahLst/>
              <a:cxnLst/>
              <a:rect l="l" t="t" r="r" b="b"/>
              <a:pathLst>
                <a:path w="3025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1454" y="4077"/>
                  </a:lnTo>
                  <a:cubicBezTo>
                    <a:pt x="1365" y="4077"/>
                    <a:pt x="1312" y="4006"/>
                    <a:pt x="1347" y="3935"/>
                  </a:cubicBezTo>
                  <a:lnTo>
                    <a:pt x="3025" y="1018"/>
                  </a:ln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197;p64"/>
            <p:cNvSpPr/>
            <p:nvPr/>
          </p:nvSpPr>
          <p:spPr>
            <a:xfrm>
              <a:off x="5087350" y="166157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286" y="0"/>
                    <a:pt x="1" y="286"/>
                    <a:pt x="1" y="634"/>
                  </a:cubicBezTo>
                  <a:cubicBezTo>
                    <a:pt x="1" y="991"/>
                    <a:pt x="286" y="1267"/>
                    <a:pt x="634" y="1267"/>
                  </a:cubicBezTo>
                  <a:cubicBezTo>
                    <a:pt x="982" y="1267"/>
                    <a:pt x="1268" y="991"/>
                    <a:pt x="1268" y="634"/>
                  </a:cubicBezTo>
                  <a:cubicBezTo>
                    <a:pt x="1268" y="286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198;p64"/>
            <p:cNvSpPr/>
            <p:nvPr/>
          </p:nvSpPr>
          <p:spPr>
            <a:xfrm>
              <a:off x="5087350" y="173540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199;p64"/>
            <p:cNvSpPr/>
            <p:nvPr/>
          </p:nvSpPr>
          <p:spPr>
            <a:xfrm>
              <a:off x="4863875" y="1735400"/>
              <a:ext cx="21900" cy="21875"/>
            </a:xfrm>
            <a:custGeom>
              <a:avLst/>
              <a:gdLst/>
              <a:ahLst/>
              <a:cxnLst/>
              <a:rect l="l" t="t" r="r" b="b"/>
              <a:pathLst>
                <a:path w="876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200;p64"/>
            <p:cNvSpPr/>
            <p:nvPr/>
          </p:nvSpPr>
          <p:spPr>
            <a:xfrm>
              <a:off x="5130175" y="1781125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6"/>
                    <a:pt x="1" y="437"/>
                  </a:cubicBezTo>
                  <a:cubicBezTo>
                    <a:pt x="1" y="678"/>
                    <a:pt x="197" y="874"/>
                    <a:pt x="438" y="874"/>
                  </a:cubicBezTo>
                  <a:cubicBezTo>
                    <a:pt x="679" y="874"/>
                    <a:pt x="875" y="678"/>
                    <a:pt x="875" y="437"/>
                  </a:cubicBezTo>
                  <a:cubicBezTo>
                    <a:pt x="875" y="196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201;p64"/>
            <p:cNvSpPr/>
            <p:nvPr/>
          </p:nvSpPr>
          <p:spPr>
            <a:xfrm>
              <a:off x="4904250" y="1614950"/>
              <a:ext cx="21875" cy="21900"/>
            </a:xfrm>
            <a:custGeom>
              <a:avLst/>
              <a:gdLst/>
              <a:ahLst/>
              <a:cxnLst/>
              <a:rect l="l" t="t" r="r" b="b"/>
              <a:pathLst>
                <a:path w="875" h="87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cubicBezTo>
                    <a:pt x="1" y="679"/>
                    <a:pt x="197" y="875"/>
                    <a:pt x="438" y="875"/>
                  </a:cubicBezTo>
                  <a:cubicBezTo>
                    <a:pt x="679" y="875"/>
                    <a:pt x="875" y="679"/>
                    <a:pt x="875" y="438"/>
                  </a:cubicBezTo>
                  <a:cubicBezTo>
                    <a:pt x="875" y="197"/>
                    <a:pt x="679" y="1"/>
                    <a:pt x="43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202;p64"/>
            <p:cNvSpPr/>
            <p:nvPr/>
          </p:nvSpPr>
          <p:spPr>
            <a:xfrm>
              <a:off x="4824850" y="16745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0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69"/>
                    <a:pt x="340" y="1508"/>
                    <a:pt x="750" y="1508"/>
                  </a:cubicBezTo>
                  <a:cubicBezTo>
                    <a:pt x="1169" y="1508"/>
                    <a:pt x="1508" y="1169"/>
                    <a:pt x="1508" y="750"/>
                  </a:cubicBezTo>
                  <a:cubicBezTo>
                    <a:pt x="1508" y="340"/>
                    <a:pt x="1169" y="1"/>
                    <a:pt x="75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203;p64"/>
            <p:cNvSpPr/>
            <p:nvPr/>
          </p:nvSpPr>
          <p:spPr>
            <a:xfrm>
              <a:off x="5026700" y="1575925"/>
              <a:ext cx="34575" cy="34600"/>
            </a:xfrm>
            <a:custGeom>
              <a:avLst/>
              <a:gdLst/>
              <a:ahLst/>
              <a:cxnLst/>
              <a:rect l="l" t="t" r="r" b="b"/>
              <a:pathLst>
                <a:path w="1383" h="1384" extrusionOk="0">
                  <a:moveTo>
                    <a:pt x="687" y="1"/>
                  </a:moveTo>
                  <a:cubicBezTo>
                    <a:pt x="304" y="1"/>
                    <a:pt x="0" y="313"/>
                    <a:pt x="0" y="697"/>
                  </a:cubicBezTo>
                  <a:cubicBezTo>
                    <a:pt x="0" y="1080"/>
                    <a:pt x="304" y="1384"/>
                    <a:pt x="687" y="1384"/>
                  </a:cubicBezTo>
                  <a:cubicBezTo>
                    <a:pt x="1071" y="1384"/>
                    <a:pt x="1383" y="1080"/>
                    <a:pt x="1383" y="697"/>
                  </a:cubicBezTo>
                  <a:cubicBezTo>
                    <a:pt x="1383" y="313"/>
                    <a:pt x="1071" y="1"/>
                    <a:pt x="68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" name="Google Shape;7777;p64"/>
          <p:cNvGrpSpPr/>
          <p:nvPr/>
        </p:nvGrpSpPr>
        <p:grpSpPr>
          <a:xfrm>
            <a:off x="208087" y="1532734"/>
            <a:ext cx="374275" cy="474625"/>
            <a:chOff x="6460750" y="2807700"/>
            <a:chExt cx="374275" cy="474625"/>
          </a:xfrm>
        </p:grpSpPr>
        <p:sp>
          <p:nvSpPr>
            <p:cNvPr id="281" name="Google Shape;7778;p64"/>
            <p:cNvSpPr/>
            <p:nvPr/>
          </p:nvSpPr>
          <p:spPr>
            <a:xfrm>
              <a:off x="6461650" y="2919875"/>
              <a:ext cx="352850" cy="362050"/>
            </a:xfrm>
            <a:custGeom>
              <a:avLst/>
              <a:gdLst/>
              <a:ahLst/>
              <a:cxnLst/>
              <a:rect l="l" t="t" r="r" b="b"/>
              <a:pathLst>
                <a:path w="14114" h="14482" extrusionOk="0">
                  <a:moveTo>
                    <a:pt x="4737" y="1"/>
                  </a:moveTo>
                  <a:lnTo>
                    <a:pt x="4737" y="2499"/>
                  </a:lnTo>
                  <a:cubicBezTo>
                    <a:pt x="4737" y="3337"/>
                    <a:pt x="4407" y="4140"/>
                    <a:pt x="3818" y="4729"/>
                  </a:cubicBezTo>
                  <a:lnTo>
                    <a:pt x="1758" y="6790"/>
                  </a:lnTo>
                  <a:cubicBezTo>
                    <a:pt x="36" y="8511"/>
                    <a:pt x="0" y="11304"/>
                    <a:pt x="1677" y="13079"/>
                  </a:cubicBezTo>
                  <a:cubicBezTo>
                    <a:pt x="2567" y="14013"/>
                    <a:pt x="3758" y="14482"/>
                    <a:pt x="4949" y="14482"/>
                  </a:cubicBezTo>
                  <a:cubicBezTo>
                    <a:pt x="6111" y="14482"/>
                    <a:pt x="7273" y="14036"/>
                    <a:pt x="8154" y="13141"/>
                  </a:cubicBezTo>
                  <a:lnTo>
                    <a:pt x="13212" y="8003"/>
                  </a:lnTo>
                  <a:cubicBezTo>
                    <a:pt x="13792" y="7414"/>
                    <a:pt x="14113" y="6620"/>
                    <a:pt x="14113" y="5790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779;p64"/>
            <p:cNvSpPr/>
            <p:nvPr/>
          </p:nvSpPr>
          <p:spPr>
            <a:xfrm>
              <a:off x="6460750" y="2919875"/>
              <a:ext cx="176000" cy="362225"/>
            </a:xfrm>
            <a:custGeom>
              <a:avLst/>
              <a:gdLst/>
              <a:ahLst/>
              <a:cxnLst/>
              <a:rect l="l" t="t" r="r" b="b"/>
              <a:pathLst>
                <a:path w="7040" h="14489" extrusionOk="0">
                  <a:moveTo>
                    <a:pt x="4773" y="1"/>
                  </a:moveTo>
                  <a:lnTo>
                    <a:pt x="4773" y="2499"/>
                  </a:lnTo>
                  <a:cubicBezTo>
                    <a:pt x="4773" y="3337"/>
                    <a:pt x="4443" y="4140"/>
                    <a:pt x="3845" y="4729"/>
                  </a:cubicBezTo>
                  <a:lnTo>
                    <a:pt x="1776" y="6790"/>
                  </a:lnTo>
                  <a:cubicBezTo>
                    <a:pt x="36" y="8511"/>
                    <a:pt x="1" y="11304"/>
                    <a:pt x="1687" y="13079"/>
                  </a:cubicBezTo>
                  <a:cubicBezTo>
                    <a:pt x="2588" y="14016"/>
                    <a:pt x="3783" y="14488"/>
                    <a:pt x="4987" y="14488"/>
                  </a:cubicBezTo>
                  <a:cubicBezTo>
                    <a:pt x="5282" y="14488"/>
                    <a:pt x="5576" y="14453"/>
                    <a:pt x="5871" y="14399"/>
                  </a:cubicBezTo>
                  <a:cubicBezTo>
                    <a:pt x="5139" y="14176"/>
                    <a:pt x="4461" y="13766"/>
                    <a:pt x="3899" y="13177"/>
                  </a:cubicBezTo>
                  <a:cubicBezTo>
                    <a:pt x="2177" y="11375"/>
                    <a:pt x="2213" y="8538"/>
                    <a:pt x="3979" y="6781"/>
                  </a:cubicBezTo>
                  <a:lnTo>
                    <a:pt x="6094" y="4684"/>
                  </a:lnTo>
                  <a:cubicBezTo>
                    <a:pt x="6700" y="4087"/>
                    <a:pt x="7039" y="3266"/>
                    <a:pt x="7039" y="2418"/>
                  </a:cubicBez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780;p64"/>
            <p:cNvSpPr/>
            <p:nvPr/>
          </p:nvSpPr>
          <p:spPr>
            <a:xfrm>
              <a:off x="6464775" y="3126850"/>
              <a:ext cx="175100" cy="155475"/>
            </a:xfrm>
            <a:custGeom>
              <a:avLst/>
              <a:gdLst/>
              <a:ahLst/>
              <a:cxnLst/>
              <a:rect l="l" t="t" r="r" b="b"/>
              <a:pathLst>
                <a:path w="7004" h="6219" extrusionOk="0">
                  <a:moveTo>
                    <a:pt x="651" y="0"/>
                  </a:moveTo>
                  <a:lnTo>
                    <a:pt x="651" y="0"/>
                  </a:lnTo>
                  <a:cubicBezTo>
                    <a:pt x="0" y="1597"/>
                    <a:pt x="294" y="3488"/>
                    <a:pt x="1552" y="4809"/>
                  </a:cubicBezTo>
                  <a:cubicBezTo>
                    <a:pt x="2436" y="5745"/>
                    <a:pt x="3631" y="6218"/>
                    <a:pt x="4826" y="6218"/>
                  </a:cubicBezTo>
                  <a:cubicBezTo>
                    <a:pt x="5576" y="6218"/>
                    <a:pt x="6325" y="6031"/>
                    <a:pt x="7003" y="5656"/>
                  </a:cubicBezTo>
                  <a:cubicBezTo>
                    <a:pt x="5692" y="2552"/>
                    <a:pt x="2248" y="714"/>
                    <a:pt x="651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781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782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783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3230" y="4979"/>
                  </a:lnTo>
                  <a:cubicBezTo>
                    <a:pt x="3810" y="4381"/>
                    <a:pt x="4131" y="3587"/>
                    <a:pt x="4131" y="2757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784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2731" y="5478"/>
                  </a:lnTo>
                  <a:cubicBezTo>
                    <a:pt x="1972" y="2731"/>
                    <a:pt x="3168" y="1366"/>
                    <a:pt x="4131" y="732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785;p64"/>
            <p:cNvSpPr/>
            <p:nvPr/>
          </p:nvSpPr>
          <p:spPr>
            <a:xfrm>
              <a:off x="6550400" y="2807700"/>
              <a:ext cx="284625" cy="112200"/>
            </a:xfrm>
            <a:custGeom>
              <a:avLst/>
              <a:gdLst/>
              <a:ahLst/>
              <a:cxnLst/>
              <a:rect l="l" t="t" r="r" b="b"/>
              <a:pathLst>
                <a:path w="11385" h="4488" extrusionOk="0">
                  <a:moveTo>
                    <a:pt x="527" y="0"/>
                  </a:moveTo>
                  <a:cubicBezTo>
                    <a:pt x="242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10858" y="4488"/>
                  </a:lnTo>
                  <a:cubicBezTo>
                    <a:pt x="11152" y="4488"/>
                    <a:pt x="11384" y="4256"/>
                    <a:pt x="11384" y="3961"/>
                  </a:cubicBezTo>
                  <a:lnTo>
                    <a:pt x="11384" y="527"/>
                  </a:lnTo>
                  <a:cubicBezTo>
                    <a:pt x="11384" y="232"/>
                    <a:pt x="11152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786;p64"/>
            <p:cNvSpPr/>
            <p:nvPr/>
          </p:nvSpPr>
          <p:spPr>
            <a:xfrm>
              <a:off x="6550400" y="2807700"/>
              <a:ext cx="85450" cy="112200"/>
            </a:xfrm>
            <a:custGeom>
              <a:avLst/>
              <a:gdLst/>
              <a:ahLst/>
              <a:cxnLst/>
              <a:rect l="l" t="t" r="r" b="b"/>
              <a:pathLst>
                <a:path w="3418" h="4488" extrusionOk="0">
                  <a:moveTo>
                    <a:pt x="527" y="0"/>
                  </a:moveTo>
                  <a:cubicBezTo>
                    <a:pt x="233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3418" y="448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0" name="Google Shape;7903;p64"/>
          <p:cNvGrpSpPr/>
          <p:nvPr/>
        </p:nvGrpSpPr>
        <p:grpSpPr>
          <a:xfrm>
            <a:off x="222249" y="2293924"/>
            <a:ext cx="435600" cy="474275"/>
            <a:chOff x="7609100" y="2151900"/>
            <a:chExt cx="435600" cy="474275"/>
          </a:xfrm>
        </p:grpSpPr>
        <p:sp>
          <p:nvSpPr>
            <p:cNvPr id="291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7966;p64"/>
          <p:cNvGrpSpPr/>
          <p:nvPr/>
        </p:nvGrpSpPr>
        <p:grpSpPr>
          <a:xfrm>
            <a:off x="197786" y="3137129"/>
            <a:ext cx="434925" cy="474400"/>
            <a:chOff x="5854575" y="2151775"/>
            <a:chExt cx="434925" cy="474400"/>
          </a:xfrm>
        </p:grpSpPr>
        <p:sp>
          <p:nvSpPr>
            <p:cNvPr id="326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5859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0" name="Google Shape;4560;p37"/>
          <p:cNvSpPr/>
          <p:nvPr/>
        </p:nvSpPr>
        <p:spPr>
          <a:xfrm>
            <a:off x="2816905" y="758390"/>
            <a:ext cx="51864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2" name="Google Shape;4562;p37"/>
          <p:cNvSpPr txBox="1">
            <a:spLocks noGrp="1"/>
          </p:cNvSpPr>
          <p:nvPr>
            <p:ph type="subTitle" idx="1"/>
          </p:nvPr>
        </p:nvSpPr>
        <p:spPr>
          <a:xfrm>
            <a:off x="3162244" y="1773503"/>
            <a:ext cx="4583700" cy="1415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“</a:t>
            </a:r>
            <a:r>
              <a:rPr lang="el-GR" dirty="0" smtClean="0"/>
              <a:t>Τώρα ο Άγιος Βασίλης μπορεί να χρησιμοποιήσει το ποντίκι για να ανοίξει το αρχείο με τη λίστα των παιδιών</a:t>
            </a:r>
            <a:r>
              <a:rPr lang="en" dirty="0" smtClean="0"/>
              <a:t>”</a:t>
            </a:r>
            <a:endParaRPr dirty="0"/>
          </a:p>
        </p:txBody>
      </p:sp>
      <p:grpSp>
        <p:nvGrpSpPr>
          <p:cNvPr id="4563" name="Google Shape;4563;p37"/>
          <p:cNvGrpSpPr/>
          <p:nvPr/>
        </p:nvGrpSpPr>
        <p:grpSpPr>
          <a:xfrm>
            <a:off x="1156854" y="2139440"/>
            <a:ext cx="2057261" cy="2840140"/>
            <a:chOff x="1617925" y="1070100"/>
            <a:chExt cx="2372850" cy="3275825"/>
          </a:xfrm>
        </p:grpSpPr>
        <p:sp>
          <p:nvSpPr>
            <p:cNvPr id="4564" name="Google Shape;4564;p37"/>
            <p:cNvSpPr/>
            <p:nvPr/>
          </p:nvSpPr>
          <p:spPr>
            <a:xfrm>
              <a:off x="1954400" y="4115950"/>
              <a:ext cx="1501925" cy="229975"/>
            </a:xfrm>
            <a:custGeom>
              <a:avLst/>
              <a:gdLst/>
              <a:ahLst/>
              <a:cxnLst/>
              <a:rect l="l" t="t" r="r" b="b"/>
              <a:pathLst>
                <a:path w="60077" h="9199" extrusionOk="0">
                  <a:moveTo>
                    <a:pt x="30026" y="1"/>
                  </a:moveTo>
                  <a:cubicBezTo>
                    <a:pt x="13459" y="1"/>
                    <a:pt x="1" y="2056"/>
                    <a:pt x="1" y="4587"/>
                  </a:cubicBezTo>
                  <a:cubicBezTo>
                    <a:pt x="1" y="7118"/>
                    <a:pt x="13459" y="9199"/>
                    <a:pt x="30026" y="9199"/>
                  </a:cubicBezTo>
                  <a:cubicBezTo>
                    <a:pt x="46617" y="9199"/>
                    <a:pt x="60076" y="7118"/>
                    <a:pt x="60076" y="4587"/>
                  </a:cubicBezTo>
                  <a:cubicBezTo>
                    <a:pt x="60076" y="2056"/>
                    <a:pt x="46617" y="1"/>
                    <a:pt x="30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37"/>
            <p:cNvSpPr/>
            <p:nvPr/>
          </p:nvSpPr>
          <p:spPr>
            <a:xfrm>
              <a:off x="3178100" y="2678600"/>
              <a:ext cx="665425" cy="559550"/>
            </a:xfrm>
            <a:custGeom>
              <a:avLst/>
              <a:gdLst/>
              <a:ahLst/>
              <a:cxnLst/>
              <a:rect l="l" t="t" r="r" b="b"/>
              <a:pathLst>
                <a:path w="26617" h="22382" extrusionOk="0">
                  <a:moveTo>
                    <a:pt x="0" y="1"/>
                  </a:moveTo>
                  <a:lnTo>
                    <a:pt x="251" y="20201"/>
                  </a:lnTo>
                  <a:cubicBezTo>
                    <a:pt x="251" y="20201"/>
                    <a:pt x="3189" y="22381"/>
                    <a:pt x="7771" y="22381"/>
                  </a:cubicBezTo>
                  <a:cubicBezTo>
                    <a:pt x="12691" y="22381"/>
                    <a:pt x="19506" y="19869"/>
                    <a:pt x="26617" y="9449"/>
                  </a:cubicBezTo>
                  <a:cubicBezTo>
                    <a:pt x="26617" y="9449"/>
                    <a:pt x="25965" y="4988"/>
                    <a:pt x="20276" y="1554"/>
                  </a:cubicBezTo>
                  <a:cubicBezTo>
                    <a:pt x="20276" y="1554"/>
                    <a:pt x="15871" y="4073"/>
                    <a:pt x="10442" y="4073"/>
                  </a:cubicBezTo>
                  <a:cubicBezTo>
                    <a:pt x="7087" y="4073"/>
                    <a:pt x="3341" y="311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37"/>
            <p:cNvSpPr/>
            <p:nvPr/>
          </p:nvSpPr>
          <p:spPr>
            <a:xfrm>
              <a:off x="1628575" y="3540125"/>
              <a:ext cx="285750" cy="325050"/>
            </a:xfrm>
            <a:custGeom>
              <a:avLst/>
              <a:gdLst/>
              <a:ahLst/>
              <a:cxnLst/>
              <a:rect l="l" t="t" r="r" b="b"/>
              <a:pathLst>
                <a:path w="11430" h="13002" extrusionOk="0">
                  <a:moveTo>
                    <a:pt x="502" y="1"/>
                  </a:moveTo>
                  <a:cubicBezTo>
                    <a:pt x="302" y="2106"/>
                    <a:pt x="1" y="4337"/>
                    <a:pt x="452" y="6918"/>
                  </a:cubicBezTo>
                  <a:cubicBezTo>
                    <a:pt x="527" y="7545"/>
                    <a:pt x="1329" y="8998"/>
                    <a:pt x="1730" y="9475"/>
                  </a:cubicBezTo>
                  <a:cubicBezTo>
                    <a:pt x="2733" y="10728"/>
                    <a:pt x="4287" y="11881"/>
                    <a:pt x="5590" y="12633"/>
                  </a:cubicBezTo>
                  <a:cubicBezTo>
                    <a:pt x="6044" y="12886"/>
                    <a:pt x="6530" y="13002"/>
                    <a:pt x="6979" y="13002"/>
                  </a:cubicBezTo>
                  <a:cubicBezTo>
                    <a:pt x="7595" y="13002"/>
                    <a:pt x="8143" y="12784"/>
                    <a:pt x="8447" y="12407"/>
                  </a:cubicBezTo>
                  <a:cubicBezTo>
                    <a:pt x="9349" y="11354"/>
                    <a:pt x="8898" y="10552"/>
                    <a:pt x="8898" y="10552"/>
                  </a:cubicBezTo>
                  <a:lnTo>
                    <a:pt x="9249" y="9374"/>
                  </a:lnTo>
                  <a:cubicBezTo>
                    <a:pt x="9249" y="9374"/>
                    <a:pt x="9326" y="9391"/>
                    <a:pt x="9447" y="9391"/>
                  </a:cubicBezTo>
                  <a:cubicBezTo>
                    <a:pt x="9725" y="9391"/>
                    <a:pt x="10236" y="9306"/>
                    <a:pt x="10602" y="8748"/>
                  </a:cubicBezTo>
                  <a:cubicBezTo>
                    <a:pt x="11430" y="7495"/>
                    <a:pt x="11154" y="5941"/>
                    <a:pt x="9976" y="4412"/>
                  </a:cubicBezTo>
                  <a:cubicBezTo>
                    <a:pt x="8698" y="2733"/>
                    <a:pt x="8221" y="2482"/>
                    <a:pt x="8221" y="2482"/>
                  </a:cubicBezTo>
                  <a:lnTo>
                    <a:pt x="8798" y="903"/>
                  </a:lnTo>
                  <a:lnTo>
                    <a:pt x="5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37"/>
            <p:cNvSpPr/>
            <p:nvPr/>
          </p:nvSpPr>
          <p:spPr>
            <a:xfrm>
              <a:off x="3710050" y="2533100"/>
              <a:ext cx="280725" cy="359825"/>
            </a:xfrm>
            <a:custGeom>
              <a:avLst/>
              <a:gdLst/>
              <a:ahLst/>
              <a:cxnLst/>
              <a:rect l="l" t="t" r="r" b="b"/>
              <a:pathLst>
                <a:path w="11229" h="14393" extrusionOk="0">
                  <a:moveTo>
                    <a:pt x="8512" y="1"/>
                  </a:moveTo>
                  <a:cubicBezTo>
                    <a:pt x="8473" y="1"/>
                    <a:pt x="8435" y="3"/>
                    <a:pt x="8397" y="6"/>
                  </a:cubicBezTo>
                  <a:cubicBezTo>
                    <a:pt x="7018" y="131"/>
                    <a:pt x="6767" y="1009"/>
                    <a:pt x="6767" y="1009"/>
                  </a:cubicBezTo>
                  <a:lnTo>
                    <a:pt x="5690" y="1585"/>
                  </a:lnTo>
                  <a:cubicBezTo>
                    <a:pt x="5690" y="1585"/>
                    <a:pt x="5344" y="1048"/>
                    <a:pt x="4603" y="1048"/>
                  </a:cubicBezTo>
                  <a:cubicBezTo>
                    <a:pt x="4497" y="1048"/>
                    <a:pt x="4383" y="1059"/>
                    <a:pt x="4261" y="1084"/>
                  </a:cubicBezTo>
                  <a:cubicBezTo>
                    <a:pt x="2808" y="1359"/>
                    <a:pt x="1905" y="2663"/>
                    <a:pt x="1655" y="4567"/>
                  </a:cubicBezTo>
                  <a:cubicBezTo>
                    <a:pt x="1379" y="6673"/>
                    <a:pt x="1529" y="7174"/>
                    <a:pt x="1529" y="7174"/>
                  </a:cubicBezTo>
                  <a:lnTo>
                    <a:pt x="0" y="7901"/>
                  </a:lnTo>
                  <a:lnTo>
                    <a:pt x="5239" y="14392"/>
                  </a:lnTo>
                  <a:cubicBezTo>
                    <a:pt x="6868" y="13039"/>
                    <a:pt x="8647" y="11685"/>
                    <a:pt x="10176" y="9530"/>
                  </a:cubicBezTo>
                  <a:cubicBezTo>
                    <a:pt x="10552" y="9054"/>
                    <a:pt x="11003" y="7450"/>
                    <a:pt x="11053" y="6823"/>
                  </a:cubicBezTo>
                  <a:cubicBezTo>
                    <a:pt x="11229" y="5244"/>
                    <a:pt x="10953" y="3314"/>
                    <a:pt x="10552" y="1861"/>
                  </a:cubicBezTo>
                  <a:cubicBezTo>
                    <a:pt x="10241" y="737"/>
                    <a:pt x="9314" y="1"/>
                    <a:pt x="85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37"/>
            <p:cNvSpPr/>
            <p:nvPr/>
          </p:nvSpPr>
          <p:spPr>
            <a:xfrm>
              <a:off x="2135475" y="3657750"/>
              <a:ext cx="537625" cy="594725"/>
            </a:xfrm>
            <a:custGeom>
              <a:avLst/>
              <a:gdLst/>
              <a:ahLst/>
              <a:cxnLst/>
              <a:rect l="l" t="t" r="r" b="b"/>
              <a:pathLst>
                <a:path w="21505" h="23789" extrusionOk="0">
                  <a:moveTo>
                    <a:pt x="3080" y="0"/>
                  </a:moveTo>
                  <a:cubicBezTo>
                    <a:pt x="1082" y="0"/>
                    <a:pt x="126" y="133"/>
                    <a:pt x="126" y="133"/>
                  </a:cubicBezTo>
                  <a:cubicBezTo>
                    <a:pt x="1" y="4814"/>
                    <a:pt x="3276" y="13896"/>
                    <a:pt x="7754" y="18513"/>
                  </a:cubicBezTo>
                  <a:lnTo>
                    <a:pt x="7754" y="18513"/>
                  </a:lnTo>
                  <a:cubicBezTo>
                    <a:pt x="5166" y="19052"/>
                    <a:pt x="3037" y="21043"/>
                    <a:pt x="3660" y="22564"/>
                  </a:cubicBezTo>
                  <a:cubicBezTo>
                    <a:pt x="4418" y="23441"/>
                    <a:pt x="6197" y="23789"/>
                    <a:pt x="8273" y="23789"/>
                  </a:cubicBezTo>
                  <a:cubicBezTo>
                    <a:pt x="12307" y="23789"/>
                    <a:pt x="17462" y="22476"/>
                    <a:pt x="18422" y="21186"/>
                  </a:cubicBezTo>
                  <a:cubicBezTo>
                    <a:pt x="16743" y="16524"/>
                    <a:pt x="18121" y="9657"/>
                    <a:pt x="21505" y="4845"/>
                  </a:cubicBezTo>
                  <a:cubicBezTo>
                    <a:pt x="21505" y="4845"/>
                    <a:pt x="16718" y="1186"/>
                    <a:pt x="11003" y="509"/>
                  </a:cubicBezTo>
                  <a:cubicBezTo>
                    <a:pt x="7488" y="107"/>
                    <a:pt x="4867" y="0"/>
                    <a:pt x="30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37"/>
            <p:cNvSpPr/>
            <p:nvPr/>
          </p:nvSpPr>
          <p:spPr>
            <a:xfrm>
              <a:off x="2743875" y="3657750"/>
              <a:ext cx="538250" cy="594725"/>
            </a:xfrm>
            <a:custGeom>
              <a:avLst/>
              <a:gdLst/>
              <a:ahLst/>
              <a:cxnLst/>
              <a:rect l="l" t="t" r="r" b="b"/>
              <a:pathLst>
                <a:path w="21530" h="23789" extrusionOk="0">
                  <a:moveTo>
                    <a:pt x="18447" y="0"/>
                  </a:moveTo>
                  <a:cubicBezTo>
                    <a:pt x="16656" y="0"/>
                    <a:pt x="14029" y="107"/>
                    <a:pt x="10502" y="509"/>
                  </a:cubicBezTo>
                  <a:cubicBezTo>
                    <a:pt x="4813" y="1186"/>
                    <a:pt x="1" y="4845"/>
                    <a:pt x="1" y="4845"/>
                  </a:cubicBezTo>
                  <a:cubicBezTo>
                    <a:pt x="3409" y="9657"/>
                    <a:pt x="4763" y="16524"/>
                    <a:pt x="3083" y="21186"/>
                  </a:cubicBezTo>
                  <a:cubicBezTo>
                    <a:pt x="4060" y="22476"/>
                    <a:pt x="9209" y="23789"/>
                    <a:pt x="13238" y="23789"/>
                  </a:cubicBezTo>
                  <a:cubicBezTo>
                    <a:pt x="15311" y="23789"/>
                    <a:pt x="17087" y="23441"/>
                    <a:pt x="17845" y="22564"/>
                  </a:cubicBezTo>
                  <a:cubicBezTo>
                    <a:pt x="18469" y="21043"/>
                    <a:pt x="16339" y="19052"/>
                    <a:pt x="13751" y="18513"/>
                  </a:cubicBezTo>
                  <a:lnTo>
                    <a:pt x="13751" y="18513"/>
                  </a:lnTo>
                  <a:cubicBezTo>
                    <a:pt x="18229" y="13896"/>
                    <a:pt x="21529" y="4814"/>
                    <a:pt x="21404" y="133"/>
                  </a:cubicBezTo>
                  <a:cubicBezTo>
                    <a:pt x="21404" y="133"/>
                    <a:pt x="20448" y="0"/>
                    <a:pt x="184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37"/>
            <p:cNvSpPr/>
            <p:nvPr/>
          </p:nvSpPr>
          <p:spPr>
            <a:xfrm>
              <a:off x="1842250" y="2566450"/>
              <a:ext cx="1552650" cy="1344050"/>
            </a:xfrm>
            <a:custGeom>
              <a:avLst/>
              <a:gdLst/>
              <a:ahLst/>
              <a:cxnLst/>
              <a:rect l="l" t="t" r="r" b="b"/>
              <a:pathLst>
                <a:path w="62106" h="53762" extrusionOk="0">
                  <a:moveTo>
                    <a:pt x="49875" y="0"/>
                  </a:moveTo>
                  <a:cubicBezTo>
                    <a:pt x="50251" y="451"/>
                    <a:pt x="48146" y="5314"/>
                    <a:pt x="31379" y="7670"/>
                  </a:cubicBezTo>
                  <a:cubicBezTo>
                    <a:pt x="29434" y="7944"/>
                    <a:pt x="27671" y="8062"/>
                    <a:pt x="26076" y="8062"/>
                  </a:cubicBezTo>
                  <a:cubicBezTo>
                    <a:pt x="16451" y="8062"/>
                    <a:pt x="12944" y="3753"/>
                    <a:pt x="12406" y="3409"/>
                  </a:cubicBezTo>
                  <a:cubicBezTo>
                    <a:pt x="0" y="28572"/>
                    <a:pt x="9048" y="45539"/>
                    <a:pt x="11379" y="48472"/>
                  </a:cubicBezTo>
                  <a:cubicBezTo>
                    <a:pt x="12605" y="50016"/>
                    <a:pt x="18791" y="53762"/>
                    <a:pt x="30737" y="53762"/>
                  </a:cubicBezTo>
                  <a:cubicBezTo>
                    <a:pt x="31975" y="53762"/>
                    <a:pt x="33275" y="53722"/>
                    <a:pt x="34637" y="53635"/>
                  </a:cubicBezTo>
                  <a:cubicBezTo>
                    <a:pt x="47595" y="52783"/>
                    <a:pt x="56968" y="48572"/>
                    <a:pt x="58597" y="45690"/>
                  </a:cubicBezTo>
                  <a:cubicBezTo>
                    <a:pt x="59900" y="43635"/>
                    <a:pt x="60803" y="37544"/>
                    <a:pt x="61329" y="31830"/>
                  </a:cubicBezTo>
                  <a:cubicBezTo>
                    <a:pt x="62106" y="23259"/>
                    <a:pt x="58948" y="10752"/>
                    <a:pt x="49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37"/>
            <p:cNvSpPr/>
            <p:nvPr/>
          </p:nvSpPr>
          <p:spPr>
            <a:xfrm>
              <a:off x="1649250" y="2646650"/>
              <a:ext cx="515700" cy="923950"/>
            </a:xfrm>
            <a:custGeom>
              <a:avLst/>
              <a:gdLst/>
              <a:ahLst/>
              <a:cxnLst/>
              <a:rect l="l" t="t" r="r" b="b"/>
              <a:pathLst>
                <a:path w="20628" h="36958" extrusionOk="0">
                  <a:moveTo>
                    <a:pt x="15465" y="0"/>
                  </a:moveTo>
                  <a:cubicBezTo>
                    <a:pt x="15465" y="0"/>
                    <a:pt x="1906" y="10853"/>
                    <a:pt x="1" y="34036"/>
                  </a:cubicBezTo>
                  <a:cubicBezTo>
                    <a:pt x="1" y="34036"/>
                    <a:pt x="2691" y="36957"/>
                    <a:pt x="8716" y="36957"/>
                  </a:cubicBezTo>
                  <a:cubicBezTo>
                    <a:pt x="8956" y="36957"/>
                    <a:pt x="9200" y="36952"/>
                    <a:pt x="9450" y="36943"/>
                  </a:cubicBezTo>
                  <a:cubicBezTo>
                    <a:pt x="9450" y="36943"/>
                    <a:pt x="14638" y="29249"/>
                    <a:pt x="18948" y="26341"/>
                  </a:cubicBezTo>
                  <a:cubicBezTo>
                    <a:pt x="18948" y="26341"/>
                    <a:pt x="20628" y="18647"/>
                    <a:pt x="20177" y="13033"/>
                  </a:cubicBezTo>
                  <a:cubicBezTo>
                    <a:pt x="19675" y="7018"/>
                    <a:pt x="15465" y="0"/>
                    <a:pt x="154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37"/>
            <p:cNvSpPr/>
            <p:nvPr/>
          </p:nvSpPr>
          <p:spPr>
            <a:xfrm>
              <a:off x="1848500" y="2616575"/>
              <a:ext cx="889150" cy="1178750"/>
            </a:xfrm>
            <a:custGeom>
              <a:avLst/>
              <a:gdLst/>
              <a:ahLst/>
              <a:cxnLst/>
              <a:rect l="l" t="t" r="r" b="b"/>
              <a:pathLst>
                <a:path w="35566" h="47150" extrusionOk="0">
                  <a:moveTo>
                    <a:pt x="6442" y="0"/>
                  </a:moveTo>
                  <a:cubicBezTo>
                    <a:pt x="6442" y="1"/>
                    <a:pt x="1" y="28923"/>
                    <a:pt x="6893" y="40828"/>
                  </a:cubicBezTo>
                  <a:cubicBezTo>
                    <a:pt x="6893" y="40828"/>
                    <a:pt x="15740" y="46742"/>
                    <a:pt x="26217" y="47143"/>
                  </a:cubicBezTo>
                  <a:cubicBezTo>
                    <a:pt x="26316" y="47148"/>
                    <a:pt x="26415" y="47150"/>
                    <a:pt x="26514" y="47150"/>
                  </a:cubicBezTo>
                  <a:cubicBezTo>
                    <a:pt x="30092" y="47150"/>
                    <a:pt x="33065" y="44519"/>
                    <a:pt x="33309" y="41153"/>
                  </a:cubicBezTo>
                  <a:lnTo>
                    <a:pt x="35565" y="9524"/>
                  </a:lnTo>
                  <a:cubicBezTo>
                    <a:pt x="35565" y="9524"/>
                    <a:pt x="23936" y="6341"/>
                    <a:pt x="19124" y="5038"/>
                  </a:cubicBezTo>
                  <a:cubicBezTo>
                    <a:pt x="14312" y="3710"/>
                    <a:pt x="6442" y="0"/>
                    <a:pt x="64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37"/>
            <p:cNvSpPr/>
            <p:nvPr/>
          </p:nvSpPr>
          <p:spPr>
            <a:xfrm>
              <a:off x="2930600" y="2713075"/>
              <a:ext cx="473075" cy="979050"/>
            </a:xfrm>
            <a:custGeom>
              <a:avLst/>
              <a:gdLst/>
              <a:ahLst/>
              <a:cxnLst/>
              <a:rect l="l" t="t" r="r" b="b"/>
              <a:pathLst>
                <a:path w="18923" h="39162" extrusionOk="0">
                  <a:moveTo>
                    <a:pt x="13208" y="0"/>
                  </a:moveTo>
                  <a:lnTo>
                    <a:pt x="0" y="4110"/>
                  </a:lnTo>
                  <a:cubicBezTo>
                    <a:pt x="0" y="4110"/>
                    <a:pt x="2406" y="36817"/>
                    <a:pt x="7995" y="38797"/>
                  </a:cubicBezTo>
                  <a:cubicBezTo>
                    <a:pt x="8707" y="39054"/>
                    <a:pt x="9436" y="39161"/>
                    <a:pt x="10160" y="39161"/>
                  </a:cubicBezTo>
                  <a:cubicBezTo>
                    <a:pt x="13822" y="39161"/>
                    <a:pt x="17327" y="36404"/>
                    <a:pt x="17494" y="36216"/>
                  </a:cubicBezTo>
                  <a:cubicBezTo>
                    <a:pt x="17720" y="35965"/>
                    <a:pt x="18923" y="34988"/>
                    <a:pt x="18923" y="31529"/>
                  </a:cubicBezTo>
                  <a:cubicBezTo>
                    <a:pt x="18898" y="20201"/>
                    <a:pt x="16241" y="6416"/>
                    <a:pt x="13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37"/>
            <p:cNvSpPr/>
            <p:nvPr/>
          </p:nvSpPr>
          <p:spPr>
            <a:xfrm>
              <a:off x="1617925" y="3461200"/>
              <a:ext cx="299525" cy="170125"/>
            </a:xfrm>
            <a:custGeom>
              <a:avLst/>
              <a:gdLst/>
              <a:ahLst/>
              <a:cxnLst/>
              <a:rect l="l" t="t" r="r" b="b"/>
              <a:pathLst>
                <a:path w="11981" h="6805" extrusionOk="0">
                  <a:moveTo>
                    <a:pt x="1329" y="0"/>
                  </a:moveTo>
                  <a:cubicBezTo>
                    <a:pt x="352" y="1278"/>
                    <a:pt x="1" y="3434"/>
                    <a:pt x="753" y="4662"/>
                  </a:cubicBezTo>
                  <a:cubicBezTo>
                    <a:pt x="1948" y="5371"/>
                    <a:pt x="4451" y="6805"/>
                    <a:pt x="7568" y="6805"/>
                  </a:cubicBezTo>
                  <a:cubicBezTo>
                    <a:pt x="8634" y="6805"/>
                    <a:pt x="9772" y="6637"/>
                    <a:pt x="10953" y="6216"/>
                  </a:cubicBezTo>
                  <a:cubicBezTo>
                    <a:pt x="11956" y="5113"/>
                    <a:pt x="11981" y="3860"/>
                    <a:pt x="11805" y="2857"/>
                  </a:cubicBezTo>
                  <a:lnTo>
                    <a:pt x="11805" y="2857"/>
                  </a:lnTo>
                  <a:cubicBezTo>
                    <a:pt x="11279" y="3037"/>
                    <a:pt x="10653" y="3148"/>
                    <a:pt x="9907" y="3148"/>
                  </a:cubicBezTo>
                  <a:cubicBezTo>
                    <a:pt x="9303" y="3148"/>
                    <a:pt x="8619" y="3075"/>
                    <a:pt x="7845" y="2907"/>
                  </a:cubicBezTo>
                  <a:cubicBezTo>
                    <a:pt x="4512" y="2180"/>
                    <a:pt x="2432" y="1078"/>
                    <a:pt x="13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37"/>
            <p:cNvSpPr/>
            <p:nvPr/>
          </p:nvSpPr>
          <p:spPr>
            <a:xfrm>
              <a:off x="3644250" y="2672325"/>
              <a:ext cx="261950" cy="273225"/>
            </a:xfrm>
            <a:custGeom>
              <a:avLst/>
              <a:gdLst/>
              <a:ahLst/>
              <a:cxnLst/>
              <a:rect l="l" t="t" r="r" b="b"/>
              <a:pathLst>
                <a:path w="10478" h="10929" extrusionOk="0">
                  <a:moveTo>
                    <a:pt x="2683" y="1"/>
                  </a:moveTo>
                  <a:cubicBezTo>
                    <a:pt x="1204" y="427"/>
                    <a:pt x="427" y="1530"/>
                    <a:pt x="1" y="2532"/>
                  </a:cubicBezTo>
                  <a:cubicBezTo>
                    <a:pt x="1003" y="2758"/>
                    <a:pt x="2156" y="3384"/>
                    <a:pt x="3409" y="4688"/>
                  </a:cubicBezTo>
                  <a:cubicBezTo>
                    <a:pt x="5815" y="7219"/>
                    <a:pt x="6943" y="9349"/>
                    <a:pt x="7244" y="10928"/>
                  </a:cubicBezTo>
                  <a:cubicBezTo>
                    <a:pt x="8848" y="10327"/>
                    <a:pt x="10402" y="8623"/>
                    <a:pt x="10477" y="7094"/>
                  </a:cubicBezTo>
                  <a:cubicBezTo>
                    <a:pt x="9675" y="5339"/>
                    <a:pt x="7620" y="1154"/>
                    <a:pt x="2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37"/>
            <p:cNvSpPr/>
            <p:nvPr/>
          </p:nvSpPr>
          <p:spPr>
            <a:xfrm>
              <a:off x="2327825" y="3521875"/>
              <a:ext cx="243775" cy="224500"/>
            </a:xfrm>
            <a:custGeom>
              <a:avLst/>
              <a:gdLst/>
              <a:ahLst/>
              <a:cxnLst/>
              <a:rect l="l" t="t" r="r" b="b"/>
              <a:pathLst>
                <a:path w="9751" h="8980" extrusionOk="0">
                  <a:moveTo>
                    <a:pt x="6788" y="1"/>
                  </a:moveTo>
                  <a:cubicBezTo>
                    <a:pt x="6572" y="1"/>
                    <a:pt x="6340" y="2"/>
                    <a:pt x="6091" y="4"/>
                  </a:cubicBezTo>
                  <a:lnTo>
                    <a:pt x="3585" y="29"/>
                  </a:lnTo>
                  <a:cubicBezTo>
                    <a:pt x="1" y="54"/>
                    <a:pt x="1" y="54"/>
                    <a:pt x="51" y="4540"/>
                  </a:cubicBezTo>
                  <a:cubicBezTo>
                    <a:pt x="74" y="8691"/>
                    <a:pt x="76" y="8980"/>
                    <a:pt x="2961" y="8980"/>
                  </a:cubicBezTo>
                  <a:cubicBezTo>
                    <a:pt x="3178" y="8980"/>
                    <a:pt x="3410" y="8978"/>
                    <a:pt x="3660" y="8977"/>
                  </a:cubicBezTo>
                  <a:lnTo>
                    <a:pt x="6166" y="8952"/>
                  </a:lnTo>
                  <a:cubicBezTo>
                    <a:pt x="9750" y="8926"/>
                    <a:pt x="9750" y="8926"/>
                    <a:pt x="9700" y="4465"/>
                  </a:cubicBezTo>
                  <a:cubicBezTo>
                    <a:pt x="9677" y="291"/>
                    <a:pt x="9675" y="1"/>
                    <a:pt x="67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37"/>
            <p:cNvSpPr/>
            <p:nvPr/>
          </p:nvSpPr>
          <p:spPr>
            <a:xfrm>
              <a:off x="2305900" y="3501925"/>
              <a:ext cx="282350" cy="132500"/>
            </a:xfrm>
            <a:custGeom>
              <a:avLst/>
              <a:gdLst/>
              <a:ahLst/>
              <a:cxnLst/>
              <a:rect l="l" t="t" r="r" b="b"/>
              <a:pathLst>
                <a:path w="11294" h="5300" extrusionOk="0">
                  <a:moveTo>
                    <a:pt x="10026" y="0"/>
                  </a:moveTo>
                  <a:cubicBezTo>
                    <a:pt x="8071" y="63"/>
                    <a:pt x="6229" y="82"/>
                    <a:pt x="4691" y="82"/>
                  </a:cubicBezTo>
                  <a:cubicBezTo>
                    <a:pt x="3152" y="82"/>
                    <a:pt x="1918" y="63"/>
                    <a:pt x="1179" y="50"/>
                  </a:cubicBezTo>
                  <a:cubicBezTo>
                    <a:pt x="1163" y="49"/>
                    <a:pt x="1147" y="49"/>
                    <a:pt x="1131" y="49"/>
                  </a:cubicBezTo>
                  <a:cubicBezTo>
                    <a:pt x="676" y="49"/>
                    <a:pt x="299" y="392"/>
                    <a:pt x="226" y="852"/>
                  </a:cubicBezTo>
                  <a:cubicBezTo>
                    <a:pt x="1" y="2281"/>
                    <a:pt x="226" y="5088"/>
                    <a:pt x="5164" y="5288"/>
                  </a:cubicBezTo>
                  <a:cubicBezTo>
                    <a:pt x="5367" y="5296"/>
                    <a:pt x="5564" y="5300"/>
                    <a:pt x="5754" y="5300"/>
                  </a:cubicBezTo>
                  <a:cubicBezTo>
                    <a:pt x="11210" y="5300"/>
                    <a:pt x="11294" y="2254"/>
                    <a:pt x="11003" y="777"/>
                  </a:cubicBezTo>
                  <a:cubicBezTo>
                    <a:pt x="10903" y="326"/>
                    <a:pt x="10502" y="0"/>
                    <a:pt x="100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37"/>
            <p:cNvSpPr/>
            <p:nvPr/>
          </p:nvSpPr>
          <p:spPr>
            <a:xfrm>
              <a:off x="2419950" y="3553300"/>
              <a:ext cx="73325" cy="73325"/>
            </a:xfrm>
            <a:custGeom>
              <a:avLst/>
              <a:gdLst/>
              <a:ahLst/>
              <a:cxnLst/>
              <a:rect l="l" t="t" r="r" b="b"/>
              <a:pathLst>
                <a:path w="2933" h="2933" extrusionOk="0">
                  <a:moveTo>
                    <a:pt x="1479" y="0"/>
                  </a:moveTo>
                  <a:cubicBezTo>
                    <a:pt x="677" y="0"/>
                    <a:pt x="0" y="652"/>
                    <a:pt x="0" y="1454"/>
                  </a:cubicBezTo>
                  <a:cubicBezTo>
                    <a:pt x="0" y="2281"/>
                    <a:pt x="677" y="2933"/>
                    <a:pt x="1479" y="2933"/>
                  </a:cubicBezTo>
                  <a:cubicBezTo>
                    <a:pt x="2281" y="2933"/>
                    <a:pt x="2933" y="2281"/>
                    <a:pt x="2933" y="1454"/>
                  </a:cubicBezTo>
                  <a:cubicBezTo>
                    <a:pt x="2933" y="652"/>
                    <a:pt x="2281" y="0"/>
                    <a:pt x="14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37"/>
            <p:cNvSpPr/>
            <p:nvPr/>
          </p:nvSpPr>
          <p:spPr>
            <a:xfrm>
              <a:off x="2337850" y="3617025"/>
              <a:ext cx="5050" cy="17300"/>
            </a:xfrm>
            <a:custGeom>
              <a:avLst/>
              <a:gdLst/>
              <a:ahLst/>
              <a:cxnLst/>
              <a:rect l="l" t="t" r="r" b="b"/>
              <a:pathLst>
                <a:path w="202" h="692" extrusionOk="0">
                  <a:moveTo>
                    <a:pt x="116" y="0"/>
                  </a:moveTo>
                  <a:cubicBezTo>
                    <a:pt x="62" y="0"/>
                    <a:pt x="1" y="39"/>
                    <a:pt x="1" y="108"/>
                  </a:cubicBezTo>
                  <a:cubicBezTo>
                    <a:pt x="1" y="354"/>
                    <a:pt x="1" y="426"/>
                    <a:pt x="1" y="426"/>
                  </a:cubicBezTo>
                  <a:cubicBezTo>
                    <a:pt x="1" y="474"/>
                    <a:pt x="1" y="534"/>
                    <a:pt x="1" y="609"/>
                  </a:cubicBezTo>
                  <a:cubicBezTo>
                    <a:pt x="1" y="666"/>
                    <a:pt x="42" y="692"/>
                    <a:pt x="86" y="692"/>
                  </a:cubicBezTo>
                  <a:cubicBezTo>
                    <a:pt x="141" y="692"/>
                    <a:pt x="201" y="653"/>
                    <a:pt x="201" y="584"/>
                  </a:cubicBezTo>
                  <a:lnTo>
                    <a:pt x="201" y="83"/>
                  </a:lnTo>
                  <a:cubicBezTo>
                    <a:pt x="201" y="26"/>
                    <a:pt x="161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37"/>
            <p:cNvSpPr/>
            <p:nvPr/>
          </p:nvSpPr>
          <p:spPr>
            <a:xfrm>
              <a:off x="2354150" y="3731875"/>
              <a:ext cx="19450" cy="4400"/>
            </a:xfrm>
            <a:custGeom>
              <a:avLst/>
              <a:gdLst/>
              <a:ahLst/>
              <a:cxnLst/>
              <a:rect l="l" t="t" r="r" b="b"/>
              <a:pathLst>
                <a:path w="778" h="176" extrusionOk="0">
                  <a:moveTo>
                    <a:pt x="126" y="0"/>
                  </a:moveTo>
                  <a:cubicBezTo>
                    <a:pt x="1" y="0"/>
                    <a:pt x="26" y="176"/>
                    <a:pt x="151" y="176"/>
                  </a:cubicBezTo>
                  <a:lnTo>
                    <a:pt x="652" y="176"/>
                  </a:lnTo>
                  <a:cubicBezTo>
                    <a:pt x="778" y="176"/>
                    <a:pt x="752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37"/>
            <p:cNvSpPr/>
            <p:nvPr/>
          </p:nvSpPr>
          <p:spPr>
            <a:xfrm>
              <a:off x="2379225" y="3731875"/>
              <a:ext cx="18800" cy="4400"/>
            </a:xfrm>
            <a:custGeom>
              <a:avLst/>
              <a:gdLst/>
              <a:ahLst/>
              <a:cxnLst/>
              <a:rect l="l" t="t" r="r" b="b"/>
              <a:pathLst>
                <a:path w="752" h="176" extrusionOk="0">
                  <a:moveTo>
                    <a:pt x="100" y="0"/>
                  </a:moveTo>
                  <a:cubicBezTo>
                    <a:pt x="0" y="0"/>
                    <a:pt x="0" y="176"/>
                    <a:pt x="125" y="176"/>
                  </a:cubicBezTo>
                  <a:lnTo>
                    <a:pt x="627" y="176"/>
                  </a:lnTo>
                  <a:cubicBezTo>
                    <a:pt x="752" y="176"/>
                    <a:pt x="727" y="0"/>
                    <a:pt x="6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37"/>
            <p:cNvSpPr/>
            <p:nvPr/>
          </p:nvSpPr>
          <p:spPr>
            <a:xfrm>
              <a:off x="2403650" y="3731875"/>
              <a:ext cx="18825" cy="4400"/>
            </a:xfrm>
            <a:custGeom>
              <a:avLst/>
              <a:gdLst/>
              <a:ahLst/>
              <a:cxnLst/>
              <a:rect l="l" t="t" r="r" b="b"/>
              <a:pathLst>
                <a:path w="753" h="176" extrusionOk="0">
                  <a:moveTo>
                    <a:pt x="101" y="0"/>
                  </a:moveTo>
                  <a:cubicBezTo>
                    <a:pt x="1" y="0"/>
                    <a:pt x="26" y="176"/>
                    <a:pt x="126" y="176"/>
                  </a:cubicBezTo>
                  <a:lnTo>
                    <a:pt x="627" y="176"/>
                  </a:lnTo>
                  <a:cubicBezTo>
                    <a:pt x="752" y="176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37"/>
            <p:cNvSpPr/>
            <p:nvPr/>
          </p:nvSpPr>
          <p:spPr>
            <a:xfrm>
              <a:off x="2428100" y="3731875"/>
              <a:ext cx="18800" cy="4400"/>
            </a:xfrm>
            <a:custGeom>
              <a:avLst/>
              <a:gdLst/>
              <a:ahLst/>
              <a:cxnLst/>
              <a:rect l="l" t="t" r="r" b="b"/>
              <a:pathLst>
                <a:path w="752" h="176" extrusionOk="0">
                  <a:moveTo>
                    <a:pt x="125" y="0"/>
                  </a:moveTo>
                  <a:cubicBezTo>
                    <a:pt x="0" y="0"/>
                    <a:pt x="25" y="176"/>
                    <a:pt x="125" y="176"/>
                  </a:cubicBezTo>
                  <a:lnTo>
                    <a:pt x="627" y="176"/>
                  </a:lnTo>
                  <a:cubicBezTo>
                    <a:pt x="752" y="176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37"/>
            <p:cNvSpPr/>
            <p:nvPr/>
          </p:nvSpPr>
          <p:spPr>
            <a:xfrm>
              <a:off x="2452525" y="3731875"/>
              <a:ext cx="18825" cy="4400"/>
            </a:xfrm>
            <a:custGeom>
              <a:avLst/>
              <a:gdLst/>
              <a:ahLst/>
              <a:cxnLst/>
              <a:rect l="l" t="t" r="r" b="b"/>
              <a:pathLst>
                <a:path w="753" h="176" extrusionOk="0">
                  <a:moveTo>
                    <a:pt x="126" y="0"/>
                  </a:moveTo>
                  <a:cubicBezTo>
                    <a:pt x="0" y="0"/>
                    <a:pt x="26" y="176"/>
                    <a:pt x="151" y="176"/>
                  </a:cubicBezTo>
                  <a:lnTo>
                    <a:pt x="652" y="176"/>
                  </a:lnTo>
                  <a:cubicBezTo>
                    <a:pt x="752" y="176"/>
                    <a:pt x="752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37"/>
            <p:cNvSpPr/>
            <p:nvPr/>
          </p:nvSpPr>
          <p:spPr>
            <a:xfrm>
              <a:off x="2476950" y="3731875"/>
              <a:ext cx="18825" cy="4400"/>
            </a:xfrm>
            <a:custGeom>
              <a:avLst/>
              <a:gdLst/>
              <a:ahLst/>
              <a:cxnLst/>
              <a:rect l="l" t="t" r="r" b="b"/>
              <a:pathLst>
                <a:path w="753" h="176" extrusionOk="0">
                  <a:moveTo>
                    <a:pt x="126" y="0"/>
                  </a:moveTo>
                  <a:cubicBezTo>
                    <a:pt x="1" y="0"/>
                    <a:pt x="26" y="176"/>
                    <a:pt x="151" y="176"/>
                  </a:cubicBezTo>
                  <a:lnTo>
                    <a:pt x="653" y="176"/>
                  </a:lnTo>
                  <a:cubicBezTo>
                    <a:pt x="753" y="176"/>
                    <a:pt x="753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37"/>
            <p:cNvSpPr/>
            <p:nvPr/>
          </p:nvSpPr>
          <p:spPr>
            <a:xfrm>
              <a:off x="2501400" y="3731875"/>
              <a:ext cx="19450" cy="4400"/>
            </a:xfrm>
            <a:custGeom>
              <a:avLst/>
              <a:gdLst/>
              <a:ahLst/>
              <a:cxnLst/>
              <a:rect l="l" t="t" r="r" b="b"/>
              <a:pathLst>
                <a:path w="778" h="176" extrusionOk="0">
                  <a:moveTo>
                    <a:pt x="126" y="0"/>
                  </a:moveTo>
                  <a:cubicBezTo>
                    <a:pt x="0" y="0"/>
                    <a:pt x="25" y="176"/>
                    <a:pt x="151" y="176"/>
                  </a:cubicBezTo>
                  <a:lnTo>
                    <a:pt x="652" y="176"/>
                  </a:lnTo>
                  <a:cubicBezTo>
                    <a:pt x="777" y="176"/>
                    <a:pt x="752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37"/>
            <p:cNvSpPr/>
            <p:nvPr/>
          </p:nvSpPr>
          <p:spPr>
            <a:xfrm>
              <a:off x="2525825" y="3731875"/>
              <a:ext cx="19450" cy="4400"/>
            </a:xfrm>
            <a:custGeom>
              <a:avLst/>
              <a:gdLst/>
              <a:ahLst/>
              <a:cxnLst/>
              <a:rect l="l" t="t" r="r" b="b"/>
              <a:pathLst>
                <a:path w="778" h="176" extrusionOk="0">
                  <a:moveTo>
                    <a:pt x="126" y="0"/>
                  </a:moveTo>
                  <a:cubicBezTo>
                    <a:pt x="1" y="0"/>
                    <a:pt x="26" y="176"/>
                    <a:pt x="151" y="176"/>
                  </a:cubicBezTo>
                  <a:lnTo>
                    <a:pt x="652" y="176"/>
                  </a:lnTo>
                  <a:cubicBezTo>
                    <a:pt x="778" y="176"/>
                    <a:pt x="753" y="0"/>
                    <a:pt x="6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37"/>
            <p:cNvSpPr/>
            <p:nvPr/>
          </p:nvSpPr>
          <p:spPr>
            <a:xfrm>
              <a:off x="2337850" y="3640200"/>
              <a:ext cx="5050" cy="17050"/>
            </a:xfrm>
            <a:custGeom>
              <a:avLst/>
              <a:gdLst/>
              <a:ahLst/>
              <a:cxnLst/>
              <a:rect l="l" t="t" r="r" b="b"/>
              <a:pathLst>
                <a:path w="202" h="682" extrusionOk="0">
                  <a:moveTo>
                    <a:pt x="116" y="1"/>
                  </a:moveTo>
                  <a:cubicBezTo>
                    <a:pt x="62" y="1"/>
                    <a:pt x="1" y="39"/>
                    <a:pt x="1" y="108"/>
                  </a:cubicBezTo>
                  <a:cubicBezTo>
                    <a:pt x="1" y="354"/>
                    <a:pt x="1" y="427"/>
                    <a:pt x="1" y="427"/>
                  </a:cubicBezTo>
                  <a:cubicBezTo>
                    <a:pt x="1" y="474"/>
                    <a:pt x="1" y="534"/>
                    <a:pt x="1" y="609"/>
                  </a:cubicBezTo>
                  <a:cubicBezTo>
                    <a:pt x="1" y="657"/>
                    <a:pt x="46" y="682"/>
                    <a:pt x="93" y="682"/>
                  </a:cubicBezTo>
                  <a:cubicBezTo>
                    <a:pt x="146" y="682"/>
                    <a:pt x="201" y="651"/>
                    <a:pt x="201" y="584"/>
                  </a:cubicBezTo>
                  <a:lnTo>
                    <a:pt x="201" y="83"/>
                  </a:lnTo>
                  <a:cubicBezTo>
                    <a:pt x="201" y="27"/>
                    <a:pt x="161" y="1"/>
                    <a:pt x="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37"/>
            <p:cNvSpPr/>
            <p:nvPr/>
          </p:nvSpPr>
          <p:spPr>
            <a:xfrm>
              <a:off x="2337850" y="3663025"/>
              <a:ext cx="5050" cy="17050"/>
            </a:xfrm>
            <a:custGeom>
              <a:avLst/>
              <a:gdLst/>
              <a:ahLst/>
              <a:cxnLst/>
              <a:rect l="l" t="t" r="r" b="b"/>
              <a:pathLst>
                <a:path w="202" h="682" extrusionOk="0">
                  <a:moveTo>
                    <a:pt x="110" y="0"/>
                  </a:moveTo>
                  <a:cubicBezTo>
                    <a:pt x="57" y="0"/>
                    <a:pt x="1" y="31"/>
                    <a:pt x="1" y="97"/>
                  </a:cubicBezTo>
                  <a:cubicBezTo>
                    <a:pt x="1" y="356"/>
                    <a:pt x="1" y="432"/>
                    <a:pt x="1" y="432"/>
                  </a:cubicBezTo>
                  <a:cubicBezTo>
                    <a:pt x="1" y="475"/>
                    <a:pt x="1" y="530"/>
                    <a:pt x="1" y="599"/>
                  </a:cubicBezTo>
                  <a:cubicBezTo>
                    <a:pt x="1" y="655"/>
                    <a:pt x="42" y="681"/>
                    <a:pt x="86" y="681"/>
                  </a:cubicBezTo>
                  <a:cubicBezTo>
                    <a:pt x="141" y="681"/>
                    <a:pt x="201" y="643"/>
                    <a:pt x="201" y="574"/>
                  </a:cubicBezTo>
                  <a:lnTo>
                    <a:pt x="201" y="72"/>
                  </a:lnTo>
                  <a:cubicBezTo>
                    <a:pt x="201" y="25"/>
                    <a:pt x="157" y="0"/>
                    <a:pt x="1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37"/>
            <p:cNvSpPr/>
            <p:nvPr/>
          </p:nvSpPr>
          <p:spPr>
            <a:xfrm>
              <a:off x="2337850" y="3685950"/>
              <a:ext cx="5050" cy="17300"/>
            </a:xfrm>
            <a:custGeom>
              <a:avLst/>
              <a:gdLst/>
              <a:ahLst/>
              <a:cxnLst/>
              <a:rect l="l" t="t" r="r" b="b"/>
              <a:pathLst>
                <a:path w="202" h="692" extrusionOk="0">
                  <a:moveTo>
                    <a:pt x="116" y="0"/>
                  </a:moveTo>
                  <a:cubicBezTo>
                    <a:pt x="62" y="0"/>
                    <a:pt x="1" y="39"/>
                    <a:pt x="1" y="108"/>
                  </a:cubicBezTo>
                  <a:cubicBezTo>
                    <a:pt x="1" y="362"/>
                    <a:pt x="1" y="437"/>
                    <a:pt x="1" y="437"/>
                  </a:cubicBezTo>
                  <a:cubicBezTo>
                    <a:pt x="1" y="482"/>
                    <a:pt x="1" y="539"/>
                    <a:pt x="1" y="609"/>
                  </a:cubicBezTo>
                  <a:cubicBezTo>
                    <a:pt x="1" y="666"/>
                    <a:pt x="42" y="691"/>
                    <a:pt x="86" y="691"/>
                  </a:cubicBezTo>
                  <a:cubicBezTo>
                    <a:pt x="141" y="691"/>
                    <a:pt x="201" y="653"/>
                    <a:pt x="201" y="584"/>
                  </a:cubicBezTo>
                  <a:lnTo>
                    <a:pt x="201" y="83"/>
                  </a:lnTo>
                  <a:cubicBezTo>
                    <a:pt x="201" y="26"/>
                    <a:pt x="161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37"/>
            <p:cNvSpPr/>
            <p:nvPr/>
          </p:nvSpPr>
          <p:spPr>
            <a:xfrm>
              <a:off x="2339975" y="3710825"/>
              <a:ext cx="9400" cy="16900"/>
            </a:xfrm>
            <a:custGeom>
              <a:avLst/>
              <a:gdLst/>
              <a:ahLst/>
              <a:cxnLst/>
              <a:rect l="l" t="t" r="r" b="b"/>
              <a:pathLst>
                <a:path w="376" h="676" extrusionOk="0">
                  <a:moveTo>
                    <a:pt x="122" y="1"/>
                  </a:moveTo>
                  <a:cubicBezTo>
                    <a:pt x="66" y="1"/>
                    <a:pt x="0" y="60"/>
                    <a:pt x="16" y="140"/>
                  </a:cubicBezTo>
                  <a:cubicBezTo>
                    <a:pt x="96" y="381"/>
                    <a:pt x="121" y="452"/>
                    <a:pt x="123" y="452"/>
                  </a:cubicBezTo>
                  <a:cubicBezTo>
                    <a:pt x="126" y="452"/>
                    <a:pt x="82" y="305"/>
                    <a:pt x="84" y="305"/>
                  </a:cubicBezTo>
                  <a:lnTo>
                    <a:pt x="84" y="305"/>
                  </a:lnTo>
                  <a:cubicBezTo>
                    <a:pt x="86" y="305"/>
                    <a:pt x="111" y="376"/>
                    <a:pt x="192" y="617"/>
                  </a:cubicBezTo>
                  <a:cubicBezTo>
                    <a:pt x="200" y="658"/>
                    <a:pt x="225" y="675"/>
                    <a:pt x="253" y="675"/>
                  </a:cubicBezTo>
                  <a:cubicBezTo>
                    <a:pt x="309" y="675"/>
                    <a:pt x="375" y="608"/>
                    <a:pt x="342" y="541"/>
                  </a:cubicBezTo>
                  <a:lnTo>
                    <a:pt x="192" y="65"/>
                  </a:lnTo>
                  <a:cubicBezTo>
                    <a:pt x="183" y="20"/>
                    <a:pt x="154" y="1"/>
                    <a:pt x="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37"/>
            <p:cNvSpPr/>
            <p:nvPr/>
          </p:nvSpPr>
          <p:spPr>
            <a:xfrm>
              <a:off x="2556525" y="3617025"/>
              <a:ext cx="4425" cy="17300"/>
            </a:xfrm>
            <a:custGeom>
              <a:avLst/>
              <a:gdLst/>
              <a:ahLst/>
              <a:cxnLst/>
              <a:rect l="l" t="t" r="r" b="b"/>
              <a:pathLst>
                <a:path w="177" h="692" extrusionOk="0">
                  <a:moveTo>
                    <a:pt x="76" y="0"/>
                  </a:moveTo>
                  <a:cubicBezTo>
                    <a:pt x="36" y="0"/>
                    <a:pt x="1" y="26"/>
                    <a:pt x="1" y="83"/>
                  </a:cubicBezTo>
                  <a:lnTo>
                    <a:pt x="1" y="584"/>
                  </a:lnTo>
                  <a:cubicBezTo>
                    <a:pt x="1" y="653"/>
                    <a:pt x="54" y="692"/>
                    <a:pt x="102" y="692"/>
                  </a:cubicBezTo>
                  <a:cubicBezTo>
                    <a:pt x="141" y="692"/>
                    <a:pt x="176" y="666"/>
                    <a:pt x="176" y="609"/>
                  </a:cubicBezTo>
                  <a:cubicBezTo>
                    <a:pt x="176" y="534"/>
                    <a:pt x="176" y="474"/>
                    <a:pt x="176" y="426"/>
                  </a:cubicBezTo>
                  <a:cubicBezTo>
                    <a:pt x="176" y="426"/>
                    <a:pt x="176" y="354"/>
                    <a:pt x="176" y="108"/>
                  </a:cubicBezTo>
                  <a:cubicBezTo>
                    <a:pt x="176" y="39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37"/>
            <p:cNvSpPr/>
            <p:nvPr/>
          </p:nvSpPr>
          <p:spPr>
            <a:xfrm>
              <a:off x="2556525" y="3640200"/>
              <a:ext cx="4425" cy="17050"/>
            </a:xfrm>
            <a:custGeom>
              <a:avLst/>
              <a:gdLst/>
              <a:ahLst/>
              <a:cxnLst/>
              <a:rect l="l" t="t" r="r" b="b"/>
              <a:pathLst>
                <a:path w="177" h="682" extrusionOk="0">
                  <a:moveTo>
                    <a:pt x="76" y="1"/>
                  </a:moveTo>
                  <a:cubicBezTo>
                    <a:pt x="36" y="1"/>
                    <a:pt x="1" y="27"/>
                    <a:pt x="1" y="83"/>
                  </a:cubicBezTo>
                  <a:lnTo>
                    <a:pt x="1" y="584"/>
                  </a:lnTo>
                  <a:cubicBezTo>
                    <a:pt x="1" y="651"/>
                    <a:pt x="50" y="682"/>
                    <a:pt x="96" y="682"/>
                  </a:cubicBezTo>
                  <a:cubicBezTo>
                    <a:pt x="137" y="682"/>
                    <a:pt x="176" y="657"/>
                    <a:pt x="176" y="609"/>
                  </a:cubicBezTo>
                  <a:cubicBezTo>
                    <a:pt x="176" y="534"/>
                    <a:pt x="176" y="474"/>
                    <a:pt x="176" y="427"/>
                  </a:cubicBezTo>
                  <a:cubicBezTo>
                    <a:pt x="176" y="427"/>
                    <a:pt x="176" y="354"/>
                    <a:pt x="176" y="108"/>
                  </a:cubicBezTo>
                  <a:cubicBezTo>
                    <a:pt x="176" y="39"/>
                    <a:pt x="123" y="1"/>
                    <a:pt x="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37"/>
            <p:cNvSpPr/>
            <p:nvPr/>
          </p:nvSpPr>
          <p:spPr>
            <a:xfrm>
              <a:off x="2556525" y="3663025"/>
              <a:ext cx="4425" cy="17050"/>
            </a:xfrm>
            <a:custGeom>
              <a:avLst/>
              <a:gdLst/>
              <a:ahLst/>
              <a:cxnLst/>
              <a:rect l="l" t="t" r="r" b="b"/>
              <a:pathLst>
                <a:path w="177" h="682" extrusionOk="0">
                  <a:moveTo>
                    <a:pt x="81" y="0"/>
                  </a:moveTo>
                  <a:cubicBezTo>
                    <a:pt x="40" y="0"/>
                    <a:pt x="1" y="25"/>
                    <a:pt x="1" y="72"/>
                  </a:cubicBezTo>
                  <a:lnTo>
                    <a:pt x="1" y="574"/>
                  </a:lnTo>
                  <a:cubicBezTo>
                    <a:pt x="1" y="643"/>
                    <a:pt x="54" y="681"/>
                    <a:pt x="102" y="681"/>
                  </a:cubicBezTo>
                  <a:cubicBezTo>
                    <a:pt x="141" y="681"/>
                    <a:pt x="176" y="655"/>
                    <a:pt x="176" y="599"/>
                  </a:cubicBezTo>
                  <a:cubicBezTo>
                    <a:pt x="176" y="530"/>
                    <a:pt x="176" y="475"/>
                    <a:pt x="176" y="432"/>
                  </a:cubicBezTo>
                  <a:cubicBezTo>
                    <a:pt x="176" y="432"/>
                    <a:pt x="176" y="356"/>
                    <a:pt x="176" y="97"/>
                  </a:cubicBezTo>
                  <a:cubicBezTo>
                    <a:pt x="176" y="31"/>
                    <a:pt x="127" y="0"/>
                    <a:pt x="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37"/>
            <p:cNvSpPr/>
            <p:nvPr/>
          </p:nvSpPr>
          <p:spPr>
            <a:xfrm>
              <a:off x="2556525" y="3685950"/>
              <a:ext cx="4425" cy="17300"/>
            </a:xfrm>
            <a:custGeom>
              <a:avLst/>
              <a:gdLst/>
              <a:ahLst/>
              <a:cxnLst/>
              <a:rect l="l" t="t" r="r" b="b"/>
              <a:pathLst>
                <a:path w="177" h="692" extrusionOk="0">
                  <a:moveTo>
                    <a:pt x="76" y="0"/>
                  </a:moveTo>
                  <a:cubicBezTo>
                    <a:pt x="36" y="0"/>
                    <a:pt x="1" y="26"/>
                    <a:pt x="1" y="83"/>
                  </a:cubicBezTo>
                  <a:lnTo>
                    <a:pt x="1" y="584"/>
                  </a:lnTo>
                  <a:cubicBezTo>
                    <a:pt x="1" y="653"/>
                    <a:pt x="54" y="691"/>
                    <a:pt x="102" y="691"/>
                  </a:cubicBezTo>
                  <a:cubicBezTo>
                    <a:pt x="141" y="691"/>
                    <a:pt x="176" y="666"/>
                    <a:pt x="176" y="609"/>
                  </a:cubicBezTo>
                  <a:cubicBezTo>
                    <a:pt x="176" y="539"/>
                    <a:pt x="176" y="482"/>
                    <a:pt x="176" y="437"/>
                  </a:cubicBezTo>
                  <a:cubicBezTo>
                    <a:pt x="176" y="437"/>
                    <a:pt x="176" y="362"/>
                    <a:pt x="176" y="108"/>
                  </a:cubicBezTo>
                  <a:cubicBezTo>
                    <a:pt x="176" y="39"/>
                    <a:pt x="123" y="0"/>
                    <a:pt x="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37"/>
            <p:cNvSpPr/>
            <p:nvPr/>
          </p:nvSpPr>
          <p:spPr>
            <a:xfrm>
              <a:off x="2548950" y="3712050"/>
              <a:ext cx="12075" cy="15875"/>
            </a:xfrm>
            <a:custGeom>
              <a:avLst/>
              <a:gdLst/>
              <a:ahLst/>
              <a:cxnLst/>
              <a:rect l="l" t="t" r="r" b="b"/>
              <a:pathLst>
                <a:path w="483" h="635" extrusionOk="0">
                  <a:moveTo>
                    <a:pt x="355" y="0"/>
                  </a:moveTo>
                  <a:cubicBezTo>
                    <a:pt x="328" y="0"/>
                    <a:pt x="300" y="13"/>
                    <a:pt x="279" y="41"/>
                  </a:cubicBezTo>
                  <a:lnTo>
                    <a:pt x="53" y="492"/>
                  </a:lnTo>
                  <a:cubicBezTo>
                    <a:pt x="0" y="563"/>
                    <a:pt x="72" y="634"/>
                    <a:pt x="137" y="634"/>
                  </a:cubicBezTo>
                  <a:cubicBezTo>
                    <a:pt x="164" y="634"/>
                    <a:pt x="189" y="622"/>
                    <a:pt x="204" y="593"/>
                  </a:cubicBezTo>
                  <a:cubicBezTo>
                    <a:pt x="320" y="375"/>
                    <a:pt x="354" y="311"/>
                    <a:pt x="354" y="311"/>
                  </a:cubicBezTo>
                  <a:lnTo>
                    <a:pt x="354" y="311"/>
                  </a:lnTo>
                  <a:cubicBezTo>
                    <a:pt x="353" y="311"/>
                    <a:pt x="280" y="448"/>
                    <a:pt x="279" y="448"/>
                  </a:cubicBezTo>
                  <a:cubicBezTo>
                    <a:pt x="279" y="448"/>
                    <a:pt x="313" y="384"/>
                    <a:pt x="429" y="167"/>
                  </a:cubicBezTo>
                  <a:cubicBezTo>
                    <a:pt x="483" y="77"/>
                    <a:pt x="422" y="0"/>
                    <a:pt x="3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37"/>
            <p:cNvSpPr/>
            <p:nvPr/>
          </p:nvSpPr>
          <p:spPr>
            <a:xfrm>
              <a:off x="2076575" y="1562425"/>
              <a:ext cx="1144775" cy="1035775"/>
            </a:xfrm>
            <a:custGeom>
              <a:avLst/>
              <a:gdLst/>
              <a:ahLst/>
              <a:cxnLst/>
              <a:rect l="l" t="t" r="r" b="b"/>
              <a:pathLst>
                <a:path w="45791" h="41431" extrusionOk="0">
                  <a:moveTo>
                    <a:pt x="22689" y="0"/>
                  </a:moveTo>
                  <a:cubicBezTo>
                    <a:pt x="22538" y="0"/>
                    <a:pt x="22386" y="3"/>
                    <a:pt x="22231" y="11"/>
                  </a:cubicBezTo>
                  <a:lnTo>
                    <a:pt x="21780" y="11"/>
                  </a:lnTo>
                  <a:cubicBezTo>
                    <a:pt x="21505" y="11"/>
                    <a:pt x="21204" y="36"/>
                    <a:pt x="20903" y="61"/>
                  </a:cubicBezTo>
                  <a:cubicBezTo>
                    <a:pt x="20001" y="136"/>
                    <a:pt x="19124" y="261"/>
                    <a:pt x="18196" y="462"/>
                  </a:cubicBezTo>
                  <a:cubicBezTo>
                    <a:pt x="18021" y="487"/>
                    <a:pt x="17820" y="537"/>
                    <a:pt x="17645" y="587"/>
                  </a:cubicBezTo>
                  <a:cubicBezTo>
                    <a:pt x="15991" y="1013"/>
                    <a:pt x="14337" y="1690"/>
                    <a:pt x="12733" y="2718"/>
                  </a:cubicBezTo>
                  <a:lnTo>
                    <a:pt x="12708" y="2718"/>
                  </a:lnTo>
                  <a:cubicBezTo>
                    <a:pt x="10627" y="4071"/>
                    <a:pt x="8622" y="6001"/>
                    <a:pt x="6818" y="8708"/>
                  </a:cubicBezTo>
                  <a:cubicBezTo>
                    <a:pt x="6818" y="8708"/>
                    <a:pt x="5966" y="9911"/>
                    <a:pt x="4913" y="11840"/>
                  </a:cubicBezTo>
                  <a:cubicBezTo>
                    <a:pt x="2833" y="15650"/>
                    <a:pt x="1" y="22342"/>
                    <a:pt x="1505" y="28507"/>
                  </a:cubicBezTo>
                  <a:cubicBezTo>
                    <a:pt x="1605" y="28983"/>
                    <a:pt x="1755" y="29434"/>
                    <a:pt x="1906" y="29886"/>
                  </a:cubicBezTo>
                  <a:cubicBezTo>
                    <a:pt x="2156" y="30562"/>
                    <a:pt x="2432" y="31214"/>
                    <a:pt x="2783" y="31840"/>
                  </a:cubicBezTo>
                  <a:cubicBezTo>
                    <a:pt x="3660" y="33419"/>
                    <a:pt x="4863" y="34798"/>
                    <a:pt x="6292" y="35976"/>
                  </a:cubicBezTo>
                  <a:cubicBezTo>
                    <a:pt x="7419" y="36903"/>
                    <a:pt x="8673" y="37705"/>
                    <a:pt x="10026" y="38382"/>
                  </a:cubicBezTo>
                  <a:cubicBezTo>
                    <a:pt x="10627" y="38683"/>
                    <a:pt x="11229" y="38958"/>
                    <a:pt x="11855" y="39209"/>
                  </a:cubicBezTo>
                  <a:cubicBezTo>
                    <a:pt x="12357" y="39409"/>
                    <a:pt x="12883" y="39585"/>
                    <a:pt x="13409" y="39760"/>
                  </a:cubicBezTo>
                  <a:cubicBezTo>
                    <a:pt x="14537" y="40136"/>
                    <a:pt x="15715" y="40437"/>
                    <a:pt x="16918" y="40688"/>
                  </a:cubicBezTo>
                  <a:cubicBezTo>
                    <a:pt x="17394" y="40788"/>
                    <a:pt x="17896" y="40888"/>
                    <a:pt x="18372" y="40963"/>
                  </a:cubicBezTo>
                  <a:cubicBezTo>
                    <a:pt x="19424" y="41139"/>
                    <a:pt x="20477" y="41239"/>
                    <a:pt x="21530" y="41339"/>
                  </a:cubicBezTo>
                  <a:lnTo>
                    <a:pt x="21605" y="41339"/>
                  </a:lnTo>
                  <a:cubicBezTo>
                    <a:pt x="22156" y="41364"/>
                    <a:pt x="22708" y="41389"/>
                    <a:pt x="23259" y="41414"/>
                  </a:cubicBezTo>
                  <a:cubicBezTo>
                    <a:pt x="23685" y="41425"/>
                    <a:pt x="24110" y="41431"/>
                    <a:pt x="24534" y="41431"/>
                  </a:cubicBezTo>
                  <a:cubicBezTo>
                    <a:pt x="25134" y="41431"/>
                    <a:pt x="25729" y="41419"/>
                    <a:pt x="26317" y="41389"/>
                  </a:cubicBezTo>
                  <a:cubicBezTo>
                    <a:pt x="26868" y="41364"/>
                    <a:pt x="27394" y="41314"/>
                    <a:pt x="27946" y="41289"/>
                  </a:cubicBezTo>
                  <a:cubicBezTo>
                    <a:pt x="28798" y="41189"/>
                    <a:pt x="29650" y="41089"/>
                    <a:pt x="30477" y="40963"/>
                  </a:cubicBezTo>
                  <a:cubicBezTo>
                    <a:pt x="30753" y="40913"/>
                    <a:pt x="31054" y="40863"/>
                    <a:pt x="31329" y="40813"/>
                  </a:cubicBezTo>
                  <a:cubicBezTo>
                    <a:pt x="31881" y="40713"/>
                    <a:pt x="32432" y="40587"/>
                    <a:pt x="32933" y="40462"/>
                  </a:cubicBezTo>
                  <a:cubicBezTo>
                    <a:pt x="34086" y="40186"/>
                    <a:pt x="35164" y="39836"/>
                    <a:pt x="36141" y="39435"/>
                  </a:cubicBezTo>
                  <a:cubicBezTo>
                    <a:pt x="36693" y="39209"/>
                    <a:pt x="37219" y="38983"/>
                    <a:pt x="37720" y="38733"/>
                  </a:cubicBezTo>
                  <a:cubicBezTo>
                    <a:pt x="38848" y="38156"/>
                    <a:pt x="39876" y="37505"/>
                    <a:pt x="40778" y="36778"/>
                  </a:cubicBezTo>
                  <a:cubicBezTo>
                    <a:pt x="41279" y="36377"/>
                    <a:pt x="41730" y="35976"/>
                    <a:pt x="42156" y="35550"/>
                  </a:cubicBezTo>
                  <a:cubicBezTo>
                    <a:pt x="43334" y="34322"/>
                    <a:pt x="44237" y="32968"/>
                    <a:pt x="44813" y="31540"/>
                  </a:cubicBezTo>
                  <a:cubicBezTo>
                    <a:pt x="44989" y="31089"/>
                    <a:pt x="45139" y="30637"/>
                    <a:pt x="45264" y="30186"/>
                  </a:cubicBezTo>
                  <a:cubicBezTo>
                    <a:pt x="45715" y="28532"/>
                    <a:pt x="45791" y="26778"/>
                    <a:pt x="45465" y="25074"/>
                  </a:cubicBezTo>
                  <a:cubicBezTo>
                    <a:pt x="44437" y="19635"/>
                    <a:pt x="41455" y="9134"/>
                    <a:pt x="37620" y="4347"/>
                  </a:cubicBezTo>
                  <a:cubicBezTo>
                    <a:pt x="37420" y="4096"/>
                    <a:pt x="37219" y="3845"/>
                    <a:pt x="36993" y="3645"/>
                  </a:cubicBezTo>
                  <a:cubicBezTo>
                    <a:pt x="36818" y="3419"/>
                    <a:pt x="36618" y="3244"/>
                    <a:pt x="36417" y="3068"/>
                  </a:cubicBezTo>
                  <a:cubicBezTo>
                    <a:pt x="35740" y="2467"/>
                    <a:pt x="35014" y="2066"/>
                    <a:pt x="34262" y="1941"/>
                  </a:cubicBezTo>
                  <a:cubicBezTo>
                    <a:pt x="34086" y="1890"/>
                    <a:pt x="33886" y="1865"/>
                    <a:pt x="33685" y="1815"/>
                  </a:cubicBezTo>
                  <a:cubicBezTo>
                    <a:pt x="33535" y="1790"/>
                    <a:pt x="33409" y="1740"/>
                    <a:pt x="33259" y="1715"/>
                  </a:cubicBezTo>
                  <a:cubicBezTo>
                    <a:pt x="32457" y="1540"/>
                    <a:pt x="31580" y="1314"/>
                    <a:pt x="30577" y="1088"/>
                  </a:cubicBezTo>
                  <a:lnTo>
                    <a:pt x="30527" y="1088"/>
                  </a:lnTo>
                  <a:cubicBezTo>
                    <a:pt x="30427" y="1038"/>
                    <a:pt x="30302" y="1013"/>
                    <a:pt x="30176" y="988"/>
                  </a:cubicBezTo>
                  <a:cubicBezTo>
                    <a:pt x="29399" y="813"/>
                    <a:pt x="28597" y="662"/>
                    <a:pt x="27720" y="487"/>
                  </a:cubicBezTo>
                  <a:cubicBezTo>
                    <a:pt x="27595" y="462"/>
                    <a:pt x="27470" y="462"/>
                    <a:pt x="27319" y="437"/>
                  </a:cubicBezTo>
                  <a:cubicBezTo>
                    <a:pt x="26693" y="311"/>
                    <a:pt x="26041" y="236"/>
                    <a:pt x="25364" y="161"/>
                  </a:cubicBezTo>
                  <a:cubicBezTo>
                    <a:pt x="25239" y="136"/>
                    <a:pt x="25089" y="136"/>
                    <a:pt x="24963" y="111"/>
                  </a:cubicBezTo>
                  <a:cubicBezTo>
                    <a:pt x="24562" y="86"/>
                    <a:pt x="24186" y="61"/>
                    <a:pt x="23785" y="36"/>
                  </a:cubicBezTo>
                  <a:cubicBezTo>
                    <a:pt x="23413" y="18"/>
                    <a:pt x="23054" y="0"/>
                    <a:pt x="226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37"/>
            <p:cNvSpPr/>
            <p:nvPr/>
          </p:nvSpPr>
          <p:spPr>
            <a:xfrm>
              <a:off x="2636100" y="2024925"/>
              <a:ext cx="153550" cy="67850"/>
            </a:xfrm>
            <a:custGeom>
              <a:avLst/>
              <a:gdLst/>
              <a:ahLst/>
              <a:cxnLst/>
              <a:rect l="l" t="t" r="r" b="b"/>
              <a:pathLst>
                <a:path w="6142" h="2714" extrusionOk="0">
                  <a:moveTo>
                    <a:pt x="1437" y="1"/>
                  </a:moveTo>
                  <a:cubicBezTo>
                    <a:pt x="1270" y="1"/>
                    <a:pt x="1106" y="40"/>
                    <a:pt x="953" y="132"/>
                  </a:cubicBezTo>
                  <a:cubicBezTo>
                    <a:pt x="1" y="734"/>
                    <a:pt x="2056" y="2513"/>
                    <a:pt x="3560" y="2714"/>
                  </a:cubicBezTo>
                  <a:cubicBezTo>
                    <a:pt x="3560" y="2714"/>
                    <a:pt x="6141" y="1310"/>
                    <a:pt x="5515" y="383"/>
                  </a:cubicBezTo>
                  <a:cubicBezTo>
                    <a:pt x="5375" y="183"/>
                    <a:pt x="5187" y="105"/>
                    <a:pt x="4977" y="105"/>
                  </a:cubicBezTo>
                  <a:cubicBezTo>
                    <a:pt x="4245" y="105"/>
                    <a:pt x="3259" y="1060"/>
                    <a:pt x="3259" y="1060"/>
                  </a:cubicBezTo>
                  <a:cubicBezTo>
                    <a:pt x="3259" y="1060"/>
                    <a:pt x="2306" y="1"/>
                    <a:pt x="1437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37"/>
            <p:cNvSpPr/>
            <p:nvPr/>
          </p:nvSpPr>
          <p:spPr>
            <a:xfrm>
              <a:off x="2636100" y="2115950"/>
              <a:ext cx="158550" cy="31350"/>
            </a:xfrm>
            <a:custGeom>
              <a:avLst/>
              <a:gdLst/>
              <a:ahLst/>
              <a:cxnLst/>
              <a:rect l="l" t="t" r="r" b="b"/>
              <a:pathLst>
                <a:path w="6342" h="1254" extrusionOk="0">
                  <a:moveTo>
                    <a:pt x="6342" y="0"/>
                  </a:moveTo>
                  <a:lnTo>
                    <a:pt x="6342" y="0"/>
                  </a:lnTo>
                  <a:cubicBezTo>
                    <a:pt x="5790" y="176"/>
                    <a:pt x="5289" y="401"/>
                    <a:pt x="4738" y="501"/>
                  </a:cubicBezTo>
                  <a:cubicBezTo>
                    <a:pt x="4236" y="627"/>
                    <a:pt x="3685" y="702"/>
                    <a:pt x="3159" y="702"/>
                  </a:cubicBezTo>
                  <a:cubicBezTo>
                    <a:pt x="2081" y="702"/>
                    <a:pt x="1028" y="426"/>
                    <a:pt x="1" y="0"/>
                  </a:cubicBezTo>
                  <a:lnTo>
                    <a:pt x="1" y="0"/>
                  </a:lnTo>
                  <a:cubicBezTo>
                    <a:pt x="377" y="401"/>
                    <a:pt x="903" y="702"/>
                    <a:pt x="1429" y="928"/>
                  </a:cubicBezTo>
                  <a:cubicBezTo>
                    <a:pt x="1981" y="1128"/>
                    <a:pt x="2557" y="1253"/>
                    <a:pt x="3159" y="1253"/>
                  </a:cubicBezTo>
                  <a:cubicBezTo>
                    <a:pt x="3735" y="1228"/>
                    <a:pt x="4337" y="1153"/>
                    <a:pt x="4888" y="928"/>
                  </a:cubicBezTo>
                  <a:cubicBezTo>
                    <a:pt x="5439" y="727"/>
                    <a:pt x="5916" y="376"/>
                    <a:pt x="6342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37"/>
            <p:cNvSpPr/>
            <p:nvPr/>
          </p:nvSpPr>
          <p:spPr>
            <a:xfrm>
              <a:off x="2711300" y="2087125"/>
              <a:ext cx="13800" cy="52650"/>
            </a:xfrm>
            <a:custGeom>
              <a:avLst/>
              <a:gdLst/>
              <a:ahLst/>
              <a:cxnLst/>
              <a:rect l="l" t="t" r="r" b="b"/>
              <a:pathLst>
                <a:path w="552" h="2106" extrusionOk="0">
                  <a:moveTo>
                    <a:pt x="0" y="0"/>
                  </a:moveTo>
                  <a:lnTo>
                    <a:pt x="0" y="2106"/>
                  </a:lnTo>
                  <a:lnTo>
                    <a:pt x="552" y="2106"/>
                  </a:lnTo>
                  <a:lnTo>
                    <a:pt x="552" y="0"/>
                  </a:ln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37"/>
            <p:cNvSpPr/>
            <p:nvPr/>
          </p:nvSpPr>
          <p:spPr>
            <a:xfrm>
              <a:off x="2906150" y="1993750"/>
              <a:ext cx="38250" cy="62075"/>
            </a:xfrm>
            <a:custGeom>
              <a:avLst/>
              <a:gdLst/>
              <a:ahLst/>
              <a:cxnLst/>
              <a:rect l="l" t="t" r="r" b="b"/>
              <a:pathLst>
                <a:path w="1530" h="2483" extrusionOk="0">
                  <a:moveTo>
                    <a:pt x="728" y="1"/>
                  </a:moveTo>
                  <a:cubicBezTo>
                    <a:pt x="327" y="26"/>
                    <a:pt x="1" y="577"/>
                    <a:pt x="26" y="1279"/>
                  </a:cubicBezTo>
                  <a:cubicBezTo>
                    <a:pt x="51" y="1956"/>
                    <a:pt x="402" y="2482"/>
                    <a:pt x="803" y="2482"/>
                  </a:cubicBezTo>
                  <a:cubicBezTo>
                    <a:pt x="1204" y="2482"/>
                    <a:pt x="1530" y="1906"/>
                    <a:pt x="1505" y="1229"/>
                  </a:cubicBezTo>
                  <a:cubicBezTo>
                    <a:pt x="1480" y="552"/>
                    <a:pt x="1129" y="1"/>
                    <a:pt x="728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37"/>
            <p:cNvSpPr/>
            <p:nvPr/>
          </p:nvSpPr>
          <p:spPr>
            <a:xfrm>
              <a:off x="2424950" y="1978100"/>
              <a:ext cx="37625" cy="62050"/>
            </a:xfrm>
            <a:custGeom>
              <a:avLst/>
              <a:gdLst/>
              <a:ahLst/>
              <a:cxnLst/>
              <a:rect l="l" t="t" r="r" b="b"/>
              <a:pathLst>
                <a:path w="1505" h="2482" extrusionOk="0">
                  <a:moveTo>
                    <a:pt x="728" y="0"/>
                  </a:moveTo>
                  <a:cubicBezTo>
                    <a:pt x="327" y="0"/>
                    <a:pt x="1" y="577"/>
                    <a:pt x="26" y="1254"/>
                  </a:cubicBezTo>
                  <a:cubicBezTo>
                    <a:pt x="51" y="1930"/>
                    <a:pt x="377" y="2482"/>
                    <a:pt x="803" y="2482"/>
                  </a:cubicBezTo>
                  <a:cubicBezTo>
                    <a:pt x="1204" y="2457"/>
                    <a:pt x="1504" y="1905"/>
                    <a:pt x="1504" y="1203"/>
                  </a:cubicBezTo>
                  <a:cubicBezTo>
                    <a:pt x="1479" y="527"/>
                    <a:pt x="1129" y="0"/>
                    <a:pt x="72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37"/>
            <p:cNvSpPr/>
            <p:nvPr/>
          </p:nvSpPr>
          <p:spPr>
            <a:xfrm>
              <a:off x="2381100" y="2053275"/>
              <a:ext cx="89000" cy="89000"/>
            </a:xfrm>
            <a:custGeom>
              <a:avLst/>
              <a:gdLst/>
              <a:ahLst/>
              <a:cxnLst/>
              <a:rect l="l" t="t" r="r" b="b"/>
              <a:pathLst>
                <a:path w="3560" h="3560" extrusionOk="0">
                  <a:moveTo>
                    <a:pt x="1780" y="1"/>
                  </a:moveTo>
                  <a:cubicBezTo>
                    <a:pt x="802" y="1"/>
                    <a:pt x="0" y="803"/>
                    <a:pt x="0" y="1780"/>
                  </a:cubicBezTo>
                  <a:cubicBezTo>
                    <a:pt x="0" y="2758"/>
                    <a:pt x="802" y="3560"/>
                    <a:pt x="1780" y="3560"/>
                  </a:cubicBezTo>
                  <a:cubicBezTo>
                    <a:pt x="2757" y="3560"/>
                    <a:pt x="3559" y="2758"/>
                    <a:pt x="3559" y="1780"/>
                  </a:cubicBezTo>
                  <a:cubicBezTo>
                    <a:pt x="3559" y="803"/>
                    <a:pt x="2757" y="1"/>
                    <a:pt x="1780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37"/>
            <p:cNvSpPr/>
            <p:nvPr/>
          </p:nvSpPr>
          <p:spPr>
            <a:xfrm>
              <a:off x="2904275" y="2071450"/>
              <a:ext cx="89000" cy="89000"/>
            </a:xfrm>
            <a:custGeom>
              <a:avLst/>
              <a:gdLst/>
              <a:ahLst/>
              <a:cxnLst/>
              <a:rect l="l" t="t" r="r" b="b"/>
              <a:pathLst>
                <a:path w="3560" h="3560" extrusionOk="0">
                  <a:moveTo>
                    <a:pt x="1780" y="1"/>
                  </a:moveTo>
                  <a:cubicBezTo>
                    <a:pt x="803" y="1"/>
                    <a:pt x="1" y="803"/>
                    <a:pt x="1" y="1780"/>
                  </a:cubicBezTo>
                  <a:cubicBezTo>
                    <a:pt x="1" y="2758"/>
                    <a:pt x="803" y="3560"/>
                    <a:pt x="1780" y="3560"/>
                  </a:cubicBezTo>
                  <a:cubicBezTo>
                    <a:pt x="2758" y="3560"/>
                    <a:pt x="3560" y="2758"/>
                    <a:pt x="3560" y="1780"/>
                  </a:cubicBezTo>
                  <a:cubicBezTo>
                    <a:pt x="3560" y="803"/>
                    <a:pt x="2758" y="1"/>
                    <a:pt x="1780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37"/>
            <p:cNvSpPr/>
            <p:nvPr/>
          </p:nvSpPr>
          <p:spPr>
            <a:xfrm>
              <a:off x="2413675" y="1186125"/>
              <a:ext cx="625975" cy="403525"/>
            </a:xfrm>
            <a:custGeom>
              <a:avLst/>
              <a:gdLst/>
              <a:ahLst/>
              <a:cxnLst/>
              <a:rect l="l" t="t" r="r" b="b"/>
              <a:pathLst>
                <a:path w="25039" h="16141" extrusionOk="0">
                  <a:moveTo>
                    <a:pt x="14236" y="0"/>
                  </a:moveTo>
                  <a:cubicBezTo>
                    <a:pt x="12732" y="100"/>
                    <a:pt x="11354" y="426"/>
                    <a:pt x="10101" y="902"/>
                  </a:cubicBezTo>
                  <a:cubicBezTo>
                    <a:pt x="4136" y="3183"/>
                    <a:pt x="853" y="8972"/>
                    <a:pt x="151" y="10351"/>
                  </a:cubicBezTo>
                  <a:cubicBezTo>
                    <a:pt x="51" y="10551"/>
                    <a:pt x="1" y="10652"/>
                    <a:pt x="1" y="10652"/>
                  </a:cubicBezTo>
                  <a:cubicBezTo>
                    <a:pt x="577" y="11454"/>
                    <a:pt x="1254" y="12155"/>
                    <a:pt x="2081" y="12732"/>
                  </a:cubicBezTo>
                  <a:cubicBezTo>
                    <a:pt x="2181" y="12807"/>
                    <a:pt x="2306" y="12907"/>
                    <a:pt x="2407" y="12983"/>
                  </a:cubicBezTo>
                  <a:cubicBezTo>
                    <a:pt x="3184" y="13484"/>
                    <a:pt x="4036" y="13935"/>
                    <a:pt x="4963" y="14311"/>
                  </a:cubicBezTo>
                  <a:cubicBezTo>
                    <a:pt x="5088" y="14361"/>
                    <a:pt x="5214" y="14411"/>
                    <a:pt x="5339" y="14461"/>
                  </a:cubicBezTo>
                  <a:cubicBezTo>
                    <a:pt x="6016" y="14712"/>
                    <a:pt x="6717" y="14937"/>
                    <a:pt x="7419" y="15113"/>
                  </a:cubicBezTo>
                  <a:cubicBezTo>
                    <a:pt x="7695" y="15188"/>
                    <a:pt x="7971" y="15238"/>
                    <a:pt x="8246" y="15313"/>
                  </a:cubicBezTo>
                  <a:cubicBezTo>
                    <a:pt x="8372" y="15338"/>
                    <a:pt x="8497" y="15363"/>
                    <a:pt x="8647" y="15389"/>
                  </a:cubicBezTo>
                  <a:cubicBezTo>
                    <a:pt x="9073" y="15489"/>
                    <a:pt x="9524" y="15564"/>
                    <a:pt x="9951" y="15639"/>
                  </a:cubicBezTo>
                  <a:cubicBezTo>
                    <a:pt x="10452" y="15714"/>
                    <a:pt x="10928" y="15790"/>
                    <a:pt x="11429" y="15840"/>
                  </a:cubicBezTo>
                  <a:cubicBezTo>
                    <a:pt x="11555" y="15865"/>
                    <a:pt x="11705" y="15865"/>
                    <a:pt x="11830" y="15890"/>
                  </a:cubicBezTo>
                  <a:cubicBezTo>
                    <a:pt x="12507" y="15965"/>
                    <a:pt x="13184" y="16015"/>
                    <a:pt x="13835" y="16040"/>
                  </a:cubicBezTo>
                  <a:cubicBezTo>
                    <a:pt x="13986" y="16065"/>
                    <a:pt x="14111" y="16065"/>
                    <a:pt x="14261" y="16065"/>
                  </a:cubicBezTo>
                  <a:cubicBezTo>
                    <a:pt x="15088" y="16115"/>
                    <a:pt x="15890" y="16140"/>
                    <a:pt x="16692" y="16140"/>
                  </a:cubicBezTo>
                  <a:lnTo>
                    <a:pt x="17093" y="16140"/>
                  </a:lnTo>
                  <a:cubicBezTo>
                    <a:pt x="17996" y="16140"/>
                    <a:pt x="18848" y="16090"/>
                    <a:pt x="19650" y="16065"/>
                  </a:cubicBezTo>
                  <a:cubicBezTo>
                    <a:pt x="19800" y="16065"/>
                    <a:pt x="19951" y="16040"/>
                    <a:pt x="20076" y="16040"/>
                  </a:cubicBezTo>
                  <a:cubicBezTo>
                    <a:pt x="20928" y="15990"/>
                    <a:pt x="21680" y="15940"/>
                    <a:pt x="22357" y="15865"/>
                  </a:cubicBezTo>
                  <a:cubicBezTo>
                    <a:pt x="22507" y="15865"/>
                    <a:pt x="22632" y="15840"/>
                    <a:pt x="22783" y="15840"/>
                  </a:cubicBezTo>
                  <a:cubicBezTo>
                    <a:pt x="23635" y="15739"/>
                    <a:pt x="24261" y="15664"/>
                    <a:pt x="24662" y="15614"/>
                  </a:cubicBezTo>
                  <a:cubicBezTo>
                    <a:pt x="24913" y="15589"/>
                    <a:pt x="25038" y="15564"/>
                    <a:pt x="25038" y="15564"/>
                  </a:cubicBezTo>
                  <a:cubicBezTo>
                    <a:pt x="25038" y="15564"/>
                    <a:pt x="25038" y="15489"/>
                    <a:pt x="25013" y="15363"/>
                  </a:cubicBezTo>
                  <a:cubicBezTo>
                    <a:pt x="24988" y="14937"/>
                    <a:pt x="24863" y="13910"/>
                    <a:pt x="24612" y="12531"/>
                  </a:cubicBezTo>
                  <a:cubicBezTo>
                    <a:pt x="24011" y="9424"/>
                    <a:pt x="22682" y="4687"/>
                    <a:pt x="19775" y="2005"/>
                  </a:cubicBezTo>
                  <a:cubicBezTo>
                    <a:pt x="19174" y="1454"/>
                    <a:pt x="18522" y="1003"/>
                    <a:pt x="17795" y="652"/>
                  </a:cubicBezTo>
                  <a:cubicBezTo>
                    <a:pt x="17645" y="602"/>
                    <a:pt x="17469" y="526"/>
                    <a:pt x="17319" y="451"/>
                  </a:cubicBezTo>
                  <a:cubicBezTo>
                    <a:pt x="16567" y="175"/>
                    <a:pt x="15765" y="0"/>
                    <a:pt x="148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37"/>
            <p:cNvSpPr/>
            <p:nvPr/>
          </p:nvSpPr>
          <p:spPr>
            <a:xfrm>
              <a:off x="2530550" y="1388050"/>
              <a:ext cx="21750" cy="35500"/>
            </a:xfrm>
            <a:custGeom>
              <a:avLst/>
              <a:gdLst/>
              <a:ahLst/>
              <a:cxnLst/>
              <a:rect l="l" t="t" r="r" b="b"/>
              <a:pathLst>
                <a:path w="870" h="1420" extrusionOk="0">
                  <a:moveTo>
                    <a:pt x="613" y="0"/>
                  </a:moveTo>
                  <a:cubicBezTo>
                    <a:pt x="533" y="0"/>
                    <a:pt x="458" y="44"/>
                    <a:pt x="438" y="144"/>
                  </a:cubicBezTo>
                  <a:cubicBezTo>
                    <a:pt x="363" y="494"/>
                    <a:pt x="238" y="795"/>
                    <a:pt x="88" y="1096"/>
                  </a:cubicBezTo>
                  <a:cubicBezTo>
                    <a:pt x="1" y="1270"/>
                    <a:pt x="155" y="1420"/>
                    <a:pt x="291" y="1420"/>
                  </a:cubicBezTo>
                  <a:cubicBezTo>
                    <a:pt x="351" y="1420"/>
                    <a:pt x="408" y="1391"/>
                    <a:pt x="438" y="1322"/>
                  </a:cubicBezTo>
                  <a:cubicBezTo>
                    <a:pt x="614" y="971"/>
                    <a:pt x="739" y="620"/>
                    <a:pt x="839" y="269"/>
                  </a:cubicBezTo>
                  <a:cubicBezTo>
                    <a:pt x="870" y="103"/>
                    <a:pt x="736" y="0"/>
                    <a:pt x="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37"/>
            <p:cNvSpPr/>
            <p:nvPr/>
          </p:nvSpPr>
          <p:spPr>
            <a:xfrm>
              <a:off x="2548250" y="1404850"/>
              <a:ext cx="19875" cy="31425"/>
            </a:xfrm>
            <a:custGeom>
              <a:avLst/>
              <a:gdLst/>
              <a:ahLst/>
              <a:cxnLst/>
              <a:rect l="l" t="t" r="r" b="b"/>
              <a:pathLst>
                <a:path w="795" h="1257" extrusionOk="0">
                  <a:moveTo>
                    <a:pt x="515" y="0"/>
                  </a:moveTo>
                  <a:cubicBezTo>
                    <a:pt x="455" y="0"/>
                    <a:pt x="395" y="29"/>
                    <a:pt x="357" y="98"/>
                  </a:cubicBezTo>
                  <a:cubicBezTo>
                    <a:pt x="207" y="399"/>
                    <a:pt x="106" y="675"/>
                    <a:pt x="31" y="1000"/>
                  </a:cubicBezTo>
                  <a:cubicBezTo>
                    <a:pt x="1" y="1151"/>
                    <a:pt x="143" y="1257"/>
                    <a:pt x="267" y="1257"/>
                  </a:cubicBezTo>
                  <a:cubicBezTo>
                    <a:pt x="349" y="1257"/>
                    <a:pt x="422" y="1210"/>
                    <a:pt x="432" y="1101"/>
                  </a:cubicBezTo>
                  <a:cubicBezTo>
                    <a:pt x="507" y="825"/>
                    <a:pt x="583" y="574"/>
                    <a:pt x="708" y="324"/>
                  </a:cubicBezTo>
                  <a:cubicBezTo>
                    <a:pt x="795" y="150"/>
                    <a:pt x="652" y="0"/>
                    <a:pt x="5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37"/>
            <p:cNvSpPr/>
            <p:nvPr/>
          </p:nvSpPr>
          <p:spPr>
            <a:xfrm>
              <a:off x="2575475" y="1335950"/>
              <a:ext cx="17100" cy="32400"/>
            </a:xfrm>
            <a:custGeom>
              <a:avLst/>
              <a:gdLst/>
              <a:ahLst/>
              <a:cxnLst/>
              <a:rect l="l" t="t" r="r" b="b"/>
              <a:pathLst>
                <a:path w="684" h="1296" extrusionOk="0">
                  <a:moveTo>
                    <a:pt x="485" y="0"/>
                  </a:moveTo>
                  <a:cubicBezTo>
                    <a:pt x="376" y="0"/>
                    <a:pt x="258" y="69"/>
                    <a:pt x="245" y="198"/>
                  </a:cubicBezTo>
                  <a:cubicBezTo>
                    <a:pt x="220" y="498"/>
                    <a:pt x="170" y="774"/>
                    <a:pt x="45" y="1050"/>
                  </a:cubicBezTo>
                  <a:cubicBezTo>
                    <a:pt x="0" y="1199"/>
                    <a:pt x="125" y="1295"/>
                    <a:pt x="248" y="1295"/>
                  </a:cubicBezTo>
                  <a:cubicBezTo>
                    <a:pt x="332" y="1295"/>
                    <a:pt x="416" y="1251"/>
                    <a:pt x="446" y="1150"/>
                  </a:cubicBezTo>
                  <a:cubicBezTo>
                    <a:pt x="571" y="849"/>
                    <a:pt x="646" y="523"/>
                    <a:pt x="671" y="198"/>
                  </a:cubicBezTo>
                  <a:cubicBezTo>
                    <a:pt x="684" y="63"/>
                    <a:pt x="588" y="0"/>
                    <a:pt x="4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37"/>
            <p:cNvSpPr/>
            <p:nvPr/>
          </p:nvSpPr>
          <p:spPr>
            <a:xfrm>
              <a:off x="2712550" y="1355625"/>
              <a:ext cx="15600" cy="31175"/>
            </a:xfrm>
            <a:custGeom>
              <a:avLst/>
              <a:gdLst/>
              <a:ahLst/>
              <a:cxnLst/>
              <a:rect l="l" t="t" r="r" b="b"/>
              <a:pathLst>
                <a:path w="624" h="1247" extrusionOk="0">
                  <a:moveTo>
                    <a:pt x="360" y="1"/>
                  </a:moveTo>
                  <a:cubicBezTo>
                    <a:pt x="281" y="1"/>
                    <a:pt x="205" y="42"/>
                    <a:pt x="176" y="137"/>
                  </a:cubicBezTo>
                  <a:cubicBezTo>
                    <a:pt x="51" y="438"/>
                    <a:pt x="1" y="739"/>
                    <a:pt x="1" y="1040"/>
                  </a:cubicBezTo>
                  <a:cubicBezTo>
                    <a:pt x="1" y="1177"/>
                    <a:pt x="101" y="1246"/>
                    <a:pt x="204" y="1246"/>
                  </a:cubicBezTo>
                  <a:cubicBezTo>
                    <a:pt x="308" y="1246"/>
                    <a:pt x="414" y="1177"/>
                    <a:pt x="427" y="1040"/>
                  </a:cubicBezTo>
                  <a:cubicBezTo>
                    <a:pt x="427" y="764"/>
                    <a:pt x="477" y="513"/>
                    <a:pt x="577" y="263"/>
                  </a:cubicBezTo>
                  <a:cubicBezTo>
                    <a:pt x="623" y="108"/>
                    <a:pt x="488" y="1"/>
                    <a:pt x="3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37"/>
            <p:cNvSpPr/>
            <p:nvPr/>
          </p:nvSpPr>
          <p:spPr>
            <a:xfrm>
              <a:off x="2741375" y="1363300"/>
              <a:ext cx="14550" cy="34925"/>
            </a:xfrm>
            <a:custGeom>
              <a:avLst/>
              <a:gdLst/>
              <a:ahLst/>
              <a:cxnLst/>
              <a:rect l="l" t="t" r="r" b="b"/>
              <a:pathLst>
                <a:path w="582" h="1397" extrusionOk="0">
                  <a:moveTo>
                    <a:pt x="327" y="0"/>
                  </a:moveTo>
                  <a:cubicBezTo>
                    <a:pt x="246" y="0"/>
                    <a:pt x="171" y="46"/>
                    <a:pt x="151" y="156"/>
                  </a:cubicBezTo>
                  <a:cubicBezTo>
                    <a:pt x="101" y="507"/>
                    <a:pt x="51" y="858"/>
                    <a:pt x="0" y="1209"/>
                  </a:cubicBezTo>
                  <a:cubicBezTo>
                    <a:pt x="0" y="1334"/>
                    <a:pt x="101" y="1397"/>
                    <a:pt x="204" y="1397"/>
                  </a:cubicBezTo>
                  <a:cubicBezTo>
                    <a:pt x="307" y="1397"/>
                    <a:pt x="414" y="1334"/>
                    <a:pt x="426" y="1209"/>
                  </a:cubicBezTo>
                  <a:cubicBezTo>
                    <a:pt x="452" y="883"/>
                    <a:pt x="502" y="582"/>
                    <a:pt x="552" y="256"/>
                  </a:cubicBezTo>
                  <a:cubicBezTo>
                    <a:pt x="582" y="106"/>
                    <a:pt x="449" y="0"/>
                    <a:pt x="3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37"/>
            <p:cNvSpPr/>
            <p:nvPr/>
          </p:nvSpPr>
          <p:spPr>
            <a:xfrm>
              <a:off x="2724450" y="1439100"/>
              <a:ext cx="13325" cy="32575"/>
            </a:xfrm>
            <a:custGeom>
              <a:avLst/>
              <a:gdLst/>
              <a:ahLst/>
              <a:cxnLst/>
              <a:rect l="l" t="t" r="r" b="b"/>
              <a:pathLst>
                <a:path w="533" h="1303" extrusionOk="0">
                  <a:moveTo>
                    <a:pt x="201" y="0"/>
                  </a:moveTo>
                  <a:cubicBezTo>
                    <a:pt x="101" y="0"/>
                    <a:pt x="1" y="69"/>
                    <a:pt x="1" y="207"/>
                  </a:cubicBezTo>
                  <a:cubicBezTo>
                    <a:pt x="1" y="533"/>
                    <a:pt x="26" y="833"/>
                    <a:pt x="101" y="1159"/>
                  </a:cubicBezTo>
                  <a:cubicBezTo>
                    <a:pt x="121" y="1259"/>
                    <a:pt x="196" y="1303"/>
                    <a:pt x="276" y="1303"/>
                  </a:cubicBezTo>
                  <a:cubicBezTo>
                    <a:pt x="398" y="1303"/>
                    <a:pt x="532" y="1200"/>
                    <a:pt x="502" y="1034"/>
                  </a:cubicBezTo>
                  <a:cubicBezTo>
                    <a:pt x="452" y="758"/>
                    <a:pt x="402" y="483"/>
                    <a:pt x="402" y="207"/>
                  </a:cubicBezTo>
                  <a:cubicBezTo>
                    <a:pt x="402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37"/>
            <p:cNvSpPr/>
            <p:nvPr/>
          </p:nvSpPr>
          <p:spPr>
            <a:xfrm>
              <a:off x="2755475" y="1436575"/>
              <a:ext cx="12550" cy="33550"/>
            </a:xfrm>
            <a:custGeom>
              <a:avLst/>
              <a:gdLst/>
              <a:ahLst/>
              <a:cxnLst/>
              <a:rect l="l" t="t" r="r" b="b"/>
              <a:pathLst>
                <a:path w="502" h="1342" extrusionOk="0">
                  <a:moveTo>
                    <a:pt x="295" y="1"/>
                  </a:moveTo>
                  <a:cubicBezTo>
                    <a:pt x="188" y="1"/>
                    <a:pt x="76" y="70"/>
                    <a:pt x="63" y="208"/>
                  </a:cubicBezTo>
                  <a:cubicBezTo>
                    <a:pt x="63" y="508"/>
                    <a:pt x="38" y="834"/>
                    <a:pt x="13" y="1135"/>
                  </a:cubicBezTo>
                  <a:cubicBezTo>
                    <a:pt x="0" y="1273"/>
                    <a:pt x="101" y="1342"/>
                    <a:pt x="207" y="1342"/>
                  </a:cubicBezTo>
                  <a:cubicBezTo>
                    <a:pt x="314" y="1342"/>
                    <a:pt x="426" y="1273"/>
                    <a:pt x="439" y="1135"/>
                  </a:cubicBezTo>
                  <a:cubicBezTo>
                    <a:pt x="439" y="834"/>
                    <a:pt x="464" y="508"/>
                    <a:pt x="489" y="208"/>
                  </a:cubicBezTo>
                  <a:cubicBezTo>
                    <a:pt x="502" y="70"/>
                    <a:pt x="401" y="1"/>
                    <a:pt x="2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37"/>
            <p:cNvSpPr/>
            <p:nvPr/>
          </p:nvSpPr>
          <p:spPr>
            <a:xfrm>
              <a:off x="2835225" y="1341050"/>
              <a:ext cx="19450" cy="44200"/>
            </a:xfrm>
            <a:custGeom>
              <a:avLst/>
              <a:gdLst/>
              <a:ahLst/>
              <a:cxnLst/>
              <a:rect l="l" t="t" r="r" b="b"/>
              <a:pathLst>
                <a:path w="778" h="1768" extrusionOk="0">
                  <a:moveTo>
                    <a:pt x="257" y="0"/>
                  </a:moveTo>
                  <a:cubicBezTo>
                    <a:pt x="135" y="0"/>
                    <a:pt x="1" y="103"/>
                    <a:pt x="31" y="269"/>
                  </a:cubicBezTo>
                  <a:cubicBezTo>
                    <a:pt x="81" y="720"/>
                    <a:pt x="181" y="1171"/>
                    <a:pt x="332" y="1623"/>
                  </a:cubicBezTo>
                  <a:cubicBezTo>
                    <a:pt x="362" y="1724"/>
                    <a:pt x="445" y="1768"/>
                    <a:pt x="529" y="1768"/>
                  </a:cubicBezTo>
                  <a:cubicBezTo>
                    <a:pt x="653" y="1768"/>
                    <a:pt x="777" y="1672"/>
                    <a:pt x="733" y="1522"/>
                  </a:cubicBezTo>
                  <a:cubicBezTo>
                    <a:pt x="582" y="1071"/>
                    <a:pt x="482" y="620"/>
                    <a:pt x="432" y="144"/>
                  </a:cubicBezTo>
                  <a:cubicBezTo>
                    <a:pt x="412" y="45"/>
                    <a:pt x="337" y="0"/>
                    <a:pt x="2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37"/>
            <p:cNvSpPr/>
            <p:nvPr/>
          </p:nvSpPr>
          <p:spPr>
            <a:xfrm>
              <a:off x="2869825" y="1346375"/>
              <a:ext cx="16600" cy="32700"/>
            </a:xfrm>
            <a:custGeom>
              <a:avLst/>
              <a:gdLst/>
              <a:ahLst/>
              <a:cxnLst/>
              <a:rect l="l" t="t" r="r" b="b"/>
              <a:pathLst>
                <a:path w="664" h="1308" extrusionOk="0">
                  <a:moveTo>
                    <a:pt x="227" y="0"/>
                  </a:moveTo>
                  <a:cubicBezTo>
                    <a:pt x="146" y="0"/>
                    <a:pt x="70" y="47"/>
                    <a:pt x="50" y="156"/>
                  </a:cubicBezTo>
                  <a:cubicBezTo>
                    <a:pt x="0" y="532"/>
                    <a:pt x="50" y="858"/>
                    <a:pt x="226" y="1209"/>
                  </a:cubicBezTo>
                  <a:cubicBezTo>
                    <a:pt x="264" y="1278"/>
                    <a:pt x="324" y="1307"/>
                    <a:pt x="384" y="1307"/>
                  </a:cubicBezTo>
                  <a:cubicBezTo>
                    <a:pt x="521" y="1307"/>
                    <a:pt x="664" y="1157"/>
                    <a:pt x="577" y="984"/>
                  </a:cubicBezTo>
                  <a:cubicBezTo>
                    <a:pt x="476" y="758"/>
                    <a:pt x="426" y="507"/>
                    <a:pt x="451" y="257"/>
                  </a:cubicBezTo>
                  <a:cubicBezTo>
                    <a:pt x="482" y="106"/>
                    <a:pt x="348" y="0"/>
                    <a:pt x="2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37"/>
            <p:cNvSpPr/>
            <p:nvPr/>
          </p:nvSpPr>
          <p:spPr>
            <a:xfrm>
              <a:off x="2864700" y="1418250"/>
              <a:ext cx="17175" cy="32450"/>
            </a:xfrm>
            <a:custGeom>
              <a:avLst/>
              <a:gdLst/>
              <a:ahLst/>
              <a:cxnLst/>
              <a:rect l="l" t="t" r="r" b="b"/>
              <a:pathLst>
                <a:path w="687" h="1298" extrusionOk="0">
                  <a:moveTo>
                    <a:pt x="246" y="0"/>
                  </a:moveTo>
                  <a:cubicBezTo>
                    <a:pt x="127" y="0"/>
                    <a:pt x="0" y="102"/>
                    <a:pt x="30" y="264"/>
                  </a:cubicBezTo>
                  <a:cubicBezTo>
                    <a:pt x="105" y="565"/>
                    <a:pt x="180" y="865"/>
                    <a:pt x="255" y="1141"/>
                  </a:cubicBezTo>
                  <a:cubicBezTo>
                    <a:pt x="275" y="1251"/>
                    <a:pt x="351" y="1297"/>
                    <a:pt x="432" y="1297"/>
                  </a:cubicBezTo>
                  <a:cubicBezTo>
                    <a:pt x="553" y="1297"/>
                    <a:pt x="687" y="1192"/>
                    <a:pt x="656" y="1041"/>
                  </a:cubicBezTo>
                  <a:cubicBezTo>
                    <a:pt x="581" y="740"/>
                    <a:pt x="506" y="439"/>
                    <a:pt x="431" y="164"/>
                  </a:cubicBezTo>
                  <a:cubicBezTo>
                    <a:pt x="410" y="50"/>
                    <a:pt x="330" y="0"/>
                    <a:pt x="2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37"/>
            <p:cNvSpPr/>
            <p:nvPr/>
          </p:nvSpPr>
          <p:spPr>
            <a:xfrm>
              <a:off x="2904900" y="1398825"/>
              <a:ext cx="13950" cy="28375"/>
            </a:xfrm>
            <a:custGeom>
              <a:avLst/>
              <a:gdLst/>
              <a:ahLst/>
              <a:cxnLst/>
              <a:rect l="l" t="t" r="r" b="b"/>
              <a:pathLst>
                <a:path w="558" h="1135" extrusionOk="0">
                  <a:moveTo>
                    <a:pt x="201" y="1"/>
                  </a:moveTo>
                  <a:cubicBezTo>
                    <a:pt x="101" y="1"/>
                    <a:pt x="1" y="63"/>
                    <a:pt x="1" y="189"/>
                  </a:cubicBezTo>
                  <a:cubicBezTo>
                    <a:pt x="1" y="464"/>
                    <a:pt x="51" y="715"/>
                    <a:pt x="101" y="991"/>
                  </a:cubicBezTo>
                  <a:cubicBezTo>
                    <a:pt x="131" y="1090"/>
                    <a:pt x="212" y="1134"/>
                    <a:pt x="296" y="1134"/>
                  </a:cubicBezTo>
                  <a:cubicBezTo>
                    <a:pt x="423" y="1134"/>
                    <a:pt x="557" y="1032"/>
                    <a:pt x="527" y="865"/>
                  </a:cubicBezTo>
                  <a:cubicBezTo>
                    <a:pt x="452" y="640"/>
                    <a:pt x="427" y="439"/>
                    <a:pt x="402" y="189"/>
                  </a:cubicBezTo>
                  <a:cubicBezTo>
                    <a:pt x="402" y="63"/>
                    <a:pt x="302" y="1"/>
                    <a:pt x="2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37"/>
            <p:cNvSpPr/>
            <p:nvPr/>
          </p:nvSpPr>
          <p:spPr>
            <a:xfrm>
              <a:off x="2914700" y="1313525"/>
              <a:ext cx="33075" cy="41650"/>
            </a:xfrm>
            <a:custGeom>
              <a:avLst/>
              <a:gdLst/>
              <a:ahLst/>
              <a:cxnLst/>
              <a:rect l="l" t="t" r="r" b="b"/>
              <a:pathLst>
                <a:path w="1323" h="1666" extrusionOk="0">
                  <a:moveTo>
                    <a:pt x="291" y="1"/>
                  </a:moveTo>
                  <a:cubicBezTo>
                    <a:pt x="132" y="1"/>
                    <a:pt x="0" y="214"/>
                    <a:pt x="135" y="368"/>
                  </a:cubicBezTo>
                  <a:cubicBezTo>
                    <a:pt x="461" y="694"/>
                    <a:pt x="712" y="1069"/>
                    <a:pt x="862" y="1521"/>
                  </a:cubicBezTo>
                  <a:cubicBezTo>
                    <a:pt x="902" y="1622"/>
                    <a:pt x="992" y="1666"/>
                    <a:pt x="1078" y="1666"/>
                  </a:cubicBezTo>
                  <a:cubicBezTo>
                    <a:pt x="1204" y="1666"/>
                    <a:pt x="1323" y="1570"/>
                    <a:pt x="1263" y="1420"/>
                  </a:cubicBezTo>
                  <a:cubicBezTo>
                    <a:pt x="1088" y="894"/>
                    <a:pt x="812" y="443"/>
                    <a:pt x="436" y="67"/>
                  </a:cubicBezTo>
                  <a:cubicBezTo>
                    <a:pt x="389" y="20"/>
                    <a:pt x="339" y="1"/>
                    <a:pt x="2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37"/>
            <p:cNvSpPr/>
            <p:nvPr/>
          </p:nvSpPr>
          <p:spPr>
            <a:xfrm>
              <a:off x="2619950" y="1070100"/>
              <a:ext cx="303150" cy="265400"/>
            </a:xfrm>
            <a:custGeom>
              <a:avLst/>
              <a:gdLst/>
              <a:ahLst/>
              <a:cxnLst/>
              <a:rect l="l" t="t" r="r" b="b"/>
              <a:pathLst>
                <a:path w="12126" h="10616" extrusionOk="0">
                  <a:moveTo>
                    <a:pt x="9279" y="1"/>
                  </a:moveTo>
                  <a:cubicBezTo>
                    <a:pt x="8078" y="1"/>
                    <a:pt x="7715" y="4115"/>
                    <a:pt x="7715" y="4115"/>
                  </a:cubicBezTo>
                  <a:cubicBezTo>
                    <a:pt x="7715" y="4115"/>
                    <a:pt x="7046" y="4"/>
                    <a:pt x="6103" y="4"/>
                  </a:cubicBezTo>
                  <a:cubicBezTo>
                    <a:pt x="6097" y="4"/>
                    <a:pt x="6091" y="4"/>
                    <a:pt x="6085" y="4"/>
                  </a:cubicBezTo>
                  <a:cubicBezTo>
                    <a:pt x="5659" y="29"/>
                    <a:pt x="5735" y="882"/>
                    <a:pt x="5960" y="1809"/>
                  </a:cubicBezTo>
                  <a:cubicBezTo>
                    <a:pt x="6136" y="2486"/>
                    <a:pt x="6386" y="3187"/>
                    <a:pt x="6537" y="3638"/>
                  </a:cubicBezTo>
                  <a:lnTo>
                    <a:pt x="6537" y="3664"/>
                  </a:lnTo>
                  <a:cubicBezTo>
                    <a:pt x="6612" y="3864"/>
                    <a:pt x="6687" y="4014"/>
                    <a:pt x="6712" y="4090"/>
                  </a:cubicBezTo>
                  <a:cubicBezTo>
                    <a:pt x="6687" y="4039"/>
                    <a:pt x="6637" y="3914"/>
                    <a:pt x="6562" y="3789"/>
                  </a:cubicBezTo>
                  <a:cubicBezTo>
                    <a:pt x="6122" y="2887"/>
                    <a:pt x="4893" y="555"/>
                    <a:pt x="3997" y="555"/>
                  </a:cubicBezTo>
                  <a:cubicBezTo>
                    <a:pt x="3922" y="555"/>
                    <a:pt x="3849" y="571"/>
                    <a:pt x="3780" y="606"/>
                  </a:cubicBezTo>
                  <a:cubicBezTo>
                    <a:pt x="2777" y="1057"/>
                    <a:pt x="5083" y="3638"/>
                    <a:pt x="5559" y="4190"/>
                  </a:cubicBezTo>
                  <a:cubicBezTo>
                    <a:pt x="5126" y="3735"/>
                    <a:pt x="3269" y="1913"/>
                    <a:pt x="2110" y="1913"/>
                  </a:cubicBezTo>
                  <a:cubicBezTo>
                    <a:pt x="1928" y="1913"/>
                    <a:pt x="1764" y="1958"/>
                    <a:pt x="1624" y="2060"/>
                  </a:cubicBezTo>
                  <a:cubicBezTo>
                    <a:pt x="547" y="2887"/>
                    <a:pt x="4281" y="4491"/>
                    <a:pt x="4532" y="4591"/>
                  </a:cubicBezTo>
                  <a:cubicBezTo>
                    <a:pt x="4352" y="4561"/>
                    <a:pt x="2855" y="4246"/>
                    <a:pt x="1643" y="4246"/>
                  </a:cubicBezTo>
                  <a:cubicBezTo>
                    <a:pt x="822" y="4246"/>
                    <a:pt x="131" y="4391"/>
                    <a:pt x="70" y="4867"/>
                  </a:cubicBezTo>
                  <a:cubicBezTo>
                    <a:pt x="0" y="5380"/>
                    <a:pt x="757" y="5546"/>
                    <a:pt x="1651" y="5546"/>
                  </a:cubicBezTo>
                  <a:cubicBezTo>
                    <a:pt x="1717" y="5546"/>
                    <a:pt x="1783" y="5545"/>
                    <a:pt x="1850" y="5543"/>
                  </a:cubicBezTo>
                  <a:cubicBezTo>
                    <a:pt x="2903" y="5543"/>
                    <a:pt x="4080" y="5343"/>
                    <a:pt x="4181" y="5318"/>
                  </a:cubicBezTo>
                  <a:lnTo>
                    <a:pt x="4181" y="5318"/>
                  </a:lnTo>
                  <a:cubicBezTo>
                    <a:pt x="4005" y="5493"/>
                    <a:pt x="897" y="8350"/>
                    <a:pt x="1624" y="8977"/>
                  </a:cubicBezTo>
                  <a:cubicBezTo>
                    <a:pt x="1687" y="9027"/>
                    <a:pt x="1764" y="9050"/>
                    <a:pt x="1854" y="9050"/>
                  </a:cubicBezTo>
                  <a:cubicBezTo>
                    <a:pt x="2841" y="9050"/>
                    <a:pt x="5298" y="6255"/>
                    <a:pt x="5459" y="6095"/>
                  </a:cubicBezTo>
                  <a:lnTo>
                    <a:pt x="5459" y="6095"/>
                  </a:lnTo>
                  <a:cubicBezTo>
                    <a:pt x="5384" y="6345"/>
                    <a:pt x="4331" y="10405"/>
                    <a:pt x="5459" y="10606"/>
                  </a:cubicBezTo>
                  <a:cubicBezTo>
                    <a:pt x="5484" y="10612"/>
                    <a:pt x="5509" y="10615"/>
                    <a:pt x="5534" y="10615"/>
                  </a:cubicBezTo>
                  <a:cubicBezTo>
                    <a:pt x="5609" y="10615"/>
                    <a:pt x="5684" y="10587"/>
                    <a:pt x="5760" y="10531"/>
                  </a:cubicBezTo>
                  <a:cubicBezTo>
                    <a:pt x="6211" y="10205"/>
                    <a:pt x="6336" y="8826"/>
                    <a:pt x="6361" y="7699"/>
                  </a:cubicBezTo>
                  <a:cubicBezTo>
                    <a:pt x="6386" y="6947"/>
                    <a:pt x="6361" y="6295"/>
                    <a:pt x="6361" y="6120"/>
                  </a:cubicBezTo>
                  <a:lnTo>
                    <a:pt x="6361" y="6120"/>
                  </a:lnTo>
                  <a:cubicBezTo>
                    <a:pt x="6361" y="6220"/>
                    <a:pt x="6411" y="6521"/>
                    <a:pt x="6486" y="6897"/>
                  </a:cubicBezTo>
                  <a:cubicBezTo>
                    <a:pt x="6723" y="8149"/>
                    <a:pt x="7271" y="10381"/>
                    <a:pt x="8173" y="10381"/>
                  </a:cubicBezTo>
                  <a:cubicBezTo>
                    <a:pt x="8227" y="10381"/>
                    <a:pt x="8284" y="10373"/>
                    <a:pt x="8341" y="10355"/>
                  </a:cubicBezTo>
                  <a:cubicBezTo>
                    <a:pt x="9419" y="10004"/>
                    <a:pt x="8116" y="7598"/>
                    <a:pt x="7489" y="6571"/>
                  </a:cubicBezTo>
                  <a:lnTo>
                    <a:pt x="7489" y="6571"/>
                  </a:lnTo>
                  <a:cubicBezTo>
                    <a:pt x="8031" y="7394"/>
                    <a:pt x="9209" y="9004"/>
                    <a:pt x="10247" y="9004"/>
                  </a:cubicBezTo>
                  <a:cubicBezTo>
                    <a:pt x="10410" y="9004"/>
                    <a:pt x="10569" y="8965"/>
                    <a:pt x="10722" y="8877"/>
                  </a:cubicBezTo>
                  <a:cubicBezTo>
                    <a:pt x="12126" y="8075"/>
                    <a:pt x="8291" y="5994"/>
                    <a:pt x="7865" y="5769"/>
                  </a:cubicBezTo>
                  <a:lnTo>
                    <a:pt x="7865" y="5769"/>
                  </a:lnTo>
                  <a:cubicBezTo>
                    <a:pt x="8133" y="5880"/>
                    <a:pt x="10066" y="6686"/>
                    <a:pt x="11161" y="6686"/>
                  </a:cubicBezTo>
                  <a:cubicBezTo>
                    <a:pt x="11296" y="6686"/>
                    <a:pt x="11419" y="6674"/>
                    <a:pt x="11524" y="6646"/>
                  </a:cubicBezTo>
                  <a:cubicBezTo>
                    <a:pt x="11700" y="6596"/>
                    <a:pt x="11850" y="6496"/>
                    <a:pt x="11875" y="6345"/>
                  </a:cubicBezTo>
                  <a:cubicBezTo>
                    <a:pt x="12050" y="5669"/>
                    <a:pt x="10622" y="5418"/>
                    <a:pt x="9544" y="5293"/>
                  </a:cubicBezTo>
                  <a:cubicBezTo>
                    <a:pt x="8918" y="5243"/>
                    <a:pt x="8416" y="5243"/>
                    <a:pt x="8416" y="5243"/>
                  </a:cubicBezTo>
                  <a:cubicBezTo>
                    <a:pt x="8416" y="5243"/>
                    <a:pt x="8692" y="5192"/>
                    <a:pt x="9068" y="5092"/>
                  </a:cubicBezTo>
                  <a:cubicBezTo>
                    <a:pt x="10070" y="4867"/>
                    <a:pt x="11850" y="4365"/>
                    <a:pt x="11624" y="3588"/>
                  </a:cubicBezTo>
                  <a:cubicBezTo>
                    <a:pt x="11551" y="3362"/>
                    <a:pt x="11355" y="3274"/>
                    <a:pt x="11093" y="3274"/>
                  </a:cubicBezTo>
                  <a:cubicBezTo>
                    <a:pt x="10197" y="3274"/>
                    <a:pt x="8533" y="4313"/>
                    <a:pt x="8416" y="4390"/>
                  </a:cubicBezTo>
                  <a:cubicBezTo>
                    <a:pt x="8517" y="4190"/>
                    <a:pt x="10572" y="180"/>
                    <a:pt x="9344" y="4"/>
                  </a:cubicBezTo>
                  <a:cubicBezTo>
                    <a:pt x="9322" y="2"/>
                    <a:pt x="9300" y="1"/>
                    <a:pt x="92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37"/>
            <p:cNvSpPr/>
            <p:nvPr/>
          </p:nvSpPr>
          <p:spPr>
            <a:xfrm>
              <a:off x="2330975" y="1436750"/>
              <a:ext cx="736250" cy="316425"/>
            </a:xfrm>
            <a:custGeom>
              <a:avLst/>
              <a:gdLst/>
              <a:ahLst/>
              <a:cxnLst/>
              <a:rect l="l" t="t" r="r" b="b"/>
              <a:pathLst>
                <a:path w="29450" h="12657" extrusionOk="0">
                  <a:moveTo>
                    <a:pt x="2782" y="0"/>
                  </a:moveTo>
                  <a:lnTo>
                    <a:pt x="376" y="4988"/>
                  </a:lnTo>
                  <a:lnTo>
                    <a:pt x="0" y="5790"/>
                  </a:lnTo>
                  <a:cubicBezTo>
                    <a:pt x="0" y="5790"/>
                    <a:pt x="752" y="6516"/>
                    <a:pt x="2106" y="7469"/>
                  </a:cubicBezTo>
                  <a:cubicBezTo>
                    <a:pt x="2231" y="7544"/>
                    <a:pt x="2356" y="7619"/>
                    <a:pt x="2456" y="7719"/>
                  </a:cubicBezTo>
                  <a:cubicBezTo>
                    <a:pt x="2482" y="7719"/>
                    <a:pt x="2507" y="7745"/>
                    <a:pt x="2532" y="7745"/>
                  </a:cubicBezTo>
                  <a:cubicBezTo>
                    <a:pt x="2557" y="7770"/>
                    <a:pt x="2582" y="7795"/>
                    <a:pt x="2607" y="7795"/>
                  </a:cubicBezTo>
                  <a:cubicBezTo>
                    <a:pt x="3334" y="8296"/>
                    <a:pt x="4186" y="8847"/>
                    <a:pt x="5188" y="9399"/>
                  </a:cubicBezTo>
                  <a:cubicBezTo>
                    <a:pt x="5314" y="9449"/>
                    <a:pt x="5439" y="9524"/>
                    <a:pt x="5564" y="9574"/>
                  </a:cubicBezTo>
                  <a:cubicBezTo>
                    <a:pt x="6667" y="10176"/>
                    <a:pt x="7920" y="10752"/>
                    <a:pt x="9299" y="11253"/>
                  </a:cubicBezTo>
                  <a:cubicBezTo>
                    <a:pt x="9399" y="11278"/>
                    <a:pt x="9499" y="11329"/>
                    <a:pt x="9624" y="11354"/>
                  </a:cubicBezTo>
                  <a:cubicBezTo>
                    <a:pt x="9750" y="11404"/>
                    <a:pt x="9875" y="11454"/>
                    <a:pt x="10025" y="11504"/>
                  </a:cubicBezTo>
                  <a:cubicBezTo>
                    <a:pt x="11253" y="11905"/>
                    <a:pt x="12582" y="12231"/>
                    <a:pt x="13985" y="12431"/>
                  </a:cubicBezTo>
                  <a:cubicBezTo>
                    <a:pt x="14136" y="12456"/>
                    <a:pt x="14261" y="12456"/>
                    <a:pt x="14411" y="12481"/>
                  </a:cubicBezTo>
                  <a:cubicBezTo>
                    <a:pt x="14762" y="12532"/>
                    <a:pt x="15138" y="12557"/>
                    <a:pt x="15489" y="12607"/>
                  </a:cubicBezTo>
                  <a:cubicBezTo>
                    <a:pt x="15990" y="12632"/>
                    <a:pt x="16441" y="12657"/>
                    <a:pt x="16893" y="12657"/>
                  </a:cubicBezTo>
                  <a:cubicBezTo>
                    <a:pt x="17043" y="12657"/>
                    <a:pt x="17193" y="12657"/>
                    <a:pt x="17319" y="12632"/>
                  </a:cubicBezTo>
                  <a:cubicBezTo>
                    <a:pt x="18321" y="12607"/>
                    <a:pt x="19249" y="12532"/>
                    <a:pt x="20151" y="12356"/>
                  </a:cubicBezTo>
                  <a:cubicBezTo>
                    <a:pt x="20276" y="12356"/>
                    <a:pt x="20426" y="12306"/>
                    <a:pt x="20552" y="12281"/>
                  </a:cubicBezTo>
                  <a:cubicBezTo>
                    <a:pt x="21680" y="12080"/>
                    <a:pt x="22707" y="11755"/>
                    <a:pt x="23634" y="11404"/>
                  </a:cubicBezTo>
                  <a:cubicBezTo>
                    <a:pt x="23785" y="11354"/>
                    <a:pt x="23935" y="11278"/>
                    <a:pt x="24061" y="11228"/>
                  </a:cubicBezTo>
                  <a:cubicBezTo>
                    <a:pt x="25088" y="10802"/>
                    <a:pt x="25990" y="10326"/>
                    <a:pt x="26717" y="9875"/>
                  </a:cubicBezTo>
                  <a:cubicBezTo>
                    <a:pt x="26843" y="9775"/>
                    <a:pt x="26968" y="9699"/>
                    <a:pt x="27093" y="9624"/>
                  </a:cubicBezTo>
                  <a:cubicBezTo>
                    <a:pt x="27218" y="9549"/>
                    <a:pt x="27344" y="9474"/>
                    <a:pt x="27444" y="9374"/>
                  </a:cubicBezTo>
                  <a:cubicBezTo>
                    <a:pt x="27970" y="9023"/>
                    <a:pt x="28396" y="8697"/>
                    <a:pt x="28697" y="8421"/>
                  </a:cubicBezTo>
                  <a:cubicBezTo>
                    <a:pt x="28848" y="8321"/>
                    <a:pt x="28948" y="8221"/>
                    <a:pt x="29048" y="8120"/>
                  </a:cubicBezTo>
                  <a:cubicBezTo>
                    <a:pt x="29324" y="7895"/>
                    <a:pt x="29449" y="7745"/>
                    <a:pt x="29449" y="7745"/>
                  </a:cubicBezTo>
                  <a:lnTo>
                    <a:pt x="28772" y="2331"/>
                  </a:lnTo>
                  <a:cubicBezTo>
                    <a:pt x="28772" y="2331"/>
                    <a:pt x="28447" y="2381"/>
                    <a:pt x="27920" y="2506"/>
                  </a:cubicBezTo>
                  <a:cubicBezTo>
                    <a:pt x="27795" y="2531"/>
                    <a:pt x="27670" y="2557"/>
                    <a:pt x="27544" y="2582"/>
                  </a:cubicBezTo>
                  <a:cubicBezTo>
                    <a:pt x="27419" y="2607"/>
                    <a:pt x="27294" y="2632"/>
                    <a:pt x="27143" y="2657"/>
                  </a:cubicBezTo>
                  <a:cubicBezTo>
                    <a:pt x="26642" y="2757"/>
                    <a:pt x="26041" y="2882"/>
                    <a:pt x="25389" y="2983"/>
                  </a:cubicBezTo>
                  <a:cubicBezTo>
                    <a:pt x="25264" y="3008"/>
                    <a:pt x="25113" y="3033"/>
                    <a:pt x="24988" y="3058"/>
                  </a:cubicBezTo>
                  <a:cubicBezTo>
                    <a:pt x="24361" y="3158"/>
                    <a:pt x="23685" y="3258"/>
                    <a:pt x="22958" y="3359"/>
                  </a:cubicBezTo>
                  <a:cubicBezTo>
                    <a:pt x="22832" y="3384"/>
                    <a:pt x="22707" y="3409"/>
                    <a:pt x="22557" y="3409"/>
                  </a:cubicBezTo>
                  <a:cubicBezTo>
                    <a:pt x="21855" y="3509"/>
                    <a:pt x="21103" y="3609"/>
                    <a:pt x="20351" y="3659"/>
                  </a:cubicBezTo>
                  <a:cubicBezTo>
                    <a:pt x="20201" y="3684"/>
                    <a:pt x="20076" y="3684"/>
                    <a:pt x="19925" y="3709"/>
                  </a:cubicBezTo>
                  <a:cubicBezTo>
                    <a:pt x="19123" y="3760"/>
                    <a:pt x="18321" y="3810"/>
                    <a:pt x="17519" y="3835"/>
                  </a:cubicBezTo>
                  <a:cubicBezTo>
                    <a:pt x="17369" y="3835"/>
                    <a:pt x="17243" y="3860"/>
                    <a:pt x="17093" y="3860"/>
                  </a:cubicBezTo>
                  <a:cubicBezTo>
                    <a:pt x="16467" y="3860"/>
                    <a:pt x="15865" y="3860"/>
                    <a:pt x="15264" y="3810"/>
                  </a:cubicBezTo>
                  <a:lnTo>
                    <a:pt x="14837" y="3810"/>
                  </a:lnTo>
                  <a:cubicBezTo>
                    <a:pt x="14812" y="3810"/>
                    <a:pt x="14762" y="3810"/>
                    <a:pt x="14712" y="3785"/>
                  </a:cubicBezTo>
                  <a:cubicBezTo>
                    <a:pt x="14587" y="3785"/>
                    <a:pt x="14462" y="3760"/>
                    <a:pt x="14336" y="3760"/>
                  </a:cubicBezTo>
                  <a:cubicBezTo>
                    <a:pt x="13710" y="3709"/>
                    <a:pt x="13108" y="3609"/>
                    <a:pt x="12482" y="3484"/>
                  </a:cubicBezTo>
                  <a:cubicBezTo>
                    <a:pt x="12331" y="3459"/>
                    <a:pt x="12206" y="3434"/>
                    <a:pt x="12055" y="3409"/>
                  </a:cubicBezTo>
                  <a:cubicBezTo>
                    <a:pt x="11253" y="3233"/>
                    <a:pt x="10451" y="3008"/>
                    <a:pt x="9649" y="2782"/>
                  </a:cubicBezTo>
                  <a:cubicBezTo>
                    <a:pt x="9524" y="2732"/>
                    <a:pt x="9374" y="2682"/>
                    <a:pt x="9248" y="2657"/>
                  </a:cubicBezTo>
                  <a:cubicBezTo>
                    <a:pt x="8296" y="2331"/>
                    <a:pt x="7369" y="2005"/>
                    <a:pt x="6542" y="1679"/>
                  </a:cubicBezTo>
                  <a:cubicBezTo>
                    <a:pt x="6416" y="1629"/>
                    <a:pt x="6266" y="1579"/>
                    <a:pt x="6141" y="1529"/>
                  </a:cubicBezTo>
                  <a:cubicBezTo>
                    <a:pt x="4988" y="1053"/>
                    <a:pt x="4060" y="627"/>
                    <a:pt x="3459" y="326"/>
                  </a:cubicBezTo>
                  <a:cubicBezTo>
                    <a:pt x="3033" y="125"/>
                    <a:pt x="2782" y="0"/>
                    <a:pt x="2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37"/>
            <p:cNvSpPr/>
            <p:nvPr/>
          </p:nvSpPr>
          <p:spPr>
            <a:xfrm>
              <a:off x="2894875" y="1520700"/>
              <a:ext cx="37625" cy="201150"/>
            </a:xfrm>
            <a:custGeom>
              <a:avLst/>
              <a:gdLst/>
              <a:ahLst/>
              <a:cxnLst/>
              <a:rect l="l" t="t" r="r" b="b"/>
              <a:pathLst>
                <a:path w="1505" h="8046" extrusionOk="0">
                  <a:moveTo>
                    <a:pt x="402" y="1"/>
                  </a:moveTo>
                  <a:cubicBezTo>
                    <a:pt x="276" y="26"/>
                    <a:pt x="151" y="51"/>
                    <a:pt x="1" y="51"/>
                  </a:cubicBezTo>
                  <a:cubicBezTo>
                    <a:pt x="251" y="1630"/>
                    <a:pt x="502" y="3209"/>
                    <a:pt x="728" y="4788"/>
                  </a:cubicBezTo>
                  <a:cubicBezTo>
                    <a:pt x="853" y="5640"/>
                    <a:pt x="853" y="6993"/>
                    <a:pt x="1078" y="8046"/>
                  </a:cubicBezTo>
                  <a:cubicBezTo>
                    <a:pt x="1229" y="7996"/>
                    <a:pt x="1379" y="7920"/>
                    <a:pt x="1505" y="7870"/>
                  </a:cubicBezTo>
                  <a:cubicBezTo>
                    <a:pt x="1480" y="7294"/>
                    <a:pt x="1454" y="6717"/>
                    <a:pt x="1429" y="6542"/>
                  </a:cubicBezTo>
                  <a:lnTo>
                    <a:pt x="1028" y="3935"/>
                  </a:lnTo>
                  <a:cubicBezTo>
                    <a:pt x="828" y="2632"/>
                    <a:pt x="627" y="1329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37"/>
            <p:cNvSpPr/>
            <p:nvPr/>
          </p:nvSpPr>
          <p:spPr>
            <a:xfrm>
              <a:off x="2955650" y="1511300"/>
              <a:ext cx="52675" cy="172325"/>
            </a:xfrm>
            <a:custGeom>
              <a:avLst/>
              <a:gdLst/>
              <a:ahLst/>
              <a:cxnLst/>
              <a:rect l="l" t="t" r="r" b="b"/>
              <a:pathLst>
                <a:path w="2107" h="6893" extrusionOk="0">
                  <a:moveTo>
                    <a:pt x="402" y="1"/>
                  </a:moveTo>
                  <a:cubicBezTo>
                    <a:pt x="277" y="26"/>
                    <a:pt x="126" y="51"/>
                    <a:pt x="1" y="76"/>
                  </a:cubicBezTo>
                  <a:cubicBezTo>
                    <a:pt x="527" y="2356"/>
                    <a:pt x="1129" y="4612"/>
                    <a:pt x="1730" y="6893"/>
                  </a:cubicBezTo>
                  <a:cubicBezTo>
                    <a:pt x="1856" y="6793"/>
                    <a:pt x="1981" y="6717"/>
                    <a:pt x="2106" y="6642"/>
                  </a:cubicBezTo>
                  <a:cubicBezTo>
                    <a:pt x="1505" y="4437"/>
                    <a:pt x="928" y="2231"/>
                    <a:pt x="4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37"/>
            <p:cNvSpPr/>
            <p:nvPr/>
          </p:nvSpPr>
          <p:spPr>
            <a:xfrm>
              <a:off x="3009550" y="1501275"/>
              <a:ext cx="47650" cy="146025"/>
            </a:xfrm>
            <a:custGeom>
              <a:avLst/>
              <a:gdLst/>
              <a:ahLst/>
              <a:cxnLst/>
              <a:rect l="l" t="t" r="r" b="b"/>
              <a:pathLst>
                <a:path w="1906" h="5841" extrusionOk="0">
                  <a:moveTo>
                    <a:pt x="401" y="1"/>
                  </a:moveTo>
                  <a:cubicBezTo>
                    <a:pt x="276" y="26"/>
                    <a:pt x="151" y="51"/>
                    <a:pt x="0" y="76"/>
                  </a:cubicBezTo>
                  <a:cubicBezTo>
                    <a:pt x="552" y="2006"/>
                    <a:pt x="1078" y="3910"/>
                    <a:pt x="1554" y="5840"/>
                  </a:cubicBezTo>
                  <a:cubicBezTo>
                    <a:pt x="1705" y="5740"/>
                    <a:pt x="1805" y="5640"/>
                    <a:pt x="1905" y="5539"/>
                  </a:cubicBezTo>
                  <a:cubicBezTo>
                    <a:pt x="1454" y="3685"/>
                    <a:pt x="928" y="1830"/>
                    <a:pt x="4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37"/>
            <p:cNvSpPr/>
            <p:nvPr/>
          </p:nvSpPr>
          <p:spPr>
            <a:xfrm>
              <a:off x="2829100" y="1528225"/>
              <a:ext cx="15675" cy="217450"/>
            </a:xfrm>
            <a:custGeom>
              <a:avLst/>
              <a:gdLst/>
              <a:ahLst/>
              <a:cxnLst/>
              <a:rect l="l" t="t" r="r" b="b"/>
              <a:pathLst>
                <a:path w="627" h="8698" extrusionOk="0">
                  <a:moveTo>
                    <a:pt x="426" y="0"/>
                  </a:moveTo>
                  <a:cubicBezTo>
                    <a:pt x="276" y="25"/>
                    <a:pt x="151" y="25"/>
                    <a:pt x="0" y="50"/>
                  </a:cubicBezTo>
                  <a:cubicBezTo>
                    <a:pt x="75" y="2933"/>
                    <a:pt x="151" y="5815"/>
                    <a:pt x="226" y="8697"/>
                  </a:cubicBezTo>
                  <a:cubicBezTo>
                    <a:pt x="351" y="8697"/>
                    <a:pt x="501" y="8647"/>
                    <a:pt x="627" y="8622"/>
                  </a:cubicBezTo>
                  <a:cubicBezTo>
                    <a:pt x="552" y="5765"/>
                    <a:pt x="501" y="2883"/>
                    <a:pt x="4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37"/>
            <p:cNvSpPr/>
            <p:nvPr/>
          </p:nvSpPr>
          <p:spPr>
            <a:xfrm>
              <a:off x="2753275" y="1532600"/>
              <a:ext cx="18200" cy="220575"/>
            </a:xfrm>
            <a:custGeom>
              <a:avLst/>
              <a:gdLst/>
              <a:ahLst/>
              <a:cxnLst/>
              <a:rect l="l" t="t" r="r" b="b"/>
              <a:pathLst>
                <a:path w="728" h="8823" extrusionOk="0">
                  <a:moveTo>
                    <a:pt x="627" y="1"/>
                  </a:moveTo>
                  <a:cubicBezTo>
                    <a:pt x="477" y="1"/>
                    <a:pt x="351" y="26"/>
                    <a:pt x="201" y="26"/>
                  </a:cubicBezTo>
                  <a:cubicBezTo>
                    <a:pt x="326" y="2958"/>
                    <a:pt x="251" y="5890"/>
                    <a:pt x="1" y="8823"/>
                  </a:cubicBezTo>
                  <a:cubicBezTo>
                    <a:pt x="151" y="8823"/>
                    <a:pt x="301" y="8823"/>
                    <a:pt x="427" y="8798"/>
                  </a:cubicBezTo>
                  <a:cubicBezTo>
                    <a:pt x="677" y="5865"/>
                    <a:pt x="727" y="2933"/>
                    <a:pt x="6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37"/>
            <p:cNvSpPr/>
            <p:nvPr/>
          </p:nvSpPr>
          <p:spPr>
            <a:xfrm>
              <a:off x="2680600" y="1531975"/>
              <a:ext cx="31975" cy="216825"/>
            </a:xfrm>
            <a:custGeom>
              <a:avLst/>
              <a:gdLst/>
              <a:ahLst/>
              <a:cxnLst/>
              <a:rect l="l" t="t" r="r" b="b"/>
              <a:pathLst>
                <a:path w="1279" h="8673" extrusionOk="0">
                  <a:moveTo>
                    <a:pt x="852" y="1"/>
                  </a:moveTo>
                  <a:cubicBezTo>
                    <a:pt x="727" y="2883"/>
                    <a:pt x="451" y="5765"/>
                    <a:pt x="0" y="8622"/>
                  </a:cubicBezTo>
                  <a:cubicBezTo>
                    <a:pt x="151" y="8647"/>
                    <a:pt x="276" y="8647"/>
                    <a:pt x="426" y="8672"/>
                  </a:cubicBezTo>
                  <a:cubicBezTo>
                    <a:pt x="852" y="5790"/>
                    <a:pt x="1153" y="2908"/>
                    <a:pt x="12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37"/>
            <p:cNvSpPr/>
            <p:nvPr/>
          </p:nvSpPr>
          <p:spPr>
            <a:xfrm>
              <a:off x="2571575" y="1521950"/>
              <a:ext cx="71450" cy="202400"/>
            </a:xfrm>
            <a:custGeom>
              <a:avLst/>
              <a:gdLst/>
              <a:ahLst/>
              <a:cxnLst/>
              <a:rect l="l" t="t" r="r" b="b"/>
              <a:pathLst>
                <a:path w="2858" h="8096" extrusionOk="0">
                  <a:moveTo>
                    <a:pt x="2431" y="1"/>
                  </a:moveTo>
                  <a:cubicBezTo>
                    <a:pt x="1755" y="2682"/>
                    <a:pt x="827" y="5314"/>
                    <a:pt x="0" y="7946"/>
                  </a:cubicBezTo>
                  <a:cubicBezTo>
                    <a:pt x="126" y="7996"/>
                    <a:pt x="251" y="8046"/>
                    <a:pt x="401" y="8096"/>
                  </a:cubicBezTo>
                  <a:cubicBezTo>
                    <a:pt x="1228" y="5439"/>
                    <a:pt x="2156" y="2758"/>
                    <a:pt x="2858" y="76"/>
                  </a:cubicBezTo>
                  <a:cubicBezTo>
                    <a:pt x="2707" y="51"/>
                    <a:pt x="2582" y="26"/>
                    <a:pt x="2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37"/>
            <p:cNvSpPr/>
            <p:nvPr/>
          </p:nvSpPr>
          <p:spPr>
            <a:xfrm>
              <a:off x="2460675" y="1503150"/>
              <a:ext cx="111550" cy="172975"/>
            </a:xfrm>
            <a:custGeom>
              <a:avLst/>
              <a:gdLst/>
              <a:ahLst/>
              <a:cxnLst/>
              <a:rect l="l" t="t" r="r" b="b"/>
              <a:pathLst>
                <a:path w="4462" h="6919" extrusionOk="0">
                  <a:moveTo>
                    <a:pt x="4060" y="1"/>
                  </a:moveTo>
                  <a:cubicBezTo>
                    <a:pt x="2707" y="2231"/>
                    <a:pt x="1354" y="4487"/>
                    <a:pt x="0" y="6743"/>
                  </a:cubicBezTo>
                  <a:cubicBezTo>
                    <a:pt x="126" y="6793"/>
                    <a:pt x="251" y="6868"/>
                    <a:pt x="376" y="6918"/>
                  </a:cubicBezTo>
                  <a:cubicBezTo>
                    <a:pt x="1730" y="4662"/>
                    <a:pt x="3108" y="2382"/>
                    <a:pt x="4461" y="126"/>
                  </a:cubicBezTo>
                  <a:cubicBezTo>
                    <a:pt x="4336" y="76"/>
                    <a:pt x="4186" y="26"/>
                    <a:pt x="40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37"/>
            <p:cNvSpPr/>
            <p:nvPr/>
          </p:nvSpPr>
          <p:spPr>
            <a:xfrm>
              <a:off x="2383600" y="1474950"/>
              <a:ext cx="110925" cy="154800"/>
            </a:xfrm>
            <a:custGeom>
              <a:avLst/>
              <a:gdLst/>
              <a:ahLst/>
              <a:cxnLst/>
              <a:rect l="l" t="t" r="r" b="b"/>
              <a:pathLst>
                <a:path w="4437" h="6192" extrusionOk="0">
                  <a:moveTo>
                    <a:pt x="4036" y="1"/>
                  </a:moveTo>
                  <a:cubicBezTo>
                    <a:pt x="2757" y="2031"/>
                    <a:pt x="1429" y="4011"/>
                    <a:pt x="1" y="5941"/>
                  </a:cubicBezTo>
                  <a:cubicBezTo>
                    <a:pt x="126" y="6016"/>
                    <a:pt x="251" y="6091"/>
                    <a:pt x="351" y="6191"/>
                  </a:cubicBezTo>
                  <a:cubicBezTo>
                    <a:pt x="1780" y="4212"/>
                    <a:pt x="3133" y="2206"/>
                    <a:pt x="4437" y="151"/>
                  </a:cubicBezTo>
                  <a:cubicBezTo>
                    <a:pt x="4311" y="101"/>
                    <a:pt x="4161" y="51"/>
                    <a:pt x="40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37"/>
            <p:cNvSpPr/>
            <p:nvPr/>
          </p:nvSpPr>
          <p:spPr>
            <a:xfrm>
              <a:off x="3002025" y="1587575"/>
              <a:ext cx="335875" cy="330525"/>
            </a:xfrm>
            <a:custGeom>
              <a:avLst/>
              <a:gdLst/>
              <a:ahLst/>
              <a:cxnLst/>
              <a:rect l="l" t="t" r="r" b="b"/>
              <a:pathLst>
                <a:path w="13435" h="13221" extrusionOk="0">
                  <a:moveTo>
                    <a:pt x="6312" y="0"/>
                  </a:moveTo>
                  <a:cubicBezTo>
                    <a:pt x="1846" y="0"/>
                    <a:pt x="1" y="3992"/>
                    <a:pt x="1" y="3992"/>
                  </a:cubicBezTo>
                  <a:lnTo>
                    <a:pt x="2632" y="13215"/>
                  </a:lnTo>
                  <a:cubicBezTo>
                    <a:pt x="2632" y="13215"/>
                    <a:pt x="2725" y="13220"/>
                    <a:pt x="2895" y="13220"/>
                  </a:cubicBezTo>
                  <a:cubicBezTo>
                    <a:pt x="3865" y="13220"/>
                    <a:pt x="7335" y="13057"/>
                    <a:pt x="10151" y="10859"/>
                  </a:cubicBezTo>
                  <a:cubicBezTo>
                    <a:pt x="13434" y="8303"/>
                    <a:pt x="12732" y="859"/>
                    <a:pt x="7444" y="82"/>
                  </a:cubicBezTo>
                  <a:cubicBezTo>
                    <a:pt x="7050" y="26"/>
                    <a:pt x="6672" y="0"/>
                    <a:pt x="6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37"/>
            <p:cNvSpPr/>
            <p:nvPr/>
          </p:nvSpPr>
          <p:spPr>
            <a:xfrm>
              <a:off x="3029600" y="1694100"/>
              <a:ext cx="225800" cy="160900"/>
            </a:xfrm>
            <a:custGeom>
              <a:avLst/>
              <a:gdLst/>
              <a:ahLst/>
              <a:cxnLst/>
              <a:rect l="l" t="t" r="r" b="b"/>
              <a:pathLst>
                <a:path w="9032" h="6436" extrusionOk="0">
                  <a:moveTo>
                    <a:pt x="5352" y="0"/>
                  </a:moveTo>
                  <a:cubicBezTo>
                    <a:pt x="3046" y="0"/>
                    <a:pt x="0" y="2363"/>
                    <a:pt x="0" y="2363"/>
                  </a:cubicBezTo>
                  <a:lnTo>
                    <a:pt x="1203" y="6423"/>
                  </a:lnTo>
                  <a:cubicBezTo>
                    <a:pt x="1334" y="6431"/>
                    <a:pt x="1465" y="6436"/>
                    <a:pt x="1596" y="6436"/>
                  </a:cubicBezTo>
                  <a:cubicBezTo>
                    <a:pt x="5329" y="6436"/>
                    <a:pt x="9031" y="3059"/>
                    <a:pt x="7118" y="759"/>
                  </a:cubicBezTo>
                  <a:cubicBezTo>
                    <a:pt x="6663" y="211"/>
                    <a:pt x="6040" y="0"/>
                    <a:pt x="5352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37"/>
            <p:cNvSpPr/>
            <p:nvPr/>
          </p:nvSpPr>
          <p:spPr>
            <a:xfrm>
              <a:off x="2024475" y="1518050"/>
              <a:ext cx="376075" cy="358575"/>
            </a:xfrm>
            <a:custGeom>
              <a:avLst/>
              <a:gdLst/>
              <a:ahLst/>
              <a:cxnLst/>
              <a:rect l="l" t="t" r="r" b="b"/>
              <a:pathLst>
                <a:path w="15043" h="14343" extrusionOk="0">
                  <a:moveTo>
                    <a:pt x="7999" y="1"/>
                  </a:moveTo>
                  <a:cubicBezTo>
                    <a:pt x="3153" y="1"/>
                    <a:pt x="1" y="6383"/>
                    <a:pt x="2711" y="9956"/>
                  </a:cubicBezTo>
                  <a:cubicBezTo>
                    <a:pt x="4190" y="11886"/>
                    <a:pt x="5794" y="12989"/>
                    <a:pt x="6997" y="13615"/>
                  </a:cubicBezTo>
                  <a:cubicBezTo>
                    <a:pt x="8075" y="14167"/>
                    <a:pt x="8802" y="14342"/>
                    <a:pt x="8802" y="14342"/>
                  </a:cubicBezTo>
                  <a:lnTo>
                    <a:pt x="15042" y="4994"/>
                  </a:lnTo>
                  <a:cubicBezTo>
                    <a:pt x="15042" y="4994"/>
                    <a:pt x="14992" y="4818"/>
                    <a:pt x="14867" y="4543"/>
                  </a:cubicBezTo>
                  <a:cubicBezTo>
                    <a:pt x="14842" y="4543"/>
                    <a:pt x="14842" y="4493"/>
                    <a:pt x="14817" y="4493"/>
                  </a:cubicBezTo>
                  <a:cubicBezTo>
                    <a:pt x="14817" y="4442"/>
                    <a:pt x="14792" y="4417"/>
                    <a:pt x="14767" y="4392"/>
                  </a:cubicBezTo>
                  <a:cubicBezTo>
                    <a:pt x="14716" y="4267"/>
                    <a:pt x="14641" y="4142"/>
                    <a:pt x="14541" y="3991"/>
                  </a:cubicBezTo>
                  <a:cubicBezTo>
                    <a:pt x="14165" y="3340"/>
                    <a:pt x="13538" y="2488"/>
                    <a:pt x="12636" y="1736"/>
                  </a:cubicBezTo>
                  <a:cubicBezTo>
                    <a:pt x="11584" y="833"/>
                    <a:pt x="10155" y="81"/>
                    <a:pt x="8250" y="6"/>
                  </a:cubicBezTo>
                  <a:cubicBezTo>
                    <a:pt x="8166" y="2"/>
                    <a:pt x="8082" y="1"/>
                    <a:pt x="79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37"/>
            <p:cNvSpPr/>
            <p:nvPr/>
          </p:nvSpPr>
          <p:spPr>
            <a:xfrm>
              <a:off x="2127950" y="1633875"/>
              <a:ext cx="219325" cy="175075"/>
            </a:xfrm>
            <a:custGeom>
              <a:avLst/>
              <a:gdLst/>
              <a:ahLst/>
              <a:cxnLst/>
              <a:rect l="l" t="t" r="r" b="b"/>
              <a:pathLst>
                <a:path w="8773" h="7003" extrusionOk="0">
                  <a:moveTo>
                    <a:pt x="5042" y="1"/>
                  </a:moveTo>
                  <a:cubicBezTo>
                    <a:pt x="4288" y="1"/>
                    <a:pt x="3506" y="249"/>
                    <a:pt x="2783" y="937"/>
                  </a:cubicBezTo>
                  <a:cubicBezTo>
                    <a:pt x="1" y="3544"/>
                    <a:pt x="5064" y="7002"/>
                    <a:pt x="5064" y="7002"/>
                  </a:cubicBezTo>
                  <a:lnTo>
                    <a:pt x="8773" y="1689"/>
                  </a:lnTo>
                  <a:cubicBezTo>
                    <a:pt x="8773" y="1689"/>
                    <a:pt x="7006" y="1"/>
                    <a:pt x="5042" y="1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37"/>
            <p:cNvSpPr/>
            <p:nvPr/>
          </p:nvSpPr>
          <p:spPr>
            <a:xfrm>
              <a:off x="2137975" y="2317075"/>
              <a:ext cx="1144775" cy="641200"/>
            </a:xfrm>
            <a:custGeom>
              <a:avLst/>
              <a:gdLst/>
              <a:ahLst/>
              <a:cxnLst/>
              <a:rect l="l" t="t" r="r" b="b"/>
              <a:pathLst>
                <a:path w="45791" h="25648" extrusionOk="0">
                  <a:moveTo>
                    <a:pt x="42808" y="0"/>
                  </a:moveTo>
                  <a:cubicBezTo>
                    <a:pt x="42583" y="276"/>
                    <a:pt x="42382" y="527"/>
                    <a:pt x="42131" y="777"/>
                  </a:cubicBezTo>
                  <a:cubicBezTo>
                    <a:pt x="41179" y="1880"/>
                    <a:pt x="40177" y="2858"/>
                    <a:pt x="39174" y="3710"/>
                  </a:cubicBezTo>
                  <a:cubicBezTo>
                    <a:pt x="38698" y="4086"/>
                    <a:pt x="38222" y="4462"/>
                    <a:pt x="37771" y="4787"/>
                  </a:cubicBezTo>
                  <a:cubicBezTo>
                    <a:pt x="36793" y="5489"/>
                    <a:pt x="35816" y="6091"/>
                    <a:pt x="34813" y="6592"/>
                  </a:cubicBezTo>
                  <a:cubicBezTo>
                    <a:pt x="34287" y="6868"/>
                    <a:pt x="33786" y="7093"/>
                    <a:pt x="33259" y="7294"/>
                  </a:cubicBezTo>
                  <a:cubicBezTo>
                    <a:pt x="32257" y="7745"/>
                    <a:pt x="31229" y="8071"/>
                    <a:pt x="30177" y="8346"/>
                  </a:cubicBezTo>
                  <a:cubicBezTo>
                    <a:pt x="29650" y="8497"/>
                    <a:pt x="29099" y="8622"/>
                    <a:pt x="28573" y="8722"/>
                  </a:cubicBezTo>
                  <a:cubicBezTo>
                    <a:pt x="27495" y="8923"/>
                    <a:pt x="26442" y="9048"/>
                    <a:pt x="25364" y="9123"/>
                  </a:cubicBezTo>
                  <a:cubicBezTo>
                    <a:pt x="24838" y="9148"/>
                    <a:pt x="24287" y="9173"/>
                    <a:pt x="23735" y="9173"/>
                  </a:cubicBezTo>
                  <a:cubicBezTo>
                    <a:pt x="22783" y="9173"/>
                    <a:pt x="21831" y="9123"/>
                    <a:pt x="20903" y="9048"/>
                  </a:cubicBezTo>
                  <a:cubicBezTo>
                    <a:pt x="20352" y="8998"/>
                    <a:pt x="19801" y="8948"/>
                    <a:pt x="19249" y="8873"/>
                  </a:cubicBezTo>
                  <a:cubicBezTo>
                    <a:pt x="18973" y="8822"/>
                    <a:pt x="18673" y="8797"/>
                    <a:pt x="18397" y="8747"/>
                  </a:cubicBezTo>
                  <a:cubicBezTo>
                    <a:pt x="17796" y="8647"/>
                    <a:pt x="17169" y="8522"/>
                    <a:pt x="16567" y="8396"/>
                  </a:cubicBezTo>
                  <a:cubicBezTo>
                    <a:pt x="16066" y="8296"/>
                    <a:pt x="15590" y="8196"/>
                    <a:pt x="15114" y="8071"/>
                  </a:cubicBezTo>
                  <a:cubicBezTo>
                    <a:pt x="13986" y="7795"/>
                    <a:pt x="12908" y="7469"/>
                    <a:pt x="11881" y="7143"/>
                  </a:cubicBezTo>
                  <a:cubicBezTo>
                    <a:pt x="11354" y="6968"/>
                    <a:pt x="10828" y="6767"/>
                    <a:pt x="10327" y="6592"/>
                  </a:cubicBezTo>
                  <a:cubicBezTo>
                    <a:pt x="9901" y="6416"/>
                    <a:pt x="9475" y="6266"/>
                    <a:pt x="9049" y="6091"/>
                  </a:cubicBezTo>
                  <a:cubicBezTo>
                    <a:pt x="4011" y="4086"/>
                    <a:pt x="577" y="1805"/>
                    <a:pt x="327" y="1654"/>
                  </a:cubicBezTo>
                  <a:lnTo>
                    <a:pt x="1" y="4010"/>
                  </a:lnTo>
                  <a:lnTo>
                    <a:pt x="26" y="4637"/>
                  </a:lnTo>
                  <a:lnTo>
                    <a:pt x="151" y="6391"/>
                  </a:lnTo>
                  <a:lnTo>
                    <a:pt x="427" y="10827"/>
                  </a:lnTo>
                  <a:lnTo>
                    <a:pt x="527" y="12582"/>
                  </a:lnTo>
                  <a:lnTo>
                    <a:pt x="728" y="15640"/>
                  </a:lnTo>
                  <a:lnTo>
                    <a:pt x="828" y="17369"/>
                  </a:lnTo>
                  <a:lnTo>
                    <a:pt x="1003" y="20176"/>
                  </a:lnTo>
                  <a:lnTo>
                    <a:pt x="1054" y="20978"/>
                  </a:lnTo>
                  <a:cubicBezTo>
                    <a:pt x="2507" y="21554"/>
                    <a:pt x="3936" y="22081"/>
                    <a:pt x="5314" y="22532"/>
                  </a:cubicBezTo>
                  <a:cubicBezTo>
                    <a:pt x="5590" y="22632"/>
                    <a:pt x="5841" y="22707"/>
                    <a:pt x="6091" y="22782"/>
                  </a:cubicBezTo>
                  <a:cubicBezTo>
                    <a:pt x="6317" y="22858"/>
                    <a:pt x="6517" y="22933"/>
                    <a:pt x="6718" y="22983"/>
                  </a:cubicBezTo>
                  <a:cubicBezTo>
                    <a:pt x="7294" y="23158"/>
                    <a:pt x="7846" y="23334"/>
                    <a:pt x="8372" y="23484"/>
                  </a:cubicBezTo>
                  <a:cubicBezTo>
                    <a:pt x="9851" y="23885"/>
                    <a:pt x="11279" y="24236"/>
                    <a:pt x="12658" y="24537"/>
                  </a:cubicBezTo>
                  <a:cubicBezTo>
                    <a:pt x="13209" y="24637"/>
                    <a:pt x="13760" y="24737"/>
                    <a:pt x="14287" y="24838"/>
                  </a:cubicBezTo>
                  <a:cubicBezTo>
                    <a:pt x="15765" y="25113"/>
                    <a:pt x="17194" y="25289"/>
                    <a:pt x="18572" y="25414"/>
                  </a:cubicBezTo>
                  <a:cubicBezTo>
                    <a:pt x="18923" y="25464"/>
                    <a:pt x="19249" y="25489"/>
                    <a:pt x="19575" y="25514"/>
                  </a:cubicBezTo>
                  <a:cubicBezTo>
                    <a:pt x="19801" y="25539"/>
                    <a:pt x="20026" y="25539"/>
                    <a:pt x="20227" y="25564"/>
                  </a:cubicBezTo>
                  <a:cubicBezTo>
                    <a:pt x="21137" y="25623"/>
                    <a:pt x="22030" y="25647"/>
                    <a:pt x="22896" y="25647"/>
                  </a:cubicBezTo>
                  <a:cubicBezTo>
                    <a:pt x="23508" y="25647"/>
                    <a:pt x="24106" y="25635"/>
                    <a:pt x="24688" y="25615"/>
                  </a:cubicBezTo>
                  <a:cubicBezTo>
                    <a:pt x="25239" y="25615"/>
                    <a:pt x="25816" y="25564"/>
                    <a:pt x="26342" y="25539"/>
                  </a:cubicBezTo>
                  <a:cubicBezTo>
                    <a:pt x="27846" y="25414"/>
                    <a:pt x="29274" y="25239"/>
                    <a:pt x="30603" y="25013"/>
                  </a:cubicBezTo>
                  <a:cubicBezTo>
                    <a:pt x="31154" y="24913"/>
                    <a:pt x="31705" y="24787"/>
                    <a:pt x="32232" y="24687"/>
                  </a:cubicBezTo>
                  <a:cubicBezTo>
                    <a:pt x="33309" y="24437"/>
                    <a:pt x="34312" y="24161"/>
                    <a:pt x="35214" y="23885"/>
                  </a:cubicBezTo>
                  <a:cubicBezTo>
                    <a:pt x="35816" y="23685"/>
                    <a:pt x="36367" y="23509"/>
                    <a:pt x="36893" y="23309"/>
                  </a:cubicBezTo>
                  <a:cubicBezTo>
                    <a:pt x="37996" y="22908"/>
                    <a:pt x="38974" y="22457"/>
                    <a:pt x="39826" y="22056"/>
                  </a:cubicBezTo>
                  <a:cubicBezTo>
                    <a:pt x="40452" y="21730"/>
                    <a:pt x="41004" y="21429"/>
                    <a:pt x="41480" y="21153"/>
                  </a:cubicBezTo>
                  <a:cubicBezTo>
                    <a:pt x="43084" y="20251"/>
                    <a:pt x="43861" y="19549"/>
                    <a:pt x="43861" y="19549"/>
                  </a:cubicBezTo>
                  <a:cubicBezTo>
                    <a:pt x="43861" y="19549"/>
                    <a:pt x="44462" y="18572"/>
                    <a:pt x="44989" y="16667"/>
                  </a:cubicBezTo>
                  <a:cubicBezTo>
                    <a:pt x="45415" y="15063"/>
                    <a:pt x="45791" y="12807"/>
                    <a:pt x="45715" y="9900"/>
                  </a:cubicBezTo>
                  <a:cubicBezTo>
                    <a:pt x="45590" y="3509"/>
                    <a:pt x="42808" y="0"/>
                    <a:pt x="428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37"/>
            <p:cNvSpPr/>
            <p:nvPr/>
          </p:nvSpPr>
          <p:spPr>
            <a:xfrm>
              <a:off x="2969450" y="2481850"/>
              <a:ext cx="90875" cy="432375"/>
            </a:xfrm>
            <a:custGeom>
              <a:avLst/>
              <a:gdLst/>
              <a:ahLst/>
              <a:cxnLst/>
              <a:rect l="l" t="t" r="r" b="b"/>
              <a:pathLst>
                <a:path w="3635" h="17295" extrusionOk="0">
                  <a:moveTo>
                    <a:pt x="1554" y="1"/>
                  </a:moveTo>
                  <a:cubicBezTo>
                    <a:pt x="1028" y="277"/>
                    <a:pt x="527" y="502"/>
                    <a:pt x="0" y="728"/>
                  </a:cubicBezTo>
                  <a:cubicBezTo>
                    <a:pt x="1304" y="6141"/>
                    <a:pt x="1955" y="11680"/>
                    <a:pt x="1955" y="17294"/>
                  </a:cubicBezTo>
                  <a:cubicBezTo>
                    <a:pt x="2557" y="17094"/>
                    <a:pt x="3108" y="16918"/>
                    <a:pt x="3634" y="16718"/>
                  </a:cubicBezTo>
                  <a:cubicBezTo>
                    <a:pt x="3559" y="11054"/>
                    <a:pt x="2882" y="5490"/>
                    <a:pt x="15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37"/>
            <p:cNvSpPr/>
            <p:nvPr/>
          </p:nvSpPr>
          <p:spPr>
            <a:xfrm>
              <a:off x="3082225" y="2409800"/>
              <a:ext cx="92750" cy="458675"/>
            </a:xfrm>
            <a:custGeom>
              <a:avLst/>
              <a:gdLst/>
              <a:ahLst/>
              <a:cxnLst/>
              <a:rect l="l" t="t" r="r" b="b"/>
              <a:pathLst>
                <a:path w="3710" h="18347" extrusionOk="0">
                  <a:moveTo>
                    <a:pt x="1404" y="1"/>
                  </a:moveTo>
                  <a:cubicBezTo>
                    <a:pt x="928" y="377"/>
                    <a:pt x="452" y="753"/>
                    <a:pt x="1" y="1078"/>
                  </a:cubicBezTo>
                  <a:cubicBezTo>
                    <a:pt x="828" y="3685"/>
                    <a:pt x="1605" y="6342"/>
                    <a:pt x="1755" y="9023"/>
                  </a:cubicBezTo>
                  <a:cubicBezTo>
                    <a:pt x="1905" y="12131"/>
                    <a:pt x="1981" y="15239"/>
                    <a:pt x="2056" y="18347"/>
                  </a:cubicBezTo>
                  <a:cubicBezTo>
                    <a:pt x="2682" y="18021"/>
                    <a:pt x="3234" y="17720"/>
                    <a:pt x="3710" y="17444"/>
                  </a:cubicBezTo>
                  <a:cubicBezTo>
                    <a:pt x="3660" y="14362"/>
                    <a:pt x="3610" y="11254"/>
                    <a:pt x="3359" y="8196"/>
                  </a:cubicBezTo>
                  <a:cubicBezTo>
                    <a:pt x="3133" y="5414"/>
                    <a:pt x="2256" y="2682"/>
                    <a:pt x="14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37"/>
            <p:cNvSpPr/>
            <p:nvPr/>
          </p:nvSpPr>
          <p:spPr>
            <a:xfrm>
              <a:off x="3191250" y="2317075"/>
              <a:ext cx="91500" cy="416700"/>
            </a:xfrm>
            <a:custGeom>
              <a:avLst/>
              <a:gdLst/>
              <a:ahLst/>
              <a:cxnLst/>
              <a:rect l="l" t="t" r="r" b="b"/>
              <a:pathLst>
                <a:path w="3660" h="16668" extrusionOk="0">
                  <a:moveTo>
                    <a:pt x="677" y="0"/>
                  </a:moveTo>
                  <a:cubicBezTo>
                    <a:pt x="452" y="276"/>
                    <a:pt x="251" y="527"/>
                    <a:pt x="0" y="777"/>
                  </a:cubicBezTo>
                  <a:cubicBezTo>
                    <a:pt x="2081" y="5840"/>
                    <a:pt x="3033" y="11228"/>
                    <a:pt x="2858" y="16667"/>
                  </a:cubicBezTo>
                  <a:cubicBezTo>
                    <a:pt x="3284" y="15063"/>
                    <a:pt x="3660" y="12807"/>
                    <a:pt x="3584" y="9900"/>
                  </a:cubicBezTo>
                  <a:cubicBezTo>
                    <a:pt x="3459" y="3509"/>
                    <a:pt x="677" y="0"/>
                    <a:pt x="6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37"/>
            <p:cNvSpPr/>
            <p:nvPr/>
          </p:nvSpPr>
          <p:spPr>
            <a:xfrm>
              <a:off x="2852275" y="2525725"/>
              <a:ext cx="91500" cy="416700"/>
            </a:xfrm>
            <a:custGeom>
              <a:avLst/>
              <a:gdLst/>
              <a:ahLst/>
              <a:cxnLst/>
              <a:rect l="l" t="t" r="r" b="b"/>
              <a:pathLst>
                <a:path w="3660" h="16668" extrusionOk="0">
                  <a:moveTo>
                    <a:pt x="1605" y="0"/>
                  </a:moveTo>
                  <a:cubicBezTo>
                    <a:pt x="1078" y="151"/>
                    <a:pt x="527" y="276"/>
                    <a:pt x="1" y="376"/>
                  </a:cubicBezTo>
                  <a:cubicBezTo>
                    <a:pt x="878" y="5765"/>
                    <a:pt x="1554" y="11203"/>
                    <a:pt x="2031" y="16667"/>
                  </a:cubicBezTo>
                  <a:cubicBezTo>
                    <a:pt x="2582" y="16567"/>
                    <a:pt x="3133" y="16441"/>
                    <a:pt x="3660" y="16341"/>
                  </a:cubicBezTo>
                  <a:cubicBezTo>
                    <a:pt x="3184" y="10878"/>
                    <a:pt x="2507" y="5414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37"/>
            <p:cNvSpPr/>
            <p:nvPr/>
          </p:nvSpPr>
          <p:spPr>
            <a:xfrm>
              <a:off x="2731350" y="2545150"/>
              <a:ext cx="65175" cy="412300"/>
            </a:xfrm>
            <a:custGeom>
              <a:avLst/>
              <a:gdLst/>
              <a:ahLst/>
              <a:cxnLst/>
              <a:rect l="l" t="t" r="r" b="b"/>
              <a:pathLst>
                <a:path w="2607" h="16492" extrusionOk="0">
                  <a:moveTo>
                    <a:pt x="1629" y="0"/>
                  </a:moveTo>
                  <a:cubicBezTo>
                    <a:pt x="1103" y="25"/>
                    <a:pt x="552" y="50"/>
                    <a:pt x="0" y="50"/>
                  </a:cubicBezTo>
                  <a:cubicBezTo>
                    <a:pt x="201" y="2782"/>
                    <a:pt x="226" y="5539"/>
                    <a:pt x="401" y="8146"/>
                  </a:cubicBezTo>
                  <a:cubicBezTo>
                    <a:pt x="627" y="10928"/>
                    <a:pt x="853" y="13710"/>
                    <a:pt x="953" y="16492"/>
                  </a:cubicBezTo>
                  <a:cubicBezTo>
                    <a:pt x="1504" y="16492"/>
                    <a:pt x="2081" y="16441"/>
                    <a:pt x="2607" y="16416"/>
                  </a:cubicBezTo>
                  <a:cubicBezTo>
                    <a:pt x="2532" y="13283"/>
                    <a:pt x="2231" y="10151"/>
                    <a:pt x="2005" y="7043"/>
                  </a:cubicBezTo>
                  <a:cubicBezTo>
                    <a:pt x="1830" y="4762"/>
                    <a:pt x="1780" y="2356"/>
                    <a:pt x="16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37"/>
            <p:cNvSpPr/>
            <p:nvPr/>
          </p:nvSpPr>
          <p:spPr>
            <a:xfrm>
              <a:off x="2602275" y="2538875"/>
              <a:ext cx="58300" cy="417325"/>
            </a:xfrm>
            <a:custGeom>
              <a:avLst/>
              <a:gdLst/>
              <a:ahLst/>
              <a:cxnLst/>
              <a:rect l="l" t="t" r="r" b="b"/>
              <a:pathLst>
                <a:path w="2332" h="16693" extrusionOk="0">
                  <a:moveTo>
                    <a:pt x="677" y="1"/>
                  </a:moveTo>
                  <a:cubicBezTo>
                    <a:pt x="652" y="752"/>
                    <a:pt x="602" y="1504"/>
                    <a:pt x="577" y="2281"/>
                  </a:cubicBezTo>
                  <a:cubicBezTo>
                    <a:pt x="577" y="2382"/>
                    <a:pt x="577" y="2482"/>
                    <a:pt x="577" y="2582"/>
                  </a:cubicBezTo>
                  <a:cubicBezTo>
                    <a:pt x="427" y="7244"/>
                    <a:pt x="502" y="11905"/>
                    <a:pt x="0" y="16542"/>
                  </a:cubicBezTo>
                  <a:cubicBezTo>
                    <a:pt x="351" y="16592"/>
                    <a:pt x="677" y="16617"/>
                    <a:pt x="1003" y="16642"/>
                  </a:cubicBezTo>
                  <a:cubicBezTo>
                    <a:pt x="1229" y="16667"/>
                    <a:pt x="1454" y="16667"/>
                    <a:pt x="1655" y="16692"/>
                  </a:cubicBezTo>
                  <a:cubicBezTo>
                    <a:pt x="2156" y="11930"/>
                    <a:pt x="2081" y="7143"/>
                    <a:pt x="2231" y="2356"/>
                  </a:cubicBezTo>
                  <a:cubicBezTo>
                    <a:pt x="2256" y="1630"/>
                    <a:pt x="2281" y="903"/>
                    <a:pt x="2331" y="176"/>
                  </a:cubicBezTo>
                  <a:cubicBezTo>
                    <a:pt x="1780" y="126"/>
                    <a:pt x="1229" y="76"/>
                    <a:pt x="6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37"/>
            <p:cNvSpPr/>
            <p:nvPr/>
          </p:nvSpPr>
          <p:spPr>
            <a:xfrm>
              <a:off x="2454400" y="2518825"/>
              <a:ext cx="97775" cy="419200"/>
            </a:xfrm>
            <a:custGeom>
              <a:avLst/>
              <a:gdLst/>
              <a:ahLst/>
              <a:cxnLst/>
              <a:rect l="l" t="t" r="r" b="b"/>
              <a:pathLst>
                <a:path w="3911" h="16768" extrusionOk="0">
                  <a:moveTo>
                    <a:pt x="2457" y="1"/>
                  </a:moveTo>
                  <a:cubicBezTo>
                    <a:pt x="2231" y="803"/>
                    <a:pt x="2006" y="1630"/>
                    <a:pt x="1805" y="2432"/>
                  </a:cubicBezTo>
                  <a:cubicBezTo>
                    <a:pt x="1479" y="3685"/>
                    <a:pt x="1204" y="4938"/>
                    <a:pt x="1103" y="6241"/>
                  </a:cubicBezTo>
                  <a:cubicBezTo>
                    <a:pt x="828" y="9650"/>
                    <a:pt x="477" y="13058"/>
                    <a:pt x="1" y="16442"/>
                  </a:cubicBezTo>
                  <a:cubicBezTo>
                    <a:pt x="552" y="16567"/>
                    <a:pt x="1103" y="16667"/>
                    <a:pt x="1630" y="16768"/>
                  </a:cubicBezTo>
                  <a:cubicBezTo>
                    <a:pt x="2081" y="13635"/>
                    <a:pt x="2432" y="10477"/>
                    <a:pt x="2682" y="7294"/>
                  </a:cubicBezTo>
                  <a:cubicBezTo>
                    <a:pt x="2833" y="5740"/>
                    <a:pt x="2958" y="4211"/>
                    <a:pt x="3259" y="2707"/>
                  </a:cubicBezTo>
                  <a:cubicBezTo>
                    <a:pt x="3359" y="2256"/>
                    <a:pt x="3459" y="1830"/>
                    <a:pt x="3610" y="1379"/>
                  </a:cubicBezTo>
                  <a:cubicBezTo>
                    <a:pt x="3710" y="1028"/>
                    <a:pt x="3810" y="677"/>
                    <a:pt x="3910" y="326"/>
                  </a:cubicBezTo>
                  <a:cubicBezTo>
                    <a:pt x="3409" y="226"/>
                    <a:pt x="2933" y="126"/>
                    <a:pt x="24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37"/>
            <p:cNvSpPr/>
            <p:nvPr/>
          </p:nvSpPr>
          <p:spPr>
            <a:xfrm>
              <a:off x="2305900" y="2481850"/>
              <a:ext cx="129100" cy="422350"/>
            </a:xfrm>
            <a:custGeom>
              <a:avLst/>
              <a:gdLst/>
              <a:ahLst/>
              <a:cxnLst/>
              <a:rect l="l" t="t" r="r" b="b"/>
              <a:pathLst>
                <a:path w="5164" h="16894" extrusionOk="0">
                  <a:moveTo>
                    <a:pt x="3610" y="1"/>
                  </a:moveTo>
                  <a:cubicBezTo>
                    <a:pt x="3284" y="803"/>
                    <a:pt x="2983" y="1605"/>
                    <a:pt x="2682" y="2432"/>
                  </a:cubicBezTo>
                  <a:cubicBezTo>
                    <a:pt x="1855" y="4637"/>
                    <a:pt x="1179" y="6893"/>
                    <a:pt x="753" y="9249"/>
                  </a:cubicBezTo>
                  <a:cubicBezTo>
                    <a:pt x="327" y="11605"/>
                    <a:pt x="101" y="14011"/>
                    <a:pt x="1" y="16392"/>
                  </a:cubicBezTo>
                  <a:cubicBezTo>
                    <a:pt x="577" y="16567"/>
                    <a:pt x="1129" y="16743"/>
                    <a:pt x="1655" y="16893"/>
                  </a:cubicBezTo>
                  <a:cubicBezTo>
                    <a:pt x="1730" y="14462"/>
                    <a:pt x="1931" y="12056"/>
                    <a:pt x="2357" y="9675"/>
                  </a:cubicBezTo>
                  <a:cubicBezTo>
                    <a:pt x="2783" y="7394"/>
                    <a:pt x="3459" y="5164"/>
                    <a:pt x="4236" y="2983"/>
                  </a:cubicBezTo>
                  <a:cubicBezTo>
                    <a:pt x="4537" y="2181"/>
                    <a:pt x="4838" y="1354"/>
                    <a:pt x="5164" y="552"/>
                  </a:cubicBezTo>
                  <a:cubicBezTo>
                    <a:pt x="4637" y="377"/>
                    <a:pt x="4111" y="176"/>
                    <a:pt x="36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37"/>
            <p:cNvSpPr/>
            <p:nvPr/>
          </p:nvSpPr>
          <p:spPr>
            <a:xfrm>
              <a:off x="2054649" y="3102875"/>
              <a:ext cx="45700" cy="115100"/>
            </a:xfrm>
            <a:custGeom>
              <a:avLst/>
              <a:gdLst/>
              <a:ahLst/>
              <a:cxnLst/>
              <a:rect l="l" t="t" r="r" b="b"/>
              <a:pathLst>
                <a:path w="1828" h="4604" extrusionOk="0">
                  <a:moveTo>
                    <a:pt x="200" y="0"/>
                  </a:moveTo>
                  <a:cubicBezTo>
                    <a:pt x="96" y="0"/>
                    <a:pt x="1" y="63"/>
                    <a:pt x="13" y="198"/>
                  </a:cubicBezTo>
                  <a:cubicBezTo>
                    <a:pt x="63" y="699"/>
                    <a:pt x="163" y="1175"/>
                    <a:pt x="314" y="1676"/>
                  </a:cubicBezTo>
                  <a:cubicBezTo>
                    <a:pt x="614" y="2629"/>
                    <a:pt x="1041" y="3556"/>
                    <a:pt x="1366" y="4458"/>
                  </a:cubicBezTo>
                  <a:cubicBezTo>
                    <a:pt x="1407" y="4559"/>
                    <a:pt x="1496" y="4603"/>
                    <a:pt x="1582" y="4603"/>
                  </a:cubicBezTo>
                  <a:cubicBezTo>
                    <a:pt x="1709" y="4603"/>
                    <a:pt x="1827" y="4507"/>
                    <a:pt x="1767" y="4358"/>
                  </a:cubicBezTo>
                  <a:cubicBezTo>
                    <a:pt x="1467" y="3556"/>
                    <a:pt x="1091" y="2704"/>
                    <a:pt x="815" y="1852"/>
                  </a:cubicBezTo>
                  <a:cubicBezTo>
                    <a:pt x="640" y="1325"/>
                    <a:pt x="489" y="749"/>
                    <a:pt x="439" y="198"/>
                  </a:cubicBezTo>
                  <a:cubicBezTo>
                    <a:pt x="426" y="69"/>
                    <a:pt x="308" y="0"/>
                    <a:pt x="2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37"/>
            <p:cNvSpPr/>
            <p:nvPr/>
          </p:nvSpPr>
          <p:spPr>
            <a:xfrm>
              <a:off x="2093899" y="3137600"/>
              <a:ext cx="42400" cy="94525"/>
            </a:xfrm>
            <a:custGeom>
              <a:avLst/>
              <a:gdLst/>
              <a:ahLst/>
              <a:cxnLst/>
              <a:rect l="l" t="t" r="r" b="b"/>
              <a:pathLst>
                <a:path w="1696" h="3781" extrusionOk="0">
                  <a:moveTo>
                    <a:pt x="264" y="0"/>
                  </a:moveTo>
                  <a:cubicBezTo>
                    <a:pt x="136" y="0"/>
                    <a:pt x="1" y="107"/>
                    <a:pt x="47" y="262"/>
                  </a:cubicBezTo>
                  <a:cubicBezTo>
                    <a:pt x="97" y="463"/>
                    <a:pt x="172" y="663"/>
                    <a:pt x="222" y="864"/>
                  </a:cubicBezTo>
                  <a:cubicBezTo>
                    <a:pt x="523" y="1816"/>
                    <a:pt x="874" y="2743"/>
                    <a:pt x="1275" y="3671"/>
                  </a:cubicBezTo>
                  <a:cubicBezTo>
                    <a:pt x="1306" y="3748"/>
                    <a:pt x="1361" y="3780"/>
                    <a:pt x="1419" y="3780"/>
                  </a:cubicBezTo>
                  <a:cubicBezTo>
                    <a:pt x="1549" y="3780"/>
                    <a:pt x="1695" y="3619"/>
                    <a:pt x="1626" y="3445"/>
                  </a:cubicBezTo>
                  <a:cubicBezTo>
                    <a:pt x="1300" y="2668"/>
                    <a:pt x="999" y="1866"/>
                    <a:pt x="724" y="1064"/>
                  </a:cubicBezTo>
                  <a:cubicBezTo>
                    <a:pt x="623" y="763"/>
                    <a:pt x="523" y="463"/>
                    <a:pt x="448" y="137"/>
                  </a:cubicBezTo>
                  <a:cubicBezTo>
                    <a:pt x="419" y="41"/>
                    <a:pt x="343" y="0"/>
                    <a:pt x="2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37"/>
            <p:cNvSpPr/>
            <p:nvPr/>
          </p:nvSpPr>
          <p:spPr>
            <a:xfrm>
              <a:off x="2131899" y="3146200"/>
              <a:ext cx="28225" cy="82700"/>
            </a:xfrm>
            <a:custGeom>
              <a:avLst/>
              <a:gdLst/>
              <a:ahLst/>
              <a:cxnLst/>
              <a:rect l="l" t="t" r="r" b="b"/>
              <a:pathLst>
                <a:path w="1129" h="3308" extrusionOk="0">
                  <a:moveTo>
                    <a:pt x="257" y="0"/>
                  </a:moveTo>
                  <a:cubicBezTo>
                    <a:pt x="135" y="0"/>
                    <a:pt x="0" y="103"/>
                    <a:pt x="31" y="269"/>
                  </a:cubicBezTo>
                  <a:cubicBezTo>
                    <a:pt x="81" y="545"/>
                    <a:pt x="156" y="820"/>
                    <a:pt x="206" y="1121"/>
                  </a:cubicBezTo>
                  <a:cubicBezTo>
                    <a:pt x="357" y="1798"/>
                    <a:pt x="507" y="2475"/>
                    <a:pt x="682" y="3151"/>
                  </a:cubicBezTo>
                  <a:cubicBezTo>
                    <a:pt x="712" y="3261"/>
                    <a:pt x="794" y="3307"/>
                    <a:pt x="877" y="3307"/>
                  </a:cubicBezTo>
                  <a:cubicBezTo>
                    <a:pt x="1001" y="3307"/>
                    <a:pt x="1129" y="3202"/>
                    <a:pt x="1083" y="3051"/>
                  </a:cubicBezTo>
                  <a:cubicBezTo>
                    <a:pt x="933" y="2475"/>
                    <a:pt x="808" y="1873"/>
                    <a:pt x="682" y="1297"/>
                  </a:cubicBezTo>
                  <a:cubicBezTo>
                    <a:pt x="582" y="921"/>
                    <a:pt x="507" y="545"/>
                    <a:pt x="432" y="144"/>
                  </a:cubicBezTo>
                  <a:cubicBezTo>
                    <a:pt x="412" y="44"/>
                    <a:pt x="337" y="0"/>
                    <a:pt x="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37"/>
            <p:cNvSpPr/>
            <p:nvPr/>
          </p:nvSpPr>
          <p:spPr>
            <a:xfrm>
              <a:off x="2158849" y="3144950"/>
              <a:ext cx="26600" cy="89575"/>
            </a:xfrm>
            <a:custGeom>
              <a:avLst/>
              <a:gdLst/>
              <a:ahLst/>
              <a:cxnLst/>
              <a:rect l="l" t="t" r="r" b="b"/>
              <a:pathLst>
                <a:path w="1064" h="3583" extrusionOk="0">
                  <a:moveTo>
                    <a:pt x="256" y="0"/>
                  </a:moveTo>
                  <a:cubicBezTo>
                    <a:pt x="134" y="0"/>
                    <a:pt x="0" y="103"/>
                    <a:pt x="30" y="269"/>
                  </a:cubicBezTo>
                  <a:cubicBezTo>
                    <a:pt x="106" y="695"/>
                    <a:pt x="206" y="1171"/>
                    <a:pt x="281" y="1622"/>
                  </a:cubicBezTo>
                  <a:cubicBezTo>
                    <a:pt x="406" y="2224"/>
                    <a:pt x="507" y="2825"/>
                    <a:pt x="632" y="3427"/>
                  </a:cubicBezTo>
                  <a:cubicBezTo>
                    <a:pt x="652" y="3537"/>
                    <a:pt x="728" y="3583"/>
                    <a:pt x="808" y="3583"/>
                  </a:cubicBezTo>
                  <a:cubicBezTo>
                    <a:pt x="930" y="3583"/>
                    <a:pt x="1063" y="3477"/>
                    <a:pt x="1033" y="3327"/>
                  </a:cubicBezTo>
                  <a:cubicBezTo>
                    <a:pt x="933" y="2825"/>
                    <a:pt x="832" y="2299"/>
                    <a:pt x="732" y="1798"/>
                  </a:cubicBezTo>
                  <a:cubicBezTo>
                    <a:pt x="632" y="1246"/>
                    <a:pt x="532" y="695"/>
                    <a:pt x="431" y="144"/>
                  </a:cubicBezTo>
                  <a:cubicBezTo>
                    <a:pt x="412" y="44"/>
                    <a:pt x="337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37"/>
            <p:cNvSpPr/>
            <p:nvPr/>
          </p:nvSpPr>
          <p:spPr>
            <a:xfrm>
              <a:off x="2188799" y="3162450"/>
              <a:ext cx="20325" cy="64750"/>
            </a:xfrm>
            <a:custGeom>
              <a:avLst/>
              <a:gdLst/>
              <a:ahLst/>
              <a:cxnLst/>
              <a:rect l="l" t="t" r="r" b="b"/>
              <a:pathLst>
                <a:path w="813" h="2590" extrusionOk="0">
                  <a:moveTo>
                    <a:pt x="246" y="0"/>
                  </a:moveTo>
                  <a:cubicBezTo>
                    <a:pt x="119" y="0"/>
                    <a:pt x="1" y="96"/>
                    <a:pt x="61" y="246"/>
                  </a:cubicBezTo>
                  <a:cubicBezTo>
                    <a:pt x="186" y="622"/>
                    <a:pt x="261" y="1023"/>
                    <a:pt x="336" y="1399"/>
                  </a:cubicBezTo>
                  <a:cubicBezTo>
                    <a:pt x="386" y="1724"/>
                    <a:pt x="411" y="2050"/>
                    <a:pt x="411" y="2401"/>
                  </a:cubicBezTo>
                  <a:cubicBezTo>
                    <a:pt x="411" y="2526"/>
                    <a:pt x="512" y="2589"/>
                    <a:pt x="612" y="2589"/>
                  </a:cubicBezTo>
                  <a:cubicBezTo>
                    <a:pt x="712" y="2589"/>
                    <a:pt x="812" y="2526"/>
                    <a:pt x="812" y="2401"/>
                  </a:cubicBezTo>
                  <a:cubicBezTo>
                    <a:pt x="812" y="2125"/>
                    <a:pt x="812" y="1850"/>
                    <a:pt x="762" y="1574"/>
                  </a:cubicBezTo>
                  <a:cubicBezTo>
                    <a:pt x="712" y="1098"/>
                    <a:pt x="612" y="622"/>
                    <a:pt x="462" y="145"/>
                  </a:cubicBezTo>
                  <a:cubicBezTo>
                    <a:pt x="421" y="44"/>
                    <a:pt x="332" y="0"/>
                    <a:pt x="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37"/>
            <p:cNvSpPr/>
            <p:nvPr/>
          </p:nvSpPr>
          <p:spPr>
            <a:xfrm>
              <a:off x="2215474" y="3175025"/>
              <a:ext cx="22475" cy="78325"/>
            </a:xfrm>
            <a:custGeom>
              <a:avLst/>
              <a:gdLst/>
              <a:ahLst/>
              <a:cxnLst/>
              <a:rect l="l" t="t" r="r" b="b"/>
              <a:pathLst>
                <a:path w="899" h="3133" extrusionOk="0">
                  <a:moveTo>
                    <a:pt x="254" y="0"/>
                  </a:moveTo>
                  <a:cubicBezTo>
                    <a:pt x="129" y="0"/>
                    <a:pt x="1" y="103"/>
                    <a:pt x="46" y="269"/>
                  </a:cubicBezTo>
                  <a:cubicBezTo>
                    <a:pt x="171" y="620"/>
                    <a:pt x="272" y="971"/>
                    <a:pt x="322" y="1322"/>
                  </a:cubicBezTo>
                  <a:cubicBezTo>
                    <a:pt x="422" y="1848"/>
                    <a:pt x="472" y="2374"/>
                    <a:pt x="472" y="2926"/>
                  </a:cubicBezTo>
                  <a:cubicBezTo>
                    <a:pt x="472" y="3063"/>
                    <a:pt x="572" y="3132"/>
                    <a:pt x="673" y="3132"/>
                  </a:cubicBezTo>
                  <a:cubicBezTo>
                    <a:pt x="773" y="3132"/>
                    <a:pt x="873" y="3063"/>
                    <a:pt x="873" y="2926"/>
                  </a:cubicBezTo>
                  <a:cubicBezTo>
                    <a:pt x="898" y="2449"/>
                    <a:pt x="848" y="1973"/>
                    <a:pt x="773" y="1497"/>
                  </a:cubicBezTo>
                  <a:cubicBezTo>
                    <a:pt x="698" y="1046"/>
                    <a:pt x="598" y="595"/>
                    <a:pt x="447" y="144"/>
                  </a:cubicBezTo>
                  <a:cubicBezTo>
                    <a:pt x="417" y="44"/>
                    <a:pt x="336" y="0"/>
                    <a:pt x="2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37"/>
            <p:cNvSpPr/>
            <p:nvPr/>
          </p:nvSpPr>
          <p:spPr>
            <a:xfrm>
              <a:off x="2256724" y="3186600"/>
              <a:ext cx="12550" cy="79900"/>
            </a:xfrm>
            <a:custGeom>
              <a:avLst/>
              <a:gdLst/>
              <a:ahLst/>
              <a:cxnLst/>
              <a:rect l="l" t="t" r="r" b="b"/>
              <a:pathLst>
                <a:path w="502" h="3196" extrusionOk="0">
                  <a:moveTo>
                    <a:pt x="263" y="0"/>
                  </a:moveTo>
                  <a:cubicBezTo>
                    <a:pt x="157" y="0"/>
                    <a:pt x="50" y="69"/>
                    <a:pt x="50" y="207"/>
                  </a:cubicBezTo>
                  <a:cubicBezTo>
                    <a:pt x="75" y="608"/>
                    <a:pt x="75" y="1009"/>
                    <a:pt x="75" y="1410"/>
                  </a:cubicBezTo>
                  <a:cubicBezTo>
                    <a:pt x="75" y="1936"/>
                    <a:pt x="50" y="2463"/>
                    <a:pt x="0" y="2989"/>
                  </a:cubicBezTo>
                  <a:cubicBezTo>
                    <a:pt x="0" y="3127"/>
                    <a:pt x="100" y="3196"/>
                    <a:pt x="204" y="3196"/>
                  </a:cubicBezTo>
                  <a:cubicBezTo>
                    <a:pt x="307" y="3196"/>
                    <a:pt x="414" y="3127"/>
                    <a:pt x="426" y="2989"/>
                  </a:cubicBezTo>
                  <a:cubicBezTo>
                    <a:pt x="451" y="2513"/>
                    <a:pt x="476" y="2037"/>
                    <a:pt x="476" y="1585"/>
                  </a:cubicBezTo>
                  <a:cubicBezTo>
                    <a:pt x="501" y="1109"/>
                    <a:pt x="476" y="658"/>
                    <a:pt x="476" y="207"/>
                  </a:cubicBezTo>
                  <a:cubicBezTo>
                    <a:pt x="476" y="69"/>
                    <a:pt x="370" y="0"/>
                    <a:pt x="2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37"/>
            <p:cNvSpPr/>
            <p:nvPr/>
          </p:nvSpPr>
          <p:spPr>
            <a:xfrm>
              <a:off x="2274574" y="3198500"/>
              <a:ext cx="18825" cy="89475"/>
            </a:xfrm>
            <a:custGeom>
              <a:avLst/>
              <a:gdLst/>
              <a:ahLst/>
              <a:cxnLst/>
              <a:rect l="l" t="t" r="r" b="b"/>
              <a:pathLst>
                <a:path w="753" h="3579" extrusionOk="0">
                  <a:moveTo>
                    <a:pt x="207" y="0"/>
                  </a:moveTo>
                  <a:cubicBezTo>
                    <a:pt x="101" y="0"/>
                    <a:pt x="0" y="69"/>
                    <a:pt x="13" y="207"/>
                  </a:cubicBezTo>
                  <a:cubicBezTo>
                    <a:pt x="38" y="533"/>
                    <a:pt x="88" y="884"/>
                    <a:pt x="113" y="1235"/>
                  </a:cubicBezTo>
                  <a:cubicBezTo>
                    <a:pt x="188" y="1962"/>
                    <a:pt x="239" y="2663"/>
                    <a:pt x="314" y="3390"/>
                  </a:cubicBezTo>
                  <a:cubicBezTo>
                    <a:pt x="326" y="3515"/>
                    <a:pt x="439" y="3578"/>
                    <a:pt x="546" y="3578"/>
                  </a:cubicBezTo>
                  <a:cubicBezTo>
                    <a:pt x="652" y="3578"/>
                    <a:pt x="752" y="3515"/>
                    <a:pt x="740" y="3390"/>
                  </a:cubicBezTo>
                  <a:cubicBezTo>
                    <a:pt x="665" y="2713"/>
                    <a:pt x="615" y="2062"/>
                    <a:pt x="539" y="1410"/>
                  </a:cubicBezTo>
                  <a:cubicBezTo>
                    <a:pt x="514" y="1009"/>
                    <a:pt x="464" y="608"/>
                    <a:pt x="439" y="207"/>
                  </a:cubicBezTo>
                  <a:cubicBezTo>
                    <a:pt x="427" y="69"/>
                    <a:pt x="314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37"/>
            <p:cNvSpPr/>
            <p:nvPr/>
          </p:nvSpPr>
          <p:spPr>
            <a:xfrm>
              <a:off x="2298525" y="3205675"/>
              <a:ext cx="19300" cy="95300"/>
            </a:xfrm>
            <a:custGeom>
              <a:avLst/>
              <a:gdLst/>
              <a:ahLst/>
              <a:cxnLst/>
              <a:rect l="l" t="t" r="r" b="b"/>
              <a:pathLst>
                <a:path w="772" h="3812" extrusionOk="0">
                  <a:moveTo>
                    <a:pt x="249" y="1"/>
                  </a:moveTo>
                  <a:cubicBezTo>
                    <a:pt x="125" y="1"/>
                    <a:pt x="0" y="97"/>
                    <a:pt x="45" y="246"/>
                  </a:cubicBezTo>
                  <a:cubicBezTo>
                    <a:pt x="145" y="672"/>
                    <a:pt x="221" y="1073"/>
                    <a:pt x="271" y="1499"/>
                  </a:cubicBezTo>
                  <a:cubicBezTo>
                    <a:pt x="346" y="2201"/>
                    <a:pt x="371" y="2903"/>
                    <a:pt x="321" y="3604"/>
                  </a:cubicBezTo>
                  <a:cubicBezTo>
                    <a:pt x="308" y="3742"/>
                    <a:pt x="409" y="3811"/>
                    <a:pt x="512" y="3811"/>
                  </a:cubicBezTo>
                  <a:cubicBezTo>
                    <a:pt x="615" y="3811"/>
                    <a:pt x="722" y="3742"/>
                    <a:pt x="722" y="3604"/>
                  </a:cubicBezTo>
                  <a:cubicBezTo>
                    <a:pt x="772" y="2953"/>
                    <a:pt x="772" y="2301"/>
                    <a:pt x="697" y="1675"/>
                  </a:cubicBezTo>
                  <a:cubicBezTo>
                    <a:pt x="647" y="1173"/>
                    <a:pt x="571" y="647"/>
                    <a:pt x="446" y="146"/>
                  </a:cubicBezTo>
                  <a:cubicBezTo>
                    <a:pt x="416" y="45"/>
                    <a:pt x="332" y="1"/>
                    <a:pt x="2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37"/>
            <p:cNvSpPr/>
            <p:nvPr/>
          </p:nvSpPr>
          <p:spPr>
            <a:xfrm>
              <a:off x="1993250" y="2275100"/>
              <a:ext cx="370950" cy="972450"/>
            </a:xfrm>
            <a:custGeom>
              <a:avLst/>
              <a:gdLst/>
              <a:ahLst/>
              <a:cxnLst/>
              <a:rect l="l" t="t" r="r" b="b"/>
              <a:pathLst>
                <a:path w="14838" h="38898" extrusionOk="0">
                  <a:moveTo>
                    <a:pt x="4838" y="0"/>
                  </a:moveTo>
                  <a:cubicBezTo>
                    <a:pt x="4161" y="0"/>
                    <a:pt x="3534" y="201"/>
                    <a:pt x="2958" y="652"/>
                  </a:cubicBezTo>
                  <a:cubicBezTo>
                    <a:pt x="2131" y="1303"/>
                    <a:pt x="1504" y="2782"/>
                    <a:pt x="1028" y="4812"/>
                  </a:cubicBezTo>
                  <a:cubicBezTo>
                    <a:pt x="903" y="5313"/>
                    <a:pt x="802" y="5865"/>
                    <a:pt x="702" y="6441"/>
                  </a:cubicBezTo>
                  <a:cubicBezTo>
                    <a:pt x="477" y="7719"/>
                    <a:pt x="326" y="9173"/>
                    <a:pt x="201" y="10702"/>
                  </a:cubicBezTo>
                  <a:cubicBezTo>
                    <a:pt x="176" y="11253"/>
                    <a:pt x="126" y="11830"/>
                    <a:pt x="101" y="12406"/>
                  </a:cubicBezTo>
                  <a:cubicBezTo>
                    <a:pt x="51" y="13509"/>
                    <a:pt x="0" y="14637"/>
                    <a:pt x="0" y="15790"/>
                  </a:cubicBezTo>
                  <a:cubicBezTo>
                    <a:pt x="0" y="16366"/>
                    <a:pt x="0" y="16943"/>
                    <a:pt x="0" y="17519"/>
                  </a:cubicBezTo>
                  <a:cubicBezTo>
                    <a:pt x="26" y="18597"/>
                    <a:pt x="51" y="19649"/>
                    <a:pt x="101" y="20727"/>
                  </a:cubicBezTo>
                  <a:cubicBezTo>
                    <a:pt x="126" y="21304"/>
                    <a:pt x="151" y="21855"/>
                    <a:pt x="176" y="22431"/>
                  </a:cubicBezTo>
                  <a:cubicBezTo>
                    <a:pt x="251" y="23584"/>
                    <a:pt x="351" y="24712"/>
                    <a:pt x="477" y="25790"/>
                  </a:cubicBezTo>
                  <a:cubicBezTo>
                    <a:pt x="527" y="26366"/>
                    <a:pt x="602" y="26918"/>
                    <a:pt x="677" y="27469"/>
                  </a:cubicBezTo>
                  <a:cubicBezTo>
                    <a:pt x="802" y="28446"/>
                    <a:pt x="953" y="29349"/>
                    <a:pt x="1103" y="30201"/>
                  </a:cubicBezTo>
                  <a:cubicBezTo>
                    <a:pt x="1203" y="30827"/>
                    <a:pt x="1329" y="31379"/>
                    <a:pt x="1454" y="31930"/>
                  </a:cubicBezTo>
                  <a:cubicBezTo>
                    <a:pt x="1730" y="33058"/>
                    <a:pt x="2031" y="33985"/>
                    <a:pt x="2381" y="34712"/>
                  </a:cubicBezTo>
                  <a:lnTo>
                    <a:pt x="2507" y="34787"/>
                  </a:lnTo>
                  <a:lnTo>
                    <a:pt x="3008" y="34963"/>
                  </a:lnTo>
                  <a:lnTo>
                    <a:pt x="3985" y="35364"/>
                  </a:lnTo>
                  <a:lnTo>
                    <a:pt x="4487" y="35564"/>
                  </a:lnTo>
                  <a:lnTo>
                    <a:pt x="5489" y="35965"/>
                  </a:lnTo>
                  <a:lnTo>
                    <a:pt x="5965" y="36141"/>
                  </a:lnTo>
                  <a:lnTo>
                    <a:pt x="6642" y="36416"/>
                  </a:lnTo>
                  <a:lnTo>
                    <a:pt x="7093" y="36592"/>
                  </a:lnTo>
                  <a:lnTo>
                    <a:pt x="7895" y="36893"/>
                  </a:lnTo>
                  <a:lnTo>
                    <a:pt x="8321" y="37068"/>
                  </a:lnTo>
                  <a:lnTo>
                    <a:pt x="8948" y="37319"/>
                  </a:lnTo>
                  <a:lnTo>
                    <a:pt x="9399" y="37494"/>
                  </a:lnTo>
                  <a:lnTo>
                    <a:pt x="10351" y="37870"/>
                  </a:lnTo>
                  <a:lnTo>
                    <a:pt x="10752" y="38045"/>
                  </a:lnTo>
                  <a:lnTo>
                    <a:pt x="11103" y="38171"/>
                  </a:lnTo>
                  <a:lnTo>
                    <a:pt x="11529" y="38346"/>
                  </a:lnTo>
                  <a:lnTo>
                    <a:pt x="12482" y="38722"/>
                  </a:lnTo>
                  <a:lnTo>
                    <a:pt x="12908" y="38898"/>
                  </a:lnTo>
                  <a:lnTo>
                    <a:pt x="12958" y="38898"/>
                  </a:lnTo>
                  <a:cubicBezTo>
                    <a:pt x="12958" y="38898"/>
                    <a:pt x="12707" y="36993"/>
                    <a:pt x="12457" y="34111"/>
                  </a:cubicBezTo>
                  <a:cubicBezTo>
                    <a:pt x="12407" y="33559"/>
                    <a:pt x="12356" y="32983"/>
                    <a:pt x="12306" y="32356"/>
                  </a:cubicBezTo>
                  <a:cubicBezTo>
                    <a:pt x="12206" y="31304"/>
                    <a:pt x="12131" y="30151"/>
                    <a:pt x="12081" y="28923"/>
                  </a:cubicBezTo>
                  <a:cubicBezTo>
                    <a:pt x="12031" y="28371"/>
                    <a:pt x="12006" y="27795"/>
                    <a:pt x="11980" y="27218"/>
                  </a:cubicBezTo>
                  <a:cubicBezTo>
                    <a:pt x="11930" y="26316"/>
                    <a:pt x="11905" y="25389"/>
                    <a:pt x="11880" y="24461"/>
                  </a:cubicBezTo>
                  <a:cubicBezTo>
                    <a:pt x="11880" y="24411"/>
                    <a:pt x="11880" y="24386"/>
                    <a:pt x="11880" y="24336"/>
                  </a:cubicBezTo>
                  <a:cubicBezTo>
                    <a:pt x="11880" y="23760"/>
                    <a:pt x="11855" y="23208"/>
                    <a:pt x="11855" y="22657"/>
                  </a:cubicBezTo>
                  <a:cubicBezTo>
                    <a:pt x="11855" y="21780"/>
                    <a:pt x="11855" y="20928"/>
                    <a:pt x="11880" y="20075"/>
                  </a:cubicBezTo>
                  <a:cubicBezTo>
                    <a:pt x="11880" y="19499"/>
                    <a:pt x="11905" y="18923"/>
                    <a:pt x="11930" y="18371"/>
                  </a:cubicBezTo>
                  <a:cubicBezTo>
                    <a:pt x="11980" y="17569"/>
                    <a:pt x="12031" y="16767"/>
                    <a:pt x="12106" y="15990"/>
                  </a:cubicBezTo>
                  <a:cubicBezTo>
                    <a:pt x="12156" y="15414"/>
                    <a:pt x="12206" y="14862"/>
                    <a:pt x="12281" y="14311"/>
                  </a:cubicBezTo>
                  <a:cubicBezTo>
                    <a:pt x="12507" y="12782"/>
                    <a:pt x="12782" y="11429"/>
                    <a:pt x="13209" y="10326"/>
                  </a:cubicBezTo>
                  <a:cubicBezTo>
                    <a:pt x="13259" y="10176"/>
                    <a:pt x="13309" y="10025"/>
                    <a:pt x="13359" y="9875"/>
                  </a:cubicBezTo>
                  <a:cubicBezTo>
                    <a:pt x="13534" y="9474"/>
                    <a:pt x="13735" y="9123"/>
                    <a:pt x="13935" y="8797"/>
                  </a:cubicBezTo>
                  <a:cubicBezTo>
                    <a:pt x="14186" y="8371"/>
                    <a:pt x="14487" y="8020"/>
                    <a:pt x="14838" y="7770"/>
                  </a:cubicBezTo>
                  <a:cubicBezTo>
                    <a:pt x="14662" y="7544"/>
                    <a:pt x="8998" y="25"/>
                    <a:pt x="48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37"/>
            <p:cNvSpPr/>
            <p:nvPr/>
          </p:nvSpPr>
          <p:spPr>
            <a:xfrm>
              <a:off x="2020825" y="3030100"/>
              <a:ext cx="283850" cy="97775"/>
            </a:xfrm>
            <a:custGeom>
              <a:avLst/>
              <a:gdLst/>
              <a:ahLst/>
              <a:cxnLst/>
              <a:rect l="l" t="t" r="r" b="b"/>
              <a:pathLst>
                <a:path w="11354" h="3911" extrusionOk="0">
                  <a:moveTo>
                    <a:pt x="0" y="1"/>
                  </a:moveTo>
                  <a:cubicBezTo>
                    <a:pt x="100" y="627"/>
                    <a:pt x="226" y="1179"/>
                    <a:pt x="351" y="1730"/>
                  </a:cubicBezTo>
                  <a:cubicBezTo>
                    <a:pt x="4060" y="2256"/>
                    <a:pt x="7720" y="3008"/>
                    <a:pt x="11354" y="3911"/>
                  </a:cubicBezTo>
                  <a:cubicBezTo>
                    <a:pt x="11304" y="3359"/>
                    <a:pt x="11253" y="2783"/>
                    <a:pt x="11203" y="2156"/>
                  </a:cubicBezTo>
                  <a:cubicBezTo>
                    <a:pt x="7519" y="1254"/>
                    <a:pt x="3785" y="52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37"/>
            <p:cNvSpPr/>
            <p:nvPr/>
          </p:nvSpPr>
          <p:spPr>
            <a:xfrm>
              <a:off x="2005150" y="2919825"/>
              <a:ext cx="290125" cy="78350"/>
            </a:xfrm>
            <a:custGeom>
              <a:avLst/>
              <a:gdLst/>
              <a:ahLst/>
              <a:cxnLst/>
              <a:rect l="l" t="t" r="r" b="b"/>
              <a:pathLst>
                <a:path w="11605" h="3134" extrusionOk="0">
                  <a:moveTo>
                    <a:pt x="1" y="1"/>
                  </a:moveTo>
                  <a:lnTo>
                    <a:pt x="1" y="1"/>
                  </a:lnTo>
                  <a:cubicBezTo>
                    <a:pt x="51" y="577"/>
                    <a:pt x="126" y="1129"/>
                    <a:pt x="201" y="1680"/>
                  </a:cubicBezTo>
                  <a:cubicBezTo>
                    <a:pt x="4011" y="2006"/>
                    <a:pt x="7820" y="2482"/>
                    <a:pt x="11605" y="3134"/>
                  </a:cubicBezTo>
                  <a:cubicBezTo>
                    <a:pt x="11555" y="2582"/>
                    <a:pt x="11530" y="2006"/>
                    <a:pt x="11504" y="1429"/>
                  </a:cubicBezTo>
                  <a:cubicBezTo>
                    <a:pt x="7695" y="803"/>
                    <a:pt x="3860" y="327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37"/>
            <p:cNvSpPr/>
            <p:nvPr/>
          </p:nvSpPr>
          <p:spPr>
            <a:xfrm>
              <a:off x="1995750" y="2793275"/>
              <a:ext cx="294525" cy="90250"/>
            </a:xfrm>
            <a:custGeom>
              <a:avLst/>
              <a:gdLst/>
              <a:ahLst/>
              <a:cxnLst/>
              <a:rect l="l" t="t" r="r" b="b"/>
              <a:pathLst>
                <a:path w="11781" h="3610" extrusionOk="0">
                  <a:moveTo>
                    <a:pt x="1" y="0"/>
                  </a:moveTo>
                  <a:lnTo>
                    <a:pt x="1" y="0"/>
                  </a:lnTo>
                  <a:cubicBezTo>
                    <a:pt x="26" y="577"/>
                    <a:pt x="51" y="1128"/>
                    <a:pt x="76" y="1704"/>
                  </a:cubicBezTo>
                  <a:cubicBezTo>
                    <a:pt x="3710" y="2331"/>
                    <a:pt x="7369" y="2932"/>
                    <a:pt x="11003" y="3484"/>
                  </a:cubicBezTo>
                  <a:cubicBezTo>
                    <a:pt x="11254" y="3534"/>
                    <a:pt x="11530" y="3559"/>
                    <a:pt x="11780" y="3609"/>
                  </a:cubicBezTo>
                  <a:cubicBezTo>
                    <a:pt x="11780" y="3033"/>
                    <a:pt x="11755" y="2481"/>
                    <a:pt x="11755" y="1930"/>
                  </a:cubicBezTo>
                  <a:cubicBezTo>
                    <a:pt x="10076" y="1679"/>
                    <a:pt x="8372" y="1404"/>
                    <a:pt x="6692" y="1128"/>
                  </a:cubicBezTo>
                  <a:cubicBezTo>
                    <a:pt x="4462" y="777"/>
                    <a:pt x="2231" y="401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37"/>
            <p:cNvSpPr/>
            <p:nvPr/>
          </p:nvSpPr>
          <p:spPr>
            <a:xfrm>
              <a:off x="1993250" y="2669825"/>
              <a:ext cx="298275" cy="107175"/>
            </a:xfrm>
            <a:custGeom>
              <a:avLst/>
              <a:gdLst/>
              <a:ahLst/>
              <a:cxnLst/>
              <a:rect l="l" t="t" r="r" b="b"/>
              <a:pathLst>
                <a:path w="11931" h="4287" extrusionOk="0">
                  <a:moveTo>
                    <a:pt x="0" y="1"/>
                  </a:moveTo>
                  <a:cubicBezTo>
                    <a:pt x="0" y="577"/>
                    <a:pt x="0" y="1154"/>
                    <a:pt x="0" y="1730"/>
                  </a:cubicBezTo>
                  <a:cubicBezTo>
                    <a:pt x="2206" y="2281"/>
                    <a:pt x="4411" y="2783"/>
                    <a:pt x="6617" y="3259"/>
                  </a:cubicBezTo>
                  <a:cubicBezTo>
                    <a:pt x="8371" y="3635"/>
                    <a:pt x="10126" y="3961"/>
                    <a:pt x="11880" y="4286"/>
                  </a:cubicBezTo>
                  <a:cubicBezTo>
                    <a:pt x="11880" y="3710"/>
                    <a:pt x="11905" y="3134"/>
                    <a:pt x="11930" y="2582"/>
                  </a:cubicBezTo>
                  <a:cubicBezTo>
                    <a:pt x="10126" y="2281"/>
                    <a:pt x="8321" y="1905"/>
                    <a:pt x="6517" y="1530"/>
                  </a:cubicBezTo>
                  <a:cubicBezTo>
                    <a:pt x="4336" y="1078"/>
                    <a:pt x="2156" y="55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37"/>
            <p:cNvSpPr/>
            <p:nvPr/>
          </p:nvSpPr>
          <p:spPr>
            <a:xfrm>
              <a:off x="1995750" y="2542625"/>
              <a:ext cx="304550" cy="132250"/>
            </a:xfrm>
            <a:custGeom>
              <a:avLst/>
              <a:gdLst/>
              <a:ahLst/>
              <a:cxnLst/>
              <a:rect l="l" t="t" r="r" b="b"/>
              <a:pathLst>
                <a:path w="12182" h="5290" extrusionOk="0">
                  <a:moveTo>
                    <a:pt x="101" y="1"/>
                  </a:moveTo>
                  <a:cubicBezTo>
                    <a:pt x="76" y="552"/>
                    <a:pt x="26" y="1129"/>
                    <a:pt x="1" y="1705"/>
                  </a:cubicBezTo>
                  <a:cubicBezTo>
                    <a:pt x="2081" y="2332"/>
                    <a:pt x="4136" y="2958"/>
                    <a:pt x="6216" y="3560"/>
                  </a:cubicBezTo>
                  <a:cubicBezTo>
                    <a:pt x="8146" y="4136"/>
                    <a:pt x="10076" y="4713"/>
                    <a:pt x="12006" y="5289"/>
                  </a:cubicBezTo>
                  <a:cubicBezTo>
                    <a:pt x="12056" y="4713"/>
                    <a:pt x="12106" y="4161"/>
                    <a:pt x="12181" y="3610"/>
                  </a:cubicBezTo>
                  <a:cubicBezTo>
                    <a:pt x="10151" y="3008"/>
                    <a:pt x="8121" y="2407"/>
                    <a:pt x="6116" y="1805"/>
                  </a:cubicBezTo>
                  <a:cubicBezTo>
                    <a:pt x="4111" y="1204"/>
                    <a:pt x="2106" y="602"/>
                    <a:pt x="1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37"/>
            <p:cNvSpPr/>
            <p:nvPr/>
          </p:nvSpPr>
          <p:spPr>
            <a:xfrm>
              <a:off x="2010800" y="2395400"/>
              <a:ext cx="330850" cy="137225"/>
            </a:xfrm>
            <a:custGeom>
              <a:avLst/>
              <a:gdLst/>
              <a:ahLst/>
              <a:cxnLst/>
              <a:rect l="l" t="t" r="r" b="b"/>
              <a:pathLst>
                <a:path w="13234" h="5489" extrusionOk="0">
                  <a:moveTo>
                    <a:pt x="326" y="0"/>
                  </a:moveTo>
                  <a:cubicBezTo>
                    <a:pt x="201" y="501"/>
                    <a:pt x="100" y="1053"/>
                    <a:pt x="0" y="1629"/>
                  </a:cubicBezTo>
                  <a:cubicBezTo>
                    <a:pt x="1730" y="2181"/>
                    <a:pt x="3484" y="2732"/>
                    <a:pt x="5238" y="3258"/>
                  </a:cubicBezTo>
                  <a:cubicBezTo>
                    <a:pt x="7644" y="4010"/>
                    <a:pt x="10075" y="4762"/>
                    <a:pt x="12507" y="5489"/>
                  </a:cubicBezTo>
                  <a:cubicBezTo>
                    <a:pt x="12557" y="5364"/>
                    <a:pt x="12607" y="5213"/>
                    <a:pt x="12657" y="5063"/>
                  </a:cubicBezTo>
                  <a:cubicBezTo>
                    <a:pt x="12832" y="4662"/>
                    <a:pt x="13033" y="4311"/>
                    <a:pt x="13233" y="3985"/>
                  </a:cubicBezTo>
                  <a:cubicBezTo>
                    <a:pt x="11780" y="3534"/>
                    <a:pt x="10351" y="3108"/>
                    <a:pt x="8923" y="2657"/>
                  </a:cubicBezTo>
                  <a:cubicBezTo>
                    <a:pt x="7644" y="2281"/>
                    <a:pt x="6391" y="1880"/>
                    <a:pt x="5113" y="1504"/>
                  </a:cubicBezTo>
                  <a:cubicBezTo>
                    <a:pt x="3509" y="1003"/>
                    <a:pt x="1930" y="501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37"/>
            <p:cNvSpPr/>
            <p:nvPr/>
          </p:nvSpPr>
          <p:spPr>
            <a:xfrm>
              <a:off x="2768950" y="1114675"/>
              <a:ext cx="14425" cy="46400"/>
            </a:xfrm>
            <a:custGeom>
              <a:avLst/>
              <a:gdLst/>
              <a:ahLst/>
              <a:cxnLst/>
              <a:rect l="l" t="t" r="r" b="b"/>
              <a:pathLst>
                <a:path w="577" h="1856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703"/>
                    <a:pt x="426" y="1404"/>
                    <a:pt x="577" y="1855"/>
                  </a:cubicBezTo>
                  <a:cubicBezTo>
                    <a:pt x="476" y="1179"/>
                    <a:pt x="301" y="552"/>
                    <a:pt x="0" y="1"/>
                  </a:cubicBezTo>
                  <a:close/>
                </a:path>
              </a:pathLst>
            </a:custGeom>
            <a:solidFill>
              <a:srgbClr val="285B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37"/>
            <p:cNvSpPr/>
            <p:nvPr/>
          </p:nvSpPr>
          <p:spPr>
            <a:xfrm>
              <a:off x="2879225" y="1774300"/>
              <a:ext cx="10050" cy="36050"/>
            </a:xfrm>
            <a:custGeom>
              <a:avLst/>
              <a:gdLst/>
              <a:ahLst/>
              <a:cxnLst/>
              <a:rect l="l" t="t" r="r" b="b"/>
              <a:pathLst>
                <a:path w="402" h="1442" extrusionOk="0">
                  <a:moveTo>
                    <a:pt x="201" y="1"/>
                  </a:moveTo>
                  <a:cubicBezTo>
                    <a:pt x="100" y="1"/>
                    <a:pt x="0" y="70"/>
                    <a:pt x="0" y="207"/>
                  </a:cubicBezTo>
                  <a:lnTo>
                    <a:pt x="0" y="1235"/>
                  </a:lnTo>
                  <a:cubicBezTo>
                    <a:pt x="0" y="1373"/>
                    <a:pt x="100" y="1442"/>
                    <a:pt x="201" y="1442"/>
                  </a:cubicBezTo>
                  <a:cubicBezTo>
                    <a:pt x="301" y="1442"/>
                    <a:pt x="401" y="1373"/>
                    <a:pt x="401" y="1235"/>
                  </a:cubicBezTo>
                  <a:lnTo>
                    <a:pt x="401" y="207"/>
                  </a:lnTo>
                  <a:cubicBezTo>
                    <a:pt x="401" y="70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37"/>
            <p:cNvSpPr/>
            <p:nvPr/>
          </p:nvSpPr>
          <p:spPr>
            <a:xfrm>
              <a:off x="2893750" y="1782500"/>
              <a:ext cx="19225" cy="37200"/>
            </a:xfrm>
            <a:custGeom>
              <a:avLst/>
              <a:gdLst/>
              <a:ahLst/>
              <a:cxnLst/>
              <a:rect l="l" t="t" r="r" b="b"/>
              <a:pathLst>
                <a:path w="769" h="1488" extrusionOk="0">
                  <a:moveTo>
                    <a:pt x="273" y="1"/>
                  </a:moveTo>
                  <a:cubicBezTo>
                    <a:pt x="140" y="1"/>
                    <a:pt x="0" y="113"/>
                    <a:pt x="46" y="280"/>
                  </a:cubicBezTo>
                  <a:cubicBezTo>
                    <a:pt x="121" y="631"/>
                    <a:pt x="221" y="982"/>
                    <a:pt x="296" y="1333"/>
                  </a:cubicBezTo>
                  <a:cubicBezTo>
                    <a:pt x="326" y="1441"/>
                    <a:pt x="409" y="1488"/>
                    <a:pt x="495" y="1488"/>
                  </a:cubicBezTo>
                  <a:cubicBezTo>
                    <a:pt x="628" y="1488"/>
                    <a:pt x="768" y="1376"/>
                    <a:pt x="722" y="1208"/>
                  </a:cubicBezTo>
                  <a:cubicBezTo>
                    <a:pt x="647" y="857"/>
                    <a:pt x="547" y="506"/>
                    <a:pt x="472" y="155"/>
                  </a:cubicBezTo>
                  <a:cubicBezTo>
                    <a:pt x="442" y="47"/>
                    <a:pt x="359" y="1"/>
                    <a:pt x="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37"/>
            <p:cNvSpPr/>
            <p:nvPr/>
          </p:nvSpPr>
          <p:spPr>
            <a:xfrm>
              <a:off x="2256400" y="2002375"/>
              <a:ext cx="10675" cy="36050"/>
            </a:xfrm>
            <a:custGeom>
              <a:avLst/>
              <a:gdLst/>
              <a:ahLst/>
              <a:cxnLst/>
              <a:rect l="l" t="t" r="r" b="b"/>
              <a:pathLst>
                <a:path w="427" h="1442" extrusionOk="0">
                  <a:moveTo>
                    <a:pt x="214" y="1"/>
                  </a:moveTo>
                  <a:cubicBezTo>
                    <a:pt x="107" y="1"/>
                    <a:pt x="1" y="69"/>
                    <a:pt x="1" y="207"/>
                  </a:cubicBezTo>
                  <a:lnTo>
                    <a:pt x="1" y="1235"/>
                  </a:lnTo>
                  <a:cubicBezTo>
                    <a:pt x="1" y="1373"/>
                    <a:pt x="107" y="1442"/>
                    <a:pt x="214" y="1442"/>
                  </a:cubicBezTo>
                  <a:cubicBezTo>
                    <a:pt x="320" y="1442"/>
                    <a:pt x="427" y="1373"/>
                    <a:pt x="427" y="1235"/>
                  </a:cubicBezTo>
                  <a:lnTo>
                    <a:pt x="427" y="207"/>
                  </a:lnTo>
                  <a:cubicBezTo>
                    <a:pt x="427" y="69"/>
                    <a:pt x="32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37"/>
            <p:cNvSpPr/>
            <p:nvPr/>
          </p:nvSpPr>
          <p:spPr>
            <a:xfrm>
              <a:off x="2232700" y="2010575"/>
              <a:ext cx="19475" cy="37200"/>
            </a:xfrm>
            <a:custGeom>
              <a:avLst/>
              <a:gdLst/>
              <a:ahLst/>
              <a:cxnLst/>
              <a:rect l="l" t="t" r="r" b="b"/>
              <a:pathLst>
                <a:path w="779" h="1488" extrusionOk="0">
                  <a:moveTo>
                    <a:pt x="514" y="1"/>
                  </a:moveTo>
                  <a:cubicBezTo>
                    <a:pt x="431" y="1"/>
                    <a:pt x="352" y="47"/>
                    <a:pt x="322" y="155"/>
                  </a:cubicBezTo>
                  <a:cubicBezTo>
                    <a:pt x="222" y="506"/>
                    <a:pt x="147" y="857"/>
                    <a:pt x="47" y="1208"/>
                  </a:cubicBezTo>
                  <a:cubicBezTo>
                    <a:pt x="1" y="1375"/>
                    <a:pt x="141" y="1487"/>
                    <a:pt x="274" y="1487"/>
                  </a:cubicBezTo>
                  <a:cubicBezTo>
                    <a:pt x="360" y="1487"/>
                    <a:pt x="443" y="1441"/>
                    <a:pt x="473" y="1333"/>
                  </a:cubicBezTo>
                  <a:cubicBezTo>
                    <a:pt x="573" y="982"/>
                    <a:pt x="648" y="631"/>
                    <a:pt x="748" y="280"/>
                  </a:cubicBezTo>
                  <a:cubicBezTo>
                    <a:pt x="779" y="113"/>
                    <a:pt x="642" y="1"/>
                    <a:pt x="5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37"/>
            <p:cNvSpPr/>
            <p:nvPr/>
          </p:nvSpPr>
          <p:spPr>
            <a:xfrm>
              <a:off x="2696250" y="2322550"/>
              <a:ext cx="10675" cy="33550"/>
            </a:xfrm>
            <a:custGeom>
              <a:avLst/>
              <a:gdLst/>
              <a:ahLst/>
              <a:cxnLst/>
              <a:rect l="l" t="t" r="r" b="b"/>
              <a:pathLst>
                <a:path w="427" h="1342" extrusionOk="0">
                  <a:moveTo>
                    <a:pt x="214" y="1"/>
                  </a:moveTo>
                  <a:cubicBezTo>
                    <a:pt x="107" y="1"/>
                    <a:pt x="1" y="70"/>
                    <a:pt x="1" y="207"/>
                  </a:cubicBezTo>
                  <a:lnTo>
                    <a:pt x="1" y="1135"/>
                  </a:lnTo>
                  <a:cubicBezTo>
                    <a:pt x="1" y="1273"/>
                    <a:pt x="107" y="1342"/>
                    <a:pt x="214" y="1342"/>
                  </a:cubicBezTo>
                  <a:cubicBezTo>
                    <a:pt x="320" y="1342"/>
                    <a:pt x="427" y="1273"/>
                    <a:pt x="427" y="1135"/>
                  </a:cubicBezTo>
                  <a:lnTo>
                    <a:pt x="427" y="207"/>
                  </a:lnTo>
                  <a:cubicBezTo>
                    <a:pt x="427" y="70"/>
                    <a:pt x="32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37"/>
            <p:cNvSpPr/>
            <p:nvPr/>
          </p:nvSpPr>
          <p:spPr>
            <a:xfrm>
              <a:off x="2714350" y="2337775"/>
              <a:ext cx="18275" cy="30225"/>
            </a:xfrm>
            <a:custGeom>
              <a:avLst/>
              <a:gdLst/>
              <a:ahLst/>
              <a:cxnLst/>
              <a:rect l="l" t="t" r="r" b="b"/>
              <a:pathLst>
                <a:path w="731" h="1209" extrusionOk="0">
                  <a:moveTo>
                    <a:pt x="297" y="1"/>
                  </a:moveTo>
                  <a:cubicBezTo>
                    <a:pt x="147" y="1"/>
                    <a:pt x="0" y="145"/>
                    <a:pt x="104" y="300"/>
                  </a:cubicBezTo>
                  <a:cubicBezTo>
                    <a:pt x="229" y="501"/>
                    <a:pt x="304" y="726"/>
                    <a:pt x="279" y="952"/>
                  </a:cubicBezTo>
                  <a:cubicBezTo>
                    <a:pt x="249" y="1103"/>
                    <a:pt x="382" y="1208"/>
                    <a:pt x="504" y="1208"/>
                  </a:cubicBezTo>
                  <a:cubicBezTo>
                    <a:pt x="585" y="1208"/>
                    <a:pt x="660" y="1162"/>
                    <a:pt x="680" y="1052"/>
                  </a:cubicBezTo>
                  <a:cubicBezTo>
                    <a:pt x="731" y="726"/>
                    <a:pt x="655" y="400"/>
                    <a:pt x="480" y="100"/>
                  </a:cubicBezTo>
                  <a:cubicBezTo>
                    <a:pt x="433" y="30"/>
                    <a:pt x="365" y="1"/>
                    <a:pt x="2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37"/>
            <p:cNvSpPr/>
            <p:nvPr/>
          </p:nvSpPr>
          <p:spPr>
            <a:xfrm>
              <a:off x="2716300" y="2288550"/>
              <a:ext cx="10675" cy="31200"/>
            </a:xfrm>
            <a:custGeom>
              <a:avLst/>
              <a:gdLst/>
              <a:ahLst/>
              <a:cxnLst/>
              <a:rect l="l" t="t" r="r" b="b"/>
              <a:pathLst>
                <a:path w="427" h="1248" extrusionOk="0">
                  <a:moveTo>
                    <a:pt x="214" y="1"/>
                  </a:moveTo>
                  <a:cubicBezTo>
                    <a:pt x="107" y="1"/>
                    <a:pt x="1" y="64"/>
                    <a:pt x="1" y="189"/>
                  </a:cubicBezTo>
                  <a:lnTo>
                    <a:pt x="1" y="1041"/>
                  </a:lnTo>
                  <a:cubicBezTo>
                    <a:pt x="1" y="1179"/>
                    <a:pt x="107" y="1248"/>
                    <a:pt x="214" y="1248"/>
                  </a:cubicBezTo>
                  <a:cubicBezTo>
                    <a:pt x="320" y="1248"/>
                    <a:pt x="427" y="1179"/>
                    <a:pt x="427" y="1041"/>
                  </a:cubicBezTo>
                  <a:lnTo>
                    <a:pt x="427" y="189"/>
                  </a:lnTo>
                  <a:cubicBezTo>
                    <a:pt x="427" y="64"/>
                    <a:pt x="320" y="1"/>
                    <a:pt x="2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37"/>
            <p:cNvSpPr/>
            <p:nvPr/>
          </p:nvSpPr>
          <p:spPr>
            <a:xfrm>
              <a:off x="2307775" y="2282450"/>
              <a:ext cx="10050" cy="34175"/>
            </a:xfrm>
            <a:custGeom>
              <a:avLst/>
              <a:gdLst/>
              <a:ahLst/>
              <a:cxnLst/>
              <a:rect l="l" t="t" r="r" b="b"/>
              <a:pathLst>
                <a:path w="402" h="1367" extrusionOk="0">
                  <a:moveTo>
                    <a:pt x="201" y="1"/>
                  </a:moveTo>
                  <a:cubicBezTo>
                    <a:pt x="101" y="1"/>
                    <a:pt x="1" y="70"/>
                    <a:pt x="1" y="207"/>
                  </a:cubicBezTo>
                  <a:lnTo>
                    <a:pt x="1" y="1160"/>
                  </a:lnTo>
                  <a:cubicBezTo>
                    <a:pt x="1" y="1298"/>
                    <a:pt x="101" y="1367"/>
                    <a:pt x="201" y="1367"/>
                  </a:cubicBezTo>
                  <a:cubicBezTo>
                    <a:pt x="302" y="1367"/>
                    <a:pt x="402" y="1298"/>
                    <a:pt x="402" y="1160"/>
                  </a:cubicBezTo>
                  <a:lnTo>
                    <a:pt x="402" y="207"/>
                  </a:lnTo>
                  <a:cubicBezTo>
                    <a:pt x="402" y="70"/>
                    <a:pt x="302" y="1"/>
                    <a:pt x="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37"/>
            <p:cNvSpPr/>
            <p:nvPr/>
          </p:nvSpPr>
          <p:spPr>
            <a:xfrm>
              <a:off x="2282100" y="2297825"/>
              <a:ext cx="17725" cy="30375"/>
            </a:xfrm>
            <a:custGeom>
              <a:avLst/>
              <a:gdLst/>
              <a:ahLst/>
              <a:cxnLst/>
              <a:rect l="l" t="t" r="r" b="b"/>
              <a:pathLst>
                <a:path w="709" h="1215" extrusionOk="0">
                  <a:moveTo>
                    <a:pt x="417" y="0"/>
                  </a:moveTo>
                  <a:cubicBezTo>
                    <a:pt x="356" y="0"/>
                    <a:pt x="295" y="28"/>
                    <a:pt x="251" y="94"/>
                  </a:cubicBezTo>
                  <a:cubicBezTo>
                    <a:pt x="51" y="394"/>
                    <a:pt x="0" y="720"/>
                    <a:pt x="51" y="1071"/>
                  </a:cubicBezTo>
                  <a:cubicBezTo>
                    <a:pt x="60" y="1170"/>
                    <a:pt x="129" y="1215"/>
                    <a:pt x="208" y="1215"/>
                  </a:cubicBezTo>
                  <a:cubicBezTo>
                    <a:pt x="327" y="1215"/>
                    <a:pt x="467" y="1112"/>
                    <a:pt x="452" y="946"/>
                  </a:cubicBezTo>
                  <a:cubicBezTo>
                    <a:pt x="401" y="720"/>
                    <a:pt x="477" y="520"/>
                    <a:pt x="602" y="319"/>
                  </a:cubicBezTo>
                  <a:cubicBezTo>
                    <a:pt x="708" y="160"/>
                    <a:pt x="564" y="0"/>
                    <a:pt x="4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37"/>
            <p:cNvSpPr/>
            <p:nvPr/>
          </p:nvSpPr>
          <p:spPr>
            <a:xfrm>
              <a:off x="2287725" y="2248625"/>
              <a:ext cx="10050" cy="31025"/>
            </a:xfrm>
            <a:custGeom>
              <a:avLst/>
              <a:gdLst/>
              <a:ahLst/>
              <a:cxnLst/>
              <a:rect l="l" t="t" r="r" b="b"/>
              <a:pathLst>
                <a:path w="402" h="1241" extrusionOk="0">
                  <a:moveTo>
                    <a:pt x="201" y="0"/>
                  </a:moveTo>
                  <a:cubicBezTo>
                    <a:pt x="101" y="0"/>
                    <a:pt x="1" y="69"/>
                    <a:pt x="1" y="207"/>
                  </a:cubicBezTo>
                  <a:lnTo>
                    <a:pt x="1" y="1034"/>
                  </a:lnTo>
                  <a:cubicBezTo>
                    <a:pt x="1" y="1172"/>
                    <a:pt x="101" y="1241"/>
                    <a:pt x="201" y="1241"/>
                  </a:cubicBezTo>
                  <a:cubicBezTo>
                    <a:pt x="302" y="1241"/>
                    <a:pt x="402" y="1172"/>
                    <a:pt x="402" y="1034"/>
                  </a:cubicBezTo>
                  <a:lnTo>
                    <a:pt x="402" y="207"/>
                  </a:lnTo>
                  <a:cubicBezTo>
                    <a:pt x="402" y="69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7"/>
            <p:cNvSpPr/>
            <p:nvPr/>
          </p:nvSpPr>
          <p:spPr>
            <a:xfrm>
              <a:off x="3086300" y="2232950"/>
              <a:ext cx="12250" cy="36050"/>
            </a:xfrm>
            <a:custGeom>
              <a:avLst/>
              <a:gdLst/>
              <a:ahLst/>
              <a:cxnLst/>
              <a:rect l="l" t="t" r="r" b="b"/>
              <a:pathLst>
                <a:path w="490" h="1442" extrusionOk="0">
                  <a:moveTo>
                    <a:pt x="207" y="1"/>
                  </a:moveTo>
                  <a:cubicBezTo>
                    <a:pt x="101" y="1"/>
                    <a:pt x="0" y="70"/>
                    <a:pt x="13" y="207"/>
                  </a:cubicBezTo>
                  <a:cubicBezTo>
                    <a:pt x="38" y="558"/>
                    <a:pt x="38" y="884"/>
                    <a:pt x="63" y="1235"/>
                  </a:cubicBezTo>
                  <a:cubicBezTo>
                    <a:pt x="76" y="1373"/>
                    <a:pt x="182" y="1442"/>
                    <a:pt x="286" y="1442"/>
                  </a:cubicBezTo>
                  <a:cubicBezTo>
                    <a:pt x="389" y="1442"/>
                    <a:pt x="489" y="1373"/>
                    <a:pt x="489" y="1235"/>
                  </a:cubicBezTo>
                  <a:lnTo>
                    <a:pt x="439" y="207"/>
                  </a:lnTo>
                  <a:cubicBezTo>
                    <a:pt x="427" y="70"/>
                    <a:pt x="314" y="1"/>
                    <a:pt x="2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37"/>
            <p:cNvSpPr/>
            <p:nvPr/>
          </p:nvSpPr>
          <p:spPr>
            <a:xfrm>
              <a:off x="3101750" y="2236600"/>
              <a:ext cx="18000" cy="28775"/>
            </a:xfrm>
            <a:custGeom>
              <a:avLst/>
              <a:gdLst/>
              <a:ahLst/>
              <a:cxnLst/>
              <a:rect l="l" t="t" r="r" b="b"/>
              <a:pathLst>
                <a:path w="720" h="1151" extrusionOk="0">
                  <a:moveTo>
                    <a:pt x="264" y="0"/>
                  </a:moveTo>
                  <a:cubicBezTo>
                    <a:pt x="136" y="0"/>
                    <a:pt x="0" y="107"/>
                    <a:pt x="47" y="262"/>
                  </a:cubicBezTo>
                  <a:cubicBezTo>
                    <a:pt x="122" y="513"/>
                    <a:pt x="197" y="763"/>
                    <a:pt x="272" y="1014"/>
                  </a:cubicBezTo>
                  <a:cubicBezTo>
                    <a:pt x="301" y="1110"/>
                    <a:pt x="377" y="1150"/>
                    <a:pt x="456" y="1150"/>
                  </a:cubicBezTo>
                  <a:cubicBezTo>
                    <a:pt x="584" y="1150"/>
                    <a:pt x="720" y="1043"/>
                    <a:pt x="673" y="889"/>
                  </a:cubicBezTo>
                  <a:cubicBezTo>
                    <a:pt x="598" y="638"/>
                    <a:pt x="523" y="387"/>
                    <a:pt x="448" y="137"/>
                  </a:cubicBezTo>
                  <a:cubicBezTo>
                    <a:pt x="419" y="41"/>
                    <a:pt x="343" y="0"/>
                    <a:pt x="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37"/>
            <p:cNvSpPr/>
            <p:nvPr/>
          </p:nvSpPr>
          <p:spPr>
            <a:xfrm>
              <a:off x="3109800" y="2184700"/>
              <a:ext cx="15350" cy="29925"/>
            </a:xfrm>
            <a:custGeom>
              <a:avLst/>
              <a:gdLst/>
              <a:ahLst/>
              <a:cxnLst/>
              <a:rect l="l" t="t" r="r" b="b"/>
              <a:pathLst>
                <a:path w="614" h="1197" extrusionOk="0">
                  <a:moveTo>
                    <a:pt x="235" y="1"/>
                  </a:moveTo>
                  <a:cubicBezTo>
                    <a:pt x="132" y="1"/>
                    <a:pt x="25" y="70"/>
                    <a:pt x="25" y="208"/>
                  </a:cubicBezTo>
                  <a:cubicBezTo>
                    <a:pt x="0" y="483"/>
                    <a:pt x="50" y="784"/>
                    <a:pt x="151" y="1060"/>
                  </a:cubicBezTo>
                  <a:cubicBezTo>
                    <a:pt x="189" y="1155"/>
                    <a:pt x="271" y="1196"/>
                    <a:pt x="353" y="1196"/>
                  </a:cubicBezTo>
                  <a:cubicBezTo>
                    <a:pt x="484" y="1196"/>
                    <a:pt x="614" y="1089"/>
                    <a:pt x="552" y="934"/>
                  </a:cubicBezTo>
                  <a:cubicBezTo>
                    <a:pt x="477" y="709"/>
                    <a:pt x="426" y="458"/>
                    <a:pt x="426" y="208"/>
                  </a:cubicBezTo>
                  <a:cubicBezTo>
                    <a:pt x="439" y="70"/>
                    <a:pt x="339" y="1"/>
                    <a:pt x="2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37"/>
            <p:cNvSpPr/>
            <p:nvPr/>
          </p:nvSpPr>
          <p:spPr>
            <a:xfrm>
              <a:off x="2919950" y="2572550"/>
              <a:ext cx="18625" cy="45050"/>
            </a:xfrm>
            <a:custGeom>
              <a:avLst/>
              <a:gdLst/>
              <a:ahLst/>
              <a:cxnLst/>
              <a:rect l="l" t="t" r="r" b="b"/>
              <a:pathLst>
                <a:path w="745" h="1802" extrusionOk="0">
                  <a:moveTo>
                    <a:pt x="292" y="1"/>
                  </a:moveTo>
                  <a:cubicBezTo>
                    <a:pt x="188" y="1"/>
                    <a:pt x="75" y="70"/>
                    <a:pt x="50" y="207"/>
                  </a:cubicBezTo>
                  <a:cubicBezTo>
                    <a:pt x="0" y="734"/>
                    <a:pt x="101" y="1210"/>
                    <a:pt x="301" y="1686"/>
                  </a:cubicBezTo>
                  <a:cubicBezTo>
                    <a:pt x="342" y="1768"/>
                    <a:pt x="406" y="1801"/>
                    <a:pt x="471" y="1801"/>
                  </a:cubicBezTo>
                  <a:cubicBezTo>
                    <a:pt x="607" y="1801"/>
                    <a:pt x="745" y="1655"/>
                    <a:pt x="677" y="1486"/>
                  </a:cubicBezTo>
                  <a:cubicBezTo>
                    <a:pt x="502" y="1085"/>
                    <a:pt x="426" y="634"/>
                    <a:pt x="477" y="207"/>
                  </a:cubicBezTo>
                  <a:cubicBezTo>
                    <a:pt x="489" y="70"/>
                    <a:pt x="395" y="1"/>
                    <a:pt x="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37"/>
            <p:cNvSpPr/>
            <p:nvPr/>
          </p:nvSpPr>
          <p:spPr>
            <a:xfrm>
              <a:off x="2941875" y="2595575"/>
              <a:ext cx="15350" cy="31950"/>
            </a:xfrm>
            <a:custGeom>
              <a:avLst/>
              <a:gdLst/>
              <a:ahLst/>
              <a:cxnLst/>
              <a:rect l="l" t="t" r="r" b="b"/>
              <a:pathLst>
                <a:path w="614" h="1278" extrusionOk="0">
                  <a:moveTo>
                    <a:pt x="237" y="0"/>
                  </a:moveTo>
                  <a:cubicBezTo>
                    <a:pt x="151" y="0"/>
                    <a:pt x="71" y="50"/>
                    <a:pt x="51" y="164"/>
                  </a:cubicBezTo>
                  <a:cubicBezTo>
                    <a:pt x="1" y="489"/>
                    <a:pt x="26" y="815"/>
                    <a:pt x="151" y="1141"/>
                  </a:cubicBezTo>
                  <a:cubicBezTo>
                    <a:pt x="189" y="1237"/>
                    <a:pt x="271" y="1278"/>
                    <a:pt x="353" y="1278"/>
                  </a:cubicBezTo>
                  <a:cubicBezTo>
                    <a:pt x="484" y="1278"/>
                    <a:pt x="614" y="1171"/>
                    <a:pt x="552" y="1016"/>
                  </a:cubicBezTo>
                  <a:cubicBezTo>
                    <a:pt x="452" y="765"/>
                    <a:pt x="427" y="540"/>
                    <a:pt x="477" y="264"/>
                  </a:cubicBezTo>
                  <a:cubicBezTo>
                    <a:pt x="491" y="102"/>
                    <a:pt x="359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37"/>
            <p:cNvSpPr/>
            <p:nvPr/>
          </p:nvSpPr>
          <p:spPr>
            <a:xfrm>
              <a:off x="2948775" y="2559400"/>
              <a:ext cx="10675" cy="33550"/>
            </a:xfrm>
            <a:custGeom>
              <a:avLst/>
              <a:gdLst/>
              <a:ahLst/>
              <a:cxnLst/>
              <a:rect l="l" t="t" r="r" b="b"/>
              <a:pathLst>
                <a:path w="427" h="1342" extrusionOk="0">
                  <a:moveTo>
                    <a:pt x="213" y="0"/>
                  </a:moveTo>
                  <a:cubicBezTo>
                    <a:pt x="107" y="0"/>
                    <a:pt x="0" y="69"/>
                    <a:pt x="0" y="207"/>
                  </a:cubicBezTo>
                  <a:lnTo>
                    <a:pt x="0" y="1134"/>
                  </a:lnTo>
                  <a:cubicBezTo>
                    <a:pt x="0" y="1272"/>
                    <a:pt x="107" y="1341"/>
                    <a:pt x="213" y="1341"/>
                  </a:cubicBezTo>
                  <a:cubicBezTo>
                    <a:pt x="320" y="1341"/>
                    <a:pt x="426" y="1272"/>
                    <a:pt x="426" y="1134"/>
                  </a:cubicBezTo>
                  <a:lnTo>
                    <a:pt x="426" y="207"/>
                  </a:lnTo>
                  <a:cubicBezTo>
                    <a:pt x="426" y="69"/>
                    <a:pt x="320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37"/>
            <p:cNvSpPr/>
            <p:nvPr/>
          </p:nvSpPr>
          <p:spPr>
            <a:xfrm>
              <a:off x="2809050" y="2810650"/>
              <a:ext cx="10050" cy="29950"/>
            </a:xfrm>
            <a:custGeom>
              <a:avLst/>
              <a:gdLst/>
              <a:ahLst/>
              <a:cxnLst/>
              <a:rect l="l" t="t" r="r" b="b"/>
              <a:pathLst>
                <a:path w="402" h="1198" extrusionOk="0">
                  <a:moveTo>
                    <a:pt x="201" y="1"/>
                  </a:moveTo>
                  <a:cubicBezTo>
                    <a:pt x="100" y="1"/>
                    <a:pt x="0" y="69"/>
                    <a:pt x="0" y="207"/>
                  </a:cubicBezTo>
                  <a:lnTo>
                    <a:pt x="0" y="1009"/>
                  </a:lnTo>
                  <a:cubicBezTo>
                    <a:pt x="0" y="1135"/>
                    <a:pt x="100" y="1197"/>
                    <a:pt x="201" y="1197"/>
                  </a:cubicBezTo>
                  <a:cubicBezTo>
                    <a:pt x="301" y="1197"/>
                    <a:pt x="401" y="1135"/>
                    <a:pt x="401" y="1009"/>
                  </a:cubicBezTo>
                  <a:lnTo>
                    <a:pt x="401" y="207"/>
                  </a:lnTo>
                  <a:cubicBezTo>
                    <a:pt x="401" y="69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37"/>
            <p:cNvSpPr/>
            <p:nvPr/>
          </p:nvSpPr>
          <p:spPr>
            <a:xfrm>
              <a:off x="2829600" y="2820375"/>
              <a:ext cx="13300" cy="30725"/>
            </a:xfrm>
            <a:custGeom>
              <a:avLst/>
              <a:gdLst/>
              <a:ahLst/>
              <a:cxnLst/>
              <a:rect l="l" t="t" r="r" b="b"/>
              <a:pathLst>
                <a:path w="532" h="1229" extrusionOk="0">
                  <a:moveTo>
                    <a:pt x="256" y="1"/>
                  </a:moveTo>
                  <a:cubicBezTo>
                    <a:pt x="134" y="1"/>
                    <a:pt x="0" y="103"/>
                    <a:pt x="30" y="269"/>
                  </a:cubicBezTo>
                  <a:cubicBezTo>
                    <a:pt x="80" y="520"/>
                    <a:pt x="106" y="771"/>
                    <a:pt x="106" y="1021"/>
                  </a:cubicBezTo>
                  <a:cubicBezTo>
                    <a:pt x="93" y="1159"/>
                    <a:pt x="193" y="1228"/>
                    <a:pt x="297" y="1228"/>
                  </a:cubicBezTo>
                  <a:cubicBezTo>
                    <a:pt x="400" y="1228"/>
                    <a:pt x="507" y="1159"/>
                    <a:pt x="507" y="1021"/>
                  </a:cubicBezTo>
                  <a:cubicBezTo>
                    <a:pt x="532" y="721"/>
                    <a:pt x="507" y="445"/>
                    <a:pt x="431" y="144"/>
                  </a:cubicBezTo>
                  <a:cubicBezTo>
                    <a:pt x="411" y="45"/>
                    <a:pt x="33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37"/>
            <p:cNvSpPr/>
            <p:nvPr/>
          </p:nvSpPr>
          <p:spPr>
            <a:xfrm>
              <a:off x="2835675" y="2767425"/>
              <a:ext cx="12550" cy="25800"/>
            </a:xfrm>
            <a:custGeom>
              <a:avLst/>
              <a:gdLst/>
              <a:ahLst/>
              <a:cxnLst/>
              <a:rect l="l" t="t" r="r" b="b"/>
              <a:pathLst>
                <a:path w="502" h="1032" extrusionOk="0">
                  <a:moveTo>
                    <a:pt x="207" y="0"/>
                  </a:moveTo>
                  <a:cubicBezTo>
                    <a:pt x="101" y="0"/>
                    <a:pt x="0" y="69"/>
                    <a:pt x="13" y="207"/>
                  </a:cubicBezTo>
                  <a:cubicBezTo>
                    <a:pt x="38" y="407"/>
                    <a:pt x="63" y="608"/>
                    <a:pt x="63" y="834"/>
                  </a:cubicBezTo>
                  <a:cubicBezTo>
                    <a:pt x="76" y="962"/>
                    <a:pt x="194" y="1031"/>
                    <a:pt x="302" y="1031"/>
                  </a:cubicBezTo>
                  <a:cubicBezTo>
                    <a:pt x="406" y="1031"/>
                    <a:pt x="501" y="968"/>
                    <a:pt x="489" y="834"/>
                  </a:cubicBezTo>
                  <a:cubicBezTo>
                    <a:pt x="464" y="608"/>
                    <a:pt x="439" y="407"/>
                    <a:pt x="439" y="207"/>
                  </a:cubicBezTo>
                  <a:cubicBezTo>
                    <a:pt x="426" y="69"/>
                    <a:pt x="314" y="0"/>
                    <a:pt x="2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37"/>
            <p:cNvSpPr/>
            <p:nvPr/>
          </p:nvSpPr>
          <p:spPr>
            <a:xfrm>
              <a:off x="2058224" y="2866425"/>
              <a:ext cx="13050" cy="26175"/>
            </a:xfrm>
            <a:custGeom>
              <a:avLst/>
              <a:gdLst/>
              <a:ahLst/>
              <a:cxnLst/>
              <a:rect l="l" t="t" r="r" b="b"/>
              <a:pathLst>
                <a:path w="522" h="1047" extrusionOk="0">
                  <a:moveTo>
                    <a:pt x="252" y="1"/>
                  </a:moveTo>
                  <a:cubicBezTo>
                    <a:pt x="127" y="1"/>
                    <a:pt x="0" y="106"/>
                    <a:pt x="45" y="257"/>
                  </a:cubicBezTo>
                  <a:cubicBezTo>
                    <a:pt x="96" y="458"/>
                    <a:pt x="96" y="658"/>
                    <a:pt x="70" y="859"/>
                  </a:cubicBezTo>
                  <a:cubicBezTo>
                    <a:pt x="58" y="984"/>
                    <a:pt x="152" y="1047"/>
                    <a:pt x="252" y="1047"/>
                  </a:cubicBezTo>
                  <a:cubicBezTo>
                    <a:pt x="352" y="1047"/>
                    <a:pt x="459" y="984"/>
                    <a:pt x="471" y="859"/>
                  </a:cubicBezTo>
                  <a:cubicBezTo>
                    <a:pt x="522" y="608"/>
                    <a:pt x="497" y="382"/>
                    <a:pt x="446" y="157"/>
                  </a:cubicBezTo>
                  <a:cubicBezTo>
                    <a:pt x="416" y="47"/>
                    <a:pt x="335" y="1"/>
                    <a:pt x="2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37"/>
            <p:cNvSpPr/>
            <p:nvPr/>
          </p:nvSpPr>
          <p:spPr>
            <a:xfrm>
              <a:off x="2085149" y="2873950"/>
              <a:ext cx="13075" cy="27275"/>
            </a:xfrm>
            <a:custGeom>
              <a:avLst/>
              <a:gdLst/>
              <a:ahLst/>
              <a:cxnLst/>
              <a:rect l="l" t="t" r="r" b="b"/>
              <a:pathLst>
                <a:path w="523" h="1091" extrusionOk="0">
                  <a:moveTo>
                    <a:pt x="253" y="1"/>
                  </a:moveTo>
                  <a:cubicBezTo>
                    <a:pt x="128" y="1"/>
                    <a:pt x="1" y="106"/>
                    <a:pt x="46" y="257"/>
                  </a:cubicBezTo>
                  <a:cubicBezTo>
                    <a:pt x="96" y="457"/>
                    <a:pt x="96" y="683"/>
                    <a:pt x="96" y="883"/>
                  </a:cubicBezTo>
                  <a:cubicBezTo>
                    <a:pt x="84" y="1021"/>
                    <a:pt x="184" y="1090"/>
                    <a:pt x="287" y="1090"/>
                  </a:cubicBezTo>
                  <a:cubicBezTo>
                    <a:pt x="391" y="1090"/>
                    <a:pt x="497" y="1021"/>
                    <a:pt x="497" y="883"/>
                  </a:cubicBezTo>
                  <a:cubicBezTo>
                    <a:pt x="522" y="633"/>
                    <a:pt x="497" y="382"/>
                    <a:pt x="447" y="157"/>
                  </a:cubicBezTo>
                  <a:cubicBezTo>
                    <a:pt x="417" y="47"/>
                    <a:pt x="336" y="1"/>
                    <a:pt x="2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37"/>
            <p:cNvSpPr/>
            <p:nvPr/>
          </p:nvSpPr>
          <p:spPr>
            <a:xfrm>
              <a:off x="2105400" y="2866875"/>
              <a:ext cx="10675" cy="27450"/>
            </a:xfrm>
            <a:custGeom>
              <a:avLst/>
              <a:gdLst/>
              <a:ahLst/>
              <a:cxnLst/>
              <a:rect l="l" t="t" r="r" b="b"/>
              <a:pathLst>
                <a:path w="427" h="1098" extrusionOk="0">
                  <a:moveTo>
                    <a:pt x="214" y="1"/>
                  </a:moveTo>
                  <a:cubicBezTo>
                    <a:pt x="107" y="1"/>
                    <a:pt x="1" y="64"/>
                    <a:pt x="1" y="189"/>
                  </a:cubicBezTo>
                  <a:lnTo>
                    <a:pt x="1" y="891"/>
                  </a:lnTo>
                  <a:cubicBezTo>
                    <a:pt x="1" y="1029"/>
                    <a:pt x="107" y="1097"/>
                    <a:pt x="214" y="1097"/>
                  </a:cubicBezTo>
                  <a:cubicBezTo>
                    <a:pt x="320" y="1097"/>
                    <a:pt x="427" y="1029"/>
                    <a:pt x="427" y="891"/>
                  </a:cubicBezTo>
                  <a:lnTo>
                    <a:pt x="427" y="189"/>
                  </a:lnTo>
                  <a:cubicBezTo>
                    <a:pt x="427" y="64"/>
                    <a:pt x="320" y="1"/>
                    <a:pt x="2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37"/>
            <p:cNvSpPr/>
            <p:nvPr/>
          </p:nvSpPr>
          <p:spPr>
            <a:xfrm>
              <a:off x="2397375" y="3078500"/>
              <a:ext cx="8800" cy="26050"/>
            </a:xfrm>
            <a:custGeom>
              <a:avLst/>
              <a:gdLst/>
              <a:ahLst/>
              <a:cxnLst/>
              <a:rect l="l" t="t" r="r" b="b"/>
              <a:pathLst>
                <a:path w="352" h="1042" extrusionOk="0">
                  <a:moveTo>
                    <a:pt x="176" y="1"/>
                  </a:moveTo>
                  <a:cubicBezTo>
                    <a:pt x="89" y="1"/>
                    <a:pt x="1" y="57"/>
                    <a:pt x="1" y="170"/>
                  </a:cubicBezTo>
                  <a:lnTo>
                    <a:pt x="1" y="872"/>
                  </a:lnTo>
                  <a:cubicBezTo>
                    <a:pt x="1" y="985"/>
                    <a:pt x="89" y="1041"/>
                    <a:pt x="176" y="1041"/>
                  </a:cubicBezTo>
                  <a:cubicBezTo>
                    <a:pt x="264" y="1041"/>
                    <a:pt x="352" y="985"/>
                    <a:pt x="352" y="872"/>
                  </a:cubicBezTo>
                  <a:lnTo>
                    <a:pt x="352" y="170"/>
                  </a:lnTo>
                  <a:cubicBezTo>
                    <a:pt x="352" y="57"/>
                    <a:pt x="264" y="1"/>
                    <a:pt x="1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37"/>
            <p:cNvSpPr/>
            <p:nvPr/>
          </p:nvSpPr>
          <p:spPr>
            <a:xfrm>
              <a:off x="2421700" y="30904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extrusionOk="0">
                  <a:moveTo>
                    <a:pt x="256" y="1"/>
                  </a:moveTo>
                  <a:cubicBezTo>
                    <a:pt x="134" y="1"/>
                    <a:pt x="0" y="103"/>
                    <a:pt x="30" y="270"/>
                  </a:cubicBezTo>
                  <a:cubicBezTo>
                    <a:pt x="81" y="520"/>
                    <a:pt x="106" y="771"/>
                    <a:pt x="81" y="1021"/>
                  </a:cubicBezTo>
                  <a:cubicBezTo>
                    <a:pt x="81" y="1147"/>
                    <a:pt x="181" y="1209"/>
                    <a:pt x="284" y="1209"/>
                  </a:cubicBezTo>
                  <a:cubicBezTo>
                    <a:pt x="388" y="1209"/>
                    <a:pt x="494" y="1147"/>
                    <a:pt x="507" y="1021"/>
                  </a:cubicBezTo>
                  <a:cubicBezTo>
                    <a:pt x="507" y="721"/>
                    <a:pt x="482" y="445"/>
                    <a:pt x="431" y="144"/>
                  </a:cubicBezTo>
                  <a:cubicBezTo>
                    <a:pt x="412" y="45"/>
                    <a:pt x="337" y="1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37"/>
            <p:cNvSpPr/>
            <p:nvPr/>
          </p:nvSpPr>
          <p:spPr>
            <a:xfrm>
              <a:off x="2427775" y="3037325"/>
              <a:ext cx="12250" cy="25700"/>
            </a:xfrm>
            <a:custGeom>
              <a:avLst/>
              <a:gdLst/>
              <a:ahLst/>
              <a:cxnLst/>
              <a:rect l="l" t="t" r="r" b="b"/>
              <a:pathLst>
                <a:path w="490" h="1028" extrusionOk="0">
                  <a:moveTo>
                    <a:pt x="195" y="0"/>
                  </a:moveTo>
                  <a:cubicBezTo>
                    <a:pt x="94" y="0"/>
                    <a:pt x="0" y="63"/>
                    <a:pt x="13" y="188"/>
                  </a:cubicBezTo>
                  <a:cubicBezTo>
                    <a:pt x="13" y="414"/>
                    <a:pt x="38" y="614"/>
                    <a:pt x="63" y="840"/>
                  </a:cubicBezTo>
                  <a:cubicBezTo>
                    <a:pt x="76" y="965"/>
                    <a:pt x="182" y="1028"/>
                    <a:pt x="286" y="1028"/>
                  </a:cubicBezTo>
                  <a:cubicBezTo>
                    <a:pt x="389" y="1028"/>
                    <a:pt x="489" y="965"/>
                    <a:pt x="489" y="840"/>
                  </a:cubicBezTo>
                  <a:cubicBezTo>
                    <a:pt x="464" y="614"/>
                    <a:pt x="439" y="414"/>
                    <a:pt x="414" y="188"/>
                  </a:cubicBezTo>
                  <a:cubicBezTo>
                    <a:pt x="401" y="63"/>
                    <a:pt x="295" y="0"/>
                    <a:pt x="1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37"/>
            <p:cNvSpPr/>
            <p:nvPr/>
          </p:nvSpPr>
          <p:spPr>
            <a:xfrm>
              <a:off x="3216950" y="3267900"/>
              <a:ext cx="10050" cy="29925"/>
            </a:xfrm>
            <a:custGeom>
              <a:avLst/>
              <a:gdLst/>
              <a:ahLst/>
              <a:cxnLst/>
              <a:rect l="l" t="t" r="r" b="b"/>
              <a:pathLst>
                <a:path w="402" h="1197" extrusionOk="0">
                  <a:moveTo>
                    <a:pt x="201" y="0"/>
                  </a:moveTo>
                  <a:cubicBezTo>
                    <a:pt x="100" y="0"/>
                    <a:pt x="0" y="63"/>
                    <a:pt x="0" y="188"/>
                  </a:cubicBezTo>
                  <a:lnTo>
                    <a:pt x="0" y="990"/>
                  </a:lnTo>
                  <a:cubicBezTo>
                    <a:pt x="0" y="1128"/>
                    <a:pt x="100" y="1197"/>
                    <a:pt x="201" y="1197"/>
                  </a:cubicBezTo>
                  <a:cubicBezTo>
                    <a:pt x="301" y="1197"/>
                    <a:pt x="401" y="1128"/>
                    <a:pt x="401" y="990"/>
                  </a:cubicBezTo>
                  <a:lnTo>
                    <a:pt x="401" y="188"/>
                  </a:lnTo>
                  <a:cubicBezTo>
                    <a:pt x="401" y="63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37"/>
            <p:cNvSpPr/>
            <p:nvPr/>
          </p:nvSpPr>
          <p:spPr>
            <a:xfrm>
              <a:off x="3237475" y="3277775"/>
              <a:ext cx="13325" cy="30250"/>
            </a:xfrm>
            <a:custGeom>
              <a:avLst/>
              <a:gdLst/>
              <a:ahLst/>
              <a:cxnLst/>
              <a:rect l="l" t="t" r="r" b="b"/>
              <a:pathLst>
                <a:path w="533" h="1210" extrusionOk="0">
                  <a:moveTo>
                    <a:pt x="257" y="0"/>
                  </a:moveTo>
                  <a:cubicBezTo>
                    <a:pt x="135" y="0"/>
                    <a:pt x="1" y="103"/>
                    <a:pt x="31" y="269"/>
                  </a:cubicBezTo>
                  <a:cubicBezTo>
                    <a:pt x="81" y="520"/>
                    <a:pt x="106" y="745"/>
                    <a:pt x="106" y="1021"/>
                  </a:cubicBezTo>
                  <a:cubicBezTo>
                    <a:pt x="94" y="1146"/>
                    <a:pt x="194" y="1209"/>
                    <a:pt x="297" y="1209"/>
                  </a:cubicBezTo>
                  <a:cubicBezTo>
                    <a:pt x="401" y="1209"/>
                    <a:pt x="507" y="1146"/>
                    <a:pt x="507" y="1021"/>
                  </a:cubicBezTo>
                  <a:cubicBezTo>
                    <a:pt x="532" y="720"/>
                    <a:pt x="507" y="445"/>
                    <a:pt x="432" y="144"/>
                  </a:cubicBezTo>
                  <a:cubicBezTo>
                    <a:pt x="412" y="45"/>
                    <a:pt x="337" y="0"/>
                    <a:pt x="2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37"/>
            <p:cNvSpPr/>
            <p:nvPr/>
          </p:nvSpPr>
          <p:spPr>
            <a:xfrm>
              <a:off x="3243575" y="3224650"/>
              <a:ext cx="12550" cy="25725"/>
            </a:xfrm>
            <a:custGeom>
              <a:avLst/>
              <a:gdLst/>
              <a:ahLst/>
              <a:cxnLst/>
              <a:rect l="l" t="t" r="r" b="b"/>
              <a:pathLst>
                <a:path w="502" h="1029" extrusionOk="0">
                  <a:moveTo>
                    <a:pt x="207" y="1"/>
                  </a:moveTo>
                  <a:cubicBezTo>
                    <a:pt x="100" y="1"/>
                    <a:pt x="0" y="63"/>
                    <a:pt x="13" y="189"/>
                  </a:cubicBezTo>
                  <a:cubicBezTo>
                    <a:pt x="38" y="414"/>
                    <a:pt x="63" y="615"/>
                    <a:pt x="63" y="840"/>
                  </a:cubicBezTo>
                  <a:cubicBezTo>
                    <a:pt x="75" y="966"/>
                    <a:pt x="188" y="1028"/>
                    <a:pt x="295" y="1028"/>
                  </a:cubicBezTo>
                  <a:cubicBezTo>
                    <a:pt x="401" y="1028"/>
                    <a:pt x="501" y="966"/>
                    <a:pt x="489" y="840"/>
                  </a:cubicBezTo>
                  <a:cubicBezTo>
                    <a:pt x="464" y="615"/>
                    <a:pt x="439" y="414"/>
                    <a:pt x="439" y="189"/>
                  </a:cubicBezTo>
                  <a:cubicBezTo>
                    <a:pt x="426" y="63"/>
                    <a:pt x="314" y="1"/>
                    <a:pt x="2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37"/>
            <p:cNvSpPr/>
            <p:nvPr/>
          </p:nvSpPr>
          <p:spPr>
            <a:xfrm>
              <a:off x="2050900" y="3462750"/>
              <a:ext cx="10675" cy="30100"/>
            </a:xfrm>
            <a:custGeom>
              <a:avLst/>
              <a:gdLst/>
              <a:ahLst/>
              <a:cxnLst/>
              <a:rect l="l" t="t" r="r" b="b"/>
              <a:pathLst>
                <a:path w="427" h="1204" extrusionOk="0">
                  <a:moveTo>
                    <a:pt x="213" y="1"/>
                  </a:moveTo>
                  <a:cubicBezTo>
                    <a:pt x="107" y="1"/>
                    <a:pt x="0" y="63"/>
                    <a:pt x="0" y="189"/>
                  </a:cubicBezTo>
                  <a:lnTo>
                    <a:pt x="0" y="1016"/>
                  </a:lnTo>
                  <a:cubicBezTo>
                    <a:pt x="0" y="1141"/>
                    <a:pt x="107" y="1204"/>
                    <a:pt x="213" y="1204"/>
                  </a:cubicBezTo>
                  <a:cubicBezTo>
                    <a:pt x="320" y="1204"/>
                    <a:pt x="426" y="1141"/>
                    <a:pt x="426" y="1016"/>
                  </a:cubicBezTo>
                  <a:lnTo>
                    <a:pt x="426" y="189"/>
                  </a:lnTo>
                  <a:cubicBezTo>
                    <a:pt x="426" y="63"/>
                    <a:pt x="320" y="1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37"/>
            <p:cNvSpPr/>
            <p:nvPr/>
          </p:nvSpPr>
          <p:spPr>
            <a:xfrm>
              <a:off x="2072075" y="3472625"/>
              <a:ext cx="12675" cy="30250"/>
            </a:xfrm>
            <a:custGeom>
              <a:avLst/>
              <a:gdLst/>
              <a:ahLst/>
              <a:cxnLst/>
              <a:rect l="l" t="t" r="r" b="b"/>
              <a:pathLst>
                <a:path w="507" h="1210" extrusionOk="0">
                  <a:moveTo>
                    <a:pt x="256" y="1"/>
                  </a:moveTo>
                  <a:cubicBezTo>
                    <a:pt x="134" y="1"/>
                    <a:pt x="0" y="103"/>
                    <a:pt x="30" y="270"/>
                  </a:cubicBezTo>
                  <a:cubicBezTo>
                    <a:pt x="81" y="520"/>
                    <a:pt x="106" y="771"/>
                    <a:pt x="81" y="1022"/>
                  </a:cubicBezTo>
                  <a:cubicBezTo>
                    <a:pt x="81" y="1147"/>
                    <a:pt x="181" y="1210"/>
                    <a:pt x="284" y="1210"/>
                  </a:cubicBezTo>
                  <a:cubicBezTo>
                    <a:pt x="388" y="1210"/>
                    <a:pt x="494" y="1147"/>
                    <a:pt x="507" y="1022"/>
                  </a:cubicBezTo>
                  <a:cubicBezTo>
                    <a:pt x="507" y="721"/>
                    <a:pt x="482" y="445"/>
                    <a:pt x="431" y="145"/>
                  </a:cubicBezTo>
                  <a:cubicBezTo>
                    <a:pt x="412" y="45"/>
                    <a:pt x="337" y="1"/>
                    <a:pt x="2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37"/>
            <p:cNvSpPr/>
            <p:nvPr/>
          </p:nvSpPr>
          <p:spPr>
            <a:xfrm>
              <a:off x="2109475" y="3474825"/>
              <a:ext cx="12550" cy="26025"/>
            </a:xfrm>
            <a:custGeom>
              <a:avLst/>
              <a:gdLst/>
              <a:ahLst/>
              <a:cxnLst/>
              <a:rect l="l" t="t" r="r" b="b"/>
              <a:pathLst>
                <a:path w="502" h="1041" extrusionOk="0">
                  <a:moveTo>
                    <a:pt x="207" y="0"/>
                  </a:moveTo>
                  <a:cubicBezTo>
                    <a:pt x="101" y="0"/>
                    <a:pt x="1" y="69"/>
                    <a:pt x="13" y="207"/>
                  </a:cubicBezTo>
                  <a:cubicBezTo>
                    <a:pt x="38" y="407"/>
                    <a:pt x="63" y="633"/>
                    <a:pt x="63" y="833"/>
                  </a:cubicBezTo>
                  <a:cubicBezTo>
                    <a:pt x="76" y="971"/>
                    <a:pt x="189" y="1040"/>
                    <a:pt x="295" y="1040"/>
                  </a:cubicBezTo>
                  <a:cubicBezTo>
                    <a:pt x="402" y="1040"/>
                    <a:pt x="502" y="971"/>
                    <a:pt x="489" y="833"/>
                  </a:cubicBezTo>
                  <a:cubicBezTo>
                    <a:pt x="464" y="633"/>
                    <a:pt x="439" y="407"/>
                    <a:pt x="439" y="207"/>
                  </a:cubicBezTo>
                  <a:cubicBezTo>
                    <a:pt x="427" y="69"/>
                    <a:pt x="314" y="0"/>
                    <a:pt x="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37"/>
            <p:cNvSpPr/>
            <p:nvPr/>
          </p:nvSpPr>
          <p:spPr>
            <a:xfrm>
              <a:off x="3242625" y="2938950"/>
              <a:ext cx="10675" cy="30100"/>
            </a:xfrm>
            <a:custGeom>
              <a:avLst/>
              <a:gdLst/>
              <a:ahLst/>
              <a:cxnLst/>
              <a:rect l="l" t="t" r="r" b="b"/>
              <a:pathLst>
                <a:path w="427" h="1204" extrusionOk="0">
                  <a:moveTo>
                    <a:pt x="214" y="0"/>
                  </a:moveTo>
                  <a:cubicBezTo>
                    <a:pt x="107" y="0"/>
                    <a:pt x="1" y="63"/>
                    <a:pt x="1" y="188"/>
                  </a:cubicBezTo>
                  <a:lnTo>
                    <a:pt x="1" y="1015"/>
                  </a:lnTo>
                  <a:cubicBezTo>
                    <a:pt x="1" y="1141"/>
                    <a:pt x="107" y="1203"/>
                    <a:pt x="214" y="1203"/>
                  </a:cubicBezTo>
                  <a:cubicBezTo>
                    <a:pt x="320" y="1203"/>
                    <a:pt x="427" y="1141"/>
                    <a:pt x="427" y="1015"/>
                  </a:cubicBezTo>
                  <a:lnTo>
                    <a:pt x="427" y="188"/>
                  </a:lnTo>
                  <a:cubicBezTo>
                    <a:pt x="427" y="63"/>
                    <a:pt x="320" y="0"/>
                    <a:pt x="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37"/>
            <p:cNvSpPr/>
            <p:nvPr/>
          </p:nvSpPr>
          <p:spPr>
            <a:xfrm>
              <a:off x="3219450" y="2948825"/>
              <a:ext cx="13300" cy="30250"/>
            </a:xfrm>
            <a:custGeom>
              <a:avLst/>
              <a:gdLst/>
              <a:ahLst/>
              <a:cxnLst/>
              <a:rect l="l" t="t" r="r" b="b"/>
              <a:pathLst>
                <a:path w="532" h="1210" extrusionOk="0">
                  <a:moveTo>
                    <a:pt x="276" y="0"/>
                  </a:moveTo>
                  <a:cubicBezTo>
                    <a:pt x="195" y="0"/>
                    <a:pt x="120" y="45"/>
                    <a:pt x="101" y="144"/>
                  </a:cubicBezTo>
                  <a:cubicBezTo>
                    <a:pt x="25" y="445"/>
                    <a:pt x="0" y="720"/>
                    <a:pt x="25" y="1021"/>
                  </a:cubicBezTo>
                  <a:cubicBezTo>
                    <a:pt x="25" y="1147"/>
                    <a:pt x="132" y="1209"/>
                    <a:pt x="235" y="1209"/>
                  </a:cubicBezTo>
                  <a:cubicBezTo>
                    <a:pt x="339" y="1209"/>
                    <a:pt x="439" y="1147"/>
                    <a:pt x="426" y="1021"/>
                  </a:cubicBezTo>
                  <a:cubicBezTo>
                    <a:pt x="426" y="746"/>
                    <a:pt x="426" y="520"/>
                    <a:pt x="502" y="269"/>
                  </a:cubicBezTo>
                  <a:cubicBezTo>
                    <a:pt x="532" y="103"/>
                    <a:pt x="398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37"/>
            <p:cNvSpPr/>
            <p:nvPr/>
          </p:nvSpPr>
          <p:spPr>
            <a:xfrm>
              <a:off x="3182475" y="2951000"/>
              <a:ext cx="12250" cy="26025"/>
            </a:xfrm>
            <a:custGeom>
              <a:avLst/>
              <a:gdLst/>
              <a:ahLst/>
              <a:cxnLst/>
              <a:rect l="l" t="t" r="r" b="b"/>
              <a:pathLst>
                <a:path w="490" h="1041" extrusionOk="0">
                  <a:moveTo>
                    <a:pt x="295" y="1"/>
                  </a:moveTo>
                  <a:cubicBezTo>
                    <a:pt x="195" y="1"/>
                    <a:pt x="88" y="70"/>
                    <a:pt x="76" y="207"/>
                  </a:cubicBezTo>
                  <a:cubicBezTo>
                    <a:pt x="51" y="408"/>
                    <a:pt x="26" y="633"/>
                    <a:pt x="1" y="834"/>
                  </a:cubicBezTo>
                  <a:cubicBezTo>
                    <a:pt x="1" y="972"/>
                    <a:pt x="101" y="1041"/>
                    <a:pt x="204" y="1041"/>
                  </a:cubicBezTo>
                  <a:cubicBezTo>
                    <a:pt x="308" y="1041"/>
                    <a:pt x="414" y="972"/>
                    <a:pt x="427" y="834"/>
                  </a:cubicBezTo>
                  <a:cubicBezTo>
                    <a:pt x="452" y="633"/>
                    <a:pt x="477" y="408"/>
                    <a:pt x="477" y="207"/>
                  </a:cubicBezTo>
                  <a:cubicBezTo>
                    <a:pt x="489" y="70"/>
                    <a:pt x="395" y="1"/>
                    <a:pt x="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37"/>
            <p:cNvSpPr/>
            <p:nvPr/>
          </p:nvSpPr>
          <p:spPr>
            <a:xfrm>
              <a:off x="3483175" y="2888250"/>
              <a:ext cx="34975" cy="14725"/>
            </a:xfrm>
            <a:custGeom>
              <a:avLst/>
              <a:gdLst/>
              <a:ahLst/>
              <a:cxnLst/>
              <a:rect l="l" t="t" r="r" b="b"/>
              <a:pathLst>
                <a:path w="1399" h="589" extrusionOk="0">
                  <a:moveTo>
                    <a:pt x="338" y="1"/>
                  </a:moveTo>
                  <a:cubicBezTo>
                    <a:pt x="125" y="1"/>
                    <a:pt x="0" y="318"/>
                    <a:pt x="228" y="387"/>
                  </a:cubicBezTo>
                  <a:cubicBezTo>
                    <a:pt x="504" y="487"/>
                    <a:pt x="780" y="562"/>
                    <a:pt x="1080" y="587"/>
                  </a:cubicBezTo>
                  <a:cubicBezTo>
                    <a:pt x="1088" y="588"/>
                    <a:pt x="1096" y="588"/>
                    <a:pt x="1104" y="588"/>
                  </a:cubicBezTo>
                  <a:cubicBezTo>
                    <a:pt x="1359" y="588"/>
                    <a:pt x="1398" y="185"/>
                    <a:pt x="1131" y="161"/>
                  </a:cubicBezTo>
                  <a:cubicBezTo>
                    <a:pt x="880" y="136"/>
                    <a:pt x="629" y="111"/>
                    <a:pt x="404" y="11"/>
                  </a:cubicBezTo>
                  <a:cubicBezTo>
                    <a:pt x="381" y="4"/>
                    <a:pt x="359" y="1"/>
                    <a:pt x="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37"/>
            <p:cNvSpPr/>
            <p:nvPr/>
          </p:nvSpPr>
          <p:spPr>
            <a:xfrm>
              <a:off x="3481725" y="2925350"/>
              <a:ext cx="29325" cy="14050"/>
            </a:xfrm>
            <a:custGeom>
              <a:avLst/>
              <a:gdLst/>
              <a:ahLst/>
              <a:cxnLst/>
              <a:rect l="l" t="t" r="r" b="b"/>
              <a:pathLst>
                <a:path w="1173" h="562" extrusionOk="0">
                  <a:moveTo>
                    <a:pt x="244" y="1"/>
                  </a:moveTo>
                  <a:cubicBezTo>
                    <a:pt x="31" y="1"/>
                    <a:pt x="0" y="361"/>
                    <a:pt x="236" y="431"/>
                  </a:cubicBezTo>
                  <a:cubicBezTo>
                    <a:pt x="437" y="456"/>
                    <a:pt x="662" y="507"/>
                    <a:pt x="863" y="557"/>
                  </a:cubicBezTo>
                  <a:cubicBezTo>
                    <a:pt x="879" y="560"/>
                    <a:pt x="894" y="561"/>
                    <a:pt x="909" y="561"/>
                  </a:cubicBezTo>
                  <a:cubicBezTo>
                    <a:pt x="1143" y="561"/>
                    <a:pt x="1172" y="201"/>
                    <a:pt x="913" y="131"/>
                  </a:cubicBezTo>
                  <a:cubicBezTo>
                    <a:pt x="712" y="106"/>
                    <a:pt x="512" y="55"/>
                    <a:pt x="286" y="5"/>
                  </a:cubicBezTo>
                  <a:cubicBezTo>
                    <a:pt x="272" y="2"/>
                    <a:pt x="258" y="1"/>
                    <a:pt x="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37"/>
            <p:cNvSpPr/>
            <p:nvPr/>
          </p:nvSpPr>
          <p:spPr>
            <a:xfrm>
              <a:off x="3004525" y="3726550"/>
              <a:ext cx="10050" cy="27750"/>
            </a:xfrm>
            <a:custGeom>
              <a:avLst/>
              <a:gdLst/>
              <a:ahLst/>
              <a:cxnLst/>
              <a:rect l="l" t="t" r="r" b="b"/>
              <a:pathLst>
                <a:path w="402" h="1110" extrusionOk="0">
                  <a:moveTo>
                    <a:pt x="201" y="0"/>
                  </a:moveTo>
                  <a:cubicBezTo>
                    <a:pt x="101" y="0"/>
                    <a:pt x="1" y="63"/>
                    <a:pt x="1" y="188"/>
                  </a:cubicBezTo>
                  <a:lnTo>
                    <a:pt x="1" y="940"/>
                  </a:lnTo>
                  <a:cubicBezTo>
                    <a:pt x="1" y="1053"/>
                    <a:pt x="101" y="1109"/>
                    <a:pt x="201" y="1109"/>
                  </a:cubicBezTo>
                  <a:cubicBezTo>
                    <a:pt x="302" y="1109"/>
                    <a:pt x="402" y="1053"/>
                    <a:pt x="402" y="940"/>
                  </a:cubicBezTo>
                  <a:lnTo>
                    <a:pt x="402" y="188"/>
                  </a:lnTo>
                  <a:cubicBezTo>
                    <a:pt x="402" y="63"/>
                    <a:pt x="302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37"/>
            <p:cNvSpPr/>
            <p:nvPr/>
          </p:nvSpPr>
          <p:spPr>
            <a:xfrm>
              <a:off x="2983225" y="3736425"/>
              <a:ext cx="13075" cy="30250"/>
            </a:xfrm>
            <a:custGeom>
              <a:avLst/>
              <a:gdLst/>
              <a:ahLst/>
              <a:cxnLst/>
              <a:rect l="l" t="t" r="r" b="b"/>
              <a:pathLst>
                <a:path w="523" h="1210" extrusionOk="0">
                  <a:moveTo>
                    <a:pt x="269" y="0"/>
                  </a:moveTo>
                  <a:cubicBezTo>
                    <a:pt x="187" y="0"/>
                    <a:pt x="106" y="45"/>
                    <a:pt x="76" y="144"/>
                  </a:cubicBezTo>
                  <a:cubicBezTo>
                    <a:pt x="26" y="445"/>
                    <a:pt x="1" y="720"/>
                    <a:pt x="1" y="1021"/>
                  </a:cubicBezTo>
                  <a:cubicBezTo>
                    <a:pt x="13" y="1146"/>
                    <a:pt x="126" y="1209"/>
                    <a:pt x="232" y="1209"/>
                  </a:cubicBezTo>
                  <a:cubicBezTo>
                    <a:pt x="339" y="1209"/>
                    <a:pt x="439" y="1146"/>
                    <a:pt x="427" y="1021"/>
                  </a:cubicBezTo>
                  <a:cubicBezTo>
                    <a:pt x="427" y="745"/>
                    <a:pt x="427" y="520"/>
                    <a:pt x="477" y="269"/>
                  </a:cubicBezTo>
                  <a:cubicBezTo>
                    <a:pt x="522" y="103"/>
                    <a:pt x="394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37"/>
            <p:cNvSpPr/>
            <p:nvPr/>
          </p:nvSpPr>
          <p:spPr>
            <a:xfrm>
              <a:off x="2949075" y="3737825"/>
              <a:ext cx="11300" cy="23825"/>
            </a:xfrm>
            <a:custGeom>
              <a:avLst/>
              <a:gdLst/>
              <a:ahLst/>
              <a:cxnLst/>
              <a:rect l="l" t="t" r="r" b="b"/>
              <a:pathLst>
                <a:path w="452" h="953" extrusionOk="0">
                  <a:moveTo>
                    <a:pt x="261" y="0"/>
                  </a:moveTo>
                  <a:cubicBezTo>
                    <a:pt x="164" y="0"/>
                    <a:pt x="63" y="63"/>
                    <a:pt x="63" y="188"/>
                  </a:cubicBezTo>
                  <a:cubicBezTo>
                    <a:pt x="38" y="389"/>
                    <a:pt x="13" y="564"/>
                    <a:pt x="13" y="765"/>
                  </a:cubicBezTo>
                  <a:cubicBezTo>
                    <a:pt x="1" y="890"/>
                    <a:pt x="88" y="953"/>
                    <a:pt x="182" y="953"/>
                  </a:cubicBezTo>
                  <a:cubicBezTo>
                    <a:pt x="276" y="953"/>
                    <a:pt x="377" y="890"/>
                    <a:pt x="389" y="765"/>
                  </a:cubicBezTo>
                  <a:cubicBezTo>
                    <a:pt x="414" y="564"/>
                    <a:pt x="414" y="389"/>
                    <a:pt x="439" y="188"/>
                  </a:cubicBezTo>
                  <a:cubicBezTo>
                    <a:pt x="452" y="63"/>
                    <a:pt x="358" y="0"/>
                    <a:pt x="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37"/>
            <p:cNvSpPr/>
            <p:nvPr/>
          </p:nvSpPr>
          <p:spPr>
            <a:xfrm>
              <a:off x="3082850" y="3922025"/>
              <a:ext cx="10050" cy="28225"/>
            </a:xfrm>
            <a:custGeom>
              <a:avLst/>
              <a:gdLst/>
              <a:ahLst/>
              <a:cxnLst/>
              <a:rect l="l" t="t" r="r" b="b"/>
              <a:pathLst>
                <a:path w="402" h="1129" extrusionOk="0">
                  <a:moveTo>
                    <a:pt x="201" y="1"/>
                  </a:moveTo>
                  <a:cubicBezTo>
                    <a:pt x="101" y="1"/>
                    <a:pt x="1" y="63"/>
                    <a:pt x="1" y="189"/>
                  </a:cubicBezTo>
                  <a:lnTo>
                    <a:pt x="1" y="941"/>
                  </a:lnTo>
                  <a:cubicBezTo>
                    <a:pt x="1" y="1066"/>
                    <a:pt x="101" y="1129"/>
                    <a:pt x="201" y="1129"/>
                  </a:cubicBezTo>
                  <a:cubicBezTo>
                    <a:pt x="301" y="1129"/>
                    <a:pt x="402" y="1066"/>
                    <a:pt x="402" y="941"/>
                  </a:cubicBezTo>
                  <a:lnTo>
                    <a:pt x="402" y="189"/>
                  </a:lnTo>
                  <a:cubicBezTo>
                    <a:pt x="402" y="63"/>
                    <a:pt x="301" y="1"/>
                    <a:pt x="2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37"/>
            <p:cNvSpPr/>
            <p:nvPr/>
          </p:nvSpPr>
          <p:spPr>
            <a:xfrm>
              <a:off x="3061550" y="3932225"/>
              <a:ext cx="13300" cy="30400"/>
            </a:xfrm>
            <a:custGeom>
              <a:avLst/>
              <a:gdLst/>
              <a:ahLst/>
              <a:cxnLst/>
              <a:rect l="l" t="t" r="r" b="b"/>
              <a:pathLst>
                <a:path w="532" h="1216" extrusionOk="0">
                  <a:moveTo>
                    <a:pt x="277" y="1"/>
                  </a:moveTo>
                  <a:cubicBezTo>
                    <a:pt x="196" y="1"/>
                    <a:pt x="121" y="47"/>
                    <a:pt x="101" y="157"/>
                  </a:cubicBezTo>
                  <a:cubicBezTo>
                    <a:pt x="26" y="432"/>
                    <a:pt x="0" y="708"/>
                    <a:pt x="26" y="1009"/>
                  </a:cubicBezTo>
                  <a:cubicBezTo>
                    <a:pt x="26" y="1147"/>
                    <a:pt x="132" y="1216"/>
                    <a:pt x="235" y="1216"/>
                  </a:cubicBezTo>
                  <a:cubicBezTo>
                    <a:pt x="339" y="1216"/>
                    <a:pt x="439" y="1147"/>
                    <a:pt x="427" y="1009"/>
                  </a:cubicBezTo>
                  <a:cubicBezTo>
                    <a:pt x="427" y="758"/>
                    <a:pt x="427" y="507"/>
                    <a:pt x="502" y="257"/>
                  </a:cubicBezTo>
                  <a:cubicBezTo>
                    <a:pt x="532" y="106"/>
                    <a:pt x="399" y="1"/>
                    <a:pt x="2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37"/>
            <p:cNvSpPr/>
            <p:nvPr/>
          </p:nvSpPr>
          <p:spPr>
            <a:xfrm>
              <a:off x="3027400" y="3933300"/>
              <a:ext cx="11300" cy="24225"/>
            </a:xfrm>
            <a:custGeom>
              <a:avLst/>
              <a:gdLst/>
              <a:ahLst/>
              <a:cxnLst/>
              <a:rect l="l" t="t" r="r" b="b"/>
              <a:pathLst>
                <a:path w="452" h="969" extrusionOk="0">
                  <a:moveTo>
                    <a:pt x="261" y="1"/>
                  </a:moveTo>
                  <a:cubicBezTo>
                    <a:pt x="163" y="1"/>
                    <a:pt x="63" y="63"/>
                    <a:pt x="63" y="189"/>
                  </a:cubicBezTo>
                  <a:cubicBezTo>
                    <a:pt x="38" y="389"/>
                    <a:pt x="13" y="590"/>
                    <a:pt x="13" y="790"/>
                  </a:cubicBezTo>
                  <a:cubicBezTo>
                    <a:pt x="1" y="912"/>
                    <a:pt x="84" y="969"/>
                    <a:pt x="175" y="969"/>
                  </a:cubicBezTo>
                  <a:cubicBezTo>
                    <a:pt x="271" y="969"/>
                    <a:pt x="376" y="906"/>
                    <a:pt x="389" y="790"/>
                  </a:cubicBezTo>
                  <a:cubicBezTo>
                    <a:pt x="414" y="590"/>
                    <a:pt x="414" y="389"/>
                    <a:pt x="439" y="189"/>
                  </a:cubicBezTo>
                  <a:cubicBezTo>
                    <a:pt x="452" y="63"/>
                    <a:pt x="358" y="1"/>
                    <a:pt x="2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37"/>
            <p:cNvSpPr/>
            <p:nvPr/>
          </p:nvSpPr>
          <p:spPr>
            <a:xfrm>
              <a:off x="2825325" y="3243600"/>
              <a:ext cx="10050" cy="36075"/>
            </a:xfrm>
            <a:custGeom>
              <a:avLst/>
              <a:gdLst/>
              <a:ahLst/>
              <a:cxnLst/>
              <a:rect l="l" t="t" r="r" b="b"/>
              <a:pathLst>
                <a:path w="402" h="1443" extrusionOk="0">
                  <a:moveTo>
                    <a:pt x="201" y="1"/>
                  </a:moveTo>
                  <a:cubicBezTo>
                    <a:pt x="101" y="1"/>
                    <a:pt x="1" y="70"/>
                    <a:pt x="1" y="208"/>
                  </a:cubicBezTo>
                  <a:lnTo>
                    <a:pt x="1" y="1235"/>
                  </a:lnTo>
                  <a:cubicBezTo>
                    <a:pt x="1" y="1373"/>
                    <a:pt x="101" y="1442"/>
                    <a:pt x="201" y="1442"/>
                  </a:cubicBezTo>
                  <a:cubicBezTo>
                    <a:pt x="302" y="1442"/>
                    <a:pt x="402" y="1373"/>
                    <a:pt x="402" y="1235"/>
                  </a:cubicBezTo>
                  <a:lnTo>
                    <a:pt x="402" y="208"/>
                  </a:lnTo>
                  <a:cubicBezTo>
                    <a:pt x="402" y="70"/>
                    <a:pt x="302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37"/>
            <p:cNvSpPr/>
            <p:nvPr/>
          </p:nvSpPr>
          <p:spPr>
            <a:xfrm>
              <a:off x="2841125" y="3253975"/>
              <a:ext cx="18575" cy="35075"/>
            </a:xfrm>
            <a:custGeom>
              <a:avLst/>
              <a:gdLst/>
              <a:ahLst/>
              <a:cxnLst/>
              <a:rect l="l" t="t" r="r" b="b"/>
              <a:pathLst>
                <a:path w="743" h="1403" extrusionOk="0">
                  <a:moveTo>
                    <a:pt x="253" y="0"/>
                  </a:moveTo>
                  <a:cubicBezTo>
                    <a:pt x="128" y="0"/>
                    <a:pt x="0" y="103"/>
                    <a:pt x="46" y="269"/>
                  </a:cubicBezTo>
                  <a:cubicBezTo>
                    <a:pt x="121" y="595"/>
                    <a:pt x="221" y="921"/>
                    <a:pt x="296" y="1246"/>
                  </a:cubicBezTo>
                  <a:cubicBezTo>
                    <a:pt x="326" y="1356"/>
                    <a:pt x="408" y="1402"/>
                    <a:pt x="490" y="1402"/>
                  </a:cubicBezTo>
                  <a:cubicBezTo>
                    <a:pt x="615" y="1402"/>
                    <a:pt x="742" y="1297"/>
                    <a:pt x="697" y="1146"/>
                  </a:cubicBezTo>
                  <a:cubicBezTo>
                    <a:pt x="622" y="820"/>
                    <a:pt x="522" y="469"/>
                    <a:pt x="447" y="144"/>
                  </a:cubicBezTo>
                  <a:cubicBezTo>
                    <a:pt x="417" y="44"/>
                    <a:pt x="336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37"/>
            <p:cNvSpPr/>
            <p:nvPr/>
          </p:nvSpPr>
          <p:spPr>
            <a:xfrm>
              <a:off x="1787725" y="3151375"/>
              <a:ext cx="17250" cy="45250"/>
            </a:xfrm>
            <a:custGeom>
              <a:avLst/>
              <a:gdLst/>
              <a:ahLst/>
              <a:cxnLst/>
              <a:rect l="l" t="t" r="r" b="b"/>
              <a:pathLst>
                <a:path w="690" h="1810" extrusionOk="0">
                  <a:moveTo>
                    <a:pt x="428" y="1"/>
                  </a:moveTo>
                  <a:cubicBezTo>
                    <a:pt x="347" y="1"/>
                    <a:pt x="265" y="42"/>
                    <a:pt x="226" y="137"/>
                  </a:cubicBezTo>
                  <a:cubicBezTo>
                    <a:pt x="51" y="639"/>
                    <a:pt x="1" y="1140"/>
                    <a:pt x="101" y="1666"/>
                  </a:cubicBezTo>
                  <a:cubicBezTo>
                    <a:pt x="111" y="1765"/>
                    <a:pt x="180" y="1810"/>
                    <a:pt x="258" y="1810"/>
                  </a:cubicBezTo>
                  <a:cubicBezTo>
                    <a:pt x="377" y="1810"/>
                    <a:pt x="517" y="1707"/>
                    <a:pt x="502" y="1541"/>
                  </a:cubicBezTo>
                  <a:cubicBezTo>
                    <a:pt x="427" y="1090"/>
                    <a:pt x="477" y="664"/>
                    <a:pt x="627" y="263"/>
                  </a:cubicBezTo>
                  <a:cubicBezTo>
                    <a:pt x="689" y="108"/>
                    <a:pt x="560" y="1"/>
                    <a:pt x="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37"/>
            <p:cNvSpPr/>
            <p:nvPr/>
          </p:nvSpPr>
          <p:spPr>
            <a:xfrm>
              <a:off x="1804025" y="3178850"/>
              <a:ext cx="16125" cy="31975"/>
            </a:xfrm>
            <a:custGeom>
              <a:avLst/>
              <a:gdLst/>
              <a:ahLst/>
              <a:cxnLst/>
              <a:rect l="l" t="t" r="r" b="b"/>
              <a:pathLst>
                <a:path w="645" h="1279" extrusionOk="0">
                  <a:moveTo>
                    <a:pt x="371" y="1"/>
                  </a:moveTo>
                  <a:cubicBezTo>
                    <a:pt x="306" y="1"/>
                    <a:pt x="242" y="35"/>
                    <a:pt x="201" y="116"/>
                  </a:cubicBezTo>
                  <a:cubicBezTo>
                    <a:pt x="76" y="417"/>
                    <a:pt x="0" y="743"/>
                    <a:pt x="51" y="1093"/>
                  </a:cubicBezTo>
                  <a:cubicBezTo>
                    <a:pt x="63" y="1216"/>
                    <a:pt x="171" y="1278"/>
                    <a:pt x="272" y="1278"/>
                  </a:cubicBezTo>
                  <a:cubicBezTo>
                    <a:pt x="378" y="1278"/>
                    <a:pt x="477" y="1210"/>
                    <a:pt x="452" y="1068"/>
                  </a:cubicBezTo>
                  <a:cubicBezTo>
                    <a:pt x="427" y="818"/>
                    <a:pt x="452" y="567"/>
                    <a:pt x="577" y="317"/>
                  </a:cubicBezTo>
                  <a:cubicBezTo>
                    <a:pt x="645" y="147"/>
                    <a:pt x="507" y="1"/>
                    <a:pt x="3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37"/>
            <p:cNvSpPr/>
            <p:nvPr/>
          </p:nvSpPr>
          <p:spPr>
            <a:xfrm>
              <a:off x="1816050" y="3145575"/>
              <a:ext cx="18200" cy="32575"/>
            </a:xfrm>
            <a:custGeom>
              <a:avLst/>
              <a:gdLst/>
              <a:ahLst/>
              <a:cxnLst/>
              <a:rect l="l" t="t" r="r" b="b"/>
              <a:pathLst>
                <a:path w="728" h="1303" extrusionOk="0">
                  <a:moveTo>
                    <a:pt x="466" y="0"/>
                  </a:moveTo>
                  <a:cubicBezTo>
                    <a:pt x="382" y="0"/>
                    <a:pt x="301" y="44"/>
                    <a:pt x="271" y="144"/>
                  </a:cubicBezTo>
                  <a:lnTo>
                    <a:pt x="46" y="1046"/>
                  </a:lnTo>
                  <a:cubicBezTo>
                    <a:pt x="1" y="1197"/>
                    <a:pt x="137" y="1302"/>
                    <a:pt x="263" y="1302"/>
                  </a:cubicBezTo>
                  <a:cubicBezTo>
                    <a:pt x="347" y="1302"/>
                    <a:pt x="427" y="1256"/>
                    <a:pt x="447" y="1146"/>
                  </a:cubicBezTo>
                  <a:lnTo>
                    <a:pt x="697" y="269"/>
                  </a:lnTo>
                  <a:cubicBezTo>
                    <a:pt x="728" y="103"/>
                    <a:pt x="594" y="0"/>
                    <a:pt x="4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37"/>
            <p:cNvSpPr/>
            <p:nvPr/>
          </p:nvSpPr>
          <p:spPr>
            <a:xfrm>
              <a:off x="2440000" y="4007400"/>
              <a:ext cx="10050" cy="33550"/>
            </a:xfrm>
            <a:custGeom>
              <a:avLst/>
              <a:gdLst/>
              <a:ahLst/>
              <a:cxnLst/>
              <a:rect l="l" t="t" r="r" b="b"/>
              <a:pathLst>
                <a:path w="402" h="1342" extrusionOk="0">
                  <a:moveTo>
                    <a:pt x="201" y="0"/>
                  </a:moveTo>
                  <a:cubicBezTo>
                    <a:pt x="100" y="0"/>
                    <a:pt x="0" y="69"/>
                    <a:pt x="0" y="207"/>
                  </a:cubicBezTo>
                  <a:lnTo>
                    <a:pt x="0" y="1135"/>
                  </a:lnTo>
                  <a:cubicBezTo>
                    <a:pt x="0" y="1272"/>
                    <a:pt x="100" y="1341"/>
                    <a:pt x="201" y="1341"/>
                  </a:cubicBezTo>
                  <a:cubicBezTo>
                    <a:pt x="301" y="1341"/>
                    <a:pt x="401" y="1272"/>
                    <a:pt x="401" y="1135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37"/>
            <p:cNvSpPr/>
            <p:nvPr/>
          </p:nvSpPr>
          <p:spPr>
            <a:xfrm>
              <a:off x="2458075" y="4022625"/>
              <a:ext cx="17650" cy="30200"/>
            </a:xfrm>
            <a:custGeom>
              <a:avLst/>
              <a:gdLst/>
              <a:ahLst/>
              <a:cxnLst/>
              <a:rect l="l" t="t" r="r" b="b"/>
              <a:pathLst>
                <a:path w="706" h="1208" extrusionOk="0">
                  <a:moveTo>
                    <a:pt x="278" y="1"/>
                  </a:moveTo>
                  <a:cubicBezTo>
                    <a:pt x="135" y="1"/>
                    <a:pt x="1" y="144"/>
                    <a:pt x="104" y="300"/>
                  </a:cubicBezTo>
                  <a:cubicBezTo>
                    <a:pt x="230" y="501"/>
                    <a:pt x="305" y="726"/>
                    <a:pt x="255" y="952"/>
                  </a:cubicBezTo>
                  <a:cubicBezTo>
                    <a:pt x="240" y="1102"/>
                    <a:pt x="379" y="1208"/>
                    <a:pt x="497" y="1208"/>
                  </a:cubicBezTo>
                  <a:cubicBezTo>
                    <a:pt x="576" y="1208"/>
                    <a:pt x="646" y="1162"/>
                    <a:pt x="656" y="1052"/>
                  </a:cubicBezTo>
                  <a:cubicBezTo>
                    <a:pt x="706" y="726"/>
                    <a:pt x="656" y="400"/>
                    <a:pt x="455" y="100"/>
                  </a:cubicBezTo>
                  <a:cubicBezTo>
                    <a:pt x="409" y="30"/>
                    <a:pt x="343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37"/>
            <p:cNvSpPr/>
            <p:nvPr/>
          </p:nvSpPr>
          <p:spPr>
            <a:xfrm>
              <a:off x="2460050" y="3972950"/>
              <a:ext cx="10050" cy="31650"/>
            </a:xfrm>
            <a:custGeom>
              <a:avLst/>
              <a:gdLst/>
              <a:ahLst/>
              <a:cxnLst/>
              <a:rect l="l" t="t" r="r" b="b"/>
              <a:pathLst>
                <a:path w="402" h="1266" extrusionOk="0">
                  <a:moveTo>
                    <a:pt x="201" y="0"/>
                  </a:moveTo>
                  <a:cubicBezTo>
                    <a:pt x="100" y="0"/>
                    <a:pt x="0" y="69"/>
                    <a:pt x="0" y="207"/>
                  </a:cubicBezTo>
                  <a:lnTo>
                    <a:pt x="0" y="1059"/>
                  </a:lnTo>
                  <a:cubicBezTo>
                    <a:pt x="0" y="1197"/>
                    <a:pt x="100" y="1266"/>
                    <a:pt x="201" y="1266"/>
                  </a:cubicBezTo>
                  <a:cubicBezTo>
                    <a:pt x="301" y="1266"/>
                    <a:pt x="401" y="1197"/>
                    <a:pt x="401" y="1059"/>
                  </a:cubicBezTo>
                  <a:lnTo>
                    <a:pt x="401" y="207"/>
                  </a:lnTo>
                  <a:cubicBezTo>
                    <a:pt x="401" y="69"/>
                    <a:pt x="301" y="0"/>
                    <a:pt x="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9" name="Google Shape;4709;p37"/>
          <p:cNvGrpSpPr/>
          <p:nvPr/>
        </p:nvGrpSpPr>
        <p:grpSpPr>
          <a:xfrm flipH="1">
            <a:off x="7400551" y="534251"/>
            <a:ext cx="832920" cy="745490"/>
            <a:chOff x="277366" y="299012"/>
            <a:chExt cx="703301" cy="629424"/>
          </a:xfrm>
        </p:grpSpPr>
        <p:sp>
          <p:nvSpPr>
            <p:cNvPr id="4710" name="Google Shape;4710;p37"/>
            <p:cNvSpPr/>
            <p:nvPr/>
          </p:nvSpPr>
          <p:spPr>
            <a:xfrm rot="1649405">
              <a:off x="618986" y="526398"/>
              <a:ext cx="56401" cy="96501"/>
            </a:xfrm>
            <a:custGeom>
              <a:avLst/>
              <a:gdLst/>
              <a:ahLst/>
              <a:cxnLst/>
              <a:rect l="l" t="t" r="r" b="b"/>
              <a:pathLst>
                <a:path w="2256" h="3860" fill="none" extrusionOk="0">
                  <a:moveTo>
                    <a:pt x="2256" y="3860"/>
                  </a:moveTo>
                  <a:lnTo>
                    <a:pt x="0" y="0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37"/>
            <p:cNvSpPr/>
            <p:nvPr/>
          </p:nvSpPr>
          <p:spPr>
            <a:xfrm>
              <a:off x="830737" y="814662"/>
              <a:ext cx="91991" cy="86350"/>
            </a:xfrm>
            <a:custGeom>
              <a:avLst/>
              <a:gdLst/>
              <a:ahLst/>
              <a:cxnLst/>
              <a:rect l="l" t="t" r="r" b="b"/>
              <a:pathLst>
                <a:path w="2707" h="2541" extrusionOk="0">
                  <a:moveTo>
                    <a:pt x="1367" y="1"/>
                  </a:moveTo>
                  <a:cubicBezTo>
                    <a:pt x="740" y="1"/>
                    <a:pt x="192" y="453"/>
                    <a:pt x="100" y="1092"/>
                  </a:cubicBezTo>
                  <a:cubicBezTo>
                    <a:pt x="0" y="1769"/>
                    <a:pt x="451" y="2420"/>
                    <a:pt x="1153" y="2520"/>
                  </a:cubicBezTo>
                  <a:cubicBezTo>
                    <a:pt x="1229" y="2534"/>
                    <a:pt x="1304" y="2540"/>
                    <a:pt x="1378" y="2540"/>
                  </a:cubicBezTo>
                  <a:cubicBezTo>
                    <a:pt x="1989" y="2540"/>
                    <a:pt x="2517" y="2094"/>
                    <a:pt x="2607" y="1468"/>
                  </a:cubicBezTo>
                  <a:cubicBezTo>
                    <a:pt x="2707" y="766"/>
                    <a:pt x="2231" y="114"/>
                    <a:pt x="1554" y="14"/>
                  </a:cubicBezTo>
                  <a:cubicBezTo>
                    <a:pt x="1491" y="5"/>
                    <a:pt x="1429" y="1"/>
                    <a:pt x="13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37"/>
            <p:cNvSpPr/>
            <p:nvPr/>
          </p:nvSpPr>
          <p:spPr>
            <a:xfrm>
              <a:off x="888643" y="720973"/>
              <a:ext cx="92025" cy="86961"/>
            </a:xfrm>
            <a:custGeom>
              <a:avLst/>
              <a:gdLst/>
              <a:ahLst/>
              <a:cxnLst/>
              <a:rect l="l" t="t" r="r" b="b"/>
              <a:pathLst>
                <a:path w="2708" h="2559" extrusionOk="0">
                  <a:moveTo>
                    <a:pt x="1368" y="1"/>
                  </a:moveTo>
                  <a:cubicBezTo>
                    <a:pt x="741" y="1"/>
                    <a:pt x="192" y="453"/>
                    <a:pt x="101" y="1092"/>
                  </a:cubicBezTo>
                  <a:cubicBezTo>
                    <a:pt x="0" y="1769"/>
                    <a:pt x="477" y="2420"/>
                    <a:pt x="1153" y="2546"/>
                  </a:cubicBezTo>
                  <a:cubicBezTo>
                    <a:pt x="1216" y="2555"/>
                    <a:pt x="1278" y="2559"/>
                    <a:pt x="1340" y="2559"/>
                  </a:cubicBezTo>
                  <a:cubicBezTo>
                    <a:pt x="1967" y="2559"/>
                    <a:pt x="2516" y="2107"/>
                    <a:pt x="2607" y="1468"/>
                  </a:cubicBezTo>
                  <a:cubicBezTo>
                    <a:pt x="2707" y="791"/>
                    <a:pt x="2231" y="140"/>
                    <a:pt x="1554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37"/>
            <p:cNvSpPr/>
            <p:nvPr/>
          </p:nvSpPr>
          <p:spPr>
            <a:xfrm>
              <a:off x="605874" y="299012"/>
              <a:ext cx="329630" cy="398615"/>
            </a:xfrm>
            <a:custGeom>
              <a:avLst/>
              <a:gdLst/>
              <a:ahLst/>
              <a:cxnLst/>
              <a:rect l="l" t="t" r="r" b="b"/>
              <a:pathLst>
                <a:path w="9700" h="11730" extrusionOk="0">
                  <a:moveTo>
                    <a:pt x="1053" y="0"/>
                  </a:moveTo>
                  <a:cubicBezTo>
                    <a:pt x="1053" y="0"/>
                    <a:pt x="2231" y="3283"/>
                    <a:pt x="1" y="6742"/>
                  </a:cubicBezTo>
                  <a:cubicBezTo>
                    <a:pt x="1" y="6742"/>
                    <a:pt x="3484" y="7845"/>
                    <a:pt x="3008" y="11730"/>
                  </a:cubicBezTo>
                  <a:cubicBezTo>
                    <a:pt x="3008" y="11730"/>
                    <a:pt x="5497" y="10944"/>
                    <a:pt x="7605" y="10944"/>
                  </a:cubicBezTo>
                  <a:cubicBezTo>
                    <a:pt x="8413" y="10944"/>
                    <a:pt x="9165" y="11059"/>
                    <a:pt x="9700" y="11379"/>
                  </a:cubicBezTo>
                  <a:cubicBezTo>
                    <a:pt x="9700" y="11379"/>
                    <a:pt x="7670" y="6391"/>
                    <a:pt x="9474" y="5263"/>
                  </a:cubicBezTo>
                  <a:cubicBezTo>
                    <a:pt x="9474" y="5263"/>
                    <a:pt x="5790" y="3985"/>
                    <a:pt x="6241" y="251"/>
                  </a:cubicBezTo>
                  <a:lnTo>
                    <a:pt x="6241" y="251"/>
                  </a:lnTo>
                  <a:cubicBezTo>
                    <a:pt x="6241" y="251"/>
                    <a:pt x="4983" y="961"/>
                    <a:pt x="3531" y="961"/>
                  </a:cubicBezTo>
                  <a:cubicBezTo>
                    <a:pt x="2702" y="961"/>
                    <a:pt x="1810" y="729"/>
                    <a:pt x="10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37"/>
            <p:cNvSpPr/>
            <p:nvPr/>
          </p:nvSpPr>
          <p:spPr>
            <a:xfrm>
              <a:off x="280526" y="626060"/>
              <a:ext cx="482110" cy="302376"/>
            </a:xfrm>
            <a:custGeom>
              <a:avLst/>
              <a:gdLst/>
              <a:ahLst/>
              <a:cxnLst/>
              <a:rect l="l" t="t" r="r" b="b"/>
              <a:pathLst>
                <a:path w="14187" h="8898" extrusionOk="0">
                  <a:moveTo>
                    <a:pt x="8798" y="0"/>
                  </a:moveTo>
                  <a:cubicBezTo>
                    <a:pt x="8798" y="0"/>
                    <a:pt x="7391" y="1192"/>
                    <a:pt x="5531" y="1192"/>
                  </a:cubicBezTo>
                  <a:cubicBezTo>
                    <a:pt x="4695" y="1192"/>
                    <a:pt x="3766" y="951"/>
                    <a:pt x="2833" y="251"/>
                  </a:cubicBezTo>
                  <a:cubicBezTo>
                    <a:pt x="2833" y="251"/>
                    <a:pt x="2783" y="3810"/>
                    <a:pt x="1" y="4587"/>
                  </a:cubicBezTo>
                  <a:cubicBezTo>
                    <a:pt x="1" y="4587"/>
                    <a:pt x="3434" y="5238"/>
                    <a:pt x="5264" y="8898"/>
                  </a:cubicBezTo>
                  <a:cubicBezTo>
                    <a:pt x="5264" y="8898"/>
                    <a:pt x="6503" y="7794"/>
                    <a:pt x="8262" y="7794"/>
                  </a:cubicBezTo>
                  <a:cubicBezTo>
                    <a:pt x="9115" y="7794"/>
                    <a:pt x="10089" y="8053"/>
                    <a:pt x="11103" y="8822"/>
                  </a:cubicBezTo>
                  <a:cubicBezTo>
                    <a:pt x="11103" y="8822"/>
                    <a:pt x="12206" y="3960"/>
                    <a:pt x="14186" y="2882"/>
                  </a:cubicBezTo>
                  <a:cubicBezTo>
                    <a:pt x="14186" y="2882"/>
                    <a:pt x="8848" y="2131"/>
                    <a:pt x="87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37"/>
            <p:cNvSpPr/>
            <p:nvPr/>
          </p:nvSpPr>
          <p:spPr>
            <a:xfrm>
              <a:off x="404868" y="741022"/>
              <a:ext cx="301561" cy="57091"/>
            </a:xfrm>
            <a:custGeom>
              <a:avLst/>
              <a:gdLst/>
              <a:ahLst/>
              <a:cxnLst/>
              <a:rect l="l" t="t" r="r" b="b"/>
              <a:pathLst>
                <a:path w="8874" h="1680" fill="none" extrusionOk="0">
                  <a:moveTo>
                    <a:pt x="8873" y="1"/>
                  </a:moveTo>
                  <a:cubicBezTo>
                    <a:pt x="8873" y="1"/>
                    <a:pt x="4663" y="1680"/>
                    <a:pt x="1" y="953"/>
                  </a:cubicBez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37"/>
            <p:cNvSpPr/>
            <p:nvPr/>
          </p:nvSpPr>
          <p:spPr>
            <a:xfrm>
              <a:off x="691884" y="376492"/>
              <a:ext cx="188263" cy="258947"/>
            </a:xfrm>
            <a:custGeom>
              <a:avLst/>
              <a:gdLst/>
              <a:ahLst/>
              <a:cxnLst/>
              <a:rect l="l" t="t" r="r" b="b"/>
              <a:pathLst>
                <a:path w="5540" h="7620" fill="none" extrusionOk="0">
                  <a:moveTo>
                    <a:pt x="5540" y="7620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37"/>
            <p:cNvSpPr/>
            <p:nvPr/>
          </p:nvSpPr>
          <p:spPr>
            <a:xfrm rot="1649405">
              <a:off x="360454" y="578828"/>
              <a:ext cx="535131" cy="101526"/>
            </a:xfrm>
            <a:custGeom>
              <a:avLst/>
              <a:gdLst/>
              <a:ahLst/>
              <a:cxnLst/>
              <a:rect l="l" t="t" r="r" b="b"/>
              <a:pathLst>
                <a:path w="21405" h="4061" fill="none" extrusionOk="0">
                  <a:moveTo>
                    <a:pt x="21404" y="4060"/>
                  </a:moveTo>
                  <a:cubicBezTo>
                    <a:pt x="21404" y="4060"/>
                    <a:pt x="10502" y="0"/>
                    <a:pt x="0" y="1178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37"/>
            <p:cNvSpPr/>
            <p:nvPr/>
          </p:nvSpPr>
          <p:spPr>
            <a:xfrm rot="1649405">
              <a:off x="786105" y="654162"/>
              <a:ext cx="31975" cy="94001"/>
            </a:xfrm>
            <a:custGeom>
              <a:avLst/>
              <a:gdLst/>
              <a:ahLst/>
              <a:cxnLst/>
              <a:rect l="l" t="t" r="r" b="b"/>
              <a:pathLst>
                <a:path w="1279" h="3760" fill="none" extrusionOk="0">
                  <a:moveTo>
                    <a:pt x="401" y="0"/>
                  </a:moveTo>
                  <a:cubicBezTo>
                    <a:pt x="401" y="0"/>
                    <a:pt x="0" y="2281"/>
                    <a:pt x="1278" y="3760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37"/>
            <p:cNvSpPr/>
            <p:nvPr/>
          </p:nvSpPr>
          <p:spPr>
            <a:xfrm rot="1649405">
              <a:off x="606747" y="649270"/>
              <a:ext cx="93376" cy="67051"/>
            </a:xfrm>
            <a:custGeom>
              <a:avLst/>
              <a:gdLst/>
              <a:ahLst/>
              <a:cxnLst/>
              <a:rect l="l" t="t" r="r" b="b"/>
              <a:pathLst>
                <a:path w="3735" h="2682" fill="none" extrusionOk="0">
                  <a:moveTo>
                    <a:pt x="3734" y="0"/>
                  </a:moveTo>
                  <a:cubicBezTo>
                    <a:pt x="3559" y="25"/>
                    <a:pt x="0" y="2682"/>
                    <a:pt x="0" y="2682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37"/>
            <p:cNvSpPr/>
            <p:nvPr/>
          </p:nvSpPr>
          <p:spPr>
            <a:xfrm rot="1649405">
              <a:off x="540841" y="584623"/>
              <a:ext cx="62051" cy="40125"/>
            </a:xfrm>
            <a:custGeom>
              <a:avLst/>
              <a:gdLst/>
              <a:ahLst/>
              <a:cxnLst/>
              <a:rect l="l" t="t" r="r" b="b"/>
              <a:pathLst>
                <a:path w="2482" h="1605" fill="none" extrusionOk="0">
                  <a:moveTo>
                    <a:pt x="2482" y="25"/>
                  </a:moveTo>
                  <a:cubicBezTo>
                    <a:pt x="2357" y="0"/>
                    <a:pt x="1" y="1604"/>
                    <a:pt x="1" y="1604"/>
                  </a:cubicBez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37"/>
            <p:cNvSpPr/>
            <p:nvPr/>
          </p:nvSpPr>
          <p:spPr>
            <a:xfrm rot="1649405">
              <a:off x="472673" y="399358"/>
              <a:ext cx="107151" cy="143502"/>
            </a:xfrm>
            <a:custGeom>
              <a:avLst/>
              <a:gdLst/>
              <a:ahLst/>
              <a:cxnLst/>
              <a:rect l="l" t="t" r="r" b="b"/>
              <a:pathLst>
                <a:path w="4286" h="5740" fill="none" extrusionOk="0">
                  <a:moveTo>
                    <a:pt x="4286" y="5740"/>
                  </a:moveTo>
                  <a:lnTo>
                    <a:pt x="0" y="0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37"/>
            <p:cNvSpPr/>
            <p:nvPr/>
          </p:nvSpPr>
          <p:spPr>
            <a:xfrm rot="1649405">
              <a:off x="341642" y="501167"/>
              <a:ext cx="148527" cy="70826"/>
            </a:xfrm>
            <a:custGeom>
              <a:avLst/>
              <a:gdLst/>
              <a:ahLst/>
              <a:cxnLst/>
              <a:rect l="l" t="t" r="r" b="b"/>
              <a:pathLst>
                <a:path w="5941" h="2833" fill="none" extrusionOk="0">
                  <a:moveTo>
                    <a:pt x="5940" y="1"/>
                  </a:moveTo>
                  <a:lnTo>
                    <a:pt x="0" y="2833"/>
                  </a:lnTo>
                </a:path>
              </a:pathLst>
            </a:custGeom>
            <a:noFill/>
            <a:ln w="10650" cap="flat" cmpd="sng">
              <a:solidFill>
                <a:schemeClr val="accent5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37"/>
            <p:cNvSpPr/>
            <p:nvPr/>
          </p:nvSpPr>
          <p:spPr>
            <a:xfrm rot="1649405">
              <a:off x="800089" y="614851"/>
              <a:ext cx="57051" cy="51676"/>
            </a:xfrm>
            <a:custGeom>
              <a:avLst/>
              <a:gdLst/>
              <a:ahLst/>
              <a:cxnLst/>
              <a:rect l="l" t="t" r="r" b="b"/>
              <a:pathLst>
                <a:path w="2282" h="2067" extrusionOk="0">
                  <a:moveTo>
                    <a:pt x="1120" y="0"/>
                  </a:moveTo>
                  <a:cubicBezTo>
                    <a:pt x="664" y="0"/>
                    <a:pt x="253" y="322"/>
                    <a:pt x="126" y="787"/>
                  </a:cubicBezTo>
                  <a:cubicBezTo>
                    <a:pt x="0" y="1338"/>
                    <a:pt x="326" y="1890"/>
                    <a:pt x="878" y="2040"/>
                  </a:cubicBezTo>
                  <a:cubicBezTo>
                    <a:pt x="957" y="2058"/>
                    <a:pt x="1037" y="2067"/>
                    <a:pt x="1115" y="2067"/>
                  </a:cubicBezTo>
                  <a:cubicBezTo>
                    <a:pt x="1580" y="2067"/>
                    <a:pt x="2002" y="1760"/>
                    <a:pt x="2131" y="1288"/>
                  </a:cubicBezTo>
                  <a:cubicBezTo>
                    <a:pt x="2281" y="737"/>
                    <a:pt x="1930" y="185"/>
                    <a:pt x="1379" y="35"/>
                  </a:cubicBezTo>
                  <a:cubicBezTo>
                    <a:pt x="1292" y="11"/>
                    <a:pt x="1205" y="0"/>
                    <a:pt x="11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37"/>
            <p:cNvSpPr/>
            <p:nvPr/>
          </p:nvSpPr>
          <p:spPr>
            <a:xfrm rot="1649405">
              <a:off x="490253" y="584509"/>
              <a:ext cx="57051" cy="51701"/>
            </a:xfrm>
            <a:custGeom>
              <a:avLst/>
              <a:gdLst/>
              <a:ahLst/>
              <a:cxnLst/>
              <a:rect l="l" t="t" r="r" b="b"/>
              <a:pathLst>
                <a:path w="2282" h="2068" extrusionOk="0">
                  <a:moveTo>
                    <a:pt x="1142" y="1"/>
                  </a:moveTo>
                  <a:cubicBezTo>
                    <a:pt x="677" y="1"/>
                    <a:pt x="255" y="308"/>
                    <a:pt x="126" y="780"/>
                  </a:cubicBezTo>
                  <a:cubicBezTo>
                    <a:pt x="1" y="1331"/>
                    <a:pt x="326" y="1907"/>
                    <a:pt x="878" y="2033"/>
                  </a:cubicBezTo>
                  <a:cubicBezTo>
                    <a:pt x="965" y="2056"/>
                    <a:pt x="1051" y="2068"/>
                    <a:pt x="1137" y="2068"/>
                  </a:cubicBezTo>
                  <a:cubicBezTo>
                    <a:pt x="1593" y="2068"/>
                    <a:pt x="2004" y="1745"/>
                    <a:pt x="2131" y="1281"/>
                  </a:cubicBezTo>
                  <a:cubicBezTo>
                    <a:pt x="2281" y="729"/>
                    <a:pt x="1930" y="178"/>
                    <a:pt x="1379" y="28"/>
                  </a:cubicBezTo>
                  <a:cubicBezTo>
                    <a:pt x="1300" y="10"/>
                    <a:pt x="1220" y="1"/>
                    <a:pt x="11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37"/>
            <p:cNvSpPr/>
            <p:nvPr/>
          </p:nvSpPr>
          <p:spPr>
            <a:xfrm rot="1649405">
              <a:off x="375953" y="459370"/>
              <a:ext cx="57051" cy="51726"/>
            </a:xfrm>
            <a:custGeom>
              <a:avLst/>
              <a:gdLst/>
              <a:ahLst/>
              <a:cxnLst/>
              <a:rect l="l" t="t" r="r" b="b"/>
              <a:pathLst>
                <a:path w="2282" h="2069" extrusionOk="0">
                  <a:moveTo>
                    <a:pt x="1166" y="0"/>
                  </a:moveTo>
                  <a:cubicBezTo>
                    <a:pt x="696" y="0"/>
                    <a:pt x="258" y="307"/>
                    <a:pt x="151" y="779"/>
                  </a:cubicBezTo>
                  <a:cubicBezTo>
                    <a:pt x="1" y="1330"/>
                    <a:pt x="326" y="1907"/>
                    <a:pt x="878" y="2032"/>
                  </a:cubicBezTo>
                  <a:cubicBezTo>
                    <a:pt x="969" y="2057"/>
                    <a:pt x="1061" y="2069"/>
                    <a:pt x="1151" y="2069"/>
                  </a:cubicBezTo>
                  <a:cubicBezTo>
                    <a:pt x="1608" y="2069"/>
                    <a:pt x="2030" y="1765"/>
                    <a:pt x="2156" y="1305"/>
                  </a:cubicBezTo>
                  <a:cubicBezTo>
                    <a:pt x="2281" y="754"/>
                    <a:pt x="1955" y="177"/>
                    <a:pt x="1404" y="27"/>
                  </a:cubicBezTo>
                  <a:cubicBezTo>
                    <a:pt x="1325" y="9"/>
                    <a:pt x="1245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37"/>
            <p:cNvSpPr/>
            <p:nvPr/>
          </p:nvSpPr>
          <p:spPr>
            <a:xfrm rot="1649405">
              <a:off x="285997" y="506187"/>
              <a:ext cx="57051" cy="51351"/>
            </a:xfrm>
            <a:custGeom>
              <a:avLst/>
              <a:gdLst/>
              <a:ahLst/>
              <a:cxnLst/>
              <a:rect l="l" t="t" r="r" b="b"/>
              <a:pathLst>
                <a:path w="2282" h="2054" extrusionOk="0">
                  <a:moveTo>
                    <a:pt x="1108" y="1"/>
                  </a:moveTo>
                  <a:cubicBezTo>
                    <a:pt x="657" y="1"/>
                    <a:pt x="252" y="304"/>
                    <a:pt x="126" y="764"/>
                  </a:cubicBezTo>
                  <a:cubicBezTo>
                    <a:pt x="1" y="1315"/>
                    <a:pt x="327" y="1892"/>
                    <a:pt x="878" y="2017"/>
                  </a:cubicBezTo>
                  <a:cubicBezTo>
                    <a:pt x="969" y="2042"/>
                    <a:pt x="1061" y="2054"/>
                    <a:pt x="1151" y="2054"/>
                  </a:cubicBezTo>
                  <a:cubicBezTo>
                    <a:pt x="1607" y="2054"/>
                    <a:pt x="2026" y="1751"/>
                    <a:pt x="2131" y="1290"/>
                  </a:cubicBezTo>
                  <a:cubicBezTo>
                    <a:pt x="2281" y="739"/>
                    <a:pt x="1931" y="162"/>
                    <a:pt x="1379" y="37"/>
                  </a:cubicBezTo>
                  <a:cubicBezTo>
                    <a:pt x="1288" y="12"/>
                    <a:pt x="1197" y="1"/>
                    <a:pt x="11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37"/>
            <p:cNvSpPr/>
            <p:nvPr/>
          </p:nvSpPr>
          <p:spPr>
            <a:xfrm rot="1649405">
              <a:off x="488639" y="371793"/>
              <a:ext cx="57051" cy="51676"/>
            </a:xfrm>
            <a:custGeom>
              <a:avLst/>
              <a:gdLst/>
              <a:ahLst/>
              <a:cxnLst/>
              <a:rect l="l" t="t" r="r" b="b"/>
              <a:pathLst>
                <a:path w="2282" h="2067" extrusionOk="0">
                  <a:moveTo>
                    <a:pt x="1166" y="0"/>
                  </a:moveTo>
                  <a:cubicBezTo>
                    <a:pt x="696" y="0"/>
                    <a:pt x="258" y="307"/>
                    <a:pt x="151" y="779"/>
                  </a:cubicBezTo>
                  <a:cubicBezTo>
                    <a:pt x="1" y="1330"/>
                    <a:pt x="351" y="1881"/>
                    <a:pt x="903" y="2032"/>
                  </a:cubicBezTo>
                  <a:cubicBezTo>
                    <a:pt x="990" y="2056"/>
                    <a:pt x="1076" y="2067"/>
                    <a:pt x="1162" y="2067"/>
                  </a:cubicBezTo>
                  <a:cubicBezTo>
                    <a:pt x="1618" y="2067"/>
                    <a:pt x="2029" y="1745"/>
                    <a:pt x="2156" y="1280"/>
                  </a:cubicBezTo>
                  <a:cubicBezTo>
                    <a:pt x="2281" y="729"/>
                    <a:pt x="1955" y="177"/>
                    <a:pt x="1404" y="27"/>
                  </a:cubicBezTo>
                  <a:cubicBezTo>
                    <a:pt x="1325" y="9"/>
                    <a:pt x="1245" y="0"/>
                    <a:pt x="1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37"/>
            <p:cNvSpPr/>
            <p:nvPr/>
          </p:nvSpPr>
          <p:spPr>
            <a:xfrm rot="1649405">
              <a:off x="545871" y="669025"/>
              <a:ext cx="57051" cy="51701"/>
            </a:xfrm>
            <a:custGeom>
              <a:avLst/>
              <a:gdLst/>
              <a:ahLst/>
              <a:cxnLst/>
              <a:rect l="l" t="t" r="r" b="b"/>
              <a:pathLst>
                <a:path w="2282" h="2068" extrusionOk="0">
                  <a:moveTo>
                    <a:pt x="1145" y="1"/>
                  </a:moveTo>
                  <a:cubicBezTo>
                    <a:pt x="689" y="1"/>
                    <a:pt x="277" y="323"/>
                    <a:pt x="151" y="788"/>
                  </a:cubicBezTo>
                  <a:cubicBezTo>
                    <a:pt x="0" y="1339"/>
                    <a:pt x="351" y="1890"/>
                    <a:pt x="903" y="2041"/>
                  </a:cubicBezTo>
                  <a:cubicBezTo>
                    <a:pt x="982" y="2059"/>
                    <a:pt x="1062" y="2067"/>
                    <a:pt x="1140" y="2067"/>
                  </a:cubicBezTo>
                  <a:cubicBezTo>
                    <a:pt x="1605" y="2067"/>
                    <a:pt x="2027" y="1761"/>
                    <a:pt x="2156" y="1289"/>
                  </a:cubicBezTo>
                  <a:cubicBezTo>
                    <a:pt x="2281" y="737"/>
                    <a:pt x="1955" y="161"/>
                    <a:pt x="1404" y="36"/>
                  </a:cubicBezTo>
                  <a:cubicBezTo>
                    <a:pt x="1317" y="12"/>
                    <a:pt x="1230" y="1"/>
                    <a:pt x="1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37"/>
            <p:cNvSpPr/>
            <p:nvPr/>
          </p:nvSpPr>
          <p:spPr>
            <a:xfrm>
              <a:off x="782176" y="720123"/>
              <a:ext cx="92025" cy="86112"/>
            </a:xfrm>
            <a:custGeom>
              <a:avLst/>
              <a:gdLst/>
              <a:ahLst/>
              <a:cxnLst/>
              <a:rect l="l" t="t" r="r" b="b"/>
              <a:pathLst>
                <a:path w="2708" h="2534" extrusionOk="0">
                  <a:moveTo>
                    <a:pt x="1368" y="1"/>
                  </a:moveTo>
                  <a:cubicBezTo>
                    <a:pt x="740" y="1"/>
                    <a:pt x="192" y="451"/>
                    <a:pt x="101" y="1067"/>
                  </a:cubicBezTo>
                  <a:cubicBezTo>
                    <a:pt x="1" y="1769"/>
                    <a:pt x="477" y="2420"/>
                    <a:pt x="1154" y="2520"/>
                  </a:cubicBezTo>
                  <a:cubicBezTo>
                    <a:pt x="1216" y="2529"/>
                    <a:pt x="1279" y="2534"/>
                    <a:pt x="1341" y="2534"/>
                  </a:cubicBezTo>
                  <a:cubicBezTo>
                    <a:pt x="1968" y="2534"/>
                    <a:pt x="2516" y="2084"/>
                    <a:pt x="2607" y="1468"/>
                  </a:cubicBezTo>
                  <a:cubicBezTo>
                    <a:pt x="2707" y="766"/>
                    <a:pt x="2256" y="114"/>
                    <a:pt x="1555" y="14"/>
                  </a:cubicBezTo>
                  <a:cubicBezTo>
                    <a:pt x="1492" y="5"/>
                    <a:pt x="1429" y="1"/>
                    <a:pt x="13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730" name="Google Shape;4730;p3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1" name="Google Shape;4731;p37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6" name="Google Shape;4736;p3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137" y="599463"/>
            <a:ext cx="484525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942939" y="1084010"/>
            <a:ext cx="4583700" cy="303900"/>
          </a:xfrm>
        </p:spPr>
        <p:txBody>
          <a:bodyPr/>
          <a:lstStyle/>
          <a:p>
            <a:r>
              <a:rPr lang="el-GR" dirty="0" smtClean="0"/>
              <a:t>Συγχαρητήρια  βρήκες ποια συσκευή έλειπε από τον υπολογιστή </a:t>
            </a:r>
            <a:br>
              <a:rPr lang="el-GR" dirty="0" smtClean="0"/>
            </a:br>
            <a:r>
              <a:rPr lang="el-GR" dirty="0" smtClean="0"/>
              <a:t>του Άγιου Βασίλη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165" y="2879847"/>
            <a:ext cx="1047534" cy="1451770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131743"/>
            <a:ext cx="1584176" cy="1442611"/>
          </a:xfrm>
          <a:prstGeom prst="rect">
            <a:avLst/>
          </a:prstGeom>
        </p:spPr>
      </p:pic>
      <p:grpSp>
        <p:nvGrpSpPr>
          <p:cNvPr id="186" name="Google Shape;8182;p64"/>
          <p:cNvGrpSpPr/>
          <p:nvPr/>
        </p:nvGrpSpPr>
        <p:grpSpPr>
          <a:xfrm>
            <a:off x="181707" y="1353463"/>
            <a:ext cx="399900" cy="474600"/>
            <a:chOff x="4792525" y="1527100"/>
            <a:chExt cx="399900" cy="474600"/>
          </a:xfrm>
        </p:grpSpPr>
        <p:sp>
          <p:nvSpPr>
            <p:cNvPr id="187" name="Google Shape;8183;p64"/>
            <p:cNvSpPr/>
            <p:nvPr/>
          </p:nvSpPr>
          <p:spPr>
            <a:xfrm>
              <a:off x="4792525" y="1527100"/>
              <a:ext cx="399900" cy="399900"/>
            </a:xfrm>
            <a:custGeom>
              <a:avLst/>
              <a:gdLst/>
              <a:ahLst/>
              <a:cxnLst/>
              <a:rect l="l" t="t" r="r" b="b"/>
              <a:pathLst>
                <a:path w="15996" h="15996" extrusionOk="0">
                  <a:moveTo>
                    <a:pt x="7993" y="0"/>
                  </a:moveTo>
                  <a:cubicBezTo>
                    <a:pt x="3577" y="0"/>
                    <a:pt x="0" y="3586"/>
                    <a:pt x="0" y="8002"/>
                  </a:cubicBezTo>
                  <a:cubicBezTo>
                    <a:pt x="0" y="12418"/>
                    <a:pt x="3577" y="15995"/>
                    <a:pt x="7993" y="15995"/>
                  </a:cubicBezTo>
                  <a:cubicBezTo>
                    <a:pt x="12409" y="15995"/>
                    <a:pt x="15996" y="12418"/>
                    <a:pt x="15996" y="8002"/>
                  </a:cubicBezTo>
                  <a:cubicBezTo>
                    <a:pt x="15996" y="3586"/>
                    <a:pt x="12409" y="0"/>
                    <a:pt x="7993" y="0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184;p64"/>
            <p:cNvSpPr/>
            <p:nvPr/>
          </p:nvSpPr>
          <p:spPr>
            <a:xfrm>
              <a:off x="4792525" y="1558750"/>
              <a:ext cx="359525" cy="368250"/>
            </a:xfrm>
            <a:custGeom>
              <a:avLst/>
              <a:gdLst/>
              <a:ahLst/>
              <a:cxnLst/>
              <a:rect l="l" t="t" r="r" b="b"/>
              <a:pathLst>
                <a:path w="14381" h="14730" extrusionOk="0">
                  <a:moveTo>
                    <a:pt x="3684" y="1"/>
                  </a:moveTo>
                  <a:cubicBezTo>
                    <a:pt x="1463" y="1419"/>
                    <a:pt x="0" y="3908"/>
                    <a:pt x="0" y="6736"/>
                  </a:cubicBezTo>
                  <a:cubicBezTo>
                    <a:pt x="0" y="11152"/>
                    <a:pt x="3577" y="14729"/>
                    <a:pt x="7993" y="14729"/>
                  </a:cubicBezTo>
                  <a:cubicBezTo>
                    <a:pt x="10607" y="14729"/>
                    <a:pt x="12927" y="13480"/>
                    <a:pt x="14381" y="11545"/>
                  </a:cubicBezTo>
                  <a:lnTo>
                    <a:pt x="14381" y="11545"/>
                  </a:lnTo>
                  <a:cubicBezTo>
                    <a:pt x="13141" y="12339"/>
                    <a:pt x="11660" y="12802"/>
                    <a:pt x="10072" y="12802"/>
                  </a:cubicBezTo>
                  <a:cubicBezTo>
                    <a:pt x="5656" y="12802"/>
                    <a:pt x="2070" y="9225"/>
                    <a:pt x="2070" y="4809"/>
                  </a:cubicBezTo>
                  <a:cubicBezTo>
                    <a:pt x="2070" y="3007"/>
                    <a:pt x="2667" y="1339"/>
                    <a:pt x="3684" y="1"/>
                  </a:cubicBezTo>
                  <a:close/>
                </a:path>
              </a:pathLst>
            </a:custGeom>
            <a:solidFill>
              <a:srgbClr val="A0E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185;p64"/>
            <p:cNvSpPr/>
            <p:nvPr/>
          </p:nvSpPr>
          <p:spPr>
            <a:xfrm>
              <a:off x="4820625" y="1876575"/>
              <a:ext cx="343475" cy="58450"/>
            </a:xfrm>
            <a:custGeom>
              <a:avLst/>
              <a:gdLst/>
              <a:ahLst/>
              <a:cxnLst/>
              <a:rect l="l" t="t" r="r" b="b"/>
              <a:pathLst>
                <a:path w="13739" h="2338" extrusionOk="0">
                  <a:moveTo>
                    <a:pt x="1615" y="0"/>
                  </a:moveTo>
                  <a:lnTo>
                    <a:pt x="0" y="2338"/>
                  </a:lnTo>
                  <a:lnTo>
                    <a:pt x="13739" y="2338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186;p64"/>
            <p:cNvSpPr/>
            <p:nvPr/>
          </p:nvSpPr>
          <p:spPr>
            <a:xfrm>
              <a:off x="4821050" y="1876575"/>
              <a:ext cx="122925" cy="58450"/>
            </a:xfrm>
            <a:custGeom>
              <a:avLst/>
              <a:gdLst/>
              <a:ahLst/>
              <a:cxnLst/>
              <a:rect l="l" t="t" r="r" b="b"/>
              <a:pathLst>
                <a:path w="4917" h="2338" extrusionOk="0">
                  <a:moveTo>
                    <a:pt x="1616" y="0"/>
                  </a:moveTo>
                  <a:lnTo>
                    <a:pt x="1" y="2338"/>
                  </a:lnTo>
                  <a:lnTo>
                    <a:pt x="3302" y="2338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187;p64"/>
            <p:cNvSpPr/>
            <p:nvPr/>
          </p:nvSpPr>
          <p:spPr>
            <a:xfrm>
              <a:off x="4798100" y="1935000"/>
              <a:ext cx="388300" cy="66700"/>
            </a:xfrm>
            <a:custGeom>
              <a:avLst/>
              <a:gdLst/>
              <a:ahLst/>
              <a:cxnLst/>
              <a:rect l="l" t="t" r="r" b="b"/>
              <a:pathLst>
                <a:path w="1553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15309" y="2668"/>
                  </a:lnTo>
                  <a:cubicBezTo>
                    <a:pt x="15434" y="2668"/>
                    <a:pt x="15532" y="2570"/>
                    <a:pt x="15532" y="2445"/>
                  </a:cubicBezTo>
                  <a:lnTo>
                    <a:pt x="15532" y="215"/>
                  </a:lnTo>
                  <a:cubicBezTo>
                    <a:pt x="15532" y="99"/>
                    <a:pt x="15434" y="1"/>
                    <a:pt x="15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188;p64"/>
            <p:cNvSpPr/>
            <p:nvPr/>
          </p:nvSpPr>
          <p:spPr>
            <a:xfrm>
              <a:off x="4798100" y="1935000"/>
              <a:ext cx="109300" cy="66700"/>
            </a:xfrm>
            <a:custGeom>
              <a:avLst/>
              <a:gdLst/>
              <a:ahLst/>
              <a:cxnLst/>
              <a:rect l="l" t="t" r="r" b="b"/>
              <a:pathLst>
                <a:path w="437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4371" y="2668"/>
                  </a:lnTo>
                  <a:cubicBezTo>
                    <a:pt x="4247" y="2668"/>
                    <a:pt x="4148" y="2570"/>
                    <a:pt x="4148" y="2445"/>
                  </a:cubicBezTo>
                  <a:lnTo>
                    <a:pt x="4148" y="215"/>
                  </a:lnTo>
                  <a:cubicBezTo>
                    <a:pt x="4148" y="99"/>
                    <a:pt x="4247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189;p64"/>
            <p:cNvSpPr/>
            <p:nvPr/>
          </p:nvSpPr>
          <p:spPr>
            <a:xfrm>
              <a:off x="4974050" y="1823700"/>
              <a:ext cx="37275" cy="52900"/>
            </a:xfrm>
            <a:custGeom>
              <a:avLst/>
              <a:gdLst/>
              <a:ahLst/>
              <a:cxnLst/>
              <a:rect l="l" t="t" r="r" b="b"/>
              <a:pathLst>
                <a:path w="1491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1491" y="211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8190;p64"/>
            <p:cNvSpPr/>
            <p:nvPr/>
          </p:nvSpPr>
          <p:spPr>
            <a:xfrm>
              <a:off x="4974050" y="1823700"/>
              <a:ext cx="18550" cy="52900"/>
            </a:xfrm>
            <a:custGeom>
              <a:avLst/>
              <a:gdLst/>
              <a:ahLst/>
              <a:cxnLst/>
              <a:rect l="l" t="t" r="r" b="b"/>
              <a:pathLst>
                <a:path w="742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741" y="211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8191;p64"/>
            <p:cNvSpPr/>
            <p:nvPr/>
          </p:nvSpPr>
          <p:spPr>
            <a:xfrm>
              <a:off x="4904700" y="1672500"/>
              <a:ext cx="175325" cy="151225"/>
            </a:xfrm>
            <a:custGeom>
              <a:avLst/>
              <a:gdLst/>
              <a:ahLst/>
              <a:cxnLst/>
              <a:rect l="l" t="t" r="r" b="b"/>
              <a:pathLst>
                <a:path w="7013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6807" y="6049"/>
                  </a:lnTo>
                  <a:cubicBezTo>
                    <a:pt x="6932" y="6049"/>
                    <a:pt x="7012" y="5933"/>
                    <a:pt x="6959" y="5835"/>
                  </a:cubicBez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8192;p64"/>
            <p:cNvSpPr/>
            <p:nvPr/>
          </p:nvSpPr>
          <p:spPr>
            <a:xfrm>
              <a:off x="4904700" y="1672500"/>
              <a:ext cx="111975" cy="151225"/>
            </a:xfrm>
            <a:custGeom>
              <a:avLst/>
              <a:gdLst/>
              <a:ahLst/>
              <a:cxnLst/>
              <a:rect l="l" t="t" r="r" b="b"/>
              <a:pathLst>
                <a:path w="4479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2150" y="6049"/>
                  </a:lnTo>
                  <a:cubicBezTo>
                    <a:pt x="2025" y="6049"/>
                    <a:pt x="1945" y="5933"/>
                    <a:pt x="1999" y="5835"/>
                  </a:cubicBezTo>
                  <a:lnTo>
                    <a:pt x="4479" y="1508"/>
                  </a:ln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8193;p64"/>
            <p:cNvSpPr/>
            <p:nvPr/>
          </p:nvSpPr>
          <p:spPr>
            <a:xfrm>
              <a:off x="4916975" y="1636925"/>
              <a:ext cx="151000" cy="130175"/>
            </a:xfrm>
            <a:custGeom>
              <a:avLst/>
              <a:gdLst/>
              <a:ahLst/>
              <a:cxnLst/>
              <a:rect l="l" t="t" r="r" b="b"/>
              <a:pathLst>
                <a:path w="6040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5861" y="5206"/>
                  </a:lnTo>
                  <a:cubicBezTo>
                    <a:pt x="5968" y="5206"/>
                    <a:pt x="6040" y="5108"/>
                    <a:pt x="5986" y="5028"/>
                  </a:cubicBez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8194;p64"/>
            <p:cNvSpPr/>
            <p:nvPr/>
          </p:nvSpPr>
          <p:spPr>
            <a:xfrm>
              <a:off x="4916975" y="1636925"/>
              <a:ext cx="96350" cy="130175"/>
            </a:xfrm>
            <a:custGeom>
              <a:avLst/>
              <a:gdLst/>
              <a:ahLst/>
              <a:cxnLst/>
              <a:rect l="l" t="t" r="r" b="b"/>
              <a:pathLst>
                <a:path w="3854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1856" y="5206"/>
                  </a:lnTo>
                  <a:cubicBezTo>
                    <a:pt x="1740" y="5206"/>
                    <a:pt x="1668" y="5108"/>
                    <a:pt x="1722" y="5028"/>
                  </a:cubicBezTo>
                  <a:lnTo>
                    <a:pt x="3854" y="1308"/>
                  </a:ln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8195;p64"/>
            <p:cNvSpPr/>
            <p:nvPr/>
          </p:nvSpPr>
          <p:spPr>
            <a:xfrm>
              <a:off x="4933250" y="1610500"/>
              <a:ext cx="118225" cy="101950"/>
            </a:xfrm>
            <a:custGeom>
              <a:avLst/>
              <a:gdLst/>
              <a:ahLst/>
              <a:cxnLst/>
              <a:rect l="l" t="t" r="r" b="b"/>
              <a:pathLst>
                <a:path w="4729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4595" y="4077"/>
                  </a:lnTo>
                  <a:cubicBezTo>
                    <a:pt x="4675" y="4077"/>
                    <a:pt x="4728" y="4006"/>
                    <a:pt x="4693" y="3935"/>
                  </a:cubicBez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8196;p64"/>
            <p:cNvSpPr/>
            <p:nvPr/>
          </p:nvSpPr>
          <p:spPr>
            <a:xfrm>
              <a:off x="4933250" y="1610500"/>
              <a:ext cx="75625" cy="101950"/>
            </a:xfrm>
            <a:custGeom>
              <a:avLst/>
              <a:gdLst/>
              <a:ahLst/>
              <a:cxnLst/>
              <a:rect l="l" t="t" r="r" b="b"/>
              <a:pathLst>
                <a:path w="3025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1454" y="4077"/>
                  </a:lnTo>
                  <a:cubicBezTo>
                    <a:pt x="1365" y="4077"/>
                    <a:pt x="1312" y="4006"/>
                    <a:pt x="1347" y="3935"/>
                  </a:cubicBezTo>
                  <a:lnTo>
                    <a:pt x="3025" y="1018"/>
                  </a:ln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8197;p64"/>
            <p:cNvSpPr/>
            <p:nvPr/>
          </p:nvSpPr>
          <p:spPr>
            <a:xfrm>
              <a:off x="5087350" y="166157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286" y="0"/>
                    <a:pt x="1" y="286"/>
                    <a:pt x="1" y="634"/>
                  </a:cubicBezTo>
                  <a:cubicBezTo>
                    <a:pt x="1" y="991"/>
                    <a:pt x="286" y="1267"/>
                    <a:pt x="634" y="1267"/>
                  </a:cubicBezTo>
                  <a:cubicBezTo>
                    <a:pt x="982" y="1267"/>
                    <a:pt x="1268" y="991"/>
                    <a:pt x="1268" y="634"/>
                  </a:cubicBezTo>
                  <a:cubicBezTo>
                    <a:pt x="1268" y="286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8198;p64"/>
            <p:cNvSpPr/>
            <p:nvPr/>
          </p:nvSpPr>
          <p:spPr>
            <a:xfrm>
              <a:off x="5087350" y="173540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199;p64"/>
            <p:cNvSpPr/>
            <p:nvPr/>
          </p:nvSpPr>
          <p:spPr>
            <a:xfrm>
              <a:off x="4863875" y="1735400"/>
              <a:ext cx="21900" cy="21875"/>
            </a:xfrm>
            <a:custGeom>
              <a:avLst/>
              <a:gdLst/>
              <a:ahLst/>
              <a:cxnLst/>
              <a:rect l="l" t="t" r="r" b="b"/>
              <a:pathLst>
                <a:path w="876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200;p64"/>
            <p:cNvSpPr/>
            <p:nvPr/>
          </p:nvSpPr>
          <p:spPr>
            <a:xfrm>
              <a:off x="5130175" y="1781125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6"/>
                    <a:pt x="1" y="437"/>
                  </a:cubicBezTo>
                  <a:cubicBezTo>
                    <a:pt x="1" y="678"/>
                    <a:pt x="197" y="874"/>
                    <a:pt x="438" y="874"/>
                  </a:cubicBezTo>
                  <a:cubicBezTo>
                    <a:pt x="679" y="874"/>
                    <a:pt x="875" y="678"/>
                    <a:pt x="875" y="437"/>
                  </a:cubicBezTo>
                  <a:cubicBezTo>
                    <a:pt x="875" y="196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201;p64"/>
            <p:cNvSpPr/>
            <p:nvPr/>
          </p:nvSpPr>
          <p:spPr>
            <a:xfrm>
              <a:off x="4904250" y="1614950"/>
              <a:ext cx="21875" cy="21900"/>
            </a:xfrm>
            <a:custGeom>
              <a:avLst/>
              <a:gdLst/>
              <a:ahLst/>
              <a:cxnLst/>
              <a:rect l="l" t="t" r="r" b="b"/>
              <a:pathLst>
                <a:path w="875" h="87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cubicBezTo>
                    <a:pt x="1" y="679"/>
                    <a:pt x="197" y="875"/>
                    <a:pt x="438" y="875"/>
                  </a:cubicBezTo>
                  <a:cubicBezTo>
                    <a:pt x="679" y="875"/>
                    <a:pt x="875" y="679"/>
                    <a:pt x="875" y="438"/>
                  </a:cubicBezTo>
                  <a:cubicBezTo>
                    <a:pt x="875" y="197"/>
                    <a:pt x="679" y="1"/>
                    <a:pt x="43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202;p64"/>
            <p:cNvSpPr/>
            <p:nvPr/>
          </p:nvSpPr>
          <p:spPr>
            <a:xfrm>
              <a:off x="4824850" y="16745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0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69"/>
                    <a:pt x="340" y="1508"/>
                    <a:pt x="750" y="1508"/>
                  </a:cubicBezTo>
                  <a:cubicBezTo>
                    <a:pt x="1169" y="1508"/>
                    <a:pt x="1508" y="1169"/>
                    <a:pt x="1508" y="750"/>
                  </a:cubicBezTo>
                  <a:cubicBezTo>
                    <a:pt x="1508" y="340"/>
                    <a:pt x="1169" y="1"/>
                    <a:pt x="75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8203;p64"/>
            <p:cNvSpPr/>
            <p:nvPr/>
          </p:nvSpPr>
          <p:spPr>
            <a:xfrm>
              <a:off x="5026700" y="1575925"/>
              <a:ext cx="34575" cy="34600"/>
            </a:xfrm>
            <a:custGeom>
              <a:avLst/>
              <a:gdLst/>
              <a:ahLst/>
              <a:cxnLst/>
              <a:rect l="l" t="t" r="r" b="b"/>
              <a:pathLst>
                <a:path w="1383" h="1384" extrusionOk="0">
                  <a:moveTo>
                    <a:pt x="687" y="1"/>
                  </a:moveTo>
                  <a:cubicBezTo>
                    <a:pt x="304" y="1"/>
                    <a:pt x="0" y="313"/>
                    <a:pt x="0" y="697"/>
                  </a:cubicBezTo>
                  <a:cubicBezTo>
                    <a:pt x="0" y="1080"/>
                    <a:pt x="304" y="1384"/>
                    <a:pt x="687" y="1384"/>
                  </a:cubicBezTo>
                  <a:cubicBezTo>
                    <a:pt x="1071" y="1384"/>
                    <a:pt x="1383" y="1080"/>
                    <a:pt x="1383" y="697"/>
                  </a:cubicBezTo>
                  <a:cubicBezTo>
                    <a:pt x="1383" y="313"/>
                    <a:pt x="1071" y="1"/>
                    <a:pt x="68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8133;p64"/>
          <p:cNvGrpSpPr/>
          <p:nvPr/>
        </p:nvGrpSpPr>
        <p:grpSpPr>
          <a:xfrm>
            <a:off x="190957" y="2169096"/>
            <a:ext cx="449850" cy="476450"/>
            <a:chOff x="6453400" y="1525050"/>
            <a:chExt cx="449850" cy="476450"/>
          </a:xfrm>
        </p:grpSpPr>
        <p:sp>
          <p:nvSpPr>
            <p:cNvPr id="209" name="Google Shape;8134;p64"/>
            <p:cNvSpPr/>
            <p:nvPr/>
          </p:nvSpPr>
          <p:spPr>
            <a:xfrm>
              <a:off x="6465000" y="1526925"/>
              <a:ext cx="180875" cy="146950"/>
            </a:xfrm>
            <a:custGeom>
              <a:avLst/>
              <a:gdLst/>
              <a:ahLst/>
              <a:cxnLst/>
              <a:rect l="l" t="t" r="r" b="b"/>
              <a:pathLst>
                <a:path w="7235" h="5878" extrusionOk="0">
                  <a:moveTo>
                    <a:pt x="635" y="1"/>
                  </a:moveTo>
                  <a:cubicBezTo>
                    <a:pt x="341" y="1"/>
                    <a:pt x="100" y="207"/>
                    <a:pt x="45" y="569"/>
                  </a:cubicBezTo>
                  <a:cubicBezTo>
                    <a:pt x="0" y="855"/>
                    <a:pt x="134" y="1122"/>
                    <a:pt x="375" y="1256"/>
                  </a:cubicBezTo>
                  <a:lnTo>
                    <a:pt x="1124" y="1657"/>
                  </a:lnTo>
                  <a:cubicBezTo>
                    <a:pt x="1463" y="1845"/>
                    <a:pt x="1757" y="2112"/>
                    <a:pt x="1954" y="2442"/>
                  </a:cubicBezTo>
                  <a:lnTo>
                    <a:pt x="2293" y="2996"/>
                  </a:lnTo>
                  <a:cubicBezTo>
                    <a:pt x="2551" y="3424"/>
                    <a:pt x="2944" y="3745"/>
                    <a:pt x="3417" y="3923"/>
                  </a:cubicBezTo>
                  <a:lnTo>
                    <a:pt x="4621" y="4378"/>
                  </a:lnTo>
                  <a:cubicBezTo>
                    <a:pt x="4880" y="4476"/>
                    <a:pt x="5049" y="4717"/>
                    <a:pt x="5049" y="4994"/>
                  </a:cubicBezTo>
                  <a:lnTo>
                    <a:pt x="5049" y="5877"/>
                  </a:lnTo>
                  <a:lnTo>
                    <a:pt x="6905" y="5877"/>
                  </a:lnTo>
                  <a:lnTo>
                    <a:pt x="6905" y="4289"/>
                  </a:lnTo>
                  <a:cubicBezTo>
                    <a:pt x="6905" y="3986"/>
                    <a:pt x="6700" y="3727"/>
                    <a:pt x="6405" y="3656"/>
                  </a:cubicBezTo>
                  <a:lnTo>
                    <a:pt x="6325" y="3629"/>
                  </a:lnTo>
                  <a:cubicBezTo>
                    <a:pt x="6066" y="3567"/>
                    <a:pt x="6031" y="3210"/>
                    <a:pt x="6272" y="3094"/>
                  </a:cubicBezTo>
                  <a:lnTo>
                    <a:pt x="6655" y="2897"/>
                  </a:lnTo>
                  <a:cubicBezTo>
                    <a:pt x="7012" y="2719"/>
                    <a:pt x="7235" y="2362"/>
                    <a:pt x="7235" y="1970"/>
                  </a:cubicBezTo>
                  <a:lnTo>
                    <a:pt x="7235" y="1167"/>
                  </a:lnTo>
                  <a:cubicBezTo>
                    <a:pt x="7235" y="703"/>
                    <a:pt x="6860" y="310"/>
                    <a:pt x="6387" y="301"/>
                  </a:cubicBezTo>
                  <a:cubicBezTo>
                    <a:pt x="5915" y="301"/>
                    <a:pt x="5531" y="685"/>
                    <a:pt x="5531" y="1149"/>
                  </a:cubicBezTo>
                  <a:cubicBezTo>
                    <a:pt x="5531" y="1541"/>
                    <a:pt x="5299" y="1889"/>
                    <a:pt x="4960" y="2077"/>
                  </a:cubicBezTo>
                  <a:lnTo>
                    <a:pt x="4148" y="2505"/>
                  </a:lnTo>
                  <a:cubicBezTo>
                    <a:pt x="4104" y="2525"/>
                    <a:pt x="4059" y="2535"/>
                    <a:pt x="4014" y="2535"/>
                  </a:cubicBezTo>
                  <a:cubicBezTo>
                    <a:pt x="3923" y="2535"/>
                    <a:pt x="3836" y="2494"/>
                    <a:pt x="3783" y="2416"/>
                  </a:cubicBezTo>
                  <a:lnTo>
                    <a:pt x="3783" y="2407"/>
                  </a:lnTo>
                  <a:lnTo>
                    <a:pt x="3301" y="1711"/>
                  </a:lnTo>
                  <a:cubicBezTo>
                    <a:pt x="3122" y="1461"/>
                    <a:pt x="2890" y="1247"/>
                    <a:pt x="2632" y="1087"/>
                  </a:cubicBezTo>
                  <a:lnTo>
                    <a:pt x="1053" y="132"/>
                  </a:lnTo>
                  <a:cubicBezTo>
                    <a:pt x="911" y="43"/>
                    <a:pt x="767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135;p64"/>
            <p:cNvSpPr/>
            <p:nvPr/>
          </p:nvSpPr>
          <p:spPr>
            <a:xfrm>
              <a:off x="6711650" y="1525050"/>
              <a:ext cx="184925" cy="148825"/>
            </a:xfrm>
            <a:custGeom>
              <a:avLst/>
              <a:gdLst/>
              <a:ahLst/>
              <a:cxnLst/>
              <a:rect l="l" t="t" r="r" b="b"/>
              <a:pathLst>
                <a:path w="7397" h="5953" extrusionOk="0">
                  <a:moveTo>
                    <a:pt x="6583" y="1"/>
                  </a:moveTo>
                  <a:cubicBezTo>
                    <a:pt x="6545" y="1"/>
                    <a:pt x="6506" y="9"/>
                    <a:pt x="6477" y="29"/>
                  </a:cubicBezTo>
                  <a:lnTo>
                    <a:pt x="4327" y="1331"/>
                  </a:lnTo>
                  <a:cubicBezTo>
                    <a:pt x="4247" y="1385"/>
                    <a:pt x="4176" y="1447"/>
                    <a:pt x="4122" y="1527"/>
                  </a:cubicBezTo>
                  <a:lnTo>
                    <a:pt x="3462" y="2482"/>
                  </a:lnTo>
                  <a:lnTo>
                    <a:pt x="3355" y="2633"/>
                  </a:lnTo>
                  <a:cubicBezTo>
                    <a:pt x="3337" y="2657"/>
                    <a:pt x="3311" y="2669"/>
                    <a:pt x="3286" y="2669"/>
                  </a:cubicBezTo>
                  <a:cubicBezTo>
                    <a:pt x="3273" y="2669"/>
                    <a:pt x="3260" y="2666"/>
                    <a:pt x="3248" y="2660"/>
                  </a:cubicBezTo>
                  <a:lnTo>
                    <a:pt x="1812" y="1902"/>
                  </a:lnTo>
                  <a:cubicBezTo>
                    <a:pt x="1669" y="1831"/>
                    <a:pt x="1606" y="1661"/>
                    <a:pt x="1660" y="1518"/>
                  </a:cubicBezTo>
                  <a:cubicBezTo>
                    <a:pt x="1856" y="921"/>
                    <a:pt x="1419" y="376"/>
                    <a:pt x="848" y="376"/>
                  </a:cubicBezTo>
                  <a:cubicBezTo>
                    <a:pt x="375" y="385"/>
                    <a:pt x="1" y="778"/>
                    <a:pt x="1" y="1242"/>
                  </a:cubicBezTo>
                  <a:lnTo>
                    <a:pt x="1" y="2045"/>
                  </a:lnTo>
                  <a:cubicBezTo>
                    <a:pt x="1" y="2437"/>
                    <a:pt x="224" y="2794"/>
                    <a:pt x="581" y="2972"/>
                  </a:cubicBezTo>
                  <a:lnTo>
                    <a:pt x="964" y="3169"/>
                  </a:lnTo>
                  <a:cubicBezTo>
                    <a:pt x="1205" y="3285"/>
                    <a:pt x="1169" y="3642"/>
                    <a:pt x="911" y="3704"/>
                  </a:cubicBezTo>
                  <a:lnTo>
                    <a:pt x="830" y="3731"/>
                  </a:lnTo>
                  <a:cubicBezTo>
                    <a:pt x="536" y="3802"/>
                    <a:pt x="331" y="4061"/>
                    <a:pt x="331" y="4364"/>
                  </a:cubicBezTo>
                  <a:lnTo>
                    <a:pt x="331" y="5952"/>
                  </a:lnTo>
                  <a:lnTo>
                    <a:pt x="2186" y="5952"/>
                  </a:lnTo>
                  <a:lnTo>
                    <a:pt x="2186" y="5069"/>
                  </a:lnTo>
                  <a:cubicBezTo>
                    <a:pt x="2186" y="4792"/>
                    <a:pt x="2356" y="4551"/>
                    <a:pt x="2615" y="4453"/>
                  </a:cubicBezTo>
                  <a:lnTo>
                    <a:pt x="4318" y="3811"/>
                  </a:lnTo>
                  <a:cubicBezTo>
                    <a:pt x="4461" y="3758"/>
                    <a:pt x="4586" y="3659"/>
                    <a:pt x="4666" y="3526"/>
                  </a:cubicBezTo>
                  <a:lnTo>
                    <a:pt x="5496" y="2170"/>
                  </a:lnTo>
                  <a:cubicBezTo>
                    <a:pt x="5558" y="2071"/>
                    <a:pt x="5648" y="1982"/>
                    <a:pt x="5746" y="1929"/>
                  </a:cubicBezTo>
                  <a:lnTo>
                    <a:pt x="6861" y="1331"/>
                  </a:lnTo>
                  <a:cubicBezTo>
                    <a:pt x="7298" y="1090"/>
                    <a:pt x="7396" y="394"/>
                    <a:pt x="6674" y="20"/>
                  </a:cubicBezTo>
                  <a:cubicBezTo>
                    <a:pt x="6649" y="7"/>
                    <a:pt x="6616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136;p64"/>
            <p:cNvSpPr/>
            <p:nvPr/>
          </p:nvSpPr>
          <p:spPr>
            <a:xfrm>
              <a:off x="6466325" y="1527325"/>
              <a:ext cx="142550" cy="146550"/>
            </a:xfrm>
            <a:custGeom>
              <a:avLst/>
              <a:gdLst/>
              <a:ahLst/>
              <a:cxnLst/>
              <a:rect l="l" t="t" r="r" b="b"/>
              <a:pathLst>
                <a:path w="5702" h="5862" extrusionOk="0">
                  <a:moveTo>
                    <a:pt x="639" y="1"/>
                  </a:moveTo>
                  <a:cubicBezTo>
                    <a:pt x="345" y="1"/>
                    <a:pt x="101" y="210"/>
                    <a:pt x="45" y="571"/>
                  </a:cubicBezTo>
                  <a:cubicBezTo>
                    <a:pt x="1" y="856"/>
                    <a:pt x="134" y="1124"/>
                    <a:pt x="375" y="1258"/>
                  </a:cubicBezTo>
                  <a:lnTo>
                    <a:pt x="1116" y="1659"/>
                  </a:lnTo>
                  <a:cubicBezTo>
                    <a:pt x="1455" y="1847"/>
                    <a:pt x="1740" y="2114"/>
                    <a:pt x="1945" y="2444"/>
                  </a:cubicBezTo>
                  <a:lnTo>
                    <a:pt x="2275" y="2997"/>
                  </a:lnTo>
                  <a:cubicBezTo>
                    <a:pt x="2534" y="3426"/>
                    <a:pt x="2927" y="3747"/>
                    <a:pt x="3391" y="3925"/>
                  </a:cubicBezTo>
                  <a:lnTo>
                    <a:pt x="4586" y="4380"/>
                  </a:lnTo>
                  <a:cubicBezTo>
                    <a:pt x="4845" y="4478"/>
                    <a:pt x="5005" y="4719"/>
                    <a:pt x="4996" y="4996"/>
                  </a:cubicBezTo>
                  <a:lnTo>
                    <a:pt x="4996" y="5861"/>
                  </a:lnTo>
                  <a:lnTo>
                    <a:pt x="5701" y="5861"/>
                  </a:lnTo>
                  <a:lnTo>
                    <a:pt x="5701" y="4487"/>
                  </a:lnTo>
                  <a:cubicBezTo>
                    <a:pt x="5692" y="4211"/>
                    <a:pt x="5532" y="3970"/>
                    <a:pt x="5273" y="3872"/>
                  </a:cubicBezTo>
                  <a:lnTo>
                    <a:pt x="4077" y="3417"/>
                  </a:lnTo>
                  <a:cubicBezTo>
                    <a:pt x="3614" y="3238"/>
                    <a:pt x="3221" y="2917"/>
                    <a:pt x="2962" y="2489"/>
                  </a:cubicBezTo>
                  <a:lnTo>
                    <a:pt x="2632" y="1936"/>
                  </a:lnTo>
                  <a:cubicBezTo>
                    <a:pt x="2427" y="1606"/>
                    <a:pt x="2142" y="1338"/>
                    <a:pt x="1803" y="1151"/>
                  </a:cubicBezTo>
                  <a:lnTo>
                    <a:pt x="1062" y="749"/>
                  </a:lnTo>
                  <a:cubicBezTo>
                    <a:pt x="821" y="616"/>
                    <a:pt x="687" y="348"/>
                    <a:pt x="732" y="62"/>
                  </a:cubicBezTo>
                  <a:cubicBezTo>
                    <a:pt x="732" y="45"/>
                    <a:pt x="741" y="27"/>
                    <a:pt x="741" y="9"/>
                  </a:cubicBezTo>
                  <a:cubicBezTo>
                    <a:pt x="707" y="3"/>
                    <a:pt x="673" y="1"/>
                    <a:pt x="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137;p64"/>
            <p:cNvSpPr/>
            <p:nvPr/>
          </p:nvSpPr>
          <p:spPr>
            <a:xfrm>
              <a:off x="6748675" y="1527325"/>
              <a:ext cx="142325" cy="146550"/>
            </a:xfrm>
            <a:custGeom>
              <a:avLst/>
              <a:gdLst/>
              <a:ahLst/>
              <a:cxnLst/>
              <a:rect l="l" t="t" r="r" b="b"/>
              <a:pathLst>
                <a:path w="5693" h="5862" extrusionOk="0">
                  <a:moveTo>
                    <a:pt x="5053" y="1"/>
                  </a:moveTo>
                  <a:cubicBezTo>
                    <a:pt x="5020" y="1"/>
                    <a:pt x="4986" y="3"/>
                    <a:pt x="4952" y="9"/>
                  </a:cubicBezTo>
                  <a:cubicBezTo>
                    <a:pt x="4961" y="27"/>
                    <a:pt x="4961" y="45"/>
                    <a:pt x="4961" y="62"/>
                  </a:cubicBezTo>
                  <a:cubicBezTo>
                    <a:pt x="5005" y="348"/>
                    <a:pt x="4871" y="616"/>
                    <a:pt x="4631" y="749"/>
                  </a:cubicBezTo>
                  <a:lnTo>
                    <a:pt x="3890" y="1151"/>
                  </a:lnTo>
                  <a:cubicBezTo>
                    <a:pt x="3551" y="1338"/>
                    <a:pt x="3266" y="1606"/>
                    <a:pt x="3061" y="1936"/>
                  </a:cubicBezTo>
                  <a:lnTo>
                    <a:pt x="2730" y="2489"/>
                  </a:lnTo>
                  <a:cubicBezTo>
                    <a:pt x="2472" y="2917"/>
                    <a:pt x="2079" y="3238"/>
                    <a:pt x="1615" y="3417"/>
                  </a:cubicBezTo>
                  <a:lnTo>
                    <a:pt x="420" y="3872"/>
                  </a:lnTo>
                  <a:cubicBezTo>
                    <a:pt x="170" y="3970"/>
                    <a:pt x="1" y="4211"/>
                    <a:pt x="1" y="4487"/>
                  </a:cubicBezTo>
                  <a:lnTo>
                    <a:pt x="1" y="5861"/>
                  </a:lnTo>
                  <a:lnTo>
                    <a:pt x="705" y="5861"/>
                  </a:lnTo>
                  <a:lnTo>
                    <a:pt x="705" y="4996"/>
                  </a:lnTo>
                  <a:cubicBezTo>
                    <a:pt x="688" y="4719"/>
                    <a:pt x="857" y="4478"/>
                    <a:pt x="1107" y="4380"/>
                  </a:cubicBezTo>
                  <a:lnTo>
                    <a:pt x="2302" y="3925"/>
                  </a:lnTo>
                  <a:cubicBezTo>
                    <a:pt x="2766" y="3747"/>
                    <a:pt x="3159" y="3426"/>
                    <a:pt x="3417" y="2997"/>
                  </a:cubicBezTo>
                  <a:lnTo>
                    <a:pt x="3747" y="2444"/>
                  </a:lnTo>
                  <a:cubicBezTo>
                    <a:pt x="3953" y="2114"/>
                    <a:pt x="4238" y="1847"/>
                    <a:pt x="4577" y="1659"/>
                  </a:cubicBezTo>
                  <a:lnTo>
                    <a:pt x="5318" y="1258"/>
                  </a:lnTo>
                  <a:cubicBezTo>
                    <a:pt x="5558" y="1124"/>
                    <a:pt x="5692" y="856"/>
                    <a:pt x="5648" y="571"/>
                  </a:cubicBezTo>
                  <a:cubicBezTo>
                    <a:pt x="5591" y="210"/>
                    <a:pt x="5348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138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139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1" y="1"/>
                  </a:move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140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668" y="1"/>
                  </a:moveTo>
                  <a:cubicBezTo>
                    <a:pt x="2329" y="715"/>
                    <a:pt x="1571" y="1705"/>
                    <a:pt x="1" y="1883"/>
                  </a:cubicBez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141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883"/>
                  </a:lnTo>
                  <a:cubicBezTo>
                    <a:pt x="1900" y="1705"/>
                    <a:pt x="1142" y="715"/>
                    <a:pt x="803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142;p64"/>
            <p:cNvSpPr/>
            <p:nvPr/>
          </p:nvSpPr>
          <p:spPr>
            <a:xfrm>
              <a:off x="6540150" y="1673850"/>
              <a:ext cx="277250" cy="327650"/>
            </a:xfrm>
            <a:custGeom>
              <a:avLst/>
              <a:gdLst/>
              <a:ahLst/>
              <a:cxnLst/>
              <a:rect l="l" t="t" r="r" b="b"/>
              <a:pathLst>
                <a:path w="11090" h="13106" extrusionOk="0">
                  <a:moveTo>
                    <a:pt x="1562" y="0"/>
                  </a:moveTo>
                  <a:cubicBezTo>
                    <a:pt x="705" y="0"/>
                    <a:pt x="0" y="696"/>
                    <a:pt x="0" y="1552"/>
                  </a:cubicBezTo>
                  <a:lnTo>
                    <a:pt x="0" y="7565"/>
                  </a:lnTo>
                  <a:cubicBezTo>
                    <a:pt x="0" y="10625"/>
                    <a:pt x="2489" y="13105"/>
                    <a:pt x="5549" y="13105"/>
                  </a:cubicBezTo>
                  <a:cubicBezTo>
                    <a:pt x="8609" y="13105"/>
                    <a:pt x="11089" y="10625"/>
                    <a:pt x="11089" y="7565"/>
                  </a:cubicBezTo>
                  <a:lnTo>
                    <a:pt x="11089" y="1552"/>
                  </a:lnTo>
                  <a:cubicBezTo>
                    <a:pt x="11089" y="696"/>
                    <a:pt x="10393" y="0"/>
                    <a:pt x="9528" y="0"/>
                  </a:cubicBezTo>
                  <a:close/>
                </a:path>
              </a:pathLst>
            </a:custGeom>
            <a:solidFill>
              <a:srgbClr val="C99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8143;p64"/>
            <p:cNvSpPr/>
            <p:nvPr/>
          </p:nvSpPr>
          <p:spPr>
            <a:xfrm>
              <a:off x="6610400" y="1813450"/>
              <a:ext cx="24550" cy="24550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91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1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8144;p64"/>
            <p:cNvSpPr/>
            <p:nvPr/>
          </p:nvSpPr>
          <p:spPr>
            <a:xfrm>
              <a:off x="6722350" y="1813450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492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2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2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8145;p64"/>
            <p:cNvSpPr/>
            <p:nvPr/>
          </p:nvSpPr>
          <p:spPr>
            <a:xfrm>
              <a:off x="6540150" y="1673850"/>
              <a:ext cx="165950" cy="327525"/>
            </a:xfrm>
            <a:custGeom>
              <a:avLst/>
              <a:gdLst/>
              <a:ahLst/>
              <a:cxnLst/>
              <a:rect l="l" t="t" r="r" b="b"/>
              <a:pathLst>
                <a:path w="6638" h="13101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lnTo>
                    <a:pt x="0" y="8618"/>
                  </a:lnTo>
                  <a:cubicBezTo>
                    <a:pt x="0" y="9777"/>
                    <a:pt x="536" y="10884"/>
                    <a:pt x="1455" y="11588"/>
                  </a:cubicBezTo>
                  <a:cubicBezTo>
                    <a:pt x="2835" y="12651"/>
                    <a:pt x="4237" y="13100"/>
                    <a:pt x="5532" y="13100"/>
                  </a:cubicBezTo>
                  <a:cubicBezTo>
                    <a:pt x="5911" y="13100"/>
                    <a:pt x="6280" y="13062"/>
                    <a:pt x="6638" y="12989"/>
                  </a:cubicBezTo>
                  <a:cubicBezTo>
                    <a:pt x="4122" y="12472"/>
                    <a:pt x="2231" y="10241"/>
                    <a:pt x="2231" y="7565"/>
                  </a:cubicBezTo>
                  <a:lnTo>
                    <a:pt x="2231" y="1552"/>
                  </a:lnTo>
                  <a:cubicBezTo>
                    <a:pt x="2231" y="696"/>
                    <a:pt x="2927" y="0"/>
                    <a:pt x="3783" y="0"/>
                  </a:cubicBezTo>
                  <a:close/>
                </a:path>
              </a:pathLst>
            </a:custGeom>
            <a:solidFill>
              <a:srgbClr val="BF8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8146;p64"/>
            <p:cNvSpPr/>
            <p:nvPr/>
          </p:nvSpPr>
          <p:spPr>
            <a:xfrm>
              <a:off x="6609500" y="1860500"/>
              <a:ext cx="138300" cy="138300"/>
            </a:xfrm>
            <a:custGeom>
              <a:avLst/>
              <a:gdLst/>
              <a:ahLst/>
              <a:cxnLst/>
              <a:rect l="l" t="t" r="r" b="b"/>
              <a:pathLst>
                <a:path w="5532" h="5532" extrusionOk="0">
                  <a:moveTo>
                    <a:pt x="2766" y="1"/>
                  </a:moveTo>
                  <a:cubicBezTo>
                    <a:pt x="1241" y="1"/>
                    <a:pt x="1" y="1241"/>
                    <a:pt x="1" y="2766"/>
                  </a:cubicBezTo>
                  <a:cubicBezTo>
                    <a:pt x="1" y="4292"/>
                    <a:pt x="1241" y="5532"/>
                    <a:pt x="2766" y="5532"/>
                  </a:cubicBezTo>
                  <a:cubicBezTo>
                    <a:pt x="4292" y="5532"/>
                    <a:pt x="5532" y="4292"/>
                    <a:pt x="5532" y="2766"/>
                  </a:cubicBezTo>
                  <a:cubicBezTo>
                    <a:pt x="5532" y="1241"/>
                    <a:pt x="4292" y="1"/>
                    <a:pt x="2766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8147;p64"/>
            <p:cNvSpPr/>
            <p:nvPr/>
          </p:nvSpPr>
          <p:spPr>
            <a:xfrm>
              <a:off x="6609500" y="1872550"/>
              <a:ext cx="131625" cy="126250"/>
            </a:xfrm>
            <a:custGeom>
              <a:avLst/>
              <a:gdLst/>
              <a:ahLst/>
              <a:cxnLst/>
              <a:rect l="l" t="t" r="r" b="b"/>
              <a:pathLst>
                <a:path w="5265" h="5050" extrusionOk="0">
                  <a:moveTo>
                    <a:pt x="1214" y="1"/>
                  </a:moveTo>
                  <a:cubicBezTo>
                    <a:pt x="483" y="491"/>
                    <a:pt x="1" y="1330"/>
                    <a:pt x="1" y="2284"/>
                  </a:cubicBezTo>
                  <a:cubicBezTo>
                    <a:pt x="1" y="3810"/>
                    <a:pt x="1241" y="5050"/>
                    <a:pt x="2766" y="5050"/>
                  </a:cubicBezTo>
                  <a:cubicBezTo>
                    <a:pt x="3873" y="5050"/>
                    <a:pt x="4827" y="4399"/>
                    <a:pt x="5264" y="3462"/>
                  </a:cubicBezTo>
                  <a:lnTo>
                    <a:pt x="5264" y="3462"/>
                  </a:lnTo>
                  <a:cubicBezTo>
                    <a:pt x="4827" y="3765"/>
                    <a:pt x="4292" y="3935"/>
                    <a:pt x="3712" y="3935"/>
                  </a:cubicBezTo>
                  <a:cubicBezTo>
                    <a:pt x="2187" y="3935"/>
                    <a:pt x="946" y="2704"/>
                    <a:pt x="946" y="1178"/>
                  </a:cubicBezTo>
                  <a:cubicBezTo>
                    <a:pt x="946" y="750"/>
                    <a:pt x="1045" y="358"/>
                    <a:pt x="1214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8148;p64"/>
            <p:cNvSpPr/>
            <p:nvPr/>
          </p:nvSpPr>
          <p:spPr>
            <a:xfrm>
              <a:off x="6638050" y="1854500"/>
              <a:ext cx="81200" cy="81425"/>
            </a:xfrm>
            <a:custGeom>
              <a:avLst/>
              <a:gdLst/>
              <a:ahLst/>
              <a:cxnLst/>
              <a:rect l="l" t="t" r="r" b="b"/>
              <a:pathLst>
                <a:path w="3248" h="3257" extrusionOk="0">
                  <a:moveTo>
                    <a:pt x="1624" y="0"/>
                  </a:moveTo>
                  <a:cubicBezTo>
                    <a:pt x="723" y="0"/>
                    <a:pt x="1" y="732"/>
                    <a:pt x="1" y="1633"/>
                  </a:cubicBezTo>
                  <a:cubicBezTo>
                    <a:pt x="1" y="2534"/>
                    <a:pt x="723" y="3256"/>
                    <a:pt x="1624" y="3256"/>
                  </a:cubicBezTo>
                  <a:cubicBezTo>
                    <a:pt x="2525" y="3256"/>
                    <a:pt x="3248" y="2534"/>
                    <a:pt x="3248" y="1633"/>
                  </a:cubicBezTo>
                  <a:cubicBezTo>
                    <a:pt x="3248" y="732"/>
                    <a:pt x="252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8149;p64"/>
            <p:cNvSpPr/>
            <p:nvPr/>
          </p:nvSpPr>
          <p:spPr>
            <a:xfrm>
              <a:off x="6638050" y="1859175"/>
              <a:ext cx="75200" cy="76750"/>
            </a:xfrm>
            <a:custGeom>
              <a:avLst/>
              <a:gdLst/>
              <a:ahLst/>
              <a:cxnLst/>
              <a:rect l="l" t="t" r="r" b="b"/>
              <a:pathLst>
                <a:path w="3008" h="3070" extrusionOk="0">
                  <a:moveTo>
                    <a:pt x="866" y="0"/>
                  </a:moveTo>
                  <a:cubicBezTo>
                    <a:pt x="349" y="277"/>
                    <a:pt x="1" y="821"/>
                    <a:pt x="1" y="1446"/>
                  </a:cubicBezTo>
                  <a:cubicBezTo>
                    <a:pt x="1" y="2347"/>
                    <a:pt x="723" y="3069"/>
                    <a:pt x="1624" y="3069"/>
                  </a:cubicBezTo>
                  <a:cubicBezTo>
                    <a:pt x="2213" y="3069"/>
                    <a:pt x="2722" y="2766"/>
                    <a:pt x="3007" y="2293"/>
                  </a:cubicBezTo>
                  <a:lnTo>
                    <a:pt x="3007" y="2293"/>
                  </a:lnTo>
                  <a:cubicBezTo>
                    <a:pt x="2784" y="2418"/>
                    <a:pt x="2525" y="2480"/>
                    <a:pt x="2258" y="2480"/>
                  </a:cubicBezTo>
                  <a:cubicBezTo>
                    <a:pt x="1357" y="2480"/>
                    <a:pt x="625" y="1758"/>
                    <a:pt x="625" y="857"/>
                  </a:cubicBezTo>
                  <a:cubicBezTo>
                    <a:pt x="625" y="545"/>
                    <a:pt x="714" y="250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" name="Google Shape;7777;p64"/>
          <p:cNvGrpSpPr/>
          <p:nvPr/>
        </p:nvGrpSpPr>
        <p:grpSpPr>
          <a:xfrm>
            <a:off x="222886" y="3106487"/>
            <a:ext cx="374275" cy="474625"/>
            <a:chOff x="6460750" y="2807700"/>
            <a:chExt cx="374275" cy="474625"/>
          </a:xfrm>
        </p:grpSpPr>
        <p:sp>
          <p:nvSpPr>
            <p:cNvPr id="226" name="Google Shape;7778;p64"/>
            <p:cNvSpPr/>
            <p:nvPr/>
          </p:nvSpPr>
          <p:spPr>
            <a:xfrm>
              <a:off x="6461650" y="2919875"/>
              <a:ext cx="352850" cy="362050"/>
            </a:xfrm>
            <a:custGeom>
              <a:avLst/>
              <a:gdLst/>
              <a:ahLst/>
              <a:cxnLst/>
              <a:rect l="l" t="t" r="r" b="b"/>
              <a:pathLst>
                <a:path w="14114" h="14482" extrusionOk="0">
                  <a:moveTo>
                    <a:pt x="4737" y="1"/>
                  </a:moveTo>
                  <a:lnTo>
                    <a:pt x="4737" y="2499"/>
                  </a:lnTo>
                  <a:cubicBezTo>
                    <a:pt x="4737" y="3337"/>
                    <a:pt x="4407" y="4140"/>
                    <a:pt x="3818" y="4729"/>
                  </a:cubicBezTo>
                  <a:lnTo>
                    <a:pt x="1758" y="6790"/>
                  </a:lnTo>
                  <a:cubicBezTo>
                    <a:pt x="36" y="8511"/>
                    <a:pt x="0" y="11304"/>
                    <a:pt x="1677" y="13079"/>
                  </a:cubicBezTo>
                  <a:cubicBezTo>
                    <a:pt x="2567" y="14013"/>
                    <a:pt x="3758" y="14482"/>
                    <a:pt x="4949" y="14482"/>
                  </a:cubicBezTo>
                  <a:cubicBezTo>
                    <a:pt x="6111" y="14482"/>
                    <a:pt x="7273" y="14036"/>
                    <a:pt x="8154" y="13141"/>
                  </a:cubicBezTo>
                  <a:lnTo>
                    <a:pt x="13212" y="8003"/>
                  </a:lnTo>
                  <a:cubicBezTo>
                    <a:pt x="13792" y="7414"/>
                    <a:pt x="14113" y="6620"/>
                    <a:pt x="14113" y="5790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779;p64"/>
            <p:cNvSpPr/>
            <p:nvPr/>
          </p:nvSpPr>
          <p:spPr>
            <a:xfrm>
              <a:off x="6460750" y="2919875"/>
              <a:ext cx="176000" cy="362225"/>
            </a:xfrm>
            <a:custGeom>
              <a:avLst/>
              <a:gdLst/>
              <a:ahLst/>
              <a:cxnLst/>
              <a:rect l="l" t="t" r="r" b="b"/>
              <a:pathLst>
                <a:path w="7040" h="14489" extrusionOk="0">
                  <a:moveTo>
                    <a:pt x="4773" y="1"/>
                  </a:moveTo>
                  <a:lnTo>
                    <a:pt x="4773" y="2499"/>
                  </a:lnTo>
                  <a:cubicBezTo>
                    <a:pt x="4773" y="3337"/>
                    <a:pt x="4443" y="4140"/>
                    <a:pt x="3845" y="4729"/>
                  </a:cubicBezTo>
                  <a:lnTo>
                    <a:pt x="1776" y="6790"/>
                  </a:lnTo>
                  <a:cubicBezTo>
                    <a:pt x="36" y="8511"/>
                    <a:pt x="1" y="11304"/>
                    <a:pt x="1687" y="13079"/>
                  </a:cubicBezTo>
                  <a:cubicBezTo>
                    <a:pt x="2588" y="14016"/>
                    <a:pt x="3783" y="14488"/>
                    <a:pt x="4987" y="14488"/>
                  </a:cubicBezTo>
                  <a:cubicBezTo>
                    <a:pt x="5282" y="14488"/>
                    <a:pt x="5576" y="14453"/>
                    <a:pt x="5871" y="14399"/>
                  </a:cubicBezTo>
                  <a:cubicBezTo>
                    <a:pt x="5139" y="14176"/>
                    <a:pt x="4461" y="13766"/>
                    <a:pt x="3899" y="13177"/>
                  </a:cubicBezTo>
                  <a:cubicBezTo>
                    <a:pt x="2177" y="11375"/>
                    <a:pt x="2213" y="8538"/>
                    <a:pt x="3979" y="6781"/>
                  </a:cubicBezTo>
                  <a:lnTo>
                    <a:pt x="6094" y="4684"/>
                  </a:lnTo>
                  <a:cubicBezTo>
                    <a:pt x="6700" y="4087"/>
                    <a:pt x="7039" y="3266"/>
                    <a:pt x="7039" y="2418"/>
                  </a:cubicBez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780;p64"/>
            <p:cNvSpPr/>
            <p:nvPr/>
          </p:nvSpPr>
          <p:spPr>
            <a:xfrm>
              <a:off x="6464775" y="3126850"/>
              <a:ext cx="175100" cy="155475"/>
            </a:xfrm>
            <a:custGeom>
              <a:avLst/>
              <a:gdLst/>
              <a:ahLst/>
              <a:cxnLst/>
              <a:rect l="l" t="t" r="r" b="b"/>
              <a:pathLst>
                <a:path w="7004" h="6219" extrusionOk="0">
                  <a:moveTo>
                    <a:pt x="651" y="0"/>
                  </a:moveTo>
                  <a:lnTo>
                    <a:pt x="651" y="0"/>
                  </a:lnTo>
                  <a:cubicBezTo>
                    <a:pt x="0" y="1597"/>
                    <a:pt x="294" y="3488"/>
                    <a:pt x="1552" y="4809"/>
                  </a:cubicBezTo>
                  <a:cubicBezTo>
                    <a:pt x="2436" y="5745"/>
                    <a:pt x="3631" y="6218"/>
                    <a:pt x="4826" y="6218"/>
                  </a:cubicBezTo>
                  <a:cubicBezTo>
                    <a:pt x="5576" y="6218"/>
                    <a:pt x="6325" y="6031"/>
                    <a:pt x="7003" y="5656"/>
                  </a:cubicBezTo>
                  <a:cubicBezTo>
                    <a:pt x="5692" y="2552"/>
                    <a:pt x="2248" y="714"/>
                    <a:pt x="651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781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782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783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3230" y="4979"/>
                  </a:lnTo>
                  <a:cubicBezTo>
                    <a:pt x="3810" y="4381"/>
                    <a:pt x="4131" y="3587"/>
                    <a:pt x="4131" y="2757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784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2731" y="5478"/>
                  </a:lnTo>
                  <a:cubicBezTo>
                    <a:pt x="1972" y="2731"/>
                    <a:pt x="3168" y="1366"/>
                    <a:pt x="4131" y="732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785;p64"/>
            <p:cNvSpPr/>
            <p:nvPr/>
          </p:nvSpPr>
          <p:spPr>
            <a:xfrm>
              <a:off x="6550400" y="2807700"/>
              <a:ext cx="284625" cy="112200"/>
            </a:xfrm>
            <a:custGeom>
              <a:avLst/>
              <a:gdLst/>
              <a:ahLst/>
              <a:cxnLst/>
              <a:rect l="l" t="t" r="r" b="b"/>
              <a:pathLst>
                <a:path w="11385" h="4488" extrusionOk="0">
                  <a:moveTo>
                    <a:pt x="527" y="0"/>
                  </a:moveTo>
                  <a:cubicBezTo>
                    <a:pt x="242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10858" y="4488"/>
                  </a:lnTo>
                  <a:cubicBezTo>
                    <a:pt x="11152" y="4488"/>
                    <a:pt x="11384" y="4256"/>
                    <a:pt x="11384" y="3961"/>
                  </a:cubicBezTo>
                  <a:lnTo>
                    <a:pt x="11384" y="527"/>
                  </a:lnTo>
                  <a:cubicBezTo>
                    <a:pt x="11384" y="232"/>
                    <a:pt x="11152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786;p64"/>
            <p:cNvSpPr/>
            <p:nvPr/>
          </p:nvSpPr>
          <p:spPr>
            <a:xfrm>
              <a:off x="6550400" y="2807700"/>
              <a:ext cx="85450" cy="112200"/>
            </a:xfrm>
            <a:custGeom>
              <a:avLst/>
              <a:gdLst/>
              <a:ahLst/>
              <a:cxnLst/>
              <a:rect l="l" t="t" r="r" b="b"/>
              <a:pathLst>
                <a:path w="3418" h="4488" extrusionOk="0">
                  <a:moveTo>
                    <a:pt x="527" y="0"/>
                  </a:moveTo>
                  <a:cubicBezTo>
                    <a:pt x="233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3418" y="448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504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4"/>
          <p:cNvSpPr/>
          <p:nvPr/>
        </p:nvSpPr>
        <p:spPr>
          <a:xfrm>
            <a:off x="2370794" y="344729"/>
            <a:ext cx="45828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34"/>
          <p:cNvSpPr txBox="1">
            <a:spLocks noGrp="1"/>
          </p:cNvSpPr>
          <p:nvPr>
            <p:ph type="title"/>
          </p:nvPr>
        </p:nvSpPr>
        <p:spPr>
          <a:xfrm>
            <a:off x="3085744" y="878117"/>
            <a:ext cx="3427026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Τώρα ο Άγιος Βασίλης είναι έτοιμος να μοιράσει τα δώρα</a:t>
            </a:r>
            <a:endParaRPr sz="2400" dirty="0">
              <a:solidFill>
                <a:schemeClr val="accent2"/>
              </a:solidFill>
            </a:endParaRPr>
          </a:p>
        </p:txBody>
      </p:sp>
      <p:grpSp>
        <p:nvGrpSpPr>
          <p:cNvPr id="3822" name="Google Shape;3822;p34"/>
          <p:cNvGrpSpPr/>
          <p:nvPr/>
        </p:nvGrpSpPr>
        <p:grpSpPr>
          <a:xfrm>
            <a:off x="5931093" y="2162000"/>
            <a:ext cx="2872788" cy="2835622"/>
            <a:chOff x="6290350" y="2338425"/>
            <a:chExt cx="2462530" cy="2430672"/>
          </a:xfrm>
        </p:grpSpPr>
        <p:sp>
          <p:nvSpPr>
            <p:cNvPr id="3823" name="Google Shape;3823;p34"/>
            <p:cNvSpPr/>
            <p:nvPr/>
          </p:nvSpPr>
          <p:spPr>
            <a:xfrm>
              <a:off x="6498652" y="4534392"/>
              <a:ext cx="1490226" cy="234705"/>
            </a:xfrm>
            <a:custGeom>
              <a:avLst/>
              <a:gdLst/>
              <a:ahLst/>
              <a:cxnLst/>
              <a:rect l="l" t="t" r="r" b="b"/>
              <a:pathLst>
                <a:path w="50452" h="7946" extrusionOk="0">
                  <a:moveTo>
                    <a:pt x="25213" y="1"/>
                  </a:moveTo>
                  <a:cubicBezTo>
                    <a:pt x="11303" y="1"/>
                    <a:pt x="0" y="1780"/>
                    <a:pt x="0" y="3961"/>
                  </a:cubicBezTo>
                  <a:cubicBezTo>
                    <a:pt x="0" y="6166"/>
                    <a:pt x="11303" y="7946"/>
                    <a:pt x="25213" y="7946"/>
                  </a:cubicBezTo>
                  <a:cubicBezTo>
                    <a:pt x="39148" y="7946"/>
                    <a:pt x="50451" y="6166"/>
                    <a:pt x="50451" y="3961"/>
                  </a:cubicBezTo>
                  <a:cubicBezTo>
                    <a:pt x="50451" y="1780"/>
                    <a:pt x="39148" y="1"/>
                    <a:pt x="25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4"/>
            <p:cNvSpPr/>
            <p:nvPr/>
          </p:nvSpPr>
          <p:spPr>
            <a:xfrm>
              <a:off x="6685184" y="3606340"/>
              <a:ext cx="1322955" cy="1078887"/>
            </a:xfrm>
            <a:custGeom>
              <a:avLst/>
              <a:gdLst/>
              <a:ahLst/>
              <a:cxnLst/>
              <a:rect l="l" t="t" r="r" b="b"/>
              <a:pathLst>
                <a:path w="44789" h="36526" extrusionOk="0">
                  <a:moveTo>
                    <a:pt x="35938" y="1"/>
                  </a:moveTo>
                  <a:cubicBezTo>
                    <a:pt x="26936" y="1"/>
                    <a:pt x="7996" y="12999"/>
                    <a:pt x="7996" y="12999"/>
                  </a:cubicBezTo>
                  <a:lnTo>
                    <a:pt x="4863" y="32573"/>
                  </a:lnTo>
                  <a:cubicBezTo>
                    <a:pt x="4863" y="32573"/>
                    <a:pt x="1" y="32623"/>
                    <a:pt x="226" y="33249"/>
                  </a:cubicBezTo>
                  <a:cubicBezTo>
                    <a:pt x="452" y="33876"/>
                    <a:pt x="9074" y="35706"/>
                    <a:pt x="9074" y="35706"/>
                  </a:cubicBezTo>
                  <a:lnTo>
                    <a:pt x="18598" y="18989"/>
                  </a:lnTo>
                  <a:lnTo>
                    <a:pt x="24537" y="18212"/>
                  </a:lnTo>
                  <a:lnTo>
                    <a:pt x="24537" y="18212"/>
                  </a:lnTo>
                  <a:cubicBezTo>
                    <a:pt x="24537" y="18212"/>
                    <a:pt x="23109" y="28738"/>
                    <a:pt x="29575" y="33951"/>
                  </a:cubicBezTo>
                  <a:cubicBezTo>
                    <a:pt x="29575" y="33951"/>
                    <a:pt x="25440" y="35405"/>
                    <a:pt x="25239" y="36282"/>
                  </a:cubicBezTo>
                  <a:cubicBezTo>
                    <a:pt x="25204" y="36455"/>
                    <a:pt x="25664" y="36525"/>
                    <a:pt x="26423" y="36525"/>
                  </a:cubicBezTo>
                  <a:cubicBezTo>
                    <a:pt x="29503" y="36525"/>
                    <a:pt x="37520" y="35380"/>
                    <a:pt x="37520" y="35380"/>
                  </a:cubicBezTo>
                  <a:cubicBezTo>
                    <a:pt x="37520" y="35380"/>
                    <a:pt x="33811" y="28788"/>
                    <a:pt x="35089" y="24076"/>
                  </a:cubicBezTo>
                  <a:cubicBezTo>
                    <a:pt x="36367" y="19340"/>
                    <a:pt x="44788" y="8613"/>
                    <a:pt x="39801" y="1595"/>
                  </a:cubicBezTo>
                  <a:cubicBezTo>
                    <a:pt x="39007" y="472"/>
                    <a:pt x="37653" y="1"/>
                    <a:pt x="359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4"/>
            <p:cNvSpPr/>
            <p:nvPr/>
          </p:nvSpPr>
          <p:spPr>
            <a:xfrm>
              <a:off x="6665216" y="4489996"/>
              <a:ext cx="369426" cy="188804"/>
            </a:xfrm>
            <a:custGeom>
              <a:avLst/>
              <a:gdLst/>
              <a:ahLst/>
              <a:cxnLst/>
              <a:rect l="l" t="t" r="r" b="b"/>
              <a:pathLst>
                <a:path w="12507" h="6392" extrusionOk="0">
                  <a:moveTo>
                    <a:pt x="5364" y="0"/>
                  </a:moveTo>
                  <a:lnTo>
                    <a:pt x="4913" y="2456"/>
                  </a:lnTo>
                  <a:cubicBezTo>
                    <a:pt x="4913" y="2456"/>
                    <a:pt x="4153" y="2381"/>
                    <a:pt x="3249" y="2381"/>
                  </a:cubicBezTo>
                  <a:cubicBezTo>
                    <a:pt x="2000" y="2381"/>
                    <a:pt x="475" y="2525"/>
                    <a:pt x="301" y="3208"/>
                  </a:cubicBezTo>
                  <a:cubicBezTo>
                    <a:pt x="0" y="4361"/>
                    <a:pt x="10101" y="6391"/>
                    <a:pt x="10101" y="6391"/>
                  </a:cubicBezTo>
                  <a:lnTo>
                    <a:pt x="12507" y="1780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4"/>
            <p:cNvSpPr/>
            <p:nvPr/>
          </p:nvSpPr>
          <p:spPr>
            <a:xfrm>
              <a:off x="7388483" y="4501103"/>
              <a:ext cx="419787" cy="194947"/>
            </a:xfrm>
            <a:custGeom>
              <a:avLst/>
              <a:gdLst/>
              <a:ahLst/>
              <a:cxnLst/>
              <a:rect l="l" t="t" r="r" b="b"/>
              <a:pathLst>
                <a:path w="14212" h="6600" extrusionOk="0">
                  <a:moveTo>
                    <a:pt x="12206" y="0"/>
                  </a:moveTo>
                  <a:lnTo>
                    <a:pt x="3284" y="2130"/>
                  </a:lnTo>
                  <a:lnTo>
                    <a:pt x="4913" y="3559"/>
                  </a:lnTo>
                  <a:cubicBezTo>
                    <a:pt x="4913" y="3559"/>
                    <a:pt x="1" y="5013"/>
                    <a:pt x="552" y="6216"/>
                  </a:cubicBezTo>
                  <a:cubicBezTo>
                    <a:pt x="685" y="6493"/>
                    <a:pt x="1484" y="6600"/>
                    <a:pt x="2635" y="6600"/>
                  </a:cubicBezTo>
                  <a:cubicBezTo>
                    <a:pt x="6470" y="6600"/>
                    <a:pt x="14211" y="5414"/>
                    <a:pt x="14211" y="5414"/>
                  </a:cubicBezTo>
                  <a:lnTo>
                    <a:pt x="12206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4"/>
            <p:cNvSpPr/>
            <p:nvPr/>
          </p:nvSpPr>
          <p:spPr>
            <a:xfrm>
              <a:off x="6792554" y="4535130"/>
              <a:ext cx="50834" cy="15655"/>
            </a:xfrm>
            <a:custGeom>
              <a:avLst/>
              <a:gdLst/>
              <a:ahLst/>
              <a:cxnLst/>
              <a:rect l="l" t="t" r="r" b="b"/>
              <a:pathLst>
                <a:path w="1721" h="530" extrusionOk="0">
                  <a:moveTo>
                    <a:pt x="150" y="1"/>
                  </a:moveTo>
                  <a:cubicBezTo>
                    <a:pt x="25" y="1"/>
                    <a:pt x="0" y="201"/>
                    <a:pt x="125" y="226"/>
                  </a:cubicBezTo>
                  <a:cubicBezTo>
                    <a:pt x="602" y="327"/>
                    <a:pt x="1053" y="427"/>
                    <a:pt x="1529" y="527"/>
                  </a:cubicBezTo>
                  <a:cubicBezTo>
                    <a:pt x="1538" y="529"/>
                    <a:pt x="1546" y="529"/>
                    <a:pt x="1554" y="529"/>
                  </a:cubicBezTo>
                  <a:cubicBezTo>
                    <a:pt x="1684" y="529"/>
                    <a:pt x="1721" y="349"/>
                    <a:pt x="1579" y="302"/>
                  </a:cubicBezTo>
                  <a:cubicBezTo>
                    <a:pt x="1203" y="226"/>
                    <a:pt x="802" y="126"/>
                    <a:pt x="401" y="51"/>
                  </a:cubicBezTo>
                  <a:cubicBezTo>
                    <a:pt x="376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4"/>
            <p:cNvSpPr/>
            <p:nvPr/>
          </p:nvSpPr>
          <p:spPr>
            <a:xfrm>
              <a:off x="6792023" y="4511382"/>
              <a:ext cx="55087" cy="17929"/>
            </a:xfrm>
            <a:custGeom>
              <a:avLst/>
              <a:gdLst/>
              <a:ahLst/>
              <a:cxnLst/>
              <a:rect l="l" t="t" r="r" b="b"/>
              <a:pathLst>
                <a:path w="1865" h="607" extrusionOk="0">
                  <a:moveTo>
                    <a:pt x="171" y="1"/>
                  </a:moveTo>
                  <a:cubicBezTo>
                    <a:pt x="38" y="1"/>
                    <a:pt x="1" y="205"/>
                    <a:pt x="143" y="228"/>
                  </a:cubicBezTo>
                  <a:lnTo>
                    <a:pt x="1672" y="604"/>
                  </a:lnTo>
                  <a:cubicBezTo>
                    <a:pt x="1679" y="606"/>
                    <a:pt x="1685" y="606"/>
                    <a:pt x="1691" y="606"/>
                  </a:cubicBezTo>
                  <a:cubicBezTo>
                    <a:pt x="1805" y="606"/>
                    <a:pt x="1865" y="403"/>
                    <a:pt x="1722" y="379"/>
                  </a:cubicBezTo>
                  <a:lnTo>
                    <a:pt x="193" y="3"/>
                  </a:lnTo>
                  <a:cubicBezTo>
                    <a:pt x="186" y="2"/>
                    <a:pt x="178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4"/>
            <p:cNvSpPr/>
            <p:nvPr/>
          </p:nvSpPr>
          <p:spPr>
            <a:xfrm>
              <a:off x="7494967" y="4560828"/>
              <a:ext cx="55974" cy="28917"/>
            </a:xfrm>
            <a:custGeom>
              <a:avLst/>
              <a:gdLst/>
              <a:ahLst/>
              <a:cxnLst/>
              <a:rect l="l" t="t" r="r" b="b"/>
              <a:pathLst>
                <a:path w="1895" h="979" extrusionOk="0">
                  <a:moveTo>
                    <a:pt x="1744" y="1"/>
                  </a:moveTo>
                  <a:cubicBezTo>
                    <a:pt x="1733" y="1"/>
                    <a:pt x="1721" y="3"/>
                    <a:pt x="1709" y="8"/>
                  </a:cubicBezTo>
                  <a:cubicBezTo>
                    <a:pt x="1132" y="209"/>
                    <a:pt x="606" y="459"/>
                    <a:pt x="105" y="785"/>
                  </a:cubicBezTo>
                  <a:cubicBezTo>
                    <a:pt x="1" y="847"/>
                    <a:pt x="52" y="979"/>
                    <a:pt x="144" y="979"/>
                  </a:cubicBezTo>
                  <a:cubicBezTo>
                    <a:pt x="163" y="979"/>
                    <a:pt x="184" y="973"/>
                    <a:pt x="205" y="960"/>
                  </a:cubicBezTo>
                  <a:cubicBezTo>
                    <a:pt x="706" y="660"/>
                    <a:pt x="1208" y="409"/>
                    <a:pt x="1759" y="234"/>
                  </a:cubicBezTo>
                  <a:cubicBezTo>
                    <a:pt x="1895" y="189"/>
                    <a:pt x="1847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4"/>
            <p:cNvSpPr/>
            <p:nvPr/>
          </p:nvSpPr>
          <p:spPr>
            <a:xfrm>
              <a:off x="7509529" y="4578610"/>
              <a:ext cx="50361" cy="19702"/>
            </a:xfrm>
            <a:custGeom>
              <a:avLst/>
              <a:gdLst/>
              <a:ahLst/>
              <a:cxnLst/>
              <a:rect l="l" t="t" r="r" b="b"/>
              <a:pathLst>
                <a:path w="1705" h="667" extrusionOk="0">
                  <a:moveTo>
                    <a:pt x="1558" y="0"/>
                  </a:moveTo>
                  <a:cubicBezTo>
                    <a:pt x="1546" y="0"/>
                    <a:pt x="1532" y="3"/>
                    <a:pt x="1517" y="8"/>
                  </a:cubicBezTo>
                  <a:cubicBezTo>
                    <a:pt x="1066" y="158"/>
                    <a:pt x="589" y="283"/>
                    <a:pt x="113" y="434"/>
                  </a:cubicBezTo>
                  <a:cubicBezTo>
                    <a:pt x="0" y="479"/>
                    <a:pt x="30" y="666"/>
                    <a:pt x="147" y="666"/>
                  </a:cubicBezTo>
                  <a:cubicBezTo>
                    <a:pt x="160" y="666"/>
                    <a:pt x="173" y="664"/>
                    <a:pt x="188" y="659"/>
                  </a:cubicBezTo>
                  <a:cubicBezTo>
                    <a:pt x="639" y="509"/>
                    <a:pt x="1116" y="358"/>
                    <a:pt x="1592" y="208"/>
                  </a:cubicBezTo>
                  <a:cubicBezTo>
                    <a:pt x="1705" y="186"/>
                    <a:pt x="1675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4"/>
            <p:cNvSpPr/>
            <p:nvPr/>
          </p:nvSpPr>
          <p:spPr>
            <a:xfrm>
              <a:off x="6978673" y="4115574"/>
              <a:ext cx="10072" cy="36567"/>
            </a:xfrm>
            <a:custGeom>
              <a:avLst/>
              <a:gdLst/>
              <a:ahLst/>
              <a:cxnLst/>
              <a:rect l="l" t="t" r="r" b="b"/>
              <a:pathLst>
                <a:path w="341" h="1238" extrusionOk="0">
                  <a:moveTo>
                    <a:pt x="209" y="1"/>
                  </a:moveTo>
                  <a:cubicBezTo>
                    <a:pt x="153" y="1"/>
                    <a:pt x="103" y="32"/>
                    <a:pt x="115" y="95"/>
                  </a:cubicBezTo>
                  <a:cubicBezTo>
                    <a:pt x="115" y="445"/>
                    <a:pt x="90" y="771"/>
                    <a:pt x="15" y="1097"/>
                  </a:cubicBezTo>
                  <a:cubicBezTo>
                    <a:pt x="0" y="1184"/>
                    <a:pt x="70" y="1238"/>
                    <a:pt x="137" y="1238"/>
                  </a:cubicBezTo>
                  <a:cubicBezTo>
                    <a:pt x="184" y="1238"/>
                    <a:pt x="230" y="1210"/>
                    <a:pt x="240" y="1147"/>
                  </a:cubicBezTo>
                  <a:cubicBezTo>
                    <a:pt x="316" y="821"/>
                    <a:pt x="341" y="470"/>
                    <a:pt x="341" y="95"/>
                  </a:cubicBezTo>
                  <a:cubicBezTo>
                    <a:pt x="328" y="32"/>
                    <a:pt x="265" y="1"/>
                    <a:pt x="209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4"/>
            <p:cNvSpPr/>
            <p:nvPr/>
          </p:nvSpPr>
          <p:spPr>
            <a:xfrm>
              <a:off x="6999822" y="4129220"/>
              <a:ext cx="10840" cy="32934"/>
            </a:xfrm>
            <a:custGeom>
              <a:avLst/>
              <a:gdLst/>
              <a:ahLst/>
              <a:cxnLst/>
              <a:rect l="l" t="t" r="r" b="b"/>
              <a:pathLst>
                <a:path w="367" h="1115" extrusionOk="0">
                  <a:moveTo>
                    <a:pt x="221" y="0"/>
                  </a:moveTo>
                  <a:cubicBezTo>
                    <a:pt x="177" y="0"/>
                    <a:pt x="136" y="25"/>
                    <a:pt x="126" y="84"/>
                  </a:cubicBezTo>
                  <a:cubicBezTo>
                    <a:pt x="76" y="384"/>
                    <a:pt x="51" y="685"/>
                    <a:pt x="1" y="1011"/>
                  </a:cubicBezTo>
                  <a:cubicBezTo>
                    <a:pt x="1" y="1083"/>
                    <a:pt x="52" y="1115"/>
                    <a:pt x="106" y="1115"/>
                  </a:cubicBezTo>
                  <a:cubicBezTo>
                    <a:pt x="165" y="1115"/>
                    <a:pt x="226" y="1076"/>
                    <a:pt x="226" y="1011"/>
                  </a:cubicBezTo>
                  <a:cubicBezTo>
                    <a:pt x="276" y="710"/>
                    <a:pt x="301" y="435"/>
                    <a:pt x="351" y="134"/>
                  </a:cubicBezTo>
                  <a:cubicBezTo>
                    <a:pt x="367" y="58"/>
                    <a:pt x="290" y="0"/>
                    <a:pt x="22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4"/>
            <p:cNvSpPr/>
            <p:nvPr/>
          </p:nvSpPr>
          <p:spPr>
            <a:xfrm>
              <a:off x="7022744" y="4307422"/>
              <a:ext cx="16777" cy="30305"/>
            </a:xfrm>
            <a:custGeom>
              <a:avLst/>
              <a:gdLst/>
              <a:ahLst/>
              <a:cxnLst/>
              <a:rect l="l" t="t" r="r" b="b"/>
              <a:pathLst>
                <a:path w="568" h="1026" extrusionOk="0">
                  <a:moveTo>
                    <a:pt x="431" y="0"/>
                  </a:moveTo>
                  <a:cubicBezTo>
                    <a:pt x="384" y="0"/>
                    <a:pt x="338" y="28"/>
                    <a:pt x="327" y="91"/>
                  </a:cubicBezTo>
                  <a:cubicBezTo>
                    <a:pt x="302" y="367"/>
                    <a:pt x="202" y="617"/>
                    <a:pt x="52" y="868"/>
                  </a:cubicBezTo>
                  <a:cubicBezTo>
                    <a:pt x="1" y="952"/>
                    <a:pt x="76" y="1026"/>
                    <a:pt x="153" y="1026"/>
                  </a:cubicBezTo>
                  <a:cubicBezTo>
                    <a:pt x="190" y="1026"/>
                    <a:pt x="228" y="1009"/>
                    <a:pt x="252" y="968"/>
                  </a:cubicBezTo>
                  <a:cubicBezTo>
                    <a:pt x="403" y="717"/>
                    <a:pt x="503" y="442"/>
                    <a:pt x="553" y="141"/>
                  </a:cubicBezTo>
                  <a:cubicBezTo>
                    <a:pt x="567" y="54"/>
                    <a:pt x="497" y="0"/>
                    <a:pt x="43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4"/>
            <p:cNvSpPr/>
            <p:nvPr/>
          </p:nvSpPr>
          <p:spPr>
            <a:xfrm>
              <a:off x="7047792" y="4310169"/>
              <a:ext cx="16600" cy="30187"/>
            </a:xfrm>
            <a:custGeom>
              <a:avLst/>
              <a:gdLst/>
              <a:ahLst/>
              <a:cxnLst/>
              <a:rect l="l" t="t" r="r" b="b"/>
              <a:pathLst>
                <a:path w="562" h="1022" extrusionOk="0">
                  <a:moveTo>
                    <a:pt x="423" y="0"/>
                  </a:moveTo>
                  <a:cubicBezTo>
                    <a:pt x="376" y="0"/>
                    <a:pt x="327" y="22"/>
                    <a:pt x="306" y="73"/>
                  </a:cubicBezTo>
                  <a:lnTo>
                    <a:pt x="31" y="875"/>
                  </a:lnTo>
                  <a:cubicBezTo>
                    <a:pt x="0" y="967"/>
                    <a:pt x="72" y="1021"/>
                    <a:pt x="144" y="1021"/>
                  </a:cubicBezTo>
                  <a:cubicBezTo>
                    <a:pt x="191" y="1021"/>
                    <a:pt x="237" y="999"/>
                    <a:pt x="256" y="950"/>
                  </a:cubicBezTo>
                  <a:cubicBezTo>
                    <a:pt x="357" y="675"/>
                    <a:pt x="432" y="399"/>
                    <a:pt x="532" y="123"/>
                  </a:cubicBezTo>
                  <a:cubicBezTo>
                    <a:pt x="562" y="48"/>
                    <a:pt x="494" y="0"/>
                    <a:pt x="42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4"/>
            <p:cNvSpPr/>
            <p:nvPr/>
          </p:nvSpPr>
          <p:spPr>
            <a:xfrm>
              <a:off x="7064067" y="4277589"/>
              <a:ext cx="15153" cy="22773"/>
            </a:xfrm>
            <a:custGeom>
              <a:avLst/>
              <a:gdLst/>
              <a:ahLst/>
              <a:cxnLst/>
              <a:rect l="l" t="t" r="r" b="b"/>
              <a:pathLst>
                <a:path w="513" h="771" extrusionOk="0">
                  <a:moveTo>
                    <a:pt x="373" y="1"/>
                  </a:moveTo>
                  <a:cubicBezTo>
                    <a:pt x="326" y="1"/>
                    <a:pt x="277" y="23"/>
                    <a:pt x="257" y="73"/>
                  </a:cubicBezTo>
                  <a:cubicBezTo>
                    <a:pt x="182" y="249"/>
                    <a:pt x="106" y="449"/>
                    <a:pt x="31" y="625"/>
                  </a:cubicBezTo>
                  <a:cubicBezTo>
                    <a:pt x="1" y="716"/>
                    <a:pt x="73" y="771"/>
                    <a:pt x="145" y="771"/>
                  </a:cubicBezTo>
                  <a:cubicBezTo>
                    <a:pt x="191" y="771"/>
                    <a:pt x="237" y="749"/>
                    <a:pt x="257" y="700"/>
                  </a:cubicBezTo>
                  <a:cubicBezTo>
                    <a:pt x="332" y="499"/>
                    <a:pt x="407" y="324"/>
                    <a:pt x="482" y="123"/>
                  </a:cubicBezTo>
                  <a:cubicBezTo>
                    <a:pt x="512" y="49"/>
                    <a:pt x="444" y="1"/>
                    <a:pt x="37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4"/>
            <p:cNvSpPr/>
            <p:nvPr/>
          </p:nvSpPr>
          <p:spPr>
            <a:xfrm>
              <a:off x="7524712" y="4096522"/>
              <a:ext cx="12022" cy="29154"/>
            </a:xfrm>
            <a:custGeom>
              <a:avLst/>
              <a:gdLst/>
              <a:ahLst/>
              <a:cxnLst/>
              <a:rect l="l" t="t" r="r" b="b"/>
              <a:pathLst>
                <a:path w="407" h="987" extrusionOk="0">
                  <a:moveTo>
                    <a:pt x="116" y="0"/>
                  </a:moveTo>
                  <a:cubicBezTo>
                    <a:pt x="57" y="0"/>
                    <a:pt x="0" y="38"/>
                    <a:pt x="0" y="113"/>
                  </a:cubicBezTo>
                  <a:cubicBezTo>
                    <a:pt x="25" y="389"/>
                    <a:pt x="75" y="639"/>
                    <a:pt x="150" y="915"/>
                  </a:cubicBezTo>
                  <a:cubicBezTo>
                    <a:pt x="170" y="964"/>
                    <a:pt x="216" y="986"/>
                    <a:pt x="262" y="986"/>
                  </a:cubicBezTo>
                  <a:cubicBezTo>
                    <a:pt x="335" y="986"/>
                    <a:pt x="407" y="932"/>
                    <a:pt x="376" y="840"/>
                  </a:cubicBezTo>
                  <a:cubicBezTo>
                    <a:pt x="301" y="614"/>
                    <a:pt x="251" y="364"/>
                    <a:pt x="251" y="113"/>
                  </a:cubicBezTo>
                  <a:cubicBezTo>
                    <a:pt x="238" y="38"/>
                    <a:pt x="176" y="0"/>
                    <a:pt x="11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4"/>
            <p:cNvSpPr/>
            <p:nvPr/>
          </p:nvSpPr>
          <p:spPr>
            <a:xfrm>
              <a:off x="7546924" y="4091471"/>
              <a:ext cx="10840" cy="32934"/>
            </a:xfrm>
            <a:custGeom>
              <a:avLst/>
              <a:gdLst/>
              <a:ahLst/>
              <a:cxnLst/>
              <a:rect l="l" t="t" r="r" b="b"/>
              <a:pathLst>
                <a:path w="367" h="1115" extrusionOk="0">
                  <a:moveTo>
                    <a:pt x="221" y="0"/>
                  </a:moveTo>
                  <a:cubicBezTo>
                    <a:pt x="176" y="0"/>
                    <a:pt x="135" y="24"/>
                    <a:pt x="125" y="83"/>
                  </a:cubicBezTo>
                  <a:cubicBezTo>
                    <a:pt x="25" y="384"/>
                    <a:pt x="0" y="685"/>
                    <a:pt x="50" y="1011"/>
                  </a:cubicBezTo>
                  <a:cubicBezTo>
                    <a:pt x="63" y="1076"/>
                    <a:pt x="131" y="1114"/>
                    <a:pt x="189" y="1114"/>
                  </a:cubicBezTo>
                  <a:cubicBezTo>
                    <a:pt x="243" y="1114"/>
                    <a:pt x="288" y="1083"/>
                    <a:pt x="276" y="1011"/>
                  </a:cubicBezTo>
                  <a:cubicBezTo>
                    <a:pt x="251" y="710"/>
                    <a:pt x="251" y="434"/>
                    <a:pt x="351" y="134"/>
                  </a:cubicBezTo>
                  <a:cubicBezTo>
                    <a:pt x="366" y="58"/>
                    <a:pt x="289" y="0"/>
                    <a:pt x="22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4"/>
            <p:cNvSpPr/>
            <p:nvPr/>
          </p:nvSpPr>
          <p:spPr>
            <a:xfrm>
              <a:off x="7568369" y="4066718"/>
              <a:ext cx="8566" cy="35002"/>
            </a:xfrm>
            <a:custGeom>
              <a:avLst/>
              <a:gdLst/>
              <a:ahLst/>
              <a:cxnLst/>
              <a:rect l="l" t="t" r="r" b="b"/>
              <a:pathLst>
                <a:path w="290" h="1185" extrusionOk="0">
                  <a:moveTo>
                    <a:pt x="114" y="0"/>
                  </a:moveTo>
                  <a:cubicBezTo>
                    <a:pt x="57" y="0"/>
                    <a:pt x="1" y="32"/>
                    <a:pt x="1" y="94"/>
                  </a:cubicBezTo>
                  <a:lnTo>
                    <a:pt x="51" y="1072"/>
                  </a:lnTo>
                  <a:cubicBezTo>
                    <a:pt x="63" y="1147"/>
                    <a:pt x="126" y="1185"/>
                    <a:pt x="183" y="1185"/>
                  </a:cubicBezTo>
                  <a:cubicBezTo>
                    <a:pt x="239" y="1185"/>
                    <a:pt x="289" y="1147"/>
                    <a:pt x="277" y="1072"/>
                  </a:cubicBezTo>
                  <a:lnTo>
                    <a:pt x="226" y="94"/>
                  </a:lnTo>
                  <a:cubicBezTo>
                    <a:pt x="226" y="32"/>
                    <a:pt x="170" y="0"/>
                    <a:pt x="114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4"/>
            <p:cNvSpPr/>
            <p:nvPr/>
          </p:nvSpPr>
          <p:spPr>
            <a:xfrm>
              <a:off x="7583935" y="4396450"/>
              <a:ext cx="16393" cy="39580"/>
            </a:xfrm>
            <a:custGeom>
              <a:avLst/>
              <a:gdLst/>
              <a:ahLst/>
              <a:cxnLst/>
              <a:rect l="l" t="t" r="r" b="b"/>
              <a:pathLst>
                <a:path w="555" h="1340" extrusionOk="0">
                  <a:moveTo>
                    <a:pt x="146" y="1"/>
                  </a:moveTo>
                  <a:cubicBezTo>
                    <a:pt x="101" y="1"/>
                    <a:pt x="60" y="25"/>
                    <a:pt x="50" y="84"/>
                  </a:cubicBezTo>
                  <a:cubicBezTo>
                    <a:pt x="0" y="510"/>
                    <a:pt x="75" y="911"/>
                    <a:pt x="301" y="1287"/>
                  </a:cubicBezTo>
                  <a:cubicBezTo>
                    <a:pt x="323" y="1324"/>
                    <a:pt x="356" y="1339"/>
                    <a:pt x="389" y="1339"/>
                  </a:cubicBezTo>
                  <a:cubicBezTo>
                    <a:pt x="470" y="1339"/>
                    <a:pt x="555" y="1251"/>
                    <a:pt x="501" y="1162"/>
                  </a:cubicBezTo>
                  <a:cubicBezTo>
                    <a:pt x="301" y="861"/>
                    <a:pt x="226" y="510"/>
                    <a:pt x="276" y="134"/>
                  </a:cubicBezTo>
                  <a:cubicBezTo>
                    <a:pt x="291" y="58"/>
                    <a:pt x="214" y="1"/>
                    <a:pt x="146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4"/>
            <p:cNvSpPr/>
            <p:nvPr/>
          </p:nvSpPr>
          <p:spPr>
            <a:xfrm>
              <a:off x="7600949" y="4406699"/>
              <a:ext cx="11283" cy="30246"/>
            </a:xfrm>
            <a:custGeom>
              <a:avLst/>
              <a:gdLst/>
              <a:ahLst/>
              <a:cxnLst/>
              <a:rect l="l" t="t" r="r" b="b"/>
              <a:pathLst>
                <a:path w="382" h="1024" extrusionOk="0">
                  <a:moveTo>
                    <a:pt x="157" y="1"/>
                  </a:moveTo>
                  <a:cubicBezTo>
                    <a:pt x="101" y="1"/>
                    <a:pt x="38" y="38"/>
                    <a:pt x="26" y="113"/>
                  </a:cubicBezTo>
                  <a:cubicBezTo>
                    <a:pt x="1" y="389"/>
                    <a:pt x="26" y="665"/>
                    <a:pt x="126" y="940"/>
                  </a:cubicBezTo>
                  <a:cubicBezTo>
                    <a:pt x="146" y="1000"/>
                    <a:pt x="193" y="1024"/>
                    <a:pt x="239" y="1024"/>
                  </a:cubicBezTo>
                  <a:cubicBezTo>
                    <a:pt x="311" y="1024"/>
                    <a:pt x="382" y="966"/>
                    <a:pt x="351" y="890"/>
                  </a:cubicBezTo>
                  <a:cubicBezTo>
                    <a:pt x="276" y="640"/>
                    <a:pt x="226" y="364"/>
                    <a:pt x="251" y="113"/>
                  </a:cubicBezTo>
                  <a:cubicBezTo>
                    <a:pt x="264" y="38"/>
                    <a:pt x="214" y="1"/>
                    <a:pt x="15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4"/>
            <p:cNvSpPr/>
            <p:nvPr/>
          </p:nvSpPr>
          <p:spPr>
            <a:xfrm>
              <a:off x="7606148" y="4368950"/>
              <a:ext cx="10545" cy="25432"/>
            </a:xfrm>
            <a:custGeom>
              <a:avLst/>
              <a:gdLst/>
              <a:ahLst/>
              <a:cxnLst/>
              <a:rect l="l" t="t" r="r" b="b"/>
              <a:pathLst>
                <a:path w="357" h="861" extrusionOk="0">
                  <a:moveTo>
                    <a:pt x="157" y="0"/>
                  </a:moveTo>
                  <a:cubicBezTo>
                    <a:pt x="100" y="0"/>
                    <a:pt x="38" y="38"/>
                    <a:pt x="25" y="113"/>
                  </a:cubicBezTo>
                  <a:cubicBezTo>
                    <a:pt x="0" y="339"/>
                    <a:pt x="25" y="564"/>
                    <a:pt x="125" y="790"/>
                  </a:cubicBezTo>
                  <a:cubicBezTo>
                    <a:pt x="145" y="839"/>
                    <a:pt x="187" y="861"/>
                    <a:pt x="229" y="861"/>
                  </a:cubicBezTo>
                  <a:cubicBezTo>
                    <a:pt x="294" y="861"/>
                    <a:pt x="356" y="806"/>
                    <a:pt x="326" y="715"/>
                  </a:cubicBezTo>
                  <a:cubicBezTo>
                    <a:pt x="251" y="514"/>
                    <a:pt x="226" y="314"/>
                    <a:pt x="251" y="113"/>
                  </a:cubicBezTo>
                  <a:cubicBezTo>
                    <a:pt x="263" y="38"/>
                    <a:pt x="213" y="0"/>
                    <a:pt x="15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4"/>
            <p:cNvSpPr/>
            <p:nvPr/>
          </p:nvSpPr>
          <p:spPr>
            <a:xfrm>
              <a:off x="7773451" y="3932173"/>
              <a:ext cx="15094" cy="39108"/>
            </a:xfrm>
            <a:custGeom>
              <a:avLst/>
              <a:gdLst/>
              <a:ahLst/>
              <a:cxnLst/>
              <a:rect l="l" t="t" r="r" b="b"/>
              <a:pathLst>
                <a:path w="511" h="1324" extrusionOk="0">
                  <a:moveTo>
                    <a:pt x="160" y="0"/>
                  </a:moveTo>
                  <a:cubicBezTo>
                    <a:pt x="100" y="0"/>
                    <a:pt x="38" y="38"/>
                    <a:pt x="25" y="113"/>
                  </a:cubicBezTo>
                  <a:cubicBezTo>
                    <a:pt x="0" y="514"/>
                    <a:pt x="75" y="915"/>
                    <a:pt x="276" y="1266"/>
                  </a:cubicBezTo>
                  <a:cubicBezTo>
                    <a:pt x="292" y="1307"/>
                    <a:pt x="324" y="1324"/>
                    <a:pt x="359" y="1324"/>
                  </a:cubicBezTo>
                  <a:cubicBezTo>
                    <a:pt x="430" y="1324"/>
                    <a:pt x="510" y="1250"/>
                    <a:pt x="476" y="1166"/>
                  </a:cubicBezTo>
                  <a:cubicBezTo>
                    <a:pt x="301" y="840"/>
                    <a:pt x="226" y="489"/>
                    <a:pt x="276" y="113"/>
                  </a:cubicBezTo>
                  <a:cubicBezTo>
                    <a:pt x="276" y="38"/>
                    <a:pt x="220" y="0"/>
                    <a:pt x="16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4"/>
            <p:cNvSpPr/>
            <p:nvPr/>
          </p:nvSpPr>
          <p:spPr>
            <a:xfrm>
              <a:off x="7794925" y="3932173"/>
              <a:ext cx="10840" cy="36922"/>
            </a:xfrm>
            <a:custGeom>
              <a:avLst/>
              <a:gdLst/>
              <a:ahLst/>
              <a:cxnLst/>
              <a:rect l="l" t="t" r="r" b="b"/>
              <a:pathLst>
                <a:path w="367" h="1250" extrusionOk="0">
                  <a:moveTo>
                    <a:pt x="182" y="0"/>
                  </a:moveTo>
                  <a:cubicBezTo>
                    <a:pt x="125" y="0"/>
                    <a:pt x="63" y="38"/>
                    <a:pt x="50" y="113"/>
                  </a:cubicBezTo>
                  <a:cubicBezTo>
                    <a:pt x="0" y="464"/>
                    <a:pt x="25" y="815"/>
                    <a:pt x="125" y="1166"/>
                  </a:cubicBezTo>
                  <a:cubicBezTo>
                    <a:pt x="135" y="1225"/>
                    <a:pt x="176" y="1249"/>
                    <a:pt x="221" y="1249"/>
                  </a:cubicBezTo>
                  <a:cubicBezTo>
                    <a:pt x="289" y="1249"/>
                    <a:pt x="366" y="1192"/>
                    <a:pt x="351" y="1116"/>
                  </a:cubicBezTo>
                  <a:cubicBezTo>
                    <a:pt x="251" y="765"/>
                    <a:pt x="251" y="439"/>
                    <a:pt x="276" y="113"/>
                  </a:cubicBezTo>
                  <a:cubicBezTo>
                    <a:pt x="288" y="38"/>
                    <a:pt x="238" y="0"/>
                    <a:pt x="18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4"/>
            <p:cNvSpPr/>
            <p:nvPr/>
          </p:nvSpPr>
          <p:spPr>
            <a:xfrm>
              <a:off x="6290350" y="3244796"/>
              <a:ext cx="391904" cy="436889"/>
            </a:xfrm>
            <a:custGeom>
              <a:avLst/>
              <a:gdLst/>
              <a:ahLst/>
              <a:cxnLst/>
              <a:rect l="l" t="t" r="r" b="b"/>
              <a:pathLst>
                <a:path w="13268" h="14791" extrusionOk="0">
                  <a:moveTo>
                    <a:pt x="3844" y="0"/>
                  </a:moveTo>
                  <a:cubicBezTo>
                    <a:pt x="3844" y="1"/>
                    <a:pt x="0" y="14790"/>
                    <a:pt x="10967" y="14790"/>
                  </a:cubicBezTo>
                  <a:cubicBezTo>
                    <a:pt x="11340" y="14790"/>
                    <a:pt x="11731" y="14773"/>
                    <a:pt x="12140" y="14737"/>
                  </a:cubicBezTo>
                  <a:lnTo>
                    <a:pt x="13268" y="4838"/>
                  </a:lnTo>
                  <a:lnTo>
                    <a:pt x="9308" y="270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4"/>
            <p:cNvSpPr/>
            <p:nvPr/>
          </p:nvSpPr>
          <p:spPr>
            <a:xfrm>
              <a:off x="6531203" y="3091553"/>
              <a:ext cx="1398453" cy="962568"/>
            </a:xfrm>
            <a:custGeom>
              <a:avLst/>
              <a:gdLst/>
              <a:ahLst/>
              <a:cxnLst/>
              <a:rect l="l" t="t" r="r" b="b"/>
              <a:pathLst>
                <a:path w="47345" h="32588" extrusionOk="0">
                  <a:moveTo>
                    <a:pt x="32282" y="0"/>
                  </a:moveTo>
                  <a:lnTo>
                    <a:pt x="3986" y="8572"/>
                  </a:lnTo>
                  <a:cubicBezTo>
                    <a:pt x="3986" y="8572"/>
                    <a:pt x="1" y="22482"/>
                    <a:pt x="11129" y="30176"/>
                  </a:cubicBezTo>
                  <a:cubicBezTo>
                    <a:pt x="13588" y="31877"/>
                    <a:pt x="16605" y="32588"/>
                    <a:pt x="19826" y="32588"/>
                  </a:cubicBezTo>
                  <a:cubicBezTo>
                    <a:pt x="31178" y="32588"/>
                    <a:pt x="45071" y="23752"/>
                    <a:pt x="46066" y="18246"/>
                  </a:cubicBezTo>
                  <a:cubicBezTo>
                    <a:pt x="47344" y="11178"/>
                    <a:pt x="32282" y="0"/>
                    <a:pt x="3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4"/>
            <p:cNvSpPr/>
            <p:nvPr/>
          </p:nvSpPr>
          <p:spPr>
            <a:xfrm>
              <a:off x="7610785" y="3148561"/>
              <a:ext cx="589834" cy="439164"/>
            </a:xfrm>
            <a:custGeom>
              <a:avLst/>
              <a:gdLst/>
              <a:ahLst/>
              <a:cxnLst/>
              <a:rect l="l" t="t" r="r" b="b"/>
              <a:pathLst>
                <a:path w="19969" h="14868" extrusionOk="0">
                  <a:moveTo>
                    <a:pt x="10445" y="0"/>
                  </a:moveTo>
                  <a:lnTo>
                    <a:pt x="3903" y="3258"/>
                  </a:lnTo>
                  <a:cubicBezTo>
                    <a:pt x="3903" y="3258"/>
                    <a:pt x="0" y="14867"/>
                    <a:pt x="6705" y="14867"/>
                  </a:cubicBezTo>
                  <a:cubicBezTo>
                    <a:pt x="7483" y="14867"/>
                    <a:pt x="8405" y="14711"/>
                    <a:pt x="9492" y="14361"/>
                  </a:cubicBezTo>
                  <a:cubicBezTo>
                    <a:pt x="19968" y="11003"/>
                    <a:pt x="10445" y="1"/>
                    <a:pt x="10445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4"/>
            <p:cNvSpPr/>
            <p:nvPr/>
          </p:nvSpPr>
          <p:spPr>
            <a:xfrm>
              <a:off x="7067937" y="3399161"/>
              <a:ext cx="246697" cy="631600"/>
            </a:xfrm>
            <a:custGeom>
              <a:avLst/>
              <a:gdLst/>
              <a:ahLst/>
              <a:cxnLst/>
              <a:rect l="l" t="t" r="r" b="b"/>
              <a:pathLst>
                <a:path w="8352" h="21383" extrusionOk="0">
                  <a:moveTo>
                    <a:pt x="126" y="0"/>
                  </a:moveTo>
                  <a:cubicBezTo>
                    <a:pt x="63" y="0"/>
                    <a:pt x="0" y="38"/>
                    <a:pt x="0" y="113"/>
                  </a:cubicBezTo>
                  <a:cubicBezTo>
                    <a:pt x="25" y="4599"/>
                    <a:pt x="577" y="8810"/>
                    <a:pt x="2030" y="13070"/>
                  </a:cubicBezTo>
                  <a:cubicBezTo>
                    <a:pt x="3158" y="16404"/>
                    <a:pt x="4712" y="19812"/>
                    <a:pt x="8121" y="21366"/>
                  </a:cubicBezTo>
                  <a:cubicBezTo>
                    <a:pt x="8140" y="21378"/>
                    <a:pt x="8160" y="21383"/>
                    <a:pt x="8178" y="21383"/>
                  </a:cubicBezTo>
                  <a:cubicBezTo>
                    <a:pt x="8279" y="21383"/>
                    <a:pt x="8352" y="21233"/>
                    <a:pt x="8246" y="21191"/>
                  </a:cubicBezTo>
                  <a:cubicBezTo>
                    <a:pt x="4512" y="19461"/>
                    <a:pt x="3083" y="15627"/>
                    <a:pt x="1930" y="12043"/>
                  </a:cubicBezTo>
                  <a:cubicBezTo>
                    <a:pt x="652" y="8158"/>
                    <a:pt x="251" y="4173"/>
                    <a:pt x="251" y="113"/>
                  </a:cubicBezTo>
                  <a:cubicBezTo>
                    <a:pt x="251" y="38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4"/>
            <p:cNvSpPr/>
            <p:nvPr/>
          </p:nvSpPr>
          <p:spPr>
            <a:xfrm>
              <a:off x="7088672" y="3858535"/>
              <a:ext cx="50361" cy="47171"/>
            </a:xfrm>
            <a:custGeom>
              <a:avLst/>
              <a:gdLst/>
              <a:ahLst/>
              <a:cxnLst/>
              <a:rect l="l" t="t" r="r" b="b"/>
              <a:pathLst>
                <a:path w="1705" h="1597" extrusionOk="0">
                  <a:moveTo>
                    <a:pt x="643" y="0"/>
                  </a:moveTo>
                  <a:cubicBezTo>
                    <a:pt x="488" y="0"/>
                    <a:pt x="352" y="73"/>
                    <a:pt x="251" y="225"/>
                  </a:cubicBezTo>
                  <a:cubicBezTo>
                    <a:pt x="226" y="225"/>
                    <a:pt x="226" y="250"/>
                    <a:pt x="226" y="275"/>
                  </a:cubicBezTo>
                  <a:cubicBezTo>
                    <a:pt x="75" y="375"/>
                    <a:pt x="0" y="551"/>
                    <a:pt x="50" y="751"/>
                  </a:cubicBezTo>
                  <a:cubicBezTo>
                    <a:pt x="116" y="1281"/>
                    <a:pt x="629" y="1596"/>
                    <a:pt x="1144" y="1596"/>
                  </a:cubicBezTo>
                  <a:cubicBezTo>
                    <a:pt x="1214" y="1596"/>
                    <a:pt x="1284" y="1591"/>
                    <a:pt x="1354" y="1578"/>
                  </a:cubicBezTo>
                  <a:cubicBezTo>
                    <a:pt x="1604" y="1528"/>
                    <a:pt x="1704" y="1253"/>
                    <a:pt x="1654" y="1027"/>
                  </a:cubicBezTo>
                  <a:cubicBezTo>
                    <a:pt x="1579" y="601"/>
                    <a:pt x="1278" y="225"/>
                    <a:pt x="877" y="50"/>
                  </a:cubicBezTo>
                  <a:cubicBezTo>
                    <a:pt x="796" y="17"/>
                    <a:pt x="717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4"/>
            <p:cNvSpPr/>
            <p:nvPr/>
          </p:nvSpPr>
          <p:spPr>
            <a:xfrm>
              <a:off x="7011667" y="3702929"/>
              <a:ext cx="37040" cy="49741"/>
            </a:xfrm>
            <a:custGeom>
              <a:avLst/>
              <a:gdLst/>
              <a:ahLst/>
              <a:cxnLst/>
              <a:rect l="l" t="t" r="r" b="b"/>
              <a:pathLst>
                <a:path w="1254" h="1684" extrusionOk="0">
                  <a:moveTo>
                    <a:pt x="746" y="0"/>
                  </a:moveTo>
                  <a:cubicBezTo>
                    <a:pt x="676" y="0"/>
                    <a:pt x="610" y="15"/>
                    <a:pt x="552" y="29"/>
                  </a:cubicBezTo>
                  <a:cubicBezTo>
                    <a:pt x="377" y="54"/>
                    <a:pt x="226" y="155"/>
                    <a:pt x="151" y="305"/>
                  </a:cubicBezTo>
                  <a:cubicBezTo>
                    <a:pt x="151" y="330"/>
                    <a:pt x="126" y="355"/>
                    <a:pt x="126" y="355"/>
                  </a:cubicBezTo>
                  <a:cubicBezTo>
                    <a:pt x="1" y="581"/>
                    <a:pt x="1" y="907"/>
                    <a:pt x="151" y="1107"/>
                  </a:cubicBezTo>
                  <a:cubicBezTo>
                    <a:pt x="201" y="1333"/>
                    <a:pt x="301" y="1508"/>
                    <a:pt x="552" y="1633"/>
                  </a:cubicBezTo>
                  <a:cubicBezTo>
                    <a:pt x="627" y="1668"/>
                    <a:pt x="701" y="1684"/>
                    <a:pt x="773" y="1684"/>
                  </a:cubicBezTo>
                  <a:cubicBezTo>
                    <a:pt x="1011" y="1684"/>
                    <a:pt x="1209" y="1503"/>
                    <a:pt x="1229" y="1232"/>
                  </a:cubicBezTo>
                  <a:cubicBezTo>
                    <a:pt x="1254" y="982"/>
                    <a:pt x="1254" y="706"/>
                    <a:pt x="1254" y="455"/>
                  </a:cubicBezTo>
                  <a:cubicBezTo>
                    <a:pt x="1229" y="255"/>
                    <a:pt x="1103" y="80"/>
                    <a:pt x="903" y="29"/>
                  </a:cubicBezTo>
                  <a:cubicBezTo>
                    <a:pt x="850" y="8"/>
                    <a:pt x="797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4"/>
            <p:cNvSpPr/>
            <p:nvPr/>
          </p:nvSpPr>
          <p:spPr>
            <a:xfrm>
              <a:off x="6973179" y="3541652"/>
              <a:ext cx="37040" cy="60109"/>
            </a:xfrm>
            <a:custGeom>
              <a:avLst/>
              <a:gdLst/>
              <a:ahLst/>
              <a:cxnLst/>
              <a:rect l="l" t="t" r="r" b="b"/>
              <a:pathLst>
                <a:path w="1254" h="2035" extrusionOk="0">
                  <a:moveTo>
                    <a:pt x="802" y="1"/>
                  </a:moveTo>
                  <a:cubicBezTo>
                    <a:pt x="652" y="1"/>
                    <a:pt x="451" y="76"/>
                    <a:pt x="376" y="201"/>
                  </a:cubicBezTo>
                  <a:cubicBezTo>
                    <a:pt x="251" y="251"/>
                    <a:pt x="176" y="352"/>
                    <a:pt x="126" y="477"/>
                  </a:cubicBezTo>
                  <a:cubicBezTo>
                    <a:pt x="0" y="928"/>
                    <a:pt x="76" y="1429"/>
                    <a:pt x="351" y="1805"/>
                  </a:cubicBezTo>
                  <a:cubicBezTo>
                    <a:pt x="441" y="1940"/>
                    <a:pt x="571" y="2035"/>
                    <a:pt x="742" y="2035"/>
                  </a:cubicBezTo>
                  <a:cubicBezTo>
                    <a:pt x="762" y="2035"/>
                    <a:pt x="782" y="2033"/>
                    <a:pt x="802" y="2031"/>
                  </a:cubicBezTo>
                  <a:cubicBezTo>
                    <a:pt x="953" y="2006"/>
                    <a:pt x="1153" y="1880"/>
                    <a:pt x="1178" y="1705"/>
                  </a:cubicBezTo>
                  <a:cubicBezTo>
                    <a:pt x="1253" y="1279"/>
                    <a:pt x="1253" y="878"/>
                    <a:pt x="1203" y="452"/>
                  </a:cubicBezTo>
                  <a:cubicBezTo>
                    <a:pt x="1178" y="226"/>
                    <a:pt x="1053" y="5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4"/>
            <p:cNvSpPr/>
            <p:nvPr/>
          </p:nvSpPr>
          <p:spPr>
            <a:xfrm>
              <a:off x="6912478" y="3676404"/>
              <a:ext cx="977957" cy="395891"/>
            </a:xfrm>
            <a:custGeom>
              <a:avLst/>
              <a:gdLst/>
              <a:ahLst/>
              <a:cxnLst/>
              <a:rect l="l" t="t" r="r" b="b"/>
              <a:pathLst>
                <a:path w="33109" h="13403" extrusionOk="0">
                  <a:moveTo>
                    <a:pt x="32607" y="0"/>
                  </a:moveTo>
                  <a:cubicBezTo>
                    <a:pt x="28497" y="5589"/>
                    <a:pt x="20301" y="8722"/>
                    <a:pt x="13334" y="11028"/>
                  </a:cubicBezTo>
                  <a:cubicBezTo>
                    <a:pt x="10715" y="11882"/>
                    <a:pt x="8195" y="12149"/>
                    <a:pt x="6067" y="12149"/>
                  </a:cubicBezTo>
                  <a:cubicBezTo>
                    <a:pt x="2512" y="12149"/>
                    <a:pt x="50" y="11404"/>
                    <a:pt x="50" y="11404"/>
                  </a:cubicBezTo>
                  <a:lnTo>
                    <a:pt x="0" y="12481"/>
                  </a:lnTo>
                  <a:cubicBezTo>
                    <a:pt x="2764" y="13123"/>
                    <a:pt x="5371" y="13402"/>
                    <a:pt x="7815" y="13402"/>
                  </a:cubicBezTo>
                  <a:cubicBezTo>
                    <a:pt x="24073" y="13402"/>
                    <a:pt x="33108" y="1053"/>
                    <a:pt x="33108" y="1053"/>
                  </a:cubicBezTo>
                  <a:lnTo>
                    <a:pt x="32607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4"/>
            <p:cNvSpPr/>
            <p:nvPr/>
          </p:nvSpPr>
          <p:spPr>
            <a:xfrm>
              <a:off x="7144174" y="3965108"/>
              <a:ext cx="247288" cy="119952"/>
            </a:xfrm>
            <a:custGeom>
              <a:avLst/>
              <a:gdLst/>
              <a:ahLst/>
              <a:cxnLst/>
              <a:rect l="l" t="t" r="r" b="b"/>
              <a:pathLst>
                <a:path w="8372" h="4061" extrusionOk="0">
                  <a:moveTo>
                    <a:pt x="6367" y="1078"/>
                  </a:moveTo>
                  <a:cubicBezTo>
                    <a:pt x="6492" y="1078"/>
                    <a:pt x="7119" y="2306"/>
                    <a:pt x="7119" y="2306"/>
                  </a:cubicBezTo>
                  <a:lnTo>
                    <a:pt x="2332" y="3259"/>
                  </a:lnTo>
                  <a:lnTo>
                    <a:pt x="1404" y="2031"/>
                  </a:lnTo>
                  <a:cubicBezTo>
                    <a:pt x="1404" y="2031"/>
                    <a:pt x="6267" y="1078"/>
                    <a:pt x="6367" y="1078"/>
                  </a:cubicBezTo>
                  <a:close/>
                  <a:moveTo>
                    <a:pt x="7169" y="1"/>
                  </a:moveTo>
                  <a:lnTo>
                    <a:pt x="1" y="1730"/>
                  </a:lnTo>
                  <a:lnTo>
                    <a:pt x="1931" y="4061"/>
                  </a:lnTo>
                  <a:lnTo>
                    <a:pt x="8372" y="2908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4"/>
            <p:cNvSpPr/>
            <p:nvPr/>
          </p:nvSpPr>
          <p:spPr>
            <a:xfrm>
              <a:off x="7600979" y="3488956"/>
              <a:ext cx="292953" cy="89912"/>
            </a:xfrm>
            <a:custGeom>
              <a:avLst/>
              <a:gdLst/>
              <a:ahLst/>
              <a:cxnLst/>
              <a:rect l="l" t="t" r="r" b="b"/>
              <a:pathLst>
                <a:path w="9918" h="3044" extrusionOk="0">
                  <a:moveTo>
                    <a:pt x="181" y="0"/>
                  </a:moveTo>
                  <a:cubicBezTo>
                    <a:pt x="90" y="0"/>
                    <a:pt x="1" y="126"/>
                    <a:pt x="100" y="206"/>
                  </a:cubicBezTo>
                  <a:cubicBezTo>
                    <a:pt x="2171" y="2082"/>
                    <a:pt x="4761" y="3044"/>
                    <a:pt x="7476" y="3044"/>
                  </a:cubicBezTo>
                  <a:cubicBezTo>
                    <a:pt x="8244" y="3044"/>
                    <a:pt x="9021" y="2967"/>
                    <a:pt x="9799" y="2812"/>
                  </a:cubicBezTo>
                  <a:cubicBezTo>
                    <a:pt x="9917" y="2765"/>
                    <a:pt x="9880" y="2584"/>
                    <a:pt x="9749" y="2584"/>
                  </a:cubicBezTo>
                  <a:cubicBezTo>
                    <a:pt x="9741" y="2584"/>
                    <a:pt x="9733" y="2585"/>
                    <a:pt x="9724" y="2587"/>
                  </a:cubicBezTo>
                  <a:cubicBezTo>
                    <a:pt x="8959" y="2736"/>
                    <a:pt x="8196" y="2811"/>
                    <a:pt x="7443" y="2811"/>
                  </a:cubicBezTo>
                  <a:cubicBezTo>
                    <a:pt x="4796" y="2811"/>
                    <a:pt x="2280" y="1884"/>
                    <a:pt x="250" y="30"/>
                  </a:cubicBezTo>
                  <a:cubicBezTo>
                    <a:pt x="229" y="9"/>
                    <a:pt x="205" y="0"/>
                    <a:pt x="18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4"/>
            <p:cNvSpPr/>
            <p:nvPr/>
          </p:nvSpPr>
          <p:spPr>
            <a:xfrm>
              <a:off x="7711244" y="3311493"/>
              <a:ext cx="17516" cy="101609"/>
            </a:xfrm>
            <a:custGeom>
              <a:avLst/>
              <a:gdLst/>
              <a:ahLst/>
              <a:cxnLst/>
              <a:rect l="l" t="t" r="r" b="b"/>
              <a:pathLst>
                <a:path w="593" h="3440" extrusionOk="0">
                  <a:moveTo>
                    <a:pt x="444" y="1"/>
                  </a:moveTo>
                  <a:cubicBezTo>
                    <a:pt x="396" y="1"/>
                    <a:pt x="347" y="23"/>
                    <a:pt x="327" y="73"/>
                  </a:cubicBezTo>
                  <a:cubicBezTo>
                    <a:pt x="1" y="1176"/>
                    <a:pt x="1" y="2279"/>
                    <a:pt x="352" y="3357"/>
                  </a:cubicBezTo>
                  <a:cubicBezTo>
                    <a:pt x="362" y="3416"/>
                    <a:pt x="403" y="3440"/>
                    <a:pt x="447" y="3440"/>
                  </a:cubicBezTo>
                  <a:cubicBezTo>
                    <a:pt x="516" y="3440"/>
                    <a:pt x="593" y="3382"/>
                    <a:pt x="577" y="3306"/>
                  </a:cubicBezTo>
                  <a:cubicBezTo>
                    <a:pt x="252" y="2254"/>
                    <a:pt x="227" y="1201"/>
                    <a:pt x="552" y="123"/>
                  </a:cubicBezTo>
                  <a:cubicBezTo>
                    <a:pt x="582" y="49"/>
                    <a:pt x="51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4"/>
            <p:cNvSpPr/>
            <p:nvPr/>
          </p:nvSpPr>
          <p:spPr>
            <a:xfrm>
              <a:off x="6683707" y="3569418"/>
              <a:ext cx="12051" cy="46551"/>
            </a:xfrm>
            <a:custGeom>
              <a:avLst/>
              <a:gdLst/>
              <a:ahLst/>
              <a:cxnLst/>
              <a:rect l="l" t="t" r="r" b="b"/>
              <a:pathLst>
                <a:path w="408" h="1576" extrusionOk="0">
                  <a:moveTo>
                    <a:pt x="186" y="0"/>
                  </a:moveTo>
                  <a:cubicBezTo>
                    <a:pt x="126" y="0"/>
                    <a:pt x="63" y="38"/>
                    <a:pt x="51" y="113"/>
                  </a:cubicBezTo>
                  <a:cubicBezTo>
                    <a:pt x="1" y="589"/>
                    <a:pt x="51" y="1041"/>
                    <a:pt x="151" y="1492"/>
                  </a:cubicBezTo>
                  <a:cubicBezTo>
                    <a:pt x="171" y="1551"/>
                    <a:pt x="218" y="1575"/>
                    <a:pt x="264" y="1575"/>
                  </a:cubicBezTo>
                  <a:cubicBezTo>
                    <a:pt x="336" y="1575"/>
                    <a:pt x="407" y="1518"/>
                    <a:pt x="377" y="1442"/>
                  </a:cubicBezTo>
                  <a:cubicBezTo>
                    <a:pt x="276" y="990"/>
                    <a:pt x="251" y="564"/>
                    <a:pt x="302" y="113"/>
                  </a:cubicBezTo>
                  <a:cubicBezTo>
                    <a:pt x="302" y="38"/>
                    <a:pt x="245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4"/>
            <p:cNvSpPr/>
            <p:nvPr/>
          </p:nvSpPr>
          <p:spPr>
            <a:xfrm>
              <a:off x="6702523" y="3598778"/>
              <a:ext cx="17575" cy="27352"/>
            </a:xfrm>
            <a:custGeom>
              <a:avLst/>
              <a:gdLst/>
              <a:ahLst/>
              <a:cxnLst/>
              <a:rect l="l" t="t" r="r" b="b"/>
              <a:pathLst>
                <a:path w="595" h="926" extrusionOk="0">
                  <a:moveTo>
                    <a:pt x="147" y="1"/>
                  </a:moveTo>
                  <a:cubicBezTo>
                    <a:pt x="78" y="1"/>
                    <a:pt x="0" y="55"/>
                    <a:pt x="15" y="147"/>
                  </a:cubicBezTo>
                  <a:cubicBezTo>
                    <a:pt x="91" y="397"/>
                    <a:pt x="191" y="648"/>
                    <a:pt x="341" y="874"/>
                  </a:cubicBezTo>
                  <a:cubicBezTo>
                    <a:pt x="363" y="910"/>
                    <a:pt x="396" y="926"/>
                    <a:pt x="429" y="926"/>
                  </a:cubicBezTo>
                  <a:cubicBezTo>
                    <a:pt x="510" y="926"/>
                    <a:pt x="595" y="837"/>
                    <a:pt x="542" y="748"/>
                  </a:cubicBezTo>
                  <a:cubicBezTo>
                    <a:pt x="391" y="548"/>
                    <a:pt x="291" y="322"/>
                    <a:pt x="241" y="72"/>
                  </a:cubicBezTo>
                  <a:cubicBezTo>
                    <a:pt x="231" y="23"/>
                    <a:pt x="191" y="1"/>
                    <a:pt x="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4"/>
            <p:cNvSpPr/>
            <p:nvPr/>
          </p:nvSpPr>
          <p:spPr>
            <a:xfrm>
              <a:off x="7216276" y="3657647"/>
              <a:ext cx="24191" cy="41530"/>
            </a:xfrm>
            <a:custGeom>
              <a:avLst/>
              <a:gdLst/>
              <a:ahLst/>
              <a:cxnLst/>
              <a:rect l="l" t="t" r="r" b="b"/>
              <a:pathLst>
                <a:path w="819" h="1406" extrusionOk="0">
                  <a:moveTo>
                    <a:pt x="130" y="0"/>
                  </a:moveTo>
                  <a:cubicBezTo>
                    <a:pt x="69" y="0"/>
                    <a:pt x="1" y="58"/>
                    <a:pt x="16" y="134"/>
                  </a:cubicBezTo>
                  <a:cubicBezTo>
                    <a:pt x="91" y="610"/>
                    <a:pt x="292" y="1011"/>
                    <a:pt x="592" y="1362"/>
                  </a:cubicBezTo>
                  <a:cubicBezTo>
                    <a:pt x="611" y="1393"/>
                    <a:pt x="636" y="1405"/>
                    <a:pt x="661" y="1405"/>
                  </a:cubicBezTo>
                  <a:cubicBezTo>
                    <a:pt x="737" y="1405"/>
                    <a:pt x="818" y="1287"/>
                    <a:pt x="743" y="1212"/>
                  </a:cubicBezTo>
                  <a:cubicBezTo>
                    <a:pt x="467" y="886"/>
                    <a:pt x="292" y="510"/>
                    <a:pt x="217" y="84"/>
                  </a:cubicBezTo>
                  <a:cubicBezTo>
                    <a:pt x="207" y="25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4"/>
            <p:cNvSpPr/>
            <p:nvPr/>
          </p:nvSpPr>
          <p:spPr>
            <a:xfrm>
              <a:off x="7252106" y="3671323"/>
              <a:ext cx="27588" cy="39698"/>
            </a:xfrm>
            <a:custGeom>
              <a:avLst/>
              <a:gdLst/>
              <a:ahLst/>
              <a:cxnLst/>
              <a:rect l="l" t="t" r="r" b="b"/>
              <a:pathLst>
                <a:path w="934" h="1344" extrusionOk="0">
                  <a:moveTo>
                    <a:pt x="139" y="1"/>
                  </a:moveTo>
                  <a:cubicBezTo>
                    <a:pt x="73" y="1"/>
                    <a:pt x="0" y="55"/>
                    <a:pt x="31" y="147"/>
                  </a:cubicBezTo>
                  <a:cubicBezTo>
                    <a:pt x="131" y="598"/>
                    <a:pt x="357" y="974"/>
                    <a:pt x="683" y="1300"/>
                  </a:cubicBezTo>
                  <a:cubicBezTo>
                    <a:pt x="707" y="1331"/>
                    <a:pt x="737" y="1343"/>
                    <a:pt x="765" y="1343"/>
                  </a:cubicBezTo>
                  <a:cubicBezTo>
                    <a:pt x="853" y="1343"/>
                    <a:pt x="934" y="1225"/>
                    <a:pt x="858" y="1150"/>
                  </a:cubicBezTo>
                  <a:cubicBezTo>
                    <a:pt x="557" y="849"/>
                    <a:pt x="332" y="498"/>
                    <a:pt x="232" y="72"/>
                  </a:cubicBezTo>
                  <a:cubicBezTo>
                    <a:pt x="222" y="23"/>
                    <a:pt x="18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4"/>
            <p:cNvSpPr/>
            <p:nvPr/>
          </p:nvSpPr>
          <p:spPr>
            <a:xfrm>
              <a:off x="6879514" y="3804835"/>
              <a:ext cx="18874" cy="27942"/>
            </a:xfrm>
            <a:custGeom>
              <a:avLst/>
              <a:gdLst/>
              <a:ahLst/>
              <a:cxnLst/>
              <a:rect l="l" t="t" r="r" b="b"/>
              <a:pathLst>
                <a:path w="639" h="946" extrusionOk="0">
                  <a:moveTo>
                    <a:pt x="107" y="0"/>
                  </a:moveTo>
                  <a:cubicBezTo>
                    <a:pt x="51" y="0"/>
                    <a:pt x="1" y="38"/>
                    <a:pt x="13" y="113"/>
                  </a:cubicBezTo>
                  <a:cubicBezTo>
                    <a:pt x="38" y="414"/>
                    <a:pt x="164" y="690"/>
                    <a:pt x="389" y="915"/>
                  </a:cubicBezTo>
                  <a:cubicBezTo>
                    <a:pt x="410" y="936"/>
                    <a:pt x="435" y="945"/>
                    <a:pt x="459" y="945"/>
                  </a:cubicBezTo>
                  <a:cubicBezTo>
                    <a:pt x="550" y="945"/>
                    <a:pt x="639" y="819"/>
                    <a:pt x="540" y="740"/>
                  </a:cubicBezTo>
                  <a:cubicBezTo>
                    <a:pt x="389" y="564"/>
                    <a:pt x="264" y="364"/>
                    <a:pt x="239" y="113"/>
                  </a:cubicBezTo>
                  <a:cubicBezTo>
                    <a:pt x="226" y="38"/>
                    <a:pt x="164" y="0"/>
                    <a:pt x="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4"/>
            <p:cNvSpPr/>
            <p:nvPr/>
          </p:nvSpPr>
          <p:spPr>
            <a:xfrm>
              <a:off x="6903588" y="3798159"/>
              <a:ext cx="13646" cy="25639"/>
            </a:xfrm>
            <a:custGeom>
              <a:avLst/>
              <a:gdLst/>
              <a:ahLst/>
              <a:cxnLst/>
              <a:rect l="l" t="t" r="r" b="b"/>
              <a:pathLst>
                <a:path w="462" h="868" extrusionOk="0">
                  <a:moveTo>
                    <a:pt x="116" y="1"/>
                  </a:moveTo>
                  <a:cubicBezTo>
                    <a:pt x="57" y="1"/>
                    <a:pt x="0" y="38"/>
                    <a:pt x="0" y="114"/>
                  </a:cubicBezTo>
                  <a:cubicBezTo>
                    <a:pt x="51" y="364"/>
                    <a:pt x="101" y="590"/>
                    <a:pt x="226" y="815"/>
                  </a:cubicBezTo>
                  <a:cubicBezTo>
                    <a:pt x="241" y="852"/>
                    <a:pt x="268" y="867"/>
                    <a:pt x="299" y="867"/>
                  </a:cubicBezTo>
                  <a:cubicBezTo>
                    <a:pt x="372" y="867"/>
                    <a:pt x="462" y="779"/>
                    <a:pt x="427" y="690"/>
                  </a:cubicBezTo>
                  <a:cubicBezTo>
                    <a:pt x="326" y="515"/>
                    <a:pt x="276" y="314"/>
                    <a:pt x="251" y="114"/>
                  </a:cubicBezTo>
                  <a:cubicBezTo>
                    <a:pt x="239" y="38"/>
                    <a:pt x="176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4"/>
            <p:cNvSpPr/>
            <p:nvPr/>
          </p:nvSpPr>
          <p:spPr>
            <a:xfrm>
              <a:off x="6853727" y="3661369"/>
              <a:ext cx="28504" cy="51366"/>
            </a:xfrm>
            <a:custGeom>
              <a:avLst/>
              <a:gdLst/>
              <a:ahLst/>
              <a:cxnLst/>
              <a:rect l="l" t="t" r="r" b="b"/>
              <a:pathLst>
                <a:path w="965" h="1739" extrusionOk="0">
                  <a:moveTo>
                    <a:pt x="141" y="0"/>
                  </a:moveTo>
                  <a:cubicBezTo>
                    <a:pt x="69" y="0"/>
                    <a:pt x="0" y="74"/>
                    <a:pt x="34" y="158"/>
                  </a:cubicBezTo>
                  <a:lnTo>
                    <a:pt x="711" y="1687"/>
                  </a:lnTo>
                  <a:cubicBezTo>
                    <a:pt x="733" y="1724"/>
                    <a:pt x="766" y="1739"/>
                    <a:pt x="799" y="1739"/>
                  </a:cubicBezTo>
                  <a:cubicBezTo>
                    <a:pt x="880" y="1739"/>
                    <a:pt x="965" y="1650"/>
                    <a:pt x="911" y="1562"/>
                  </a:cubicBezTo>
                  <a:lnTo>
                    <a:pt x="235" y="58"/>
                  </a:lnTo>
                  <a:cubicBezTo>
                    <a:pt x="210" y="17"/>
                    <a:pt x="175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4"/>
            <p:cNvSpPr/>
            <p:nvPr/>
          </p:nvSpPr>
          <p:spPr>
            <a:xfrm>
              <a:off x="6873223" y="3650676"/>
              <a:ext cx="26791" cy="39876"/>
            </a:xfrm>
            <a:custGeom>
              <a:avLst/>
              <a:gdLst/>
              <a:ahLst/>
              <a:cxnLst/>
              <a:rect l="l" t="t" r="r" b="b"/>
              <a:pathLst>
                <a:path w="907" h="1350" extrusionOk="0">
                  <a:moveTo>
                    <a:pt x="152" y="0"/>
                  </a:moveTo>
                  <a:cubicBezTo>
                    <a:pt x="75" y="0"/>
                    <a:pt x="0" y="85"/>
                    <a:pt x="51" y="169"/>
                  </a:cubicBezTo>
                  <a:cubicBezTo>
                    <a:pt x="251" y="545"/>
                    <a:pt x="452" y="921"/>
                    <a:pt x="652" y="1297"/>
                  </a:cubicBezTo>
                  <a:cubicBezTo>
                    <a:pt x="675" y="1334"/>
                    <a:pt x="707" y="1349"/>
                    <a:pt x="741" y="1349"/>
                  </a:cubicBezTo>
                  <a:cubicBezTo>
                    <a:pt x="821" y="1349"/>
                    <a:pt x="906" y="1260"/>
                    <a:pt x="853" y="1172"/>
                  </a:cubicBezTo>
                  <a:cubicBezTo>
                    <a:pt x="652" y="796"/>
                    <a:pt x="452" y="420"/>
                    <a:pt x="251" y="69"/>
                  </a:cubicBezTo>
                  <a:cubicBezTo>
                    <a:pt x="227" y="20"/>
                    <a:pt x="189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4"/>
            <p:cNvSpPr/>
            <p:nvPr/>
          </p:nvSpPr>
          <p:spPr>
            <a:xfrm>
              <a:off x="7586860" y="3652478"/>
              <a:ext cx="28061" cy="30837"/>
            </a:xfrm>
            <a:custGeom>
              <a:avLst/>
              <a:gdLst/>
              <a:ahLst/>
              <a:cxnLst/>
              <a:rect l="l" t="t" r="r" b="b"/>
              <a:pathLst>
                <a:path w="950" h="1044" extrusionOk="0">
                  <a:moveTo>
                    <a:pt x="153" y="1"/>
                  </a:moveTo>
                  <a:cubicBezTo>
                    <a:pt x="76" y="1"/>
                    <a:pt x="1" y="74"/>
                    <a:pt x="52" y="158"/>
                  </a:cubicBezTo>
                  <a:cubicBezTo>
                    <a:pt x="227" y="484"/>
                    <a:pt x="427" y="760"/>
                    <a:pt x="703" y="1011"/>
                  </a:cubicBezTo>
                  <a:cubicBezTo>
                    <a:pt x="726" y="1034"/>
                    <a:pt x="754" y="1044"/>
                    <a:pt x="781" y="1044"/>
                  </a:cubicBezTo>
                  <a:cubicBezTo>
                    <a:pt x="869" y="1044"/>
                    <a:pt x="950" y="937"/>
                    <a:pt x="854" y="860"/>
                  </a:cubicBezTo>
                  <a:cubicBezTo>
                    <a:pt x="603" y="610"/>
                    <a:pt x="402" y="359"/>
                    <a:pt x="252" y="58"/>
                  </a:cubicBezTo>
                  <a:cubicBezTo>
                    <a:pt x="228" y="18"/>
                    <a:pt x="190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4"/>
            <p:cNvSpPr/>
            <p:nvPr/>
          </p:nvSpPr>
          <p:spPr>
            <a:xfrm>
              <a:off x="7612705" y="3659301"/>
              <a:ext cx="16511" cy="18313"/>
            </a:xfrm>
            <a:custGeom>
              <a:avLst/>
              <a:gdLst/>
              <a:ahLst/>
              <a:cxnLst/>
              <a:rect l="l" t="t" r="r" b="b"/>
              <a:pathLst>
                <a:path w="559" h="620" extrusionOk="0">
                  <a:moveTo>
                    <a:pt x="166" y="1"/>
                  </a:moveTo>
                  <a:cubicBezTo>
                    <a:pt x="85" y="1"/>
                    <a:pt x="1" y="89"/>
                    <a:pt x="54" y="178"/>
                  </a:cubicBezTo>
                  <a:cubicBezTo>
                    <a:pt x="129" y="303"/>
                    <a:pt x="204" y="454"/>
                    <a:pt x="304" y="579"/>
                  </a:cubicBezTo>
                  <a:cubicBezTo>
                    <a:pt x="326" y="608"/>
                    <a:pt x="358" y="620"/>
                    <a:pt x="390" y="620"/>
                  </a:cubicBezTo>
                  <a:cubicBezTo>
                    <a:pt x="472" y="620"/>
                    <a:pt x="559" y="543"/>
                    <a:pt x="505" y="454"/>
                  </a:cubicBezTo>
                  <a:cubicBezTo>
                    <a:pt x="405" y="328"/>
                    <a:pt x="304" y="203"/>
                    <a:pt x="254" y="53"/>
                  </a:cubicBezTo>
                  <a:cubicBezTo>
                    <a:pt x="232" y="16"/>
                    <a:pt x="199" y="1"/>
                    <a:pt x="166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4"/>
            <p:cNvSpPr/>
            <p:nvPr/>
          </p:nvSpPr>
          <p:spPr>
            <a:xfrm>
              <a:off x="7594864" y="3609530"/>
              <a:ext cx="23216" cy="30837"/>
            </a:xfrm>
            <a:custGeom>
              <a:avLst/>
              <a:gdLst/>
              <a:ahLst/>
              <a:cxnLst/>
              <a:rect l="l" t="t" r="r" b="b"/>
              <a:pathLst>
                <a:path w="786" h="1044" extrusionOk="0">
                  <a:moveTo>
                    <a:pt x="144" y="0"/>
                  </a:moveTo>
                  <a:cubicBezTo>
                    <a:pt x="72" y="0"/>
                    <a:pt x="1" y="58"/>
                    <a:pt x="31" y="134"/>
                  </a:cubicBezTo>
                  <a:cubicBezTo>
                    <a:pt x="156" y="460"/>
                    <a:pt x="332" y="735"/>
                    <a:pt x="557" y="1011"/>
                  </a:cubicBezTo>
                  <a:cubicBezTo>
                    <a:pt x="580" y="1034"/>
                    <a:pt x="606" y="1044"/>
                    <a:pt x="631" y="1044"/>
                  </a:cubicBezTo>
                  <a:cubicBezTo>
                    <a:pt x="713" y="1044"/>
                    <a:pt x="785" y="932"/>
                    <a:pt x="708" y="835"/>
                  </a:cubicBezTo>
                  <a:cubicBezTo>
                    <a:pt x="532" y="610"/>
                    <a:pt x="382" y="359"/>
                    <a:pt x="257" y="84"/>
                  </a:cubicBezTo>
                  <a:cubicBezTo>
                    <a:pt x="237" y="24"/>
                    <a:pt x="190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4"/>
            <p:cNvSpPr/>
            <p:nvPr/>
          </p:nvSpPr>
          <p:spPr>
            <a:xfrm>
              <a:off x="7422274" y="3820549"/>
              <a:ext cx="24664" cy="32728"/>
            </a:xfrm>
            <a:custGeom>
              <a:avLst/>
              <a:gdLst/>
              <a:ahLst/>
              <a:cxnLst/>
              <a:rect l="l" t="t" r="r" b="b"/>
              <a:pathLst>
                <a:path w="835" h="1108" extrusionOk="0">
                  <a:moveTo>
                    <a:pt x="144" y="1"/>
                  </a:moveTo>
                  <a:cubicBezTo>
                    <a:pt x="71" y="1"/>
                    <a:pt x="0" y="80"/>
                    <a:pt x="35" y="183"/>
                  </a:cubicBezTo>
                  <a:cubicBezTo>
                    <a:pt x="185" y="484"/>
                    <a:pt x="385" y="784"/>
                    <a:pt x="586" y="1060"/>
                  </a:cubicBezTo>
                  <a:cubicBezTo>
                    <a:pt x="613" y="1093"/>
                    <a:pt x="645" y="1107"/>
                    <a:pt x="675" y="1107"/>
                  </a:cubicBezTo>
                  <a:cubicBezTo>
                    <a:pt x="760" y="1107"/>
                    <a:pt x="835" y="1002"/>
                    <a:pt x="761" y="910"/>
                  </a:cubicBezTo>
                  <a:cubicBezTo>
                    <a:pt x="561" y="659"/>
                    <a:pt x="385" y="358"/>
                    <a:pt x="235" y="57"/>
                  </a:cubicBezTo>
                  <a:cubicBezTo>
                    <a:pt x="211" y="18"/>
                    <a:pt x="177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4"/>
            <p:cNvSpPr/>
            <p:nvPr/>
          </p:nvSpPr>
          <p:spPr>
            <a:xfrm>
              <a:off x="7444487" y="3827609"/>
              <a:ext cx="26229" cy="28563"/>
            </a:xfrm>
            <a:custGeom>
              <a:avLst/>
              <a:gdLst/>
              <a:ahLst/>
              <a:cxnLst/>
              <a:rect l="l" t="t" r="r" b="b"/>
              <a:pathLst>
                <a:path w="888" h="967" extrusionOk="0">
                  <a:moveTo>
                    <a:pt x="152" y="0"/>
                  </a:moveTo>
                  <a:cubicBezTo>
                    <a:pt x="81" y="0"/>
                    <a:pt x="1" y="85"/>
                    <a:pt x="34" y="169"/>
                  </a:cubicBezTo>
                  <a:cubicBezTo>
                    <a:pt x="160" y="470"/>
                    <a:pt x="385" y="746"/>
                    <a:pt x="636" y="946"/>
                  </a:cubicBezTo>
                  <a:cubicBezTo>
                    <a:pt x="660" y="960"/>
                    <a:pt x="684" y="967"/>
                    <a:pt x="707" y="967"/>
                  </a:cubicBezTo>
                  <a:cubicBezTo>
                    <a:pt x="808" y="967"/>
                    <a:pt x="888" y="852"/>
                    <a:pt x="786" y="771"/>
                  </a:cubicBezTo>
                  <a:cubicBezTo>
                    <a:pt x="561" y="595"/>
                    <a:pt x="360" y="345"/>
                    <a:pt x="235" y="69"/>
                  </a:cubicBezTo>
                  <a:cubicBezTo>
                    <a:pt x="219" y="20"/>
                    <a:pt x="186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4"/>
            <p:cNvSpPr/>
            <p:nvPr/>
          </p:nvSpPr>
          <p:spPr>
            <a:xfrm>
              <a:off x="7959540" y="3389266"/>
              <a:ext cx="13233" cy="25343"/>
            </a:xfrm>
            <a:custGeom>
              <a:avLst/>
              <a:gdLst/>
              <a:ahLst/>
              <a:cxnLst/>
              <a:rect l="l" t="t" r="r" b="b"/>
              <a:pathLst>
                <a:path w="448" h="858" extrusionOk="0">
                  <a:moveTo>
                    <a:pt x="148" y="1"/>
                  </a:moveTo>
                  <a:cubicBezTo>
                    <a:pt x="79" y="1"/>
                    <a:pt x="1" y="55"/>
                    <a:pt x="16" y="147"/>
                  </a:cubicBezTo>
                  <a:lnTo>
                    <a:pt x="191" y="774"/>
                  </a:lnTo>
                  <a:cubicBezTo>
                    <a:pt x="211" y="833"/>
                    <a:pt x="258" y="857"/>
                    <a:pt x="305" y="857"/>
                  </a:cubicBezTo>
                  <a:cubicBezTo>
                    <a:pt x="376" y="857"/>
                    <a:pt x="447" y="800"/>
                    <a:pt x="417" y="724"/>
                  </a:cubicBezTo>
                  <a:lnTo>
                    <a:pt x="242" y="72"/>
                  </a:lnTo>
                  <a:cubicBezTo>
                    <a:pt x="232" y="23"/>
                    <a:pt x="192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4"/>
            <p:cNvSpPr/>
            <p:nvPr/>
          </p:nvSpPr>
          <p:spPr>
            <a:xfrm>
              <a:off x="7980276" y="3397802"/>
              <a:ext cx="17014" cy="27470"/>
            </a:xfrm>
            <a:custGeom>
              <a:avLst/>
              <a:gdLst/>
              <a:ahLst/>
              <a:cxnLst/>
              <a:rect l="l" t="t" r="r" b="b"/>
              <a:pathLst>
                <a:path w="576" h="930" extrusionOk="0">
                  <a:moveTo>
                    <a:pt x="146" y="0"/>
                  </a:moveTo>
                  <a:cubicBezTo>
                    <a:pt x="78" y="0"/>
                    <a:pt x="1" y="58"/>
                    <a:pt x="16" y="134"/>
                  </a:cubicBezTo>
                  <a:cubicBezTo>
                    <a:pt x="91" y="409"/>
                    <a:pt x="191" y="635"/>
                    <a:pt x="342" y="861"/>
                  </a:cubicBezTo>
                  <a:cubicBezTo>
                    <a:pt x="358" y="910"/>
                    <a:pt x="390" y="929"/>
                    <a:pt x="425" y="929"/>
                  </a:cubicBezTo>
                  <a:cubicBezTo>
                    <a:pt x="496" y="929"/>
                    <a:pt x="576" y="845"/>
                    <a:pt x="542" y="760"/>
                  </a:cubicBezTo>
                  <a:cubicBezTo>
                    <a:pt x="417" y="535"/>
                    <a:pt x="317" y="309"/>
                    <a:pt x="241" y="84"/>
                  </a:cubicBezTo>
                  <a:cubicBezTo>
                    <a:pt x="232" y="24"/>
                    <a:pt x="191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4"/>
            <p:cNvSpPr/>
            <p:nvPr/>
          </p:nvSpPr>
          <p:spPr>
            <a:xfrm>
              <a:off x="7474349" y="2551718"/>
              <a:ext cx="1278531" cy="874605"/>
            </a:xfrm>
            <a:custGeom>
              <a:avLst/>
              <a:gdLst/>
              <a:ahLst/>
              <a:cxnLst/>
              <a:rect l="l" t="t" r="r" b="b"/>
              <a:pathLst>
                <a:path w="43285" h="29610" extrusionOk="0">
                  <a:moveTo>
                    <a:pt x="18117" y="0"/>
                  </a:moveTo>
                  <a:cubicBezTo>
                    <a:pt x="14514" y="0"/>
                    <a:pt x="10748" y="750"/>
                    <a:pt x="8096" y="3139"/>
                  </a:cubicBezTo>
                  <a:cubicBezTo>
                    <a:pt x="6292" y="4768"/>
                    <a:pt x="5139" y="7023"/>
                    <a:pt x="4587" y="9379"/>
                  </a:cubicBezTo>
                  <a:cubicBezTo>
                    <a:pt x="4036" y="11735"/>
                    <a:pt x="4011" y="14166"/>
                    <a:pt x="4161" y="16572"/>
                  </a:cubicBezTo>
                  <a:cubicBezTo>
                    <a:pt x="4262" y="18151"/>
                    <a:pt x="4362" y="19931"/>
                    <a:pt x="3259" y="21083"/>
                  </a:cubicBezTo>
                  <a:cubicBezTo>
                    <a:pt x="2683" y="21660"/>
                    <a:pt x="1906" y="21986"/>
                    <a:pt x="1254" y="22437"/>
                  </a:cubicBezTo>
                  <a:cubicBezTo>
                    <a:pt x="577" y="22913"/>
                    <a:pt x="1" y="23640"/>
                    <a:pt x="126" y="24442"/>
                  </a:cubicBezTo>
                  <a:cubicBezTo>
                    <a:pt x="282" y="25182"/>
                    <a:pt x="1089" y="25635"/>
                    <a:pt x="1876" y="25635"/>
                  </a:cubicBezTo>
                  <a:cubicBezTo>
                    <a:pt x="2102" y="25635"/>
                    <a:pt x="2326" y="25598"/>
                    <a:pt x="2532" y="25520"/>
                  </a:cubicBezTo>
                  <a:cubicBezTo>
                    <a:pt x="3735" y="25094"/>
                    <a:pt x="4362" y="23865"/>
                    <a:pt x="5264" y="23013"/>
                  </a:cubicBezTo>
                  <a:cubicBezTo>
                    <a:pt x="5740" y="22562"/>
                    <a:pt x="6317" y="22211"/>
                    <a:pt x="6918" y="22011"/>
                  </a:cubicBezTo>
                  <a:cubicBezTo>
                    <a:pt x="7615" y="21762"/>
                    <a:pt x="8290" y="21651"/>
                    <a:pt x="8945" y="21651"/>
                  </a:cubicBezTo>
                  <a:cubicBezTo>
                    <a:pt x="13165" y="21651"/>
                    <a:pt x="16580" y="26244"/>
                    <a:pt x="20051" y="28001"/>
                  </a:cubicBezTo>
                  <a:cubicBezTo>
                    <a:pt x="22257" y="29104"/>
                    <a:pt x="24738" y="29555"/>
                    <a:pt x="27219" y="29605"/>
                  </a:cubicBezTo>
                  <a:cubicBezTo>
                    <a:pt x="27369" y="29608"/>
                    <a:pt x="27519" y="29609"/>
                    <a:pt x="27668" y="29609"/>
                  </a:cubicBezTo>
                  <a:cubicBezTo>
                    <a:pt x="29955" y="29609"/>
                    <a:pt x="32269" y="29245"/>
                    <a:pt x="34362" y="28352"/>
                  </a:cubicBezTo>
                  <a:cubicBezTo>
                    <a:pt x="38497" y="26597"/>
                    <a:pt x="41630" y="22738"/>
                    <a:pt x="42457" y="18402"/>
                  </a:cubicBezTo>
                  <a:cubicBezTo>
                    <a:pt x="43284" y="14041"/>
                    <a:pt x="41755" y="9329"/>
                    <a:pt x="38522" y="6246"/>
                  </a:cubicBezTo>
                  <a:cubicBezTo>
                    <a:pt x="35415" y="3264"/>
                    <a:pt x="31079" y="1885"/>
                    <a:pt x="26818" y="1008"/>
                  </a:cubicBezTo>
                  <a:cubicBezTo>
                    <a:pt x="24136" y="457"/>
                    <a:pt x="21404" y="56"/>
                    <a:pt x="18648" y="6"/>
                  </a:cubicBezTo>
                  <a:cubicBezTo>
                    <a:pt x="18471" y="2"/>
                    <a:pt x="18294" y="0"/>
                    <a:pt x="18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4"/>
            <p:cNvSpPr/>
            <p:nvPr/>
          </p:nvSpPr>
          <p:spPr>
            <a:xfrm>
              <a:off x="8489156" y="2723127"/>
              <a:ext cx="57362" cy="64421"/>
            </a:xfrm>
            <a:custGeom>
              <a:avLst/>
              <a:gdLst/>
              <a:ahLst/>
              <a:cxnLst/>
              <a:rect l="l" t="t" r="r" b="b"/>
              <a:pathLst>
                <a:path w="1942" h="2181" extrusionOk="0">
                  <a:moveTo>
                    <a:pt x="175" y="1"/>
                  </a:moveTo>
                  <a:cubicBezTo>
                    <a:pt x="74" y="1"/>
                    <a:pt x="0" y="154"/>
                    <a:pt x="106" y="218"/>
                  </a:cubicBezTo>
                  <a:cubicBezTo>
                    <a:pt x="833" y="669"/>
                    <a:pt x="1384" y="1321"/>
                    <a:pt x="1685" y="2097"/>
                  </a:cubicBezTo>
                  <a:cubicBezTo>
                    <a:pt x="1705" y="2157"/>
                    <a:pt x="1752" y="2181"/>
                    <a:pt x="1798" y="2181"/>
                  </a:cubicBezTo>
                  <a:cubicBezTo>
                    <a:pt x="1870" y="2181"/>
                    <a:pt x="1941" y="2123"/>
                    <a:pt x="1911" y="2047"/>
                  </a:cubicBezTo>
                  <a:cubicBezTo>
                    <a:pt x="1585" y="1195"/>
                    <a:pt x="1008" y="493"/>
                    <a:pt x="232" y="17"/>
                  </a:cubicBezTo>
                  <a:cubicBezTo>
                    <a:pt x="212" y="6"/>
                    <a:pt x="193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4"/>
            <p:cNvSpPr/>
            <p:nvPr/>
          </p:nvSpPr>
          <p:spPr>
            <a:xfrm>
              <a:off x="8557713" y="2804799"/>
              <a:ext cx="20913" cy="61615"/>
            </a:xfrm>
            <a:custGeom>
              <a:avLst/>
              <a:gdLst/>
              <a:ahLst/>
              <a:cxnLst/>
              <a:rect l="l" t="t" r="r" b="b"/>
              <a:pathLst>
                <a:path w="708" h="2086" extrusionOk="0">
                  <a:moveTo>
                    <a:pt x="146" y="1"/>
                  </a:moveTo>
                  <a:cubicBezTo>
                    <a:pt x="78" y="1"/>
                    <a:pt x="1" y="58"/>
                    <a:pt x="16" y="134"/>
                  </a:cubicBezTo>
                  <a:cubicBezTo>
                    <a:pt x="166" y="761"/>
                    <a:pt x="317" y="1388"/>
                    <a:pt x="467" y="2014"/>
                  </a:cubicBezTo>
                  <a:cubicBezTo>
                    <a:pt x="477" y="2063"/>
                    <a:pt x="517" y="2085"/>
                    <a:pt x="561" y="2085"/>
                  </a:cubicBezTo>
                  <a:cubicBezTo>
                    <a:pt x="630" y="2085"/>
                    <a:pt x="708" y="2031"/>
                    <a:pt x="692" y="1939"/>
                  </a:cubicBezTo>
                  <a:cubicBezTo>
                    <a:pt x="542" y="1312"/>
                    <a:pt x="392" y="711"/>
                    <a:pt x="241" y="84"/>
                  </a:cubicBezTo>
                  <a:cubicBezTo>
                    <a:pt x="231" y="25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4"/>
            <p:cNvSpPr/>
            <p:nvPr/>
          </p:nvSpPr>
          <p:spPr>
            <a:xfrm>
              <a:off x="8131008" y="3334296"/>
              <a:ext cx="101195" cy="18904"/>
            </a:xfrm>
            <a:custGeom>
              <a:avLst/>
              <a:gdLst/>
              <a:ahLst/>
              <a:cxnLst/>
              <a:rect l="l" t="t" r="r" b="b"/>
              <a:pathLst>
                <a:path w="3426" h="640" extrusionOk="0">
                  <a:moveTo>
                    <a:pt x="3234" y="1"/>
                  </a:moveTo>
                  <a:cubicBezTo>
                    <a:pt x="3226" y="1"/>
                    <a:pt x="3217" y="2"/>
                    <a:pt x="3209" y="3"/>
                  </a:cubicBezTo>
                  <a:cubicBezTo>
                    <a:pt x="2333" y="266"/>
                    <a:pt x="1439" y="414"/>
                    <a:pt x="526" y="414"/>
                  </a:cubicBezTo>
                  <a:cubicBezTo>
                    <a:pt x="393" y="414"/>
                    <a:pt x="260" y="410"/>
                    <a:pt x="126" y="404"/>
                  </a:cubicBezTo>
                  <a:cubicBezTo>
                    <a:pt x="1" y="404"/>
                    <a:pt x="1" y="630"/>
                    <a:pt x="126" y="630"/>
                  </a:cubicBezTo>
                  <a:cubicBezTo>
                    <a:pt x="263" y="636"/>
                    <a:pt x="399" y="639"/>
                    <a:pt x="535" y="639"/>
                  </a:cubicBezTo>
                  <a:cubicBezTo>
                    <a:pt x="1471" y="639"/>
                    <a:pt x="2387" y="491"/>
                    <a:pt x="3284" y="229"/>
                  </a:cubicBezTo>
                  <a:cubicBezTo>
                    <a:pt x="3425" y="181"/>
                    <a:pt x="3367" y="1"/>
                    <a:pt x="3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4"/>
            <p:cNvSpPr/>
            <p:nvPr/>
          </p:nvSpPr>
          <p:spPr>
            <a:xfrm>
              <a:off x="8195637" y="3294656"/>
              <a:ext cx="66607" cy="15537"/>
            </a:xfrm>
            <a:custGeom>
              <a:avLst/>
              <a:gdLst/>
              <a:ahLst/>
              <a:cxnLst/>
              <a:rect l="l" t="t" r="r" b="b"/>
              <a:pathLst>
                <a:path w="2255" h="526" extrusionOk="0">
                  <a:moveTo>
                    <a:pt x="2080" y="0"/>
                  </a:moveTo>
                  <a:cubicBezTo>
                    <a:pt x="2062" y="0"/>
                    <a:pt x="2042" y="5"/>
                    <a:pt x="2023" y="17"/>
                  </a:cubicBezTo>
                  <a:cubicBezTo>
                    <a:pt x="1627" y="206"/>
                    <a:pt x="1207" y="301"/>
                    <a:pt x="779" y="301"/>
                  </a:cubicBezTo>
                  <a:cubicBezTo>
                    <a:pt x="585" y="301"/>
                    <a:pt x="389" y="281"/>
                    <a:pt x="194" y="242"/>
                  </a:cubicBezTo>
                  <a:cubicBezTo>
                    <a:pt x="186" y="241"/>
                    <a:pt x="178" y="240"/>
                    <a:pt x="171" y="240"/>
                  </a:cubicBezTo>
                  <a:cubicBezTo>
                    <a:pt x="38" y="240"/>
                    <a:pt x="1" y="444"/>
                    <a:pt x="143" y="468"/>
                  </a:cubicBezTo>
                  <a:cubicBezTo>
                    <a:pt x="351" y="506"/>
                    <a:pt x="558" y="526"/>
                    <a:pt x="765" y="526"/>
                  </a:cubicBezTo>
                  <a:cubicBezTo>
                    <a:pt x="1233" y="526"/>
                    <a:pt x="1697" y="426"/>
                    <a:pt x="2148" y="217"/>
                  </a:cubicBezTo>
                  <a:cubicBezTo>
                    <a:pt x="2254" y="154"/>
                    <a:pt x="2181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4"/>
            <p:cNvSpPr/>
            <p:nvPr/>
          </p:nvSpPr>
          <p:spPr>
            <a:xfrm>
              <a:off x="8383410" y="2909511"/>
              <a:ext cx="20056" cy="65307"/>
            </a:xfrm>
            <a:custGeom>
              <a:avLst/>
              <a:gdLst/>
              <a:ahLst/>
              <a:cxnLst/>
              <a:rect l="l" t="t" r="r" b="b"/>
              <a:pathLst>
                <a:path w="679" h="2211" extrusionOk="0">
                  <a:moveTo>
                    <a:pt x="356" y="1"/>
                  </a:moveTo>
                  <a:cubicBezTo>
                    <a:pt x="291" y="1"/>
                    <a:pt x="223" y="49"/>
                    <a:pt x="253" y="123"/>
                  </a:cubicBezTo>
                  <a:cubicBezTo>
                    <a:pt x="428" y="775"/>
                    <a:pt x="378" y="1427"/>
                    <a:pt x="52" y="2028"/>
                  </a:cubicBezTo>
                  <a:cubicBezTo>
                    <a:pt x="1" y="2131"/>
                    <a:pt x="78" y="2210"/>
                    <a:pt x="156" y="2210"/>
                  </a:cubicBezTo>
                  <a:cubicBezTo>
                    <a:pt x="192" y="2210"/>
                    <a:pt x="229" y="2193"/>
                    <a:pt x="253" y="2153"/>
                  </a:cubicBezTo>
                  <a:cubicBezTo>
                    <a:pt x="603" y="1502"/>
                    <a:pt x="679" y="775"/>
                    <a:pt x="453" y="73"/>
                  </a:cubicBezTo>
                  <a:cubicBezTo>
                    <a:pt x="443" y="23"/>
                    <a:pt x="400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4"/>
            <p:cNvSpPr/>
            <p:nvPr/>
          </p:nvSpPr>
          <p:spPr>
            <a:xfrm>
              <a:off x="8403318" y="2944602"/>
              <a:ext cx="26791" cy="47171"/>
            </a:xfrm>
            <a:custGeom>
              <a:avLst/>
              <a:gdLst/>
              <a:ahLst/>
              <a:cxnLst/>
              <a:rect l="l" t="t" r="r" b="b"/>
              <a:pathLst>
                <a:path w="907" h="1597" extrusionOk="0">
                  <a:moveTo>
                    <a:pt x="791" y="1"/>
                  </a:moveTo>
                  <a:cubicBezTo>
                    <a:pt x="731" y="1"/>
                    <a:pt x="669" y="38"/>
                    <a:pt x="656" y="113"/>
                  </a:cubicBezTo>
                  <a:cubicBezTo>
                    <a:pt x="656" y="615"/>
                    <a:pt x="456" y="1066"/>
                    <a:pt x="80" y="1391"/>
                  </a:cubicBezTo>
                  <a:cubicBezTo>
                    <a:pt x="1" y="1471"/>
                    <a:pt x="78" y="1597"/>
                    <a:pt x="163" y="1597"/>
                  </a:cubicBezTo>
                  <a:cubicBezTo>
                    <a:pt x="186" y="1597"/>
                    <a:pt x="209" y="1588"/>
                    <a:pt x="230" y="1567"/>
                  </a:cubicBezTo>
                  <a:cubicBezTo>
                    <a:pt x="656" y="1166"/>
                    <a:pt x="882" y="665"/>
                    <a:pt x="907" y="113"/>
                  </a:cubicBezTo>
                  <a:cubicBezTo>
                    <a:pt x="907" y="38"/>
                    <a:pt x="851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4"/>
            <p:cNvSpPr/>
            <p:nvPr/>
          </p:nvSpPr>
          <p:spPr>
            <a:xfrm>
              <a:off x="7932897" y="2968055"/>
              <a:ext cx="22744" cy="33436"/>
            </a:xfrm>
            <a:custGeom>
              <a:avLst/>
              <a:gdLst/>
              <a:ahLst/>
              <a:cxnLst/>
              <a:rect l="l" t="t" r="r" b="b"/>
              <a:pathLst>
                <a:path w="770" h="1132" extrusionOk="0">
                  <a:moveTo>
                    <a:pt x="147" y="0"/>
                  </a:moveTo>
                  <a:cubicBezTo>
                    <a:pt x="79" y="0"/>
                    <a:pt x="0" y="55"/>
                    <a:pt x="16" y="146"/>
                  </a:cubicBezTo>
                  <a:cubicBezTo>
                    <a:pt x="66" y="522"/>
                    <a:pt x="266" y="848"/>
                    <a:pt x="542" y="1099"/>
                  </a:cubicBezTo>
                  <a:cubicBezTo>
                    <a:pt x="565" y="1122"/>
                    <a:pt x="591" y="1132"/>
                    <a:pt x="616" y="1132"/>
                  </a:cubicBezTo>
                  <a:cubicBezTo>
                    <a:pt x="699" y="1132"/>
                    <a:pt x="769" y="1025"/>
                    <a:pt x="692" y="948"/>
                  </a:cubicBezTo>
                  <a:cubicBezTo>
                    <a:pt x="442" y="698"/>
                    <a:pt x="291" y="422"/>
                    <a:pt x="241" y="71"/>
                  </a:cubicBezTo>
                  <a:cubicBezTo>
                    <a:pt x="232" y="22"/>
                    <a:pt x="191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4"/>
            <p:cNvSpPr/>
            <p:nvPr/>
          </p:nvSpPr>
          <p:spPr>
            <a:xfrm>
              <a:off x="7956941" y="2973047"/>
              <a:ext cx="44720" cy="36124"/>
            </a:xfrm>
            <a:custGeom>
              <a:avLst/>
              <a:gdLst/>
              <a:ahLst/>
              <a:cxnLst/>
              <a:rect l="l" t="t" r="r" b="b"/>
              <a:pathLst>
                <a:path w="1514" h="1223" extrusionOk="0">
                  <a:moveTo>
                    <a:pt x="166" y="1"/>
                  </a:moveTo>
                  <a:cubicBezTo>
                    <a:pt x="85" y="1"/>
                    <a:pt x="1" y="89"/>
                    <a:pt x="54" y="178"/>
                  </a:cubicBezTo>
                  <a:cubicBezTo>
                    <a:pt x="405" y="604"/>
                    <a:pt x="806" y="955"/>
                    <a:pt x="1282" y="1205"/>
                  </a:cubicBezTo>
                  <a:cubicBezTo>
                    <a:pt x="1305" y="1217"/>
                    <a:pt x="1327" y="1222"/>
                    <a:pt x="1347" y="1222"/>
                  </a:cubicBezTo>
                  <a:cubicBezTo>
                    <a:pt x="1458" y="1222"/>
                    <a:pt x="1513" y="1069"/>
                    <a:pt x="1407" y="1005"/>
                  </a:cubicBezTo>
                  <a:cubicBezTo>
                    <a:pt x="956" y="779"/>
                    <a:pt x="580" y="454"/>
                    <a:pt x="254" y="53"/>
                  </a:cubicBezTo>
                  <a:cubicBezTo>
                    <a:pt x="232" y="16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4"/>
            <p:cNvSpPr/>
            <p:nvPr/>
          </p:nvSpPr>
          <p:spPr>
            <a:xfrm>
              <a:off x="7039787" y="2338425"/>
              <a:ext cx="854343" cy="526624"/>
            </a:xfrm>
            <a:custGeom>
              <a:avLst/>
              <a:gdLst/>
              <a:ahLst/>
              <a:cxnLst/>
              <a:rect l="l" t="t" r="r" b="b"/>
              <a:pathLst>
                <a:path w="28924" h="17829" extrusionOk="0">
                  <a:moveTo>
                    <a:pt x="11418" y="1"/>
                  </a:moveTo>
                  <a:cubicBezTo>
                    <a:pt x="3978" y="1"/>
                    <a:pt x="1" y="3668"/>
                    <a:pt x="1" y="3668"/>
                  </a:cubicBezTo>
                  <a:lnTo>
                    <a:pt x="16918" y="17828"/>
                  </a:lnTo>
                  <a:lnTo>
                    <a:pt x="21054" y="8329"/>
                  </a:lnTo>
                  <a:lnTo>
                    <a:pt x="21154" y="8104"/>
                  </a:lnTo>
                  <a:lnTo>
                    <a:pt x="21380" y="8254"/>
                  </a:lnTo>
                  <a:lnTo>
                    <a:pt x="28923" y="12866"/>
                  </a:lnTo>
                  <a:cubicBezTo>
                    <a:pt x="28923" y="12866"/>
                    <a:pt x="27144" y="2740"/>
                    <a:pt x="16467" y="535"/>
                  </a:cubicBezTo>
                  <a:cubicBezTo>
                    <a:pt x="14639" y="157"/>
                    <a:pt x="1295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4"/>
            <p:cNvSpPr/>
            <p:nvPr/>
          </p:nvSpPr>
          <p:spPr>
            <a:xfrm>
              <a:off x="6889527" y="2410025"/>
              <a:ext cx="707748" cy="578640"/>
            </a:xfrm>
            <a:custGeom>
              <a:avLst/>
              <a:gdLst/>
              <a:ahLst/>
              <a:cxnLst/>
              <a:rect l="l" t="t" r="r" b="b"/>
              <a:pathLst>
                <a:path w="23961" h="19590" extrusionOk="0">
                  <a:moveTo>
                    <a:pt x="6375" y="1"/>
                  </a:moveTo>
                  <a:cubicBezTo>
                    <a:pt x="5042" y="1"/>
                    <a:pt x="3833" y="253"/>
                    <a:pt x="2882" y="818"/>
                  </a:cubicBezTo>
                  <a:cubicBezTo>
                    <a:pt x="0" y="2547"/>
                    <a:pt x="376" y="6833"/>
                    <a:pt x="376" y="6833"/>
                  </a:cubicBezTo>
                  <a:lnTo>
                    <a:pt x="20000" y="19590"/>
                  </a:lnTo>
                  <a:cubicBezTo>
                    <a:pt x="20000" y="19590"/>
                    <a:pt x="23609" y="19364"/>
                    <a:pt x="23785" y="16407"/>
                  </a:cubicBezTo>
                  <a:cubicBezTo>
                    <a:pt x="23960" y="13424"/>
                    <a:pt x="18822" y="5053"/>
                    <a:pt x="14963" y="2672"/>
                  </a:cubicBezTo>
                  <a:cubicBezTo>
                    <a:pt x="12381" y="1070"/>
                    <a:pt x="9119" y="1"/>
                    <a:pt x="6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4"/>
            <p:cNvSpPr/>
            <p:nvPr/>
          </p:nvSpPr>
          <p:spPr>
            <a:xfrm>
              <a:off x="7751977" y="2585923"/>
              <a:ext cx="316140" cy="311916"/>
            </a:xfrm>
            <a:custGeom>
              <a:avLst/>
              <a:gdLst/>
              <a:ahLst/>
              <a:cxnLst/>
              <a:rect l="l" t="t" r="r" b="b"/>
              <a:pathLst>
                <a:path w="10703" h="10560" extrusionOk="0">
                  <a:moveTo>
                    <a:pt x="4408" y="0"/>
                  </a:moveTo>
                  <a:cubicBezTo>
                    <a:pt x="4401" y="0"/>
                    <a:pt x="4394" y="0"/>
                    <a:pt x="4386" y="1"/>
                  </a:cubicBezTo>
                  <a:cubicBezTo>
                    <a:pt x="3233" y="51"/>
                    <a:pt x="4437" y="4211"/>
                    <a:pt x="4437" y="4211"/>
                  </a:cubicBezTo>
                  <a:cubicBezTo>
                    <a:pt x="4437" y="4211"/>
                    <a:pt x="3423" y="1390"/>
                    <a:pt x="2387" y="1390"/>
                  </a:cubicBezTo>
                  <a:cubicBezTo>
                    <a:pt x="2318" y="1390"/>
                    <a:pt x="2250" y="1403"/>
                    <a:pt x="2181" y="1429"/>
                  </a:cubicBezTo>
                  <a:cubicBezTo>
                    <a:pt x="1103" y="1855"/>
                    <a:pt x="3885" y="5013"/>
                    <a:pt x="3885" y="5013"/>
                  </a:cubicBezTo>
                  <a:cubicBezTo>
                    <a:pt x="3885" y="5013"/>
                    <a:pt x="2031" y="4145"/>
                    <a:pt x="1006" y="4145"/>
                  </a:cubicBezTo>
                  <a:cubicBezTo>
                    <a:pt x="694" y="4145"/>
                    <a:pt x="458" y="4226"/>
                    <a:pt x="376" y="4437"/>
                  </a:cubicBezTo>
                  <a:cubicBezTo>
                    <a:pt x="0" y="5314"/>
                    <a:pt x="3710" y="6091"/>
                    <a:pt x="3710" y="6091"/>
                  </a:cubicBezTo>
                  <a:cubicBezTo>
                    <a:pt x="3710" y="6091"/>
                    <a:pt x="552" y="6968"/>
                    <a:pt x="903" y="7971"/>
                  </a:cubicBezTo>
                  <a:cubicBezTo>
                    <a:pt x="999" y="8228"/>
                    <a:pt x="1262" y="8323"/>
                    <a:pt x="1599" y="8323"/>
                  </a:cubicBezTo>
                  <a:cubicBezTo>
                    <a:pt x="2578" y="8323"/>
                    <a:pt x="4186" y="7520"/>
                    <a:pt x="4186" y="7519"/>
                  </a:cubicBezTo>
                  <a:lnTo>
                    <a:pt x="4186" y="7519"/>
                  </a:lnTo>
                  <a:cubicBezTo>
                    <a:pt x="4186" y="7520"/>
                    <a:pt x="2858" y="9600"/>
                    <a:pt x="3835" y="10452"/>
                  </a:cubicBezTo>
                  <a:cubicBezTo>
                    <a:pt x="3920" y="10526"/>
                    <a:pt x="4004" y="10560"/>
                    <a:pt x="4086" y="10560"/>
                  </a:cubicBezTo>
                  <a:cubicBezTo>
                    <a:pt x="4942" y="10560"/>
                    <a:pt x="5589" y="6843"/>
                    <a:pt x="5589" y="6843"/>
                  </a:cubicBezTo>
                  <a:cubicBezTo>
                    <a:pt x="5589" y="6843"/>
                    <a:pt x="6152" y="10487"/>
                    <a:pt x="7191" y="10487"/>
                  </a:cubicBezTo>
                  <a:cubicBezTo>
                    <a:pt x="7249" y="10487"/>
                    <a:pt x="7308" y="10476"/>
                    <a:pt x="7369" y="10452"/>
                  </a:cubicBezTo>
                  <a:cubicBezTo>
                    <a:pt x="8522" y="9976"/>
                    <a:pt x="6567" y="6392"/>
                    <a:pt x="6567" y="6392"/>
                  </a:cubicBezTo>
                  <a:lnTo>
                    <a:pt x="6567" y="6392"/>
                  </a:lnTo>
                  <a:cubicBezTo>
                    <a:pt x="6567" y="6392"/>
                    <a:pt x="8424" y="8185"/>
                    <a:pt x="9485" y="8185"/>
                  </a:cubicBezTo>
                  <a:cubicBezTo>
                    <a:pt x="9758" y="8185"/>
                    <a:pt x="9978" y="8067"/>
                    <a:pt x="10101" y="7770"/>
                  </a:cubicBezTo>
                  <a:cubicBezTo>
                    <a:pt x="10702" y="6341"/>
                    <a:pt x="6818" y="5339"/>
                    <a:pt x="6817" y="5339"/>
                  </a:cubicBezTo>
                  <a:lnTo>
                    <a:pt x="6817" y="5339"/>
                  </a:lnTo>
                  <a:cubicBezTo>
                    <a:pt x="6818" y="5339"/>
                    <a:pt x="7035" y="5353"/>
                    <a:pt x="7360" y="5353"/>
                  </a:cubicBezTo>
                  <a:cubicBezTo>
                    <a:pt x="8334" y="5353"/>
                    <a:pt x="10270" y="5226"/>
                    <a:pt x="10176" y="4211"/>
                  </a:cubicBezTo>
                  <a:cubicBezTo>
                    <a:pt x="10138" y="3805"/>
                    <a:pt x="9798" y="3663"/>
                    <a:pt x="9341" y="3663"/>
                  </a:cubicBezTo>
                  <a:cubicBezTo>
                    <a:pt x="8274" y="3663"/>
                    <a:pt x="6567" y="4437"/>
                    <a:pt x="6567" y="4437"/>
                  </a:cubicBezTo>
                  <a:cubicBezTo>
                    <a:pt x="6567" y="4437"/>
                    <a:pt x="9424" y="1304"/>
                    <a:pt x="8271" y="878"/>
                  </a:cubicBezTo>
                  <a:cubicBezTo>
                    <a:pt x="8212" y="857"/>
                    <a:pt x="8153" y="848"/>
                    <a:pt x="8092" y="848"/>
                  </a:cubicBezTo>
                  <a:cubicBezTo>
                    <a:pt x="6966" y="848"/>
                    <a:pt x="5589" y="4211"/>
                    <a:pt x="5589" y="4211"/>
                  </a:cubicBezTo>
                  <a:cubicBezTo>
                    <a:pt x="5589" y="3937"/>
                    <a:pt x="5540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4"/>
            <p:cNvSpPr/>
            <p:nvPr/>
          </p:nvSpPr>
          <p:spPr>
            <a:xfrm>
              <a:off x="7039374" y="2391593"/>
              <a:ext cx="9334" cy="32698"/>
            </a:xfrm>
            <a:custGeom>
              <a:avLst/>
              <a:gdLst/>
              <a:ahLst/>
              <a:cxnLst/>
              <a:rect l="l" t="t" r="r" b="b"/>
              <a:pathLst>
                <a:path w="316" h="1107" extrusionOk="0">
                  <a:moveTo>
                    <a:pt x="181" y="1"/>
                  </a:moveTo>
                  <a:cubicBezTo>
                    <a:pt x="122" y="1"/>
                    <a:pt x="65" y="38"/>
                    <a:pt x="65" y="113"/>
                  </a:cubicBezTo>
                  <a:cubicBezTo>
                    <a:pt x="90" y="389"/>
                    <a:pt x="65" y="690"/>
                    <a:pt x="15" y="966"/>
                  </a:cubicBezTo>
                  <a:cubicBezTo>
                    <a:pt x="0" y="1053"/>
                    <a:pt x="71" y="1106"/>
                    <a:pt x="137" y="1106"/>
                  </a:cubicBezTo>
                  <a:cubicBezTo>
                    <a:pt x="184" y="1106"/>
                    <a:pt x="230" y="1079"/>
                    <a:pt x="241" y="1016"/>
                  </a:cubicBezTo>
                  <a:cubicBezTo>
                    <a:pt x="291" y="715"/>
                    <a:pt x="316" y="414"/>
                    <a:pt x="316" y="113"/>
                  </a:cubicBezTo>
                  <a:cubicBezTo>
                    <a:pt x="303" y="38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4"/>
            <p:cNvSpPr/>
            <p:nvPr/>
          </p:nvSpPr>
          <p:spPr>
            <a:xfrm>
              <a:off x="7056092" y="2395108"/>
              <a:ext cx="8182" cy="32787"/>
            </a:xfrm>
            <a:custGeom>
              <a:avLst/>
              <a:gdLst/>
              <a:ahLst/>
              <a:cxnLst/>
              <a:rect l="l" t="t" r="r" b="b"/>
              <a:pathLst>
                <a:path w="277" h="1110" extrusionOk="0">
                  <a:moveTo>
                    <a:pt x="160" y="1"/>
                  </a:moveTo>
                  <a:cubicBezTo>
                    <a:pt x="101" y="1"/>
                    <a:pt x="38" y="32"/>
                    <a:pt x="25" y="95"/>
                  </a:cubicBezTo>
                  <a:cubicBezTo>
                    <a:pt x="0" y="395"/>
                    <a:pt x="0" y="696"/>
                    <a:pt x="0" y="997"/>
                  </a:cubicBezTo>
                  <a:cubicBezTo>
                    <a:pt x="13" y="1072"/>
                    <a:pt x="76" y="1110"/>
                    <a:pt x="135" y="1110"/>
                  </a:cubicBezTo>
                  <a:cubicBezTo>
                    <a:pt x="195" y="1110"/>
                    <a:pt x="251" y="1072"/>
                    <a:pt x="251" y="997"/>
                  </a:cubicBezTo>
                  <a:cubicBezTo>
                    <a:pt x="226" y="696"/>
                    <a:pt x="226" y="395"/>
                    <a:pt x="276" y="95"/>
                  </a:cubicBezTo>
                  <a:cubicBezTo>
                    <a:pt x="276" y="32"/>
                    <a:pt x="220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4"/>
            <p:cNvSpPr/>
            <p:nvPr/>
          </p:nvSpPr>
          <p:spPr>
            <a:xfrm>
              <a:off x="7124886" y="2449665"/>
              <a:ext cx="15714" cy="19524"/>
            </a:xfrm>
            <a:custGeom>
              <a:avLst/>
              <a:gdLst/>
              <a:ahLst/>
              <a:cxnLst/>
              <a:rect l="l" t="t" r="r" b="b"/>
              <a:pathLst>
                <a:path w="532" h="661" extrusionOk="0">
                  <a:moveTo>
                    <a:pt x="366" y="0"/>
                  </a:moveTo>
                  <a:cubicBezTo>
                    <a:pt x="333" y="0"/>
                    <a:pt x="300" y="15"/>
                    <a:pt x="278" y="52"/>
                  </a:cubicBezTo>
                  <a:cubicBezTo>
                    <a:pt x="203" y="203"/>
                    <a:pt x="128" y="353"/>
                    <a:pt x="52" y="478"/>
                  </a:cubicBezTo>
                  <a:cubicBezTo>
                    <a:pt x="1" y="581"/>
                    <a:pt x="78" y="660"/>
                    <a:pt x="156" y="660"/>
                  </a:cubicBezTo>
                  <a:cubicBezTo>
                    <a:pt x="193" y="660"/>
                    <a:pt x="229" y="643"/>
                    <a:pt x="253" y="604"/>
                  </a:cubicBezTo>
                  <a:cubicBezTo>
                    <a:pt x="328" y="453"/>
                    <a:pt x="403" y="328"/>
                    <a:pt x="478" y="177"/>
                  </a:cubicBezTo>
                  <a:cubicBezTo>
                    <a:pt x="532" y="89"/>
                    <a:pt x="447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4"/>
            <p:cNvSpPr/>
            <p:nvPr/>
          </p:nvSpPr>
          <p:spPr>
            <a:xfrm>
              <a:off x="7137351" y="2454834"/>
              <a:ext cx="12878" cy="19199"/>
            </a:xfrm>
            <a:custGeom>
              <a:avLst/>
              <a:gdLst/>
              <a:ahLst/>
              <a:cxnLst/>
              <a:rect l="l" t="t" r="r" b="b"/>
              <a:pathLst>
                <a:path w="436" h="650" extrusionOk="0">
                  <a:moveTo>
                    <a:pt x="270" y="1"/>
                  </a:moveTo>
                  <a:cubicBezTo>
                    <a:pt x="237" y="1"/>
                    <a:pt x="204" y="16"/>
                    <a:pt x="182" y="53"/>
                  </a:cubicBezTo>
                  <a:cubicBezTo>
                    <a:pt x="107" y="203"/>
                    <a:pt x="56" y="353"/>
                    <a:pt x="31" y="504"/>
                  </a:cubicBezTo>
                  <a:cubicBezTo>
                    <a:pt x="1" y="595"/>
                    <a:pt x="73" y="650"/>
                    <a:pt x="145" y="650"/>
                  </a:cubicBezTo>
                  <a:cubicBezTo>
                    <a:pt x="191" y="650"/>
                    <a:pt x="237" y="628"/>
                    <a:pt x="257" y="579"/>
                  </a:cubicBezTo>
                  <a:cubicBezTo>
                    <a:pt x="282" y="429"/>
                    <a:pt x="332" y="303"/>
                    <a:pt x="382" y="178"/>
                  </a:cubicBezTo>
                  <a:cubicBezTo>
                    <a:pt x="435" y="89"/>
                    <a:pt x="351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4"/>
            <p:cNvSpPr/>
            <p:nvPr/>
          </p:nvSpPr>
          <p:spPr>
            <a:xfrm>
              <a:off x="7369342" y="2579395"/>
              <a:ext cx="27352" cy="24044"/>
            </a:xfrm>
            <a:custGeom>
              <a:avLst/>
              <a:gdLst/>
              <a:ahLst/>
              <a:cxnLst/>
              <a:rect l="l" t="t" r="r" b="b"/>
              <a:pathLst>
                <a:path w="926" h="814" extrusionOk="0">
                  <a:moveTo>
                    <a:pt x="722" y="1"/>
                  </a:moveTo>
                  <a:cubicBezTo>
                    <a:pt x="698" y="1"/>
                    <a:pt x="672" y="7"/>
                    <a:pt x="649" y="21"/>
                  </a:cubicBezTo>
                  <a:cubicBezTo>
                    <a:pt x="423" y="197"/>
                    <a:pt x="223" y="422"/>
                    <a:pt x="72" y="648"/>
                  </a:cubicBezTo>
                  <a:cubicBezTo>
                    <a:pt x="1" y="737"/>
                    <a:pt x="82" y="814"/>
                    <a:pt x="171" y="814"/>
                  </a:cubicBezTo>
                  <a:cubicBezTo>
                    <a:pt x="207" y="814"/>
                    <a:pt x="244" y="802"/>
                    <a:pt x="273" y="773"/>
                  </a:cubicBezTo>
                  <a:cubicBezTo>
                    <a:pt x="423" y="547"/>
                    <a:pt x="598" y="347"/>
                    <a:pt x="824" y="197"/>
                  </a:cubicBezTo>
                  <a:cubicBezTo>
                    <a:pt x="926" y="115"/>
                    <a:pt x="829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4"/>
            <p:cNvSpPr/>
            <p:nvPr/>
          </p:nvSpPr>
          <p:spPr>
            <a:xfrm>
              <a:off x="7377258" y="2593101"/>
              <a:ext cx="27588" cy="23364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769" y="0"/>
                  </a:moveTo>
                  <a:cubicBezTo>
                    <a:pt x="741" y="0"/>
                    <a:pt x="710" y="10"/>
                    <a:pt x="681" y="33"/>
                  </a:cubicBezTo>
                  <a:lnTo>
                    <a:pt x="80" y="585"/>
                  </a:lnTo>
                  <a:cubicBezTo>
                    <a:pt x="1" y="664"/>
                    <a:pt x="78" y="790"/>
                    <a:pt x="163" y="790"/>
                  </a:cubicBezTo>
                  <a:cubicBezTo>
                    <a:pt x="186" y="790"/>
                    <a:pt x="209" y="781"/>
                    <a:pt x="230" y="760"/>
                  </a:cubicBezTo>
                  <a:lnTo>
                    <a:pt x="857" y="184"/>
                  </a:lnTo>
                  <a:cubicBezTo>
                    <a:pt x="934" y="107"/>
                    <a:pt x="863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4"/>
            <p:cNvSpPr/>
            <p:nvPr/>
          </p:nvSpPr>
          <p:spPr>
            <a:xfrm>
              <a:off x="7348311" y="2481005"/>
              <a:ext cx="28356" cy="31457"/>
            </a:xfrm>
            <a:custGeom>
              <a:avLst/>
              <a:gdLst/>
              <a:ahLst/>
              <a:cxnLst/>
              <a:rect l="l" t="t" r="r" b="b"/>
              <a:pathLst>
                <a:path w="960" h="1065" extrusionOk="0">
                  <a:moveTo>
                    <a:pt x="802" y="0"/>
                  </a:moveTo>
                  <a:cubicBezTo>
                    <a:pt x="777" y="0"/>
                    <a:pt x="753" y="13"/>
                    <a:pt x="734" y="44"/>
                  </a:cubicBezTo>
                  <a:cubicBezTo>
                    <a:pt x="508" y="319"/>
                    <a:pt x="283" y="595"/>
                    <a:pt x="57" y="871"/>
                  </a:cubicBezTo>
                  <a:cubicBezTo>
                    <a:pt x="1" y="946"/>
                    <a:pt x="72" y="1065"/>
                    <a:pt x="154" y="1065"/>
                  </a:cubicBezTo>
                  <a:cubicBezTo>
                    <a:pt x="180" y="1065"/>
                    <a:pt x="208" y="1052"/>
                    <a:pt x="233" y="1021"/>
                  </a:cubicBezTo>
                  <a:cubicBezTo>
                    <a:pt x="458" y="746"/>
                    <a:pt x="659" y="470"/>
                    <a:pt x="884" y="194"/>
                  </a:cubicBezTo>
                  <a:cubicBezTo>
                    <a:pt x="960" y="119"/>
                    <a:pt x="879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4"/>
            <p:cNvSpPr/>
            <p:nvPr/>
          </p:nvSpPr>
          <p:spPr>
            <a:xfrm>
              <a:off x="7355105" y="2499820"/>
              <a:ext cx="23098" cy="18993"/>
            </a:xfrm>
            <a:custGeom>
              <a:avLst/>
              <a:gdLst/>
              <a:ahLst/>
              <a:cxnLst/>
              <a:rect l="l" t="t" r="r" b="b"/>
              <a:pathLst>
                <a:path w="782" h="643" extrusionOk="0">
                  <a:moveTo>
                    <a:pt x="607" y="0"/>
                  </a:moveTo>
                  <a:cubicBezTo>
                    <a:pt x="580" y="0"/>
                    <a:pt x="552" y="10"/>
                    <a:pt x="529" y="33"/>
                  </a:cubicBezTo>
                  <a:cubicBezTo>
                    <a:pt x="379" y="159"/>
                    <a:pt x="228" y="309"/>
                    <a:pt x="78" y="459"/>
                  </a:cubicBezTo>
                  <a:cubicBezTo>
                    <a:pt x="1" y="536"/>
                    <a:pt x="86" y="643"/>
                    <a:pt x="176" y="643"/>
                  </a:cubicBezTo>
                  <a:cubicBezTo>
                    <a:pt x="203" y="643"/>
                    <a:pt x="230" y="633"/>
                    <a:pt x="253" y="610"/>
                  </a:cubicBezTo>
                  <a:cubicBezTo>
                    <a:pt x="404" y="484"/>
                    <a:pt x="554" y="334"/>
                    <a:pt x="705" y="184"/>
                  </a:cubicBezTo>
                  <a:cubicBezTo>
                    <a:pt x="781" y="107"/>
                    <a:pt x="696" y="0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4"/>
            <p:cNvSpPr/>
            <p:nvPr/>
          </p:nvSpPr>
          <p:spPr>
            <a:xfrm>
              <a:off x="7495499" y="2769295"/>
              <a:ext cx="28740" cy="14562"/>
            </a:xfrm>
            <a:custGeom>
              <a:avLst/>
              <a:gdLst/>
              <a:ahLst/>
              <a:cxnLst/>
              <a:rect l="l" t="t" r="r" b="b"/>
              <a:pathLst>
                <a:path w="973" h="493" extrusionOk="0">
                  <a:moveTo>
                    <a:pt x="779" y="0"/>
                  </a:moveTo>
                  <a:cubicBezTo>
                    <a:pt x="766" y="0"/>
                    <a:pt x="752" y="3"/>
                    <a:pt x="738" y="8"/>
                  </a:cubicBezTo>
                  <a:cubicBezTo>
                    <a:pt x="513" y="108"/>
                    <a:pt x="312" y="184"/>
                    <a:pt x="112" y="284"/>
                  </a:cubicBezTo>
                  <a:cubicBezTo>
                    <a:pt x="0" y="328"/>
                    <a:pt x="68" y="492"/>
                    <a:pt x="190" y="492"/>
                  </a:cubicBezTo>
                  <a:cubicBezTo>
                    <a:pt x="205" y="492"/>
                    <a:pt x="221" y="490"/>
                    <a:pt x="237" y="484"/>
                  </a:cubicBezTo>
                  <a:cubicBezTo>
                    <a:pt x="438" y="384"/>
                    <a:pt x="638" y="309"/>
                    <a:pt x="839" y="209"/>
                  </a:cubicBezTo>
                  <a:cubicBezTo>
                    <a:pt x="973" y="164"/>
                    <a:pt x="888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4"/>
            <p:cNvSpPr/>
            <p:nvPr/>
          </p:nvSpPr>
          <p:spPr>
            <a:xfrm>
              <a:off x="7501761" y="2788228"/>
              <a:ext cx="24546" cy="11667"/>
            </a:xfrm>
            <a:custGeom>
              <a:avLst/>
              <a:gdLst/>
              <a:ahLst/>
              <a:cxnLst/>
              <a:rect l="l" t="t" r="r" b="b"/>
              <a:pathLst>
                <a:path w="831" h="395" extrusionOk="0">
                  <a:moveTo>
                    <a:pt x="664" y="0"/>
                  </a:moveTo>
                  <a:cubicBezTo>
                    <a:pt x="644" y="0"/>
                    <a:pt x="623" y="6"/>
                    <a:pt x="602" y="19"/>
                  </a:cubicBezTo>
                  <a:cubicBezTo>
                    <a:pt x="451" y="94"/>
                    <a:pt x="301" y="144"/>
                    <a:pt x="125" y="169"/>
                  </a:cubicBezTo>
                  <a:cubicBezTo>
                    <a:pt x="0" y="194"/>
                    <a:pt x="50" y="395"/>
                    <a:pt x="201" y="395"/>
                  </a:cubicBezTo>
                  <a:cubicBezTo>
                    <a:pt x="376" y="370"/>
                    <a:pt x="552" y="294"/>
                    <a:pt x="727" y="194"/>
                  </a:cubicBezTo>
                  <a:cubicBezTo>
                    <a:pt x="831" y="132"/>
                    <a:pt x="762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4"/>
            <p:cNvSpPr/>
            <p:nvPr/>
          </p:nvSpPr>
          <p:spPr>
            <a:xfrm>
              <a:off x="7494642" y="2861601"/>
              <a:ext cx="12022" cy="25166"/>
            </a:xfrm>
            <a:custGeom>
              <a:avLst/>
              <a:gdLst/>
              <a:ahLst/>
              <a:cxnLst/>
              <a:rect l="l" t="t" r="r" b="b"/>
              <a:pathLst>
                <a:path w="407" h="852" extrusionOk="0">
                  <a:moveTo>
                    <a:pt x="270" y="0"/>
                  </a:moveTo>
                  <a:cubicBezTo>
                    <a:pt x="222" y="0"/>
                    <a:pt x="176" y="28"/>
                    <a:pt x="166" y="91"/>
                  </a:cubicBezTo>
                  <a:cubicBezTo>
                    <a:pt x="116" y="292"/>
                    <a:pt x="66" y="492"/>
                    <a:pt x="16" y="718"/>
                  </a:cubicBezTo>
                  <a:cubicBezTo>
                    <a:pt x="0" y="794"/>
                    <a:pt x="77" y="851"/>
                    <a:pt x="146" y="851"/>
                  </a:cubicBezTo>
                  <a:cubicBezTo>
                    <a:pt x="190" y="851"/>
                    <a:pt x="231" y="827"/>
                    <a:pt x="241" y="768"/>
                  </a:cubicBezTo>
                  <a:lnTo>
                    <a:pt x="392" y="141"/>
                  </a:lnTo>
                  <a:cubicBezTo>
                    <a:pt x="406" y="54"/>
                    <a:pt x="336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4"/>
            <p:cNvSpPr/>
            <p:nvPr/>
          </p:nvSpPr>
          <p:spPr>
            <a:xfrm>
              <a:off x="7509884" y="2876665"/>
              <a:ext cx="9688" cy="14119"/>
            </a:xfrm>
            <a:custGeom>
              <a:avLst/>
              <a:gdLst/>
              <a:ahLst/>
              <a:cxnLst/>
              <a:rect l="l" t="t" r="r" b="b"/>
              <a:pathLst>
                <a:path w="328" h="478" extrusionOk="0">
                  <a:moveTo>
                    <a:pt x="172" y="1"/>
                  </a:moveTo>
                  <a:cubicBezTo>
                    <a:pt x="136" y="1"/>
                    <a:pt x="100" y="18"/>
                    <a:pt x="76" y="57"/>
                  </a:cubicBezTo>
                  <a:cubicBezTo>
                    <a:pt x="51" y="158"/>
                    <a:pt x="26" y="258"/>
                    <a:pt x="1" y="383"/>
                  </a:cubicBezTo>
                  <a:cubicBezTo>
                    <a:pt x="1" y="446"/>
                    <a:pt x="57" y="477"/>
                    <a:pt x="114" y="477"/>
                  </a:cubicBezTo>
                  <a:cubicBezTo>
                    <a:pt x="170" y="477"/>
                    <a:pt x="226" y="446"/>
                    <a:pt x="226" y="383"/>
                  </a:cubicBezTo>
                  <a:cubicBezTo>
                    <a:pt x="251" y="308"/>
                    <a:pt x="251" y="233"/>
                    <a:pt x="277" y="183"/>
                  </a:cubicBezTo>
                  <a:cubicBezTo>
                    <a:pt x="328" y="80"/>
                    <a:pt x="25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4"/>
            <p:cNvSpPr/>
            <p:nvPr/>
          </p:nvSpPr>
          <p:spPr>
            <a:xfrm>
              <a:off x="7596371" y="2483899"/>
              <a:ext cx="74937" cy="100575"/>
            </a:xfrm>
            <a:custGeom>
              <a:avLst/>
              <a:gdLst/>
              <a:ahLst/>
              <a:cxnLst/>
              <a:rect l="l" t="t" r="r" b="b"/>
              <a:pathLst>
                <a:path w="2537" h="3405" extrusionOk="0">
                  <a:moveTo>
                    <a:pt x="1014" y="0"/>
                  </a:moveTo>
                  <a:cubicBezTo>
                    <a:pt x="945" y="0"/>
                    <a:pt x="867" y="55"/>
                    <a:pt x="882" y="146"/>
                  </a:cubicBezTo>
                  <a:cubicBezTo>
                    <a:pt x="1158" y="1124"/>
                    <a:pt x="1534" y="2051"/>
                    <a:pt x="2035" y="2928"/>
                  </a:cubicBezTo>
                  <a:cubicBezTo>
                    <a:pt x="1860" y="2803"/>
                    <a:pt x="1709" y="2678"/>
                    <a:pt x="1584" y="2527"/>
                  </a:cubicBezTo>
                  <a:cubicBezTo>
                    <a:pt x="1083" y="2076"/>
                    <a:pt x="632" y="1575"/>
                    <a:pt x="231" y="1074"/>
                  </a:cubicBezTo>
                  <a:cubicBezTo>
                    <a:pt x="204" y="1040"/>
                    <a:pt x="174" y="1026"/>
                    <a:pt x="145" y="1026"/>
                  </a:cubicBezTo>
                  <a:cubicBezTo>
                    <a:pt x="67" y="1026"/>
                    <a:pt x="0" y="1132"/>
                    <a:pt x="55" y="1224"/>
                  </a:cubicBezTo>
                  <a:cubicBezTo>
                    <a:pt x="481" y="1750"/>
                    <a:pt x="933" y="2226"/>
                    <a:pt x="1409" y="2703"/>
                  </a:cubicBezTo>
                  <a:cubicBezTo>
                    <a:pt x="1659" y="2928"/>
                    <a:pt x="1960" y="3154"/>
                    <a:pt x="2211" y="3404"/>
                  </a:cubicBezTo>
                  <a:lnTo>
                    <a:pt x="2311" y="3179"/>
                  </a:lnTo>
                  <a:lnTo>
                    <a:pt x="2537" y="3329"/>
                  </a:lnTo>
                  <a:cubicBezTo>
                    <a:pt x="1885" y="2327"/>
                    <a:pt x="1409" y="1249"/>
                    <a:pt x="1108" y="71"/>
                  </a:cubicBezTo>
                  <a:cubicBezTo>
                    <a:pt x="1098" y="22"/>
                    <a:pt x="1058" y="0"/>
                    <a:pt x="1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4"/>
            <p:cNvSpPr/>
            <p:nvPr/>
          </p:nvSpPr>
          <p:spPr>
            <a:xfrm>
              <a:off x="7392175" y="2925491"/>
              <a:ext cx="206585" cy="127248"/>
            </a:xfrm>
            <a:custGeom>
              <a:avLst/>
              <a:gdLst/>
              <a:ahLst/>
              <a:cxnLst/>
              <a:rect l="l" t="t" r="r" b="b"/>
              <a:pathLst>
                <a:path w="6994" h="4308" extrusionOk="0">
                  <a:moveTo>
                    <a:pt x="3072" y="0"/>
                  </a:moveTo>
                  <a:cubicBezTo>
                    <a:pt x="2586" y="0"/>
                    <a:pt x="2257" y="33"/>
                    <a:pt x="2257" y="33"/>
                  </a:cubicBezTo>
                  <a:lnTo>
                    <a:pt x="1" y="2038"/>
                  </a:lnTo>
                  <a:cubicBezTo>
                    <a:pt x="1114" y="3597"/>
                    <a:pt x="2832" y="4307"/>
                    <a:pt x="4286" y="4307"/>
                  </a:cubicBezTo>
                  <a:cubicBezTo>
                    <a:pt x="5778" y="4307"/>
                    <a:pt x="6993" y="3559"/>
                    <a:pt x="6993" y="2214"/>
                  </a:cubicBezTo>
                  <a:cubicBezTo>
                    <a:pt x="6993" y="258"/>
                    <a:pt x="4427" y="0"/>
                    <a:pt x="3072" y="0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4"/>
            <p:cNvSpPr/>
            <p:nvPr/>
          </p:nvSpPr>
          <p:spPr>
            <a:xfrm>
              <a:off x="6810307" y="2546697"/>
              <a:ext cx="90355" cy="128104"/>
            </a:xfrm>
            <a:custGeom>
              <a:avLst/>
              <a:gdLst/>
              <a:ahLst/>
              <a:cxnLst/>
              <a:rect l="l" t="t" r="r" b="b"/>
              <a:pathLst>
                <a:path w="3059" h="4337" extrusionOk="0">
                  <a:moveTo>
                    <a:pt x="1719" y="0"/>
                  </a:moveTo>
                  <a:cubicBezTo>
                    <a:pt x="1644" y="0"/>
                    <a:pt x="1564" y="8"/>
                    <a:pt x="1479" y="25"/>
                  </a:cubicBezTo>
                  <a:cubicBezTo>
                    <a:pt x="1" y="326"/>
                    <a:pt x="1" y="3183"/>
                    <a:pt x="1354" y="4336"/>
                  </a:cubicBezTo>
                  <a:lnTo>
                    <a:pt x="3058" y="2206"/>
                  </a:lnTo>
                  <a:cubicBezTo>
                    <a:pt x="3058" y="2206"/>
                    <a:pt x="2969" y="0"/>
                    <a:pt x="1719" y="0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4"/>
            <p:cNvSpPr/>
            <p:nvPr/>
          </p:nvSpPr>
          <p:spPr>
            <a:xfrm>
              <a:off x="6521603" y="2563711"/>
              <a:ext cx="1120830" cy="1012929"/>
            </a:xfrm>
            <a:custGeom>
              <a:avLst/>
              <a:gdLst/>
              <a:ahLst/>
              <a:cxnLst/>
              <a:rect l="l" t="t" r="r" b="b"/>
              <a:pathLst>
                <a:path w="37946" h="34293" extrusionOk="0">
                  <a:moveTo>
                    <a:pt x="14511" y="1"/>
                  </a:moveTo>
                  <a:cubicBezTo>
                    <a:pt x="13810" y="577"/>
                    <a:pt x="12531" y="903"/>
                    <a:pt x="11729" y="1404"/>
                  </a:cubicBezTo>
                  <a:cubicBezTo>
                    <a:pt x="10802" y="2006"/>
                    <a:pt x="9900" y="2657"/>
                    <a:pt x="9023" y="3334"/>
                  </a:cubicBezTo>
                  <a:cubicBezTo>
                    <a:pt x="7318" y="4687"/>
                    <a:pt x="5764" y="6241"/>
                    <a:pt x="4461" y="7971"/>
                  </a:cubicBezTo>
                  <a:cubicBezTo>
                    <a:pt x="1028" y="12507"/>
                    <a:pt x="0" y="18071"/>
                    <a:pt x="501" y="23585"/>
                  </a:cubicBezTo>
                  <a:cubicBezTo>
                    <a:pt x="702" y="25640"/>
                    <a:pt x="852" y="28397"/>
                    <a:pt x="3108" y="29023"/>
                  </a:cubicBezTo>
                  <a:cubicBezTo>
                    <a:pt x="3585" y="29163"/>
                    <a:pt x="3992" y="29227"/>
                    <a:pt x="4349" y="29227"/>
                  </a:cubicBezTo>
                  <a:cubicBezTo>
                    <a:pt x="5534" y="29227"/>
                    <a:pt x="6182" y="28526"/>
                    <a:pt x="7068" y="27545"/>
                  </a:cubicBezTo>
                  <a:cubicBezTo>
                    <a:pt x="7268" y="30051"/>
                    <a:pt x="8095" y="32482"/>
                    <a:pt x="9699" y="32833"/>
                  </a:cubicBezTo>
                  <a:cubicBezTo>
                    <a:pt x="9826" y="32862"/>
                    <a:pt x="9955" y="32876"/>
                    <a:pt x="10086" y="32876"/>
                  </a:cubicBezTo>
                  <a:cubicBezTo>
                    <a:pt x="11322" y="32876"/>
                    <a:pt x="12701" y="31635"/>
                    <a:pt x="13835" y="30026"/>
                  </a:cubicBezTo>
                  <a:cubicBezTo>
                    <a:pt x="14394" y="32336"/>
                    <a:pt x="15543" y="34292"/>
                    <a:pt x="17236" y="34292"/>
                  </a:cubicBezTo>
                  <a:cubicBezTo>
                    <a:pt x="17288" y="34292"/>
                    <a:pt x="17341" y="34290"/>
                    <a:pt x="17394" y="34287"/>
                  </a:cubicBezTo>
                  <a:cubicBezTo>
                    <a:pt x="19298" y="34161"/>
                    <a:pt x="20476" y="32432"/>
                    <a:pt x="21078" y="30527"/>
                  </a:cubicBezTo>
                  <a:cubicBezTo>
                    <a:pt x="21886" y="32336"/>
                    <a:pt x="23219" y="33946"/>
                    <a:pt x="24999" y="33946"/>
                  </a:cubicBezTo>
                  <a:cubicBezTo>
                    <a:pt x="25315" y="33946"/>
                    <a:pt x="25646" y="33895"/>
                    <a:pt x="25990" y="33785"/>
                  </a:cubicBezTo>
                  <a:cubicBezTo>
                    <a:pt x="27895" y="33159"/>
                    <a:pt x="29223" y="31605"/>
                    <a:pt x="30000" y="29976"/>
                  </a:cubicBezTo>
                  <a:cubicBezTo>
                    <a:pt x="30650" y="30682"/>
                    <a:pt x="31493" y="31167"/>
                    <a:pt x="32478" y="31167"/>
                  </a:cubicBezTo>
                  <a:cubicBezTo>
                    <a:pt x="32822" y="31167"/>
                    <a:pt x="33183" y="31108"/>
                    <a:pt x="33559" y="30978"/>
                  </a:cubicBezTo>
                  <a:cubicBezTo>
                    <a:pt x="37945" y="29449"/>
                    <a:pt x="32055" y="9424"/>
                    <a:pt x="32055" y="9424"/>
                  </a:cubicBezTo>
                  <a:cubicBezTo>
                    <a:pt x="32055" y="9424"/>
                    <a:pt x="28866" y="15436"/>
                    <a:pt x="22191" y="15436"/>
                  </a:cubicBezTo>
                  <a:cubicBezTo>
                    <a:pt x="21476" y="15436"/>
                    <a:pt x="20721" y="15367"/>
                    <a:pt x="19925" y="15214"/>
                  </a:cubicBezTo>
                  <a:cubicBezTo>
                    <a:pt x="11679" y="13660"/>
                    <a:pt x="10501" y="9625"/>
                    <a:pt x="10501" y="9625"/>
                  </a:cubicBezTo>
                  <a:cubicBezTo>
                    <a:pt x="10501" y="9625"/>
                    <a:pt x="7895" y="5489"/>
                    <a:pt x="1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4"/>
            <p:cNvSpPr/>
            <p:nvPr/>
          </p:nvSpPr>
          <p:spPr>
            <a:xfrm>
              <a:off x="6785879" y="2525961"/>
              <a:ext cx="681105" cy="512682"/>
            </a:xfrm>
            <a:custGeom>
              <a:avLst/>
              <a:gdLst/>
              <a:ahLst/>
              <a:cxnLst/>
              <a:rect l="l" t="t" r="r" b="b"/>
              <a:pathLst>
                <a:path w="23059" h="17357" extrusionOk="0">
                  <a:moveTo>
                    <a:pt x="9783" y="0"/>
                  </a:moveTo>
                  <a:cubicBezTo>
                    <a:pt x="9337" y="0"/>
                    <a:pt x="8883" y="33"/>
                    <a:pt x="8422" y="101"/>
                  </a:cubicBezTo>
                  <a:cubicBezTo>
                    <a:pt x="8196" y="126"/>
                    <a:pt x="7945" y="176"/>
                    <a:pt x="7720" y="226"/>
                  </a:cubicBezTo>
                  <a:cubicBezTo>
                    <a:pt x="7720" y="226"/>
                    <a:pt x="2181" y="2858"/>
                    <a:pt x="1103" y="7344"/>
                  </a:cubicBezTo>
                  <a:cubicBezTo>
                    <a:pt x="0" y="11830"/>
                    <a:pt x="6266" y="15389"/>
                    <a:pt x="6266" y="15389"/>
                  </a:cubicBezTo>
                  <a:cubicBezTo>
                    <a:pt x="6266" y="15389"/>
                    <a:pt x="9474" y="17357"/>
                    <a:pt x="13271" y="17357"/>
                  </a:cubicBezTo>
                  <a:cubicBezTo>
                    <a:pt x="14149" y="17357"/>
                    <a:pt x="15057" y="17252"/>
                    <a:pt x="15965" y="16993"/>
                  </a:cubicBezTo>
                  <a:cubicBezTo>
                    <a:pt x="17569" y="16542"/>
                    <a:pt x="18923" y="15640"/>
                    <a:pt x="20001" y="14612"/>
                  </a:cubicBezTo>
                  <a:cubicBezTo>
                    <a:pt x="22181" y="12582"/>
                    <a:pt x="23058" y="10627"/>
                    <a:pt x="23058" y="10627"/>
                  </a:cubicBezTo>
                  <a:cubicBezTo>
                    <a:pt x="23058" y="10627"/>
                    <a:pt x="21655" y="7168"/>
                    <a:pt x="18923" y="4462"/>
                  </a:cubicBezTo>
                  <a:cubicBezTo>
                    <a:pt x="18071" y="3635"/>
                    <a:pt x="17143" y="2833"/>
                    <a:pt x="16116" y="2131"/>
                  </a:cubicBezTo>
                  <a:cubicBezTo>
                    <a:pt x="14263" y="889"/>
                    <a:pt x="12128" y="0"/>
                    <a:pt x="9783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4"/>
            <p:cNvSpPr/>
            <p:nvPr/>
          </p:nvSpPr>
          <p:spPr>
            <a:xfrm>
              <a:off x="6859162" y="2752487"/>
              <a:ext cx="60729" cy="59991"/>
            </a:xfrm>
            <a:custGeom>
              <a:avLst/>
              <a:gdLst/>
              <a:ahLst/>
              <a:cxnLst/>
              <a:rect l="l" t="t" r="r" b="b"/>
              <a:pathLst>
                <a:path w="2056" h="2031" extrusionOk="0">
                  <a:moveTo>
                    <a:pt x="1028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80"/>
                    <a:pt x="452" y="2031"/>
                    <a:pt x="1028" y="2031"/>
                  </a:cubicBezTo>
                  <a:cubicBezTo>
                    <a:pt x="1605" y="2031"/>
                    <a:pt x="2056" y="1580"/>
                    <a:pt x="2056" y="1003"/>
                  </a:cubicBezTo>
                  <a:cubicBezTo>
                    <a:pt x="2056" y="452"/>
                    <a:pt x="1605" y="1"/>
                    <a:pt x="1028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4"/>
            <p:cNvSpPr/>
            <p:nvPr/>
          </p:nvSpPr>
          <p:spPr>
            <a:xfrm>
              <a:off x="7089411" y="2872411"/>
              <a:ext cx="60729" cy="59991"/>
            </a:xfrm>
            <a:custGeom>
              <a:avLst/>
              <a:gdLst/>
              <a:ahLst/>
              <a:cxnLst/>
              <a:rect l="l" t="t" r="r" b="b"/>
              <a:pathLst>
                <a:path w="2056" h="2031" extrusionOk="0">
                  <a:moveTo>
                    <a:pt x="1028" y="1"/>
                  </a:moveTo>
                  <a:cubicBezTo>
                    <a:pt x="451" y="1"/>
                    <a:pt x="0" y="452"/>
                    <a:pt x="0" y="1028"/>
                  </a:cubicBezTo>
                  <a:cubicBezTo>
                    <a:pt x="0" y="1580"/>
                    <a:pt x="451" y="2031"/>
                    <a:pt x="1028" y="2031"/>
                  </a:cubicBezTo>
                  <a:cubicBezTo>
                    <a:pt x="1579" y="2031"/>
                    <a:pt x="2055" y="1580"/>
                    <a:pt x="2055" y="1028"/>
                  </a:cubicBezTo>
                  <a:cubicBezTo>
                    <a:pt x="2055" y="452"/>
                    <a:pt x="1579" y="1"/>
                    <a:pt x="1028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4"/>
            <p:cNvSpPr/>
            <p:nvPr/>
          </p:nvSpPr>
          <p:spPr>
            <a:xfrm>
              <a:off x="7141220" y="2748057"/>
              <a:ext cx="60729" cy="55235"/>
            </a:xfrm>
            <a:custGeom>
              <a:avLst/>
              <a:gdLst/>
              <a:ahLst/>
              <a:cxnLst/>
              <a:rect l="l" t="t" r="r" b="b"/>
              <a:pathLst>
                <a:path w="2056" h="1870" extrusionOk="0">
                  <a:moveTo>
                    <a:pt x="727" y="0"/>
                  </a:moveTo>
                  <a:cubicBezTo>
                    <a:pt x="552" y="0"/>
                    <a:pt x="377" y="0"/>
                    <a:pt x="251" y="101"/>
                  </a:cubicBezTo>
                  <a:cubicBezTo>
                    <a:pt x="101" y="176"/>
                    <a:pt x="1" y="351"/>
                    <a:pt x="51" y="502"/>
                  </a:cubicBezTo>
                  <a:cubicBezTo>
                    <a:pt x="76" y="627"/>
                    <a:pt x="151" y="727"/>
                    <a:pt x="251" y="827"/>
                  </a:cubicBezTo>
                  <a:cubicBezTo>
                    <a:pt x="452" y="1028"/>
                    <a:pt x="627" y="1228"/>
                    <a:pt x="828" y="1429"/>
                  </a:cubicBezTo>
                  <a:cubicBezTo>
                    <a:pt x="978" y="1579"/>
                    <a:pt x="1128" y="1755"/>
                    <a:pt x="1329" y="1830"/>
                  </a:cubicBezTo>
                  <a:cubicBezTo>
                    <a:pt x="1407" y="1856"/>
                    <a:pt x="1488" y="1870"/>
                    <a:pt x="1565" y="1870"/>
                  </a:cubicBezTo>
                  <a:cubicBezTo>
                    <a:pt x="1713" y="1870"/>
                    <a:pt x="1848" y="1819"/>
                    <a:pt x="1930" y="1705"/>
                  </a:cubicBezTo>
                  <a:cubicBezTo>
                    <a:pt x="2006" y="1604"/>
                    <a:pt x="2031" y="1504"/>
                    <a:pt x="2031" y="1379"/>
                  </a:cubicBezTo>
                  <a:cubicBezTo>
                    <a:pt x="2056" y="752"/>
                    <a:pt x="1354" y="76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4"/>
            <p:cNvSpPr/>
            <p:nvPr/>
          </p:nvSpPr>
          <p:spPr>
            <a:xfrm>
              <a:off x="6889527" y="2657139"/>
              <a:ext cx="72574" cy="34677"/>
            </a:xfrm>
            <a:custGeom>
              <a:avLst/>
              <a:gdLst/>
              <a:ahLst/>
              <a:cxnLst/>
              <a:rect l="l" t="t" r="r" b="b"/>
              <a:pathLst>
                <a:path w="2457" h="1174" extrusionOk="0">
                  <a:moveTo>
                    <a:pt x="1089" y="0"/>
                  </a:moveTo>
                  <a:cubicBezTo>
                    <a:pt x="560" y="0"/>
                    <a:pt x="56" y="226"/>
                    <a:pt x="0" y="773"/>
                  </a:cubicBezTo>
                  <a:cubicBezTo>
                    <a:pt x="0" y="873"/>
                    <a:pt x="25" y="973"/>
                    <a:pt x="75" y="1048"/>
                  </a:cubicBezTo>
                  <a:cubicBezTo>
                    <a:pt x="176" y="1148"/>
                    <a:pt x="326" y="1174"/>
                    <a:pt x="451" y="1174"/>
                  </a:cubicBezTo>
                  <a:cubicBezTo>
                    <a:pt x="752" y="1174"/>
                    <a:pt x="1003" y="1048"/>
                    <a:pt x="1278" y="998"/>
                  </a:cubicBezTo>
                  <a:cubicBezTo>
                    <a:pt x="1529" y="923"/>
                    <a:pt x="1905" y="998"/>
                    <a:pt x="2156" y="898"/>
                  </a:cubicBezTo>
                  <a:cubicBezTo>
                    <a:pt x="2456" y="747"/>
                    <a:pt x="2381" y="572"/>
                    <a:pt x="2181" y="372"/>
                  </a:cubicBezTo>
                  <a:cubicBezTo>
                    <a:pt x="1938" y="140"/>
                    <a:pt x="1506" y="0"/>
                    <a:pt x="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4"/>
            <p:cNvSpPr/>
            <p:nvPr/>
          </p:nvSpPr>
          <p:spPr>
            <a:xfrm>
              <a:off x="7019819" y="2525961"/>
              <a:ext cx="242089" cy="172174"/>
            </a:xfrm>
            <a:custGeom>
              <a:avLst/>
              <a:gdLst/>
              <a:ahLst/>
              <a:cxnLst/>
              <a:rect l="l" t="t" r="r" b="b"/>
              <a:pathLst>
                <a:path w="8196" h="5829" extrusionOk="0">
                  <a:moveTo>
                    <a:pt x="1863" y="0"/>
                  </a:moveTo>
                  <a:cubicBezTo>
                    <a:pt x="1417" y="0"/>
                    <a:pt x="963" y="33"/>
                    <a:pt x="502" y="101"/>
                  </a:cubicBezTo>
                  <a:cubicBezTo>
                    <a:pt x="201" y="652"/>
                    <a:pt x="75" y="1304"/>
                    <a:pt x="50" y="1830"/>
                  </a:cubicBezTo>
                  <a:cubicBezTo>
                    <a:pt x="0" y="2657"/>
                    <a:pt x="201" y="3459"/>
                    <a:pt x="602" y="4161"/>
                  </a:cubicBezTo>
                  <a:cubicBezTo>
                    <a:pt x="903" y="4712"/>
                    <a:pt x="1329" y="5188"/>
                    <a:pt x="1880" y="5489"/>
                  </a:cubicBezTo>
                  <a:cubicBezTo>
                    <a:pt x="2255" y="5703"/>
                    <a:pt x="2706" y="5829"/>
                    <a:pt x="3143" y="5829"/>
                  </a:cubicBezTo>
                  <a:cubicBezTo>
                    <a:pt x="3319" y="5829"/>
                    <a:pt x="3494" y="5808"/>
                    <a:pt x="3659" y="5765"/>
                  </a:cubicBezTo>
                  <a:cubicBezTo>
                    <a:pt x="3735" y="5740"/>
                    <a:pt x="3785" y="5740"/>
                    <a:pt x="3860" y="5690"/>
                  </a:cubicBezTo>
                  <a:cubicBezTo>
                    <a:pt x="3985" y="5589"/>
                    <a:pt x="4035" y="5414"/>
                    <a:pt x="3985" y="5239"/>
                  </a:cubicBezTo>
                  <a:cubicBezTo>
                    <a:pt x="3960" y="5088"/>
                    <a:pt x="3885" y="4938"/>
                    <a:pt x="3810" y="4787"/>
                  </a:cubicBezTo>
                  <a:cubicBezTo>
                    <a:pt x="3685" y="4512"/>
                    <a:pt x="3634" y="4186"/>
                    <a:pt x="3634" y="3885"/>
                  </a:cubicBezTo>
                  <a:cubicBezTo>
                    <a:pt x="3634" y="3660"/>
                    <a:pt x="3685" y="3434"/>
                    <a:pt x="3860" y="3309"/>
                  </a:cubicBezTo>
                  <a:cubicBezTo>
                    <a:pt x="3953" y="3243"/>
                    <a:pt x="4057" y="3220"/>
                    <a:pt x="4165" y="3220"/>
                  </a:cubicBezTo>
                  <a:cubicBezTo>
                    <a:pt x="4346" y="3220"/>
                    <a:pt x="4539" y="3287"/>
                    <a:pt x="4712" y="3334"/>
                  </a:cubicBezTo>
                  <a:cubicBezTo>
                    <a:pt x="4978" y="3400"/>
                    <a:pt x="5254" y="3433"/>
                    <a:pt x="5531" y="3433"/>
                  </a:cubicBezTo>
                  <a:cubicBezTo>
                    <a:pt x="5881" y="3433"/>
                    <a:pt x="6231" y="3382"/>
                    <a:pt x="6567" y="3284"/>
                  </a:cubicBezTo>
                  <a:cubicBezTo>
                    <a:pt x="7168" y="3133"/>
                    <a:pt x="7770" y="2808"/>
                    <a:pt x="8096" y="2281"/>
                  </a:cubicBezTo>
                  <a:cubicBezTo>
                    <a:pt x="8146" y="2256"/>
                    <a:pt x="8171" y="2181"/>
                    <a:pt x="8196" y="2131"/>
                  </a:cubicBezTo>
                  <a:cubicBezTo>
                    <a:pt x="6343" y="889"/>
                    <a:pt x="4208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4"/>
            <p:cNvSpPr/>
            <p:nvPr/>
          </p:nvSpPr>
          <p:spPr>
            <a:xfrm>
              <a:off x="7316676" y="2657730"/>
              <a:ext cx="151793" cy="299865"/>
            </a:xfrm>
            <a:custGeom>
              <a:avLst/>
              <a:gdLst/>
              <a:ahLst/>
              <a:cxnLst/>
              <a:rect l="l" t="t" r="r" b="b"/>
              <a:pathLst>
                <a:path w="5139" h="10152" extrusionOk="0">
                  <a:moveTo>
                    <a:pt x="953" y="1"/>
                  </a:moveTo>
                  <a:cubicBezTo>
                    <a:pt x="477" y="1053"/>
                    <a:pt x="0" y="3033"/>
                    <a:pt x="1855" y="5038"/>
                  </a:cubicBezTo>
                  <a:cubicBezTo>
                    <a:pt x="1855" y="5038"/>
                    <a:pt x="201" y="7870"/>
                    <a:pt x="2131" y="10151"/>
                  </a:cubicBezTo>
                  <a:cubicBezTo>
                    <a:pt x="4311" y="8121"/>
                    <a:pt x="5138" y="6241"/>
                    <a:pt x="5138" y="6241"/>
                  </a:cubicBezTo>
                  <a:cubicBezTo>
                    <a:pt x="5138" y="6241"/>
                    <a:pt x="3685" y="2707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4"/>
            <p:cNvSpPr/>
            <p:nvPr/>
          </p:nvSpPr>
          <p:spPr>
            <a:xfrm>
              <a:off x="6763666" y="2691787"/>
              <a:ext cx="453076" cy="411723"/>
            </a:xfrm>
            <a:custGeom>
              <a:avLst/>
              <a:gdLst/>
              <a:ahLst/>
              <a:cxnLst/>
              <a:rect l="l" t="t" r="r" b="b"/>
              <a:pathLst>
                <a:path w="15339" h="13939" extrusionOk="0">
                  <a:moveTo>
                    <a:pt x="1855" y="1"/>
                  </a:moveTo>
                  <a:cubicBezTo>
                    <a:pt x="1705" y="326"/>
                    <a:pt x="1504" y="627"/>
                    <a:pt x="1279" y="903"/>
                  </a:cubicBezTo>
                  <a:cubicBezTo>
                    <a:pt x="1053" y="1128"/>
                    <a:pt x="828" y="1379"/>
                    <a:pt x="677" y="1655"/>
                  </a:cubicBezTo>
                  <a:cubicBezTo>
                    <a:pt x="502" y="1955"/>
                    <a:pt x="427" y="2306"/>
                    <a:pt x="351" y="2657"/>
                  </a:cubicBezTo>
                  <a:cubicBezTo>
                    <a:pt x="176" y="3384"/>
                    <a:pt x="1" y="4111"/>
                    <a:pt x="26" y="4838"/>
                  </a:cubicBezTo>
                  <a:cubicBezTo>
                    <a:pt x="26" y="5840"/>
                    <a:pt x="351" y="6818"/>
                    <a:pt x="702" y="7745"/>
                  </a:cubicBezTo>
                  <a:cubicBezTo>
                    <a:pt x="1078" y="8672"/>
                    <a:pt x="1479" y="9600"/>
                    <a:pt x="2106" y="10377"/>
                  </a:cubicBezTo>
                  <a:cubicBezTo>
                    <a:pt x="2958" y="11479"/>
                    <a:pt x="4161" y="12256"/>
                    <a:pt x="5464" y="12783"/>
                  </a:cubicBezTo>
                  <a:cubicBezTo>
                    <a:pt x="6768" y="13309"/>
                    <a:pt x="8171" y="13560"/>
                    <a:pt x="9549" y="13760"/>
                  </a:cubicBezTo>
                  <a:cubicBezTo>
                    <a:pt x="10254" y="13862"/>
                    <a:pt x="10971" y="13939"/>
                    <a:pt x="11681" y="13939"/>
                  </a:cubicBezTo>
                  <a:cubicBezTo>
                    <a:pt x="12361" y="13939"/>
                    <a:pt x="13035" y="13869"/>
                    <a:pt x="13685" y="13685"/>
                  </a:cubicBezTo>
                  <a:cubicBezTo>
                    <a:pt x="14136" y="13560"/>
                    <a:pt x="14687" y="13234"/>
                    <a:pt x="14562" y="12783"/>
                  </a:cubicBezTo>
                  <a:cubicBezTo>
                    <a:pt x="14488" y="12536"/>
                    <a:pt x="15339" y="11704"/>
                    <a:pt x="15124" y="11704"/>
                  </a:cubicBezTo>
                  <a:cubicBezTo>
                    <a:pt x="15120" y="11704"/>
                    <a:pt x="15117" y="11705"/>
                    <a:pt x="15113" y="11705"/>
                  </a:cubicBezTo>
                  <a:cubicBezTo>
                    <a:pt x="15056" y="11706"/>
                    <a:pt x="14999" y="11707"/>
                    <a:pt x="14943" y="11707"/>
                  </a:cubicBezTo>
                  <a:cubicBezTo>
                    <a:pt x="13820" y="11707"/>
                    <a:pt x="12925" y="11457"/>
                    <a:pt x="12256" y="10502"/>
                  </a:cubicBezTo>
                  <a:cubicBezTo>
                    <a:pt x="11605" y="9575"/>
                    <a:pt x="11229" y="8497"/>
                    <a:pt x="10577" y="7595"/>
                  </a:cubicBezTo>
                  <a:cubicBezTo>
                    <a:pt x="9399" y="5991"/>
                    <a:pt x="7419" y="5189"/>
                    <a:pt x="5464" y="4788"/>
                  </a:cubicBezTo>
                  <a:cubicBezTo>
                    <a:pt x="4813" y="4637"/>
                    <a:pt x="4136" y="4562"/>
                    <a:pt x="3509" y="4336"/>
                  </a:cubicBezTo>
                  <a:cubicBezTo>
                    <a:pt x="2833" y="4086"/>
                    <a:pt x="2331" y="3660"/>
                    <a:pt x="2006" y="3158"/>
                  </a:cubicBezTo>
                  <a:cubicBezTo>
                    <a:pt x="1429" y="2256"/>
                    <a:pt x="1379" y="1078"/>
                    <a:pt x="1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4"/>
            <p:cNvSpPr/>
            <p:nvPr/>
          </p:nvSpPr>
          <p:spPr>
            <a:xfrm>
              <a:off x="6919125" y="2730570"/>
              <a:ext cx="29656" cy="35002"/>
            </a:xfrm>
            <a:custGeom>
              <a:avLst/>
              <a:gdLst/>
              <a:ahLst/>
              <a:cxnLst/>
              <a:rect l="l" t="t" r="r" b="b"/>
              <a:pathLst>
                <a:path w="1004" h="1185" extrusionOk="0">
                  <a:moveTo>
                    <a:pt x="613" y="0"/>
                  </a:moveTo>
                  <a:cubicBezTo>
                    <a:pt x="427" y="0"/>
                    <a:pt x="212" y="187"/>
                    <a:pt x="126" y="467"/>
                  </a:cubicBezTo>
                  <a:cubicBezTo>
                    <a:pt x="1" y="793"/>
                    <a:pt x="76" y="1094"/>
                    <a:pt x="276" y="1169"/>
                  </a:cubicBezTo>
                  <a:cubicBezTo>
                    <a:pt x="305" y="1180"/>
                    <a:pt x="335" y="1185"/>
                    <a:pt x="366" y="1185"/>
                  </a:cubicBezTo>
                  <a:cubicBezTo>
                    <a:pt x="553" y="1185"/>
                    <a:pt x="771" y="1000"/>
                    <a:pt x="878" y="743"/>
                  </a:cubicBezTo>
                  <a:cubicBezTo>
                    <a:pt x="1003" y="417"/>
                    <a:pt x="928" y="91"/>
                    <a:pt x="703" y="16"/>
                  </a:cubicBezTo>
                  <a:cubicBezTo>
                    <a:pt x="674" y="5"/>
                    <a:pt x="644" y="0"/>
                    <a:pt x="61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4"/>
            <p:cNvSpPr/>
            <p:nvPr/>
          </p:nvSpPr>
          <p:spPr>
            <a:xfrm>
              <a:off x="7116793" y="2829020"/>
              <a:ext cx="29656" cy="35002"/>
            </a:xfrm>
            <a:custGeom>
              <a:avLst/>
              <a:gdLst/>
              <a:ahLst/>
              <a:cxnLst/>
              <a:rect l="l" t="t" r="r" b="b"/>
              <a:pathLst>
                <a:path w="1004" h="1185" extrusionOk="0">
                  <a:moveTo>
                    <a:pt x="630" y="0"/>
                  </a:moveTo>
                  <a:cubicBezTo>
                    <a:pt x="433" y="0"/>
                    <a:pt x="233" y="188"/>
                    <a:pt x="126" y="467"/>
                  </a:cubicBezTo>
                  <a:cubicBezTo>
                    <a:pt x="1" y="768"/>
                    <a:pt x="76" y="1094"/>
                    <a:pt x="276" y="1169"/>
                  </a:cubicBezTo>
                  <a:cubicBezTo>
                    <a:pt x="308" y="1180"/>
                    <a:pt x="341" y="1185"/>
                    <a:pt x="373" y="1185"/>
                  </a:cubicBezTo>
                  <a:cubicBezTo>
                    <a:pt x="570" y="1185"/>
                    <a:pt x="770" y="998"/>
                    <a:pt x="878" y="718"/>
                  </a:cubicBezTo>
                  <a:cubicBezTo>
                    <a:pt x="1003" y="417"/>
                    <a:pt x="928" y="91"/>
                    <a:pt x="727" y="16"/>
                  </a:cubicBezTo>
                  <a:cubicBezTo>
                    <a:pt x="695" y="6"/>
                    <a:pt x="663" y="0"/>
                    <a:pt x="63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4"/>
            <p:cNvSpPr/>
            <p:nvPr/>
          </p:nvSpPr>
          <p:spPr>
            <a:xfrm>
              <a:off x="6933953" y="2851705"/>
              <a:ext cx="105862" cy="37040"/>
            </a:xfrm>
            <a:custGeom>
              <a:avLst/>
              <a:gdLst/>
              <a:ahLst/>
              <a:cxnLst/>
              <a:rect l="l" t="t" r="r" b="b"/>
              <a:pathLst>
                <a:path w="3584" h="1254" extrusionOk="0">
                  <a:moveTo>
                    <a:pt x="0" y="0"/>
                  </a:moveTo>
                  <a:cubicBezTo>
                    <a:pt x="150" y="276"/>
                    <a:pt x="401" y="526"/>
                    <a:pt x="702" y="702"/>
                  </a:cubicBezTo>
                  <a:cubicBezTo>
                    <a:pt x="977" y="902"/>
                    <a:pt x="1278" y="1028"/>
                    <a:pt x="1604" y="1128"/>
                  </a:cubicBezTo>
                  <a:cubicBezTo>
                    <a:pt x="1930" y="1203"/>
                    <a:pt x="2281" y="1253"/>
                    <a:pt x="2607" y="1253"/>
                  </a:cubicBezTo>
                  <a:cubicBezTo>
                    <a:pt x="2782" y="1253"/>
                    <a:pt x="2957" y="1203"/>
                    <a:pt x="3108" y="1178"/>
                  </a:cubicBezTo>
                  <a:cubicBezTo>
                    <a:pt x="3283" y="1153"/>
                    <a:pt x="3434" y="1103"/>
                    <a:pt x="3584" y="1053"/>
                  </a:cubicBezTo>
                  <a:cubicBezTo>
                    <a:pt x="3434" y="1053"/>
                    <a:pt x="3258" y="1053"/>
                    <a:pt x="3108" y="1028"/>
                  </a:cubicBezTo>
                  <a:cubicBezTo>
                    <a:pt x="2932" y="1028"/>
                    <a:pt x="2782" y="1028"/>
                    <a:pt x="2632" y="1003"/>
                  </a:cubicBezTo>
                  <a:cubicBezTo>
                    <a:pt x="2306" y="978"/>
                    <a:pt x="2005" y="902"/>
                    <a:pt x="1704" y="827"/>
                  </a:cubicBezTo>
                  <a:cubicBezTo>
                    <a:pt x="1378" y="752"/>
                    <a:pt x="1103" y="652"/>
                    <a:pt x="802" y="501"/>
                  </a:cubicBezTo>
                  <a:cubicBezTo>
                    <a:pt x="526" y="376"/>
                    <a:pt x="251" y="201"/>
                    <a:pt x="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4"/>
            <p:cNvSpPr/>
            <p:nvPr/>
          </p:nvSpPr>
          <p:spPr>
            <a:xfrm>
              <a:off x="6955397" y="2778924"/>
              <a:ext cx="84064" cy="71510"/>
            </a:xfrm>
            <a:custGeom>
              <a:avLst/>
              <a:gdLst/>
              <a:ahLst/>
              <a:cxnLst/>
              <a:rect l="l" t="t" r="r" b="b"/>
              <a:pathLst>
                <a:path w="2846" h="2421" extrusionOk="0">
                  <a:moveTo>
                    <a:pt x="2717" y="1"/>
                  </a:moveTo>
                  <a:cubicBezTo>
                    <a:pt x="2707" y="1"/>
                    <a:pt x="2695" y="3"/>
                    <a:pt x="2683" y="8"/>
                  </a:cubicBezTo>
                  <a:lnTo>
                    <a:pt x="101" y="1036"/>
                  </a:lnTo>
                  <a:cubicBezTo>
                    <a:pt x="26" y="1061"/>
                    <a:pt x="1" y="1136"/>
                    <a:pt x="26" y="1211"/>
                  </a:cubicBezTo>
                  <a:cubicBezTo>
                    <a:pt x="226" y="1587"/>
                    <a:pt x="402" y="1988"/>
                    <a:pt x="602" y="2364"/>
                  </a:cubicBezTo>
                  <a:cubicBezTo>
                    <a:pt x="626" y="2404"/>
                    <a:pt x="660" y="2421"/>
                    <a:pt x="694" y="2421"/>
                  </a:cubicBezTo>
                  <a:cubicBezTo>
                    <a:pt x="766" y="2421"/>
                    <a:pt x="837" y="2341"/>
                    <a:pt x="803" y="2239"/>
                  </a:cubicBezTo>
                  <a:cubicBezTo>
                    <a:pt x="623" y="1901"/>
                    <a:pt x="463" y="1563"/>
                    <a:pt x="287" y="1207"/>
                  </a:cubicBezTo>
                  <a:lnTo>
                    <a:pt x="287" y="1207"/>
                  </a:lnTo>
                  <a:lnTo>
                    <a:pt x="2733" y="234"/>
                  </a:lnTo>
                  <a:cubicBezTo>
                    <a:pt x="2846" y="188"/>
                    <a:pt x="2816" y="1"/>
                    <a:pt x="271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4"/>
            <p:cNvSpPr/>
            <p:nvPr/>
          </p:nvSpPr>
          <p:spPr>
            <a:xfrm>
              <a:off x="7052400" y="2557006"/>
              <a:ext cx="22242" cy="66194"/>
            </a:xfrm>
            <a:custGeom>
              <a:avLst/>
              <a:gdLst/>
              <a:ahLst/>
              <a:cxnLst/>
              <a:rect l="l" t="t" r="r" b="b"/>
              <a:pathLst>
                <a:path w="753" h="2241" extrusionOk="0">
                  <a:moveTo>
                    <a:pt x="439" y="0"/>
                  </a:moveTo>
                  <a:cubicBezTo>
                    <a:pt x="406" y="0"/>
                    <a:pt x="373" y="16"/>
                    <a:pt x="351" y="52"/>
                  </a:cubicBezTo>
                  <a:cubicBezTo>
                    <a:pt x="0" y="804"/>
                    <a:pt x="176" y="1481"/>
                    <a:pt x="501" y="2183"/>
                  </a:cubicBezTo>
                  <a:cubicBezTo>
                    <a:pt x="526" y="2223"/>
                    <a:pt x="563" y="2240"/>
                    <a:pt x="600" y="2240"/>
                  </a:cubicBezTo>
                  <a:cubicBezTo>
                    <a:pt x="678" y="2240"/>
                    <a:pt x="753" y="2167"/>
                    <a:pt x="702" y="2082"/>
                  </a:cubicBezTo>
                  <a:cubicBezTo>
                    <a:pt x="401" y="1456"/>
                    <a:pt x="251" y="829"/>
                    <a:pt x="551" y="178"/>
                  </a:cubicBezTo>
                  <a:cubicBezTo>
                    <a:pt x="605" y="89"/>
                    <a:pt x="520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4"/>
            <p:cNvSpPr/>
            <p:nvPr/>
          </p:nvSpPr>
          <p:spPr>
            <a:xfrm>
              <a:off x="7073844" y="2576058"/>
              <a:ext cx="10102" cy="30867"/>
            </a:xfrm>
            <a:custGeom>
              <a:avLst/>
              <a:gdLst/>
              <a:ahLst/>
              <a:cxnLst/>
              <a:rect l="l" t="t" r="r" b="b"/>
              <a:pathLst>
                <a:path w="342" h="1045" extrusionOk="0">
                  <a:moveTo>
                    <a:pt x="146" y="1"/>
                  </a:moveTo>
                  <a:cubicBezTo>
                    <a:pt x="102" y="1"/>
                    <a:pt x="61" y="25"/>
                    <a:pt x="51" y="84"/>
                  </a:cubicBezTo>
                  <a:cubicBezTo>
                    <a:pt x="1" y="385"/>
                    <a:pt x="26" y="660"/>
                    <a:pt x="101" y="961"/>
                  </a:cubicBezTo>
                  <a:cubicBezTo>
                    <a:pt x="111" y="1020"/>
                    <a:pt x="152" y="1045"/>
                    <a:pt x="196" y="1045"/>
                  </a:cubicBezTo>
                  <a:cubicBezTo>
                    <a:pt x="265" y="1045"/>
                    <a:pt x="342" y="987"/>
                    <a:pt x="327" y="911"/>
                  </a:cubicBezTo>
                  <a:cubicBezTo>
                    <a:pt x="252" y="660"/>
                    <a:pt x="226" y="410"/>
                    <a:pt x="277" y="134"/>
                  </a:cubicBezTo>
                  <a:cubicBezTo>
                    <a:pt x="292" y="58"/>
                    <a:pt x="215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4"/>
            <p:cNvSpPr/>
            <p:nvPr/>
          </p:nvSpPr>
          <p:spPr>
            <a:xfrm>
              <a:off x="7361839" y="2721886"/>
              <a:ext cx="18402" cy="45488"/>
            </a:xfrm>
            <a:custGeom>
              <a:avLst/>
              <a:gdLst/>
              <a:ahLst/>
              <a:cxnLst/>
              <a:rect l="l" t="t" r="r" b="b"/>
              <a:pathLst>
                <a:path w="623" h="1540" extrusionOk="0">
                  <a:moveTo>
                    <a:pt x="264" y="1"/>
                  </a:moveTo>
                  <a:cubicBezTo>
                    <a:pt x="217" y="1"/>
                    <a:pt x="170" y="25"/>
                    <a:pt x="151" y="84"/>
                  </a:cubicBezTo>
                  <a:cubicBezTo>
                    <a:pt x="0" y="561"/>
                    <a:pt x="75" y="1062"/>
                    <a:pt x="351" y="1488"/>
                  </a:cubicBezTo>
                  <a:cubicBezTo>
                    <a:pt x="381" y="1525"/>
                    <a:pt x="419" y="1540"/>
                    <a:pt x="455" y="1540"/>
                  </a:cubicBezTo>
                  <a:cubicBezTo>
                    <a:pt x="543" y="1540"/>
                    <a:pt x="623" y="1451"/>
                    <a:pt x="552" y="1363"/>
                  </a:cubicBezTo>
                  <a:cubicBezTo>
                    <a:pt x="301" y="1012"/>
                    <a:pt x="226" y="561"/>
                    <a:pt x="376" y="134"/>
                  </a:cubicBezTo>
                  <a:cubicBezTo>
                    <a:pt x="407" y="58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4"/>
            <p:cNvSpPr/>
            <p:nvPr/>
          </p:nvSpPr>
          <p:spPr>
            <a:xfrm>
              <a:off x="7381837" y="2731516"/>
              <a:ext cx="18609" cy="48442"/>
            </a:xfrm>
            <a:custGeom>
              <a:avLst/>
              <a:gdLst/>
              <a:ahLst/>
              <a:cxnLst/>
              <a:rect l="l" t="t" r="r" b="b"/>
              <a:pathLst>
                <a:path w="630" h="1640" extrusionOk="0">
                  <a:moveTo>
                    <a:pt x="196" y="1"/>
                  </a:moveTo>
                  <a:cubicBezTo>
                    <a:pt x="151" y="1"/>
                    <a:pt x="110" y="25"/>
                    <a:pt x="100" y="84"/>
                  </a:cubicBezTo>
                  <a:cubicBezTo>
                    <a:pt x="0" y="610"/>
                    <a:pt x="75" y="1137"/>
                    <a:pt x="376" y="1588"/>
                  </a:cubicBezTo>
                  <a:cubicBezTo>
                    <a:pt x="398" y="1625"/>
                    <a:pt x="431" y="1640"/>
                    <a:pt x="464" y="1640"/>
                  </a:cubicBezTo>
                  <a:cubicBezTo>
                    <a:pt x="545" y="1640"/>
                    <a:pt x="630" y="1551"/>
                    <a:pt x="576" y="1463"/>
                  </a:cubicBezTo>
                  <a:cubicBezTo>
                    <a:pt x="301" y="1062"/>
                    <a:pt x="226" y="610"/>
                    <a:pt x="326" y="134"/>
                  </a:cubicBezTo>
                  <a:cubicBezTo>
                    <a:pt x="341" y="58"/>
                    <a:pt x="26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4"/>
            <p:cNvSpPr/>
            <p:nvPr/>
          </p:nvSpPr>
          <p:spPr>
            <a:xfrm>
              <a:off x="6727246" y="2787874"/>
              <a:ext cx="29892" cy="27499"/>
            </a:xfrm>
            <a:custGeom>
              <a:avLst/>
              <a:gdLst/>
              <a:ahLst/>
              <a:cxnLst/>
              <a:rect l="l" t="t" r="r" b="b"/>
              <a:pathLst>
                <a:path w="1012" h="931" extrusionOk="0">
                  <a:moveTo>
                    <a:pt x="838" y="1"/>
                  </a:moveTo>
                  <a:cubicBezTo>
                    <a:pt x="812" y="1"/>
                    <a:pt x="784" y="9"/>
                    <a:pt x="757" y="31"/>
                  </a:cubicBezTo>
                  <a:cubicBezTo>
                    <a:pt x="507" y="256"/>
                    <a:pt x="281" y="482"/>
                    <a:pt x="56" y="733"/>
                  </a:cubicBezTo>
                  <a:cubicBezTo>
                    <a:pt x="0" y="825"/>
                    <a:pt x="67" y="930"/>
                    <a:pt x="146" y="930"/>
                  </a:cubicBezTo>
                  <a:cubicBezTo>
                    <a:pt x="174" y="930"/>
                    <a:pt x="204" y="916"/>
                    <a:pt x="231" y="883"/>
                  </a:cubicBezTo>
                  <a:cubicBezTo>
                    <a:pt x="457" y="632"/>
                    <a:pt x="682" y="407"/>
                    <a:pt x="933" y="181"/>
                  </a:cubicBezTo>
                  <a:cubicBezTo>
                    <a:pt x="1012" y="122"/>
                    <a:pt x="935" y="1"/>
                    <a:pt x="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4"/>
            <p:cNvSpPr/>
            <p:nvPr/>
          </p:nvSpPr>
          <p:spPr>
            <a:xfrm>
              <a:off x="6737732" y="2807044"/>
              <a:ext cx="23807" cy="23010"/>
            </a:xfrm>
            <a:custGeom>
              <a:avLst/>
              <a:gdLst/>
              <a:ahLst/>
              <a:cxnLst/>
              <a:rect l="l" t="t" r="r" b="b"/>
              <a:pathLst>
                <a:path w="806" h="779" extrusionOk="0">
                  <a:moveTo>
                    <a:pt x="652" y="0"/>
                  </a:moveTo>
                  <a:cubicBezTo>
                    <a:pt x="627" y="0"/>
                    <a:pt x="601" y="10"/>
                    <a:pt x="578" y="33"/>
                  </a:cubicBezTo>
                  <a:cubicBezTo>
                    <a:pt x="402" y="209"/>
                    <a:pt x="252" y="409"/>
                    <a:pt x="77" y="585"/>
                  </a:cubicBezTo>
                  <a:cubicBezTo>
                    <a:pt x="1" y="660"/>
                    <a:pt x="82" y="779"/>
                    <a:pt x="170" y="779"/>
                  </a:cubicBezTo>
                  <a:cubicBezTo>
                    <a:pt x="198" y="779"/>
                    <a:pt x="227" y="766"/>
                    <a:pt x="252" y="735"/>
                  </a:cubicBezTo>
                  <a:cubicBezTo>
                    <a:pt x="402" y="560"/>
                    <a:pt x="578" y="384"/>
                    <a:pt x="728" y="184"/>
                  </a:cubicBezTo>
                  <a:cubicBezTo>
                    <a:pt x="805" y="107"/>
                    <a:pt x="734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4"/>
            <p:cNvSpPr/>
            <p:nvPr/>
          </p:nvSpPr>
          <p:spPr>
            <a:xfrm>
              <a:off x="6981213" y="3064112"/>
              <a:ext cx="22655" cy="28267"/>
            </a:xfrm>
            <a:custGeom>
              <a:avLst/>
              <a:gdLst/>
              <a:ahLst/>
              <a:cxnLst/>
              <a:rect l="l" t="t" r="r" b="b"/>
              <a:pathLst>
                <a:path w="767" h="957" extrusionOk="0">
                  <a:moveTo>
                    <a:pt x="603" y="0"/>
                  </a:moveTo>
                  <a:cubicBezTo>
                    <a:pt x="573" y="0"/>
                    <a:pt x="545" y="16"/>
                    <a:pt x="530" y="52"/>
                  </a:cubicBezTo>
                  <a:cubicBezTo>
                    <a:pt x="380" y="303"/>
                    <a:pt x="230" y="554"/>
                    <a:pt x="54" y="779"/>
                  </a:cubicBezTo>
                  <a:cubicBezTo>
                    <a:pt x="1" y="868"/>
                    <a:pt x="86" y="956"/>
                    <a:pt x="166" y="956"/>
                  </a:cubicBezTo>
                  <a:cubicBezTo>
                    <a:pt x="200" y="956"/>
                    <a:pt x="233" y="941"/>
                    <a:pt x="255" y="904"/>
                  </a:cubicBezTo>
                  <a:cubicBezTo>
                    <a:pt x="430" y="679"/>
                    <a:pt x="580" y="428"/>
                    <a:pt x="731" y="178"/>
                  </a:cubicBezTo>
                  <a:cubicBezTo>
                    <a:pt x="766" y="89"/>
                    <a:pt x="676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4"/>
            <p:cNvSpPr/>
            <p:nvPr/>
          </p:nvSpPr>
          <p:spPr>
            <a:xfrm>
              <a:off x="6994683" y="3072856"/>
              <a:ext cx="22478" cy="23305"/>
            </a:xfrm>
            <a:custGeom>
              <a:avLst/>
              <a:gdLst/>
              <a:ahLst/>
              <a:cxnLst/>
              <a:rect l="l" t="t" r="r" b="b"/>
              <a:pathLst>
                <a:path w="761" h="789" extrusionOk="0">
                  <a:moveTo>
                    <a:pt x="606" y="0"/>
                  </a:moveTo>
                  <a:cubicBezTo>
                    <a:pt x="572" y="0"/>
                    <a:pt x="541" y="17"/>
                    <a:pt x="525" y="57"/>
                  </a:cubicBezTo>
                  <a:cubicBezTo>
                    <a:pt x="425" y="283"/>
                    <a:pt x="275" y="458"/>
                    <a:pt x="99" y="608"/>
                  </a:cubicBezTo>
                  <a:cubicBezTo>
                    <a:pt x="1" y="668"/>
                    <a:pt x="89" y="789"/>
                    <a:pt x="179" y="789"/>
                  </a:cubicBezTo>
                  <a:cubicBezTo>
                    <a:pt x="204" y="789"/>
                    <a:pt x="228" y="780"/>
                    <a:pt x="250" y="759"/>
                  </a:cubicBezTo>
                  <a:cubicBezTo>
                    <a:pt x="450" y="608"/>
                    <a:pt x="601" y="408"/>
                    <a:pt x="726" y="182"/>
                  </a:cubicBezTo>
                  <a:cubicBezTo>
                    <a:pt x="760" y="80"/>
                    <a:pt x="67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4"/>
            <p:cNvSpPr/>
            <p:nvPr/>
          </p:nvSpPr>
          <p:spPr>
            <a:xfrm>
              <a:off x="7083799" y="3300120"/>
              <a:ext cx="11815" cy="19199"/>
            </a:xfrm>
            <a:custGeom>
              <a:avLst/>
              <a:gdLst/>
              <a:ahLst/>
              <a:cxnLst/>
              <a:rect l="l" t="t" r="r" b="b"/>
              <a:pathLst>
                <a:path w="400" h="650" extrusionOk="0">
                  <a:moveTo>
                    <a:pt x="245" y="1"/>
                  </a:moveTo>
                  <a:cubicBezTo>
                    <a:pt x="212" y="1"/>
                    <a:pt x="181" y="18"/>
                    <a:pt x="165" y="57"/>
                  </a:cubicBezTo>
                  <a:cubicBezTo>
                    <a:pt x="90" y="208"/>
                    <a:pt x="40" y="358"/>
                    <a:pt x="15" y="508"/>
                  </a:cubicBezTo>
                  <a:cubicBezTo>
                    <a:pt x="0" y="596"/>
                    <a:pt x="70" y="649"/>
                    <a:pt x="136" y="649"/>
                  </a:cubicBezTo>
                  <a:cubicBezTo>
                    <a:pt x="184" y="649"/>
                    <a:pt x="230" y="622"/>
                    <a:pt x="240" y="559"/>
                  </a:cubicBezTo>
                  <a:cubicBezTo>
                    <a:pt x="265" y="433"/>
                    <a:pt x="290" y="308"/>
                    <a:pt x="366" y="183"/>
                  </a:cubicBezTo>
                  <a:cubicBezTo>
                    <a:pt x="400" y="80"/>
                    <a:pt x="317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4"/>
            <p:cNvSpPr/>
            <p:nvPr/>
          </p:nvSpPr>
          <p:spPr>
            <a:xfrm>
              <a:off x="7101226" y="3301597"/>
              <a:ext cx="19022" cy="36302"/>
            </a:xfrm>
            <a:custGeom>
              <a:avLst/>
              <a:gdLst/>
              <a:ahLst/>
              <a:cxnLst/>
              <a:rect l="l" t="t" r="r" b="b"/>
              <a:pathLst>
                <a:path w="644" h="1229" extrusionOk="0">
                  <a:moveTo>
                    <a:pt x="494" y="1"/>
                  </a:moveTo>
                  <a:cubicBezTo>
                    <a:pt x="451" y="1"/>
                    <a:pt x="412" y="25"/>
                    <a:pt x="402" y="82"/>
                  </a:cubicBezTo>
                  <a:cubicBezTo>
                    <a:pt x="327" y="433"/>
                    <a:pt x="227" y="759"/>
                    <a:pt x="51" y="1060"/>
                  </a:cubicBezTo>
                  <a:cubicBezTo>
                    <a:pt x="1" y="1144"/>
                    <a:pt x="75" y="1229"/>
                    <a:pt x="152" y="1229"/>
                  </a:cubicBezTo>
                  <a:cubicBezTo>
                    <a:pt x="190" y="1229"/>
                    <a:pt x="227" y="1209"/>
                    <a:pt x="252" y="1160"/>
                  </a:cubicBezTo>
                  <a:cubicBezTo>
                    <a:pt x="427" y="834"/>
                    <a:pt x="553" y="509"/>
                    <a:pt x="628" y="158"/>
                  </a:cubicBezTo>
                  <a:cubicBezTo>
                    <a:pt x="643" y="65"/>
                    <a:pt x="563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4"/>
            <p:cNvSpPr/>
            <p:nvPr/>
          </p:nvSpPr>
          <p:spPr>
            <a:xfrm>
              <a:off x="7118565" y="3251737"/>
              <a:ext cx="13912" cy="24044"/>
            </a:xfrm>
            <a:custGeom>
              <a:avLst/>
              <a:gdLst/>
              <a:ahLst/>
              <a:cxnLst/>
              <a:rect l="l" t="t" r="r" b="b"/>
              <a:pathLst>
                <a:path w="471" h="814" extrusionOk="0">
                  <a:moveTo>
                    <a:pt x="338" y="0"/>
                  </a:moveTo>
                  <a:cubicBezTo>
                    <a:pt x="289" y="0"/>
                    <a:pt x="237" y="28"/>
                    <a:pt x="216" y="91"/>
                  </a:cubicBezTo>
                  <a:cubicBezTo>
                    <a:pt x="141" y="267"/>
                    <a:pt x="91" y="467"/>
                    <a:pt x="16" y="668"/>
                  </a:cubicBezTo>
                  <a:cubicBezTo>
                    <a:pt x="0" y="760"/>
                    <a:pt x="78" y="814"/>
                    <a:pt x="147" y="814"/>
                  </a:cubicBezTo>
                  <a:cubicBezTo>
                    <a:pt x="191" y="814"/>
                    <a:pt x="232" y="792"/>
                    <a:pt x="241" y="743"/>
                  </a:cubicBezTo>
                  <a:cubicBezTo>
                    <a:pt x="316" y="542"/>
                    <a:pt x="367" y="342"/>
                    <a:pt x="442" y="141"/>
                  </a:cubicBezTo>
                  <a:cubicBezTo>
                    <a:pt x="471" y="54"/>
                    <a:pt x="407" y="0"/>
                    <a:pt x="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4"/>
            <p:cNvSpPr/>
            <p:nvPr/>
          </p:nvSpPr>
          <p:spPr>
            <a:xfrm>
              <a:off x="7355902" y="3083785"/>
              <a:ext cx="8182" cy="21503"/>
            </a:xfrm>
            <a:custGeom>
              <a:avLst/>
              <a:gdLst/>
              <a:ahLst/>
              <a:cxnLst/>
              <a:rect l="l" t="t" r="r" b="b"/>
              <a:pathLst>
                <a:path w="277" h="728" extrusionOk="0">
                  <a:moveTo>
                    <a:pt x="114" y="0"/>
                  </a:moveTo>
                  <a:cubicBezTo>
                    <a:pt x="57" y="0"/>
                    <a:pt x="1" y="38"/>
                    <a:pt x="1" y="113"/>
                  </a:cubicBezTo>
                  <a:lnTo>
                    <a:pt x="26" y="614"/>
                  </a:lnTo>
                  <a:cubicBezTo>
                    <a:pt x="38" y="690"/>
                    <a:pt x="101" y="727"/>
                    <a:pt x="161" y="727"/>
                  </a:cubicBezTo>
                  <a:cubicBezTo>
                    <a:pt x="220" y="727"/>
                    <a:pt x="276" y="690"/>
                    <a:pt x="276" y="614"/>
                  </a:cubicBezTo>
                  <a:lnTo>
                    <a:pt x="226" y="113"/>
                  </a:lnTo>
                  <a:cubicBezTo>
                    <a:pt x="226" y="38"/>
                    <a:pt x="170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4"/>
            <p:cNvSpPr/>
            <p:nvPr/>
          </p:nvSpPr>
          <p:spPr>
            <a:xfrm>
              <a:off x="7372946" y="3096368"/>
              <a:ext cx="6675" cy="25195"/>
            </a:xfrm>
            <a:custGeom>
              <a:avLst/>
              <a:gdLst/>
              <a:ahLst/>
              <a:cxnLst/>
              <a:rect l="l" t="t" r="r" b="b"/>
              <a:pathLst>
                <a:path w="226" h="853" extrusionOk="0">
                  <a:moveTo>
                    <a:pt x="113" y="0"/>
                  </a:moveTo>
                  <a:cubicBezTo>
                    <a:pt x="57" y="0"/>
                    <a:pt x="0" y="38"/>
                    <a:pt x="0" y="113"/>
                  </a:cubicBezTo>
                  <a:lnTo>
                    <a:pt x="0" y="740"/>
                  </a:lnTo>
                  <a:cubicBezTo>
                    <a:pt x="0" y="815"/>
                    <a:pt x="57" y="853"/>
                    <a:pt x="113" y="853"/>
                  </a:cubicBezTo>
                  <a:cubicBezTo>
                    <a:pt x="169" y="853"/>
                    <a:pt x="226" y="815"/>
                    <a:pt x="226" y="740"/>
                  </a:cubicBezTo>
                  <a:lnTo>
                    <a:pt x="226" y="113"/>
                  </a:lnTo>
                  <a:cubicBezTo>
                    <a:pt x="226" y="38"/>
                    <a:pt x="169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4"/>
            <p:cNvSpPr/>
            <p:nvPr/>
          </p:nvSpPr>
          <p:spPr>
            <a:xfrm>
              <a:off x="7377376" y="3055635"/>
              <a:ext cx="9777" cy="24575"/>
            </a:xfrm>
            <a:custGeom>
              <a:avLst/>
              <a:gdLst/>
              <a:ahLst/>
              <a:cxnLst/>
              <a:rect l="l" t="t" r="r" b="b"/>
              <a:pathLst>
                <a:path w="331" h="832" extrusionOk="0">
                  <a:moveTo>
                    <a:pt x="113" y="1"/>
                  </a:moveTo>
                  <a:cubicBezTo>
                    <a:pt x="57" y="1"/>
                    <a:pt x="1" y="39"/>
                    <a:pt x="1" y="114"/>
                  </a:cubicBezTo>
                  <a:cubicBezTo>
                    <a:pt x="1" y="339"/>
                    <a:pt x="26" y="540"/>
                    <a:pt x="76" y="740"/>
                  </a:cubicBezTo>
                  <a:cubicBezTo>
                    <a:pt x="97" y="803"/>
                    <a:pt x="149" y="831"/>
                    <a:pt x="198" y="831"/>
                  </a:cubicBezTo>
                  <a:cubicBezTo>
                    <a:pt x="267" y="831"/>
                    <a:pt x="331" y="778"/>
                    <a:pt x="301" y="690"/>
                  </a:cubicBezTo>
                  <a:cubicBezTo>
                    <a:pt x="251" y="490"/>
                    <a:pt x="226" y="314"/>
                    <a:pt x="226" y="114"/>
                  </a:cubicBezTo>
                  <a:cubicBezTo>
                    <a:pt x="226" y="39"/>
                    <a:pt x="17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4"/>
            <p:cNvSpPr/>
            <p:nvPr/>
          </p:nvSpPr>
          <p:spPr>
            <a:xfrm>
              <a:off x="7278188" y="3385810"/>
              <a:ext cx="8152" cy="26879"/>
            </a:xfrm>
            <a:custGeom>
              <a:avLst/>
              <a:gdLst/>
              <a:ahLst/>
              <a:cxnLst/>
              <a:rect l="l" t="t" r="r" b="b"/>
              <a:pathLst>
                <a:path w="276" h="910" extrusionOk="0">
                  <a:moveTo>
                    <a:pt x="116" y="1"/>
                  </a:moveTo>
                  <a:cubicBezTo>
                    <a:pt x="57" y="1"/>
                    <a:pt x="0" y="39"/>
                    <a:pt x="0" y="114"/>
                  </a:cubicBezTo>
                  <a:cubicBezTo>
                    <a:pt x="25" y="339"/>
                    <a:pt x="50" y="565"/>
                    <a:pt x="25" y="815"/>
                  </a:cubicBezTo>
                  <a:cubicBezTo>
                    <a:pt x="25" y="878"/>
                    <a:pt x="82" y="909"/>
                    <a:pt x="138" y="909"/>
                  </a:cubicBezTo>
                  <a:cubicBezTo>
                    <a:pt x="194" y="909"/>
                    <a:pt x="251" y="878"/>
                    <a:pt x="251" y="815"/>
                  </a:cubicBezTo>
                  <a:cubicBezTo>
                    <a:pt x="276" y="565"/>
                    <a:pt x="276" y="339"/>
                    <a:pt x="251" y="114"/>
                  </a:cubicBezTo>
                  <a:cubicBezTo>
                    <a:pt x="238" y="39"/>
                    <a:pt x="176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4"/>
            <p:cNvSpPr/>
            <p:nvPr/>
          </p:nvSpPr>
          <p:spPr>
            <a:xfrm>
              <a:off x="7290298" y="3387789"/>
              <a:ext cx="12051" cy="31635"/>
            </a:xfrm>
            <a:custGeom>
              <a:avLst/>
              <a:gdLst/>
              <a:ahLst/>
              <a:cxnLst/>
              <a:rect l="l" t="t" r="r" b="b"/>
              <a:pathLst>
                <a:path w="408" h="1071" extrusionOk="0">
                  <a:moveTo>
                    <a:pt x="137" y="1"/>
                  </a:moveTo>
                  <a:cubicBezTo>
                    <a:pt x="70" y="1"/>
                    <a:pt x="1" y="55"/>
                    <a:pt x="16" y="147"/>
                  </a:cubicBezTo>
                  <a:cubicBezTo>
                    <a:pt x="66" y="423"/>
                    <a:pt x="117" y="698"/>
                    <a:pt x="167" y="999"/>
                  </a:cubicBezTo>
                  <a:cubicBezTo>
                    <a:pt x="176" y="1048"/>
                    <a:pt x="217" y="1070"/>
                    <a:pt x="261" y="1070"/>
                  </a:cubicBezTo>
                  <a:cubicBezTo>
                    <a:pt x="329" y="1070"/>
                    <a:pt x="408" y="1016"/>
                    <a:pt x="392" y="924"/>
                  </a:cubicBezTo>
                  <a:lnTo>
                    <a:pt x="242" y="72"/>
                  </a:lnTo>
                  <a:cubicBezTo>
                    <a:pt x="222" y="23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4"/>
            <p:cNvSpPr/>
            <p:nvPr/>
          </p:nvSpPr>
          <p:spPr>
            <a:xfrm>
              <a:off x="7305865" y="3338579"/>
              <a:ext cx="10545" cy="25668"/>
            </a:xfrm>
            <a:custGeom>
              <a:avLst/>
              <a:gdLst/>
              <a:ahLst/>
              <a:cxnLst/>
              <a:rect l="l" t="t" r="r" b="b"/>
              <a:pathLst>
                <a:path w="357" h="869" extrusionOk="0">
                  <a:moveTo>
                    <a:pt x="146" y="0"/>
                  </a:moveTo>
                  <a:cubicBezTo>
                    <a:pt x="77" y="0"/>
                    <a:pt x="0" y="58"/>
                    <a:pt x="16" y="134"/>
                  </a:cubicBezTo>
                  <a:cubicBezTo>
                    <a:pt x="41" y="359"/>
                    <a:pt x="91" y="560"/>
                    <a:pt x="116" y="785"/>
                  </a:cubicBezTo>
                  <a:cubicBezTo>
                    <a:pt x="126" y="845"/>
                    <a:pt x="167" y="869"/>
                    <a:pt x="211" y="869"/>
                  </a:cubicBezTo>
                  <a:cubicBezTo>
                    <a:pt x="280" y="869"/>
                    <a:pt x="357" y="811"/>
                    <a:pt x="341" y="735"/>
                  </a:cubicBezTo>
                  <a:cubicBezTo>
                    <a:pt x="316" y="510"/>
                    <a:pt x="266" y="284"/>
                    <a:pt x="241" y="84"/>
                  </a:cubicBezTo>
                  <a:cubicBezTo>
                    <a:pt x="231" y="24"/>
                    <a:pt x="190" y="0"/>
                    <a:pt x="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4"/>
            <p:cNvSpPr/>
            <p:nvPr/>
          </p:nvSpPr>
          <p:spPr>
            <a:xfrm>
              <a:off x="6771641" y="3148325"/>
              <a:ext cx="20351" cy="48619"/>
            </a:xfrm>
            <a:custGeom>
              <a:avLst/>
              <a:gdLst/>
              <a:ahLst/>
              <a:cxnLst/>
              <a:rect l="l" t="t" r="r" b="b"/>
              <a:pathLst>
                <a:path w="689" h="1646" extrusionOk="0">
                  <a:moveTo>
                    <a:pt x="546" y="0"/>
                  </a:moveTo>
                  <a:cubicBezTo>
                    <a:pt x="499" y="0"/>
                    <a:pt x="452" y="24"/>
                    <a:pt x="432" y="83"/>
                  </a:cubicBezTo>
                  <a:cubicBezTo>
                    <a:pt x="282" y="560"/>
                    <a:pt x="132" y="1036"/>
                    <a:pt x="31" y="1512"/>
                  </a:cubicBezTo>
                  <a:cubicBezTo>
                    <a:pt x="1" y="1588"/>
                    <a:pt x="72" y="1646"/>
                    <a:pt x="144" y="1646"/>
                  </a:cubicBezTo>
                  <a:cubicBezTo>
                    <a:pt x="190" y="1646"/>
                    <a:pt x="237" y="1621"/>
                    <a:pt x="257" y="1562"/>
                  </a:cubicBezTo>
                  <a:cubicBezTo>
                    <a:pt x="357" y="1086"/>
                    <a:pt x="508" y="610"/>
                    <a:pt x="658" y="134"/>
                  </a:cubicBezTo>
                  <a:cubicBezTo>
                    <a:pt x="688" y="58"/>
                    <a:pt x="617" y="0"/>
                    <a:pt x="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4"/>
            <p:cNvSpPr/>
            <p:nvPr/>
          </p:nvSpPr>
          <p:spPr>
            <a:xfrm>
              <a:off x="6788390" y="3168322"/>
              <a:ext cx="18254" cy="34913"/>
            </a:xfrm>
            <a:custGeom>
              <a:avLst/>
              <a:gdLst/>
              <a:ahLst/>
              <a:cxnLst/>
              <a:rect l="l" t="t" r="r" b="b"/>
              <a:pathLst>
                <a:path w="618" h="1182" extrusionOk="0">
                  <a:moveTo>
                    <a:pt x="466" y="1"/>
                  </a:moveTo>
                  <a:cubicBezTo>
                    <a:pt x="429" y="1"/>
                    <a:pt x="391" y="17"/>
                    <a:pt x="367" y="58"/>
                  </a:cubicBezTo>
                  <a:cubicBezTo>
                    <a:pt x="216" y="359"/>
                    <a:pt x="91" y="685"/>
                    <a:pt x="16" y="1036"/>
                  </a:cubicBezTo>
                  <a:cubicBezTo>
                    <a:pt x="0" y="1127"/>
                    <a:pt x="69" y="1182"/>
                    <a:pt x="136" y="1182"/>
                  </a:cubicBezTo>
                  <a:cubicBezTo>
                    <a:pt x="179" y="1182"/>
                    <a:pt x="222" y="1160"/>
                    <a:pt x="241" y="1111"/>
                  </a:cubicBezTo>
                  <a:cubicBezTo>
                    <a:pt x="291" y="785"/>
                    <a:pt x="417" y="459"/>
                    <a:pt x="567" y="158"/>
                  </a:cubicBezTo>
                  <a:cubicBezTo>
                    <a:pt x="618" y="74"/>
                    <a:pt x="54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4"/>
            <p:cNvSpPr/>
            <p:nvPr/>
          </p:nvSpPr>
          <p:spPr>
            <a:xfrm>
              <a:off x="6804222" y="3139021"/>
              <a:ext cx="17811" cy="28326"/>
            </a:xfrm>
            <a:custGeom>
              <a:avLst/>
              <a:gdLst/>
              <a:ahLst/>
              <a:cxnLst/>
              <a:rect l="l" t="t" r="r" b="b"/>
              <a:pathLst>
                <a:path w="603" h="959" extrusionOk="0">
                  <a:moveTo>
                    <a:pt x="472" y="0"/>
                  </a:moveTo>
                  <a:cubicBezTo>
                    <a:pt x="426" y="0"/>
                    <a:pt x="377" y="22"/>
                    <a:pt x="357" y="73"/>
                  </a:cubicBezTo>
                  <a:cubicBezTo>
                    <a:pt x="232" y="323"/>
                    <a:pt x="131" y="574"/>
                    <a:pt x="31" y="825"/>
                  </a:cubicBezTo>
                  <a:cubicBezTo>
                    <a:pt x="1" y="901"/>
                    <a:pt x="72" y="958"/>
                    <a:pt x="143" y="958"/>
                  </a:cubicBezTo>
                  <a:cubicBezTo>
                    <a:pt x="190" y="958"/>
                    <a:pt x="237" y="934"/>
                    <a:pt x="257" y="875"/>
                  </a:cubicBezTo>
                  <a:lnTo>
                    <a:pt x="557" y="123"/>
                  </a:lnTo>
                  <a:cubicBezTo>
                    <a:pt x="602" y="48"/>
                    <a:pt x="540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4"/>
            <p:cNvSpPr/>
            <p:nvPr/>
          </p:nvSpPr>
          <p:spPr>
            <a:xfrm>
              <a:off x="6913571" y="3351014"/>
              <a:ext cx="8536" cy="38546"/>
            </a:xfrm>
            <a:custGeom>
              <a:avLst/>
              <a:gdLst/>
              <a:ahLst/>
              <a:cxnLst/>
              <a:rect l="l" t="t" r="r" b="b"/>
              <a:pathLst>
                <a:path w="289" h="1305" extrusionOk="0">
                  <a:moveTo>
                    <a:pt x="132" y="1"/>
                  </a:moveTo>
                  <a:cubicBezTo>
                    <a:pt x="76" y="1"/>
                    <a:pt x="26" y="39"/>
                    <a:pt x="38" y="114"/>
                  </a:cubicBezTo>
                  <a:cubicBezTo>
                    <a:pt x="38" y="465"/>
                    <a:pt x="38" y="841"/>
                    <a:pt x="13" y="1191"/>
                  </a:cubicBezTo>
                  <a:cubicBezTo>
                    <a:pt x="1" y="1267"/>
                    <a:pt x="51" y="1304"/>
                    <a:pt x="107" y="1304"/>
                  </a:cubicBezTo>
                  <a:cubicBezTo>
                    <a:pt x="164" y="1304"/>
                    <a:pt x="226" y="1267"/>
                    <a:pt x="239" y="1191"/>
                  </a:cubicBezTo>
                  <a:cubicBezTo>
                    <a:pt x="264" y="841"/>
                    <a:pt x="289" y="465"/>
                    <a:pt x="264" y="114"/>
                  </a:cubicBezTo>
                  <a:cubicBezTo>
                    <a:pt x="251" y="39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4"/>
            <p:cNvSpPr/>
            <p:nvPr/>
          </p:nvSpPr>
          <p:spPr>
            <a:xfrm>
              <a:off x="6938383" y="3360644"/>
              <a:ext cx="6675" cy="27440"/>
            </a:xfrm>
            <a:custGeom>
              <a:avLst/>
              <a:gdLst/>
              <a:ahLst/>
              <a:cxnLst/>
              <a:rect l="l" t="t" r="r" b="b"/>
              <a:pathLst>
                <a:path w="226" h="929" extrusionOk="0">
                  <a:moveTo>
                    <a:pt x="113" y="1"/>
                  </a:moveTo>
                  <a:cubicBezTo>
                    <a:pt x="57" y="1"/>
                    <a:pt x="0" y="38"/>
                    <a:pt x="0" y="114"/>
                  </a:cubicBezTo>
                  <a:lnTo>
                    <a:pt x="0" y="815"/>
                  </a:lnTo>
                  <a:cubicBezTo>
                    <a:pt x="0" y="891"/>
                    <a:pt x="57" y="928"/>
                    <a:pt x="113" y="928"/>
                  </a:cubicBezTo>
                  <a:cubicBezTo>
                    <a:pt x="170" y="928"/>
                    <a:pt x="226" y="891"/>
                    <a:pt x="226" y="815"/>
                  </a:cubicBezTo>
                  <a:lnTo>
                    <a:pt x="226" y="114"/>
                  </a:lnTo>
                  <a:cubicBezTo>
                    <a:pt x="226" y="38"/>
                    <a:pt x="170" y="1"/>
                    <a:pt x="11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4"/>
            <p:cNvSpPr/>
            <p:nvPr/>
          </p:nvSpPr>
          <p:spPr>
            <a:xfrm>
              <a:off x="6942076" y="3310311"/>
              <a:ext cx="8536" cy="16305"/>
            </a:xfrm>
            <a:custGeom>
              <a:avLst/>
              <a:gdLst/>
              <a:ahLst/>
              <a:cxnLst/>
              <a:rect l="l" t="t" r="r" b="b"/>
              <a:pathLst>
                <a:path w="289" h="552" extrusionOk="0">
                  <a:moveTo>
                    <a:pt x="182" y="1"/>
                  </a:moveTo>
                  <a:cubicBezTo>
                    <a:pt x="126" y="1"/>
                    <a:pt x="63" y="38"/>
                    <a:pt x="51" y="113"/>
                  </a:cubicBezTo>
                  <a:cubicBezTo>
                    <a:pt x="26" y="214"/>
                    <a:pt x="26" y="339"/>
                    <a:pt x="1" y="439"/>
                  </a:cubicBezTo>
                  <a:cubicBezTo>
                    <a:pt x="1" y="514"/>
                    <a:pt x="57" y="552"/>
                    <a:pt x="113" y="552"/>
                  </a:cubicBezTo>
                  <a:cubicBezTo>
                    <a:pt x="170" y="552"/>
                    <a:pt x="226" y="514"/>
                    <a:pt x="226" y="439"/>
                  </a:cubicBezTo>
                  <a:cubicBezTo>
                    <a:pt x="251" y="339"/>
                    <a:pt x="276" y="214"/>
                    <a:pt x="276" y="113"/>
                  </a:cubicBezTo>
                  <a:cubicBezTo>
                    <a:pt x="289" y="38"/>
                    <a:pt x="239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4"/>
            <p:cNvSpPr/>
            <p:nvPr/>
          </p:nvSpPr>
          <p:spPr>
            <a:xfrm>
              <a:off x="6756843" y="2942830"/>
              <a:ext cx="18106" cy="38310"/>
            </a:xfrm>
            <a:custGeom>
              <a:avLst/>
              <a:gdLst/>
              <a:ahLst/>
              <a:cxnLst/>
              <a:rect l="l" t="t" r="r" b="b"/>
              <a:pathLst>
                <a:path w="613" h="1297" extrusionOk="0">
                  <a:moveTo>
                    <a:pt x="479" y="0"/>
                  </a:moveTo>
                  <a:cubicBezTo>
                    <a:pt x="435" y="0"/>
                    <a:pt x="392" y="22"/>
                    <a:pt x="382" y="73"/>
                  </a:cubicBezTo>
                  <a:cubicBezTo>
                    <a:pt x="257" y="424"/>
                    <a:pt x="156" y="800"/>
                    <a:pt x="31" y="1151"/>
                  </a:cubicBezTo>
                  <a:cubicBezTo>
                    <a:pt x="0" y="1243"/>
                    <a:pt x="73" y="1297"/>
                    <a:pt x="145" y="1297"/>
                  </a:cubicBezTo>
                  <a:cubicBezTo>
                    <a:pt x="191" y="1297"/>
                    <a:pt x="237" y="1275"/>
                    <a:pt x="257" y="1226"/>
                  </a:cubicBezTo>
                  <a:lnTo>
                    <a:pt x="582" y="123"/>
                  </a:lnTo>
                  <a:cubicBezTo>
                    <a:pt x="612" y="48"/>
                    <a:pt x="544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4"/>
            <p:cNvSpPr/>
            <p:nvPr/>
          </p:nvSpPr>
          <p:spPr>
            <a:xfrm>
              <a:off x="6765143" y="2963241"/>
              <a:ext cx="19347" cy="22685"/>
            </a:xfrm>
            <a:custGeom>
              <a:avLst/>
              <a:gdLst/>
              <a:ahLst/>
              <a:cxnLst/>
              <a:rect l="l" t="t" r="r" b="b"/>
              <a:pathLst>
                <a:path w="655" h="768" extrusionOk="0">
                  <a:moveTo>
                    <a:pt x="490" y="1"/>
                  </a:moveTo>
                  <a:cubicBezTo>
                    <a:pt x="466" y="1"/>
                    <a:pt x="444" y="11"/>
                    <a:pt x="427" y="34"/>
                  </a:cubicBezTo>
                  <a:cubicBezTo>
                    <a:pt x="276" y="209"/>
                    <a:pt x="151" y="410"/>
                    <a:pt x="51" y="610"/>
                  </a:cubicBezTo>
                  <a:cubicBezTo>
                    <a:pt x="0" y="695"/>
                    <a:pt x="75" y="768"/>
                    <a:pt x="152" y="768"/>
                  </a:cubicBezTo>
                  <a:cubicBezTo>
                    <a:pt x="189" y="768"/>
                    <a:pt x="227" y="751"/>
                    <a:pt x="251" y="710"/>
                  </a:cubicBezTo>
                  <a:cubicBezTo>
                    <a:pt x="327" y="535"/>
                    <a:pt x="452" y="359"/>
                    <a:pt x="577" y="209"/>
                  </a:cubicBezTo>
                  <a:cubicBezTo>
                    <a:pt x="654" y="112"/>
                    <a:pt x="568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4"/>
            <p:cNvSpPr/>
            <p:nvPr/>
          </p:nvSpPr>
          <p:spPr>
            <a:xfrm>
              <a:off x="6880637" y="2528177"/>
              <a:ext cx="159178" cy="104415"/>
            </a:xfrm>
            <a:custGeom>
              <a:avLst/>
              <a:gdLst/>
              <a:ahLst/>
              <a:cxnLst/>
              <a:rect l="l" t="t" r="r" b="b"/>
              <a:pathLst>
                <a:path w="5389" h="3535" extrusionOk="0">
                  <a:moveTo>
                    <a:pt x="5389" y="1"/>
                  </a:moveTo>
                  <a:cubicBezTo>
                    <a:pt x="1655" y="352"/>
                    <a:pt x="301" y="2482"/>
                    <a:pt x="301" y="2482"/>
                  </a:cubicBezTo>
                  <a:lnTo>
                    <a:pt x="0" y="3535"/>
                  </a:lnTo>
                  <a:cubicBezTo>
                    <a:pt x="3935" y="3108"/>
                    <a:pt x="5389" y="1"/>
                    <a:pt x="5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4"/>
            <p:cNvSpPr/>
            <p:nvPr/>
          </p:nvSpPr>
          <p:spPr>
            <a:xfrm>
              <a:off x="6534186" y="2988643"/>
              <a:ext cx="1028289" cy="591991"/>
            </a:xfrm>
            <a:custGeom>
              <a:avLst/>
              <a:gdLst/>
              <a:ahLst/>
              <a:cxnLst/>
              <a:rect l="l" t="t" r="r" b="b"/>
              <a:pathLst>
                <a:path w="34813" h="20042" extrusionOk="0">
                  <a:moveTo>
                    <a:pt x="7256" y="9406"/>
                  </a:moveTo>
                  <a:cubicBezTo>
                    <a:pt x="7268" y="9406"/>
                    <a:pt x="7281" y="9412"/>
                    <a:pt x="7293" y="9424"/>
                  </a:cubicBezTo>
                  <a:cubicBezTo>
                    <a:pt x="7369" y="9474"/>
                    <a:pt x="7419" y="9600"/>
                    <a:pt x="7444" y="9725"/>
                  </a:cubicBezTo>
                  <a:cubicBezTo>
                    <a:pt x="7519" y="9976"/>
                    <a:pt x="7519" y="10251"/>
                    <a:pt x="7494" y="10502"/>
                  </a:cubicBezTo>
                  <a:cubicBezTo>
                    <a:pt x="7433" y="11375"/>
                    <a:pt x="7175" y="12231"/>
                    <a:pt x="6720" y="12964"/>
                  </a:cubicBezTo>
                  <a:lnTo>
                    <a:pt x="6720" y="12964"/>
                  </a:lnTo>
                  <a:cubicBezTo>
                    <a:pt x="6693" y="12336"/>
                    <a:pt x="6709" y="11707"/>
                    <a:pt x="6767" y="11078"/>
                  </a:cubicBezTo>
                  <a:cubicBezTo>
                    <a:pt x="6792" y="10803"/>
                    <a:pt x="6842" y="10552"/>
                    <a:pt x="6892" y="10276"/>
                  </a:cubicBezTo>
                  <a:cubicBezTo>
                    <a:pt x="6943" y="10026"/>
                    <a:pt x="6993" y="9750"/>
                    <a:pt x="7118" y="9525"/>
                  </a:cubicBezTo>
                  <a:cubicBezTo>
                    <a:pt x="7143" y="9474"/>
                    <a:pt x="7193" y="9424"/>
                    <a:pt x="7218" y="9424"/>
                  </a:cubicBezTo>
                  <a:cubicBezTo>
                    <a:pt x="7231" y="9412"/>
                    <a:pt x="7243" y="9406"/>
                    <a:pt x="7256" y="9406"/>
                  </a:cubicBezTo>
                  <a:close/>
                  <a:moveTo>
                    <a:pt x="29364" y="11918"/>
                  </a:moveTo>
                  <a:cubicBezTo>
                    <a:pt x="29418" y="11918"/>
                    <a:pt x="29474" y="11931"/>
                    <a:pt x="29524" y="11956"/>
                  </a:cubicBezTo>
                  <a:cubicBezTo>
                    <a:pt x="29599" y="12006"/>
                    <a:pt x="29674" y="12106"/>
                    <a:pt x="29700" y="12231"/>
                  </a:cubicBezTo>
                  <a:cubicBezTo>
                    <a:pt x="29800" y="12457"/>
                    <a:pt x="29825" y="12733"/>
                    <a:pt x="29825" y="12983"/>
                  </a:cubicBezTo>
                  <a:cubicBezTo>
                    <a:pt x="29800" y="13535"/>
                    <a:pt x="29700" y="14061"/>
                    <a:pt x="29574" y="14587"/>
                  </a:cubicBezTo>
                  <a:cubicBezTo>
                    <a:pt x="29551" y="14673"/>
                    <a:pt x="29527" y="14760"/>
                    <a:pt x="29501" y="14845"/>
                  </a:cubicBezTo>
                  <a:lnTo>
                    <a:pt x="29501" y="14845"/>
                  </a:lnTo>
                  <a:cubicBezTo>
                    <a:pt x="29261" y="14404"/>
                    <a:pt x="29071" y="13895"/>
                    <a:pt x="28998" y="13409"/>
                  </a:cubicBezTo>
                  <a:cubicBezTo>
                    <a:pt x="28948" y="13134"/>
                    <a:pt x="28923" y="12858"/>
                    <a:pt x="28948" y="12607"/>
                  </a:cubicBezTo>
                  <a:cubicBezTo>
                    <a:pt x="28973" y="12357"/>
                    <a:pt x="29023" y="12081"/>
                    <a:pt x="29223" y="11956"/>
                  </a:cubicBezTo>
                  <a:cubicBezTo>
                    <a:pt x="29261" y="11931"/>
                    <a:pt x="29311" y="11918"/>
                    <a:pt x="29364" y="11918"/>
                  </a:cubicBezTo>
                  <a:close/>
                  <a:moveTo>
                    <a:pt x="13846" y="12405"/>
                  </a:moveTo>
                  <a:cubicBezTo>
                    <a:pt x="13892" y="12405"/>
                    <a:pt x="13939" y="12426"/>
                    <a:pt x="13985" y="12457"/>
                  </a:cubicBezTo>
                  <a:cubicBezTo>
                    <a:pt x="14136" y="12557"/>
                    <a:pt x="14161" y="12833"/>
                    <a:pt x="14136" y="13084"/>
                  </a:cubicBezTo>
                  <a:cubicBezTo>
                    <a:pt x="14110" y="13610"/>
                    <a:pt x="13910" y="14111"/>
                    <a:pt x="13709" y="14612"/>
                  </a:cubicBezTo>
                  <a:cubicBezTo>
                    <a:pt x="13632" y="14775"/>
                    <a:pt x="13553" y="14937"/>
                    <a:pt x="13469" y="15099"/>
                  </a:cubicBezTo>
                  <a:lnTo>
                    <a:pt x="13469" y="15099"/>
                  </a:lnTo>
                  <a:cubicBezTo>
                    <a:pt x="13435" y="14821"/>
                    <a:pt x="13415" y="14541"/>
                    <a:pt x="13409" y="14261"/>
                  </a:cubicBezTo>
                  <a:cubicBezTo>
                    <a:pt x="13384" y="13735"/>
                    <a:pt x="13409" y="13184"/>
                    <a:pt x="13584" y="12708"/>
                  </a:cubicBezTo>
                  <a:cubicBezTo>
                    <a:pt x="13634" y="12607"/>
                    <a:pt x="13684" y="12482"/>
                    <a:pt x="13760" y="12432"/>
                  </a:cubicBezTo>
                  <a:cubicBezTo>
                    <a:pt x="13788" y="12413"/>
                    <a:pt x="13817" y="12405"/>
                    <a:pt x="13846" y="12405"/>
                  </a:cubicBezTo>
                  <a:close/>
                  <a:moveTo>
                    <a:pt x="20802" y="13033"/>
                  </a:moveTo>
                  <a:cubicBezTo>
                    <a:pt x="20802" y="13033"/>
                    <a:pt x="20827" y="13033"/>
                    <a:pt x="20852" y="13058"/>
                  </a:cubicBezTo>
                  <a:cubicBezTo>
                    <a:pt x="20877" y="13084"/>
                    <a:pt x="20902" y="13134"/>
                    <a:pt x="20902" y="13184"/>
                  </a:cubicBezTo>
                  <a:cubicBezTo>
                    <a:pt x="20928" y="13309"/>
                    <a:pt x="20953" y="13434"/>
                    <a:pt x="20953" y="13560"/>
                  </a:cubicBezTo>
                  <a:cubicBezTo>
                    <a:pt x="20953" y="13835"/>
                    <a:pt x="20928" y="14086"/>
                    <a:pt x="20902" y="14362"/>
                  </a:cubicBezTo>
                  <a:cubicBezTo>
                    <a:pt x="20860" y="14660"/>
                    <a:pt x="20793" y="14958"/>
                    <a:pt x="20716" y="15252"/>
                  </a:cubicBezTo>
                  <a:lnTo>
                    <a:pt x="20716" y="15252"/>
                  </a:lnTo>
                  <a:cubicBezTo>
                    <a:pt x="20670" y="14988"/>
                    <a:pt x="20639" y="14722"/>
                    <a:pt x="20627" y="14462"/>
                  </a:cubicBezTo>
                  <a:cubicBezTo>
                    <a:pt x="20602" y="14211"/>
                    <a:pt x="20602" y="13936"/>
                    <a:pt x="20627" y="13685"/>
                  </a:cubicBezTo>
                  <a:cubicBezTo>
                    <a:pt x="20627" y="13535"/>
                    <a:pt x="20652" y="13409"/>
                    <a:pt x="20677" y="13284"/>
                  </a:cubicBezTo>
                  <a:cubicBezTo>
                    <a:pt x="20702" y="13184"/>
                    <a:pt x="20777" y="13058"/>
                    <a:pt x="20802" y="13033"/>
                  </a:cubicBezTo>
                  <a:close/>
                  <a:moveTo>
                    <a:pt x="752" y="1"/>
                  </a:moveTo>
                  <a:lnTo>
                    <a:pt x="752" y="1"/>
                  </a:lnTo>
                  <a:cubicBezTo>
                    <a:pt x="376" y="2156"/>
                    <a:pt x="125" y="4312"/>
                    <a:pt x="25" y="6492"/>
                  </a:cubicBezTo>
                  <a:cubicBezTo>
                    <a:pt x="0" y="7595"/>
                    <a:pt x="25" y="8672"/>
                    <a:pt x="125" y="9750"/>
                  </a:cubicBezTo>
                  <a:cubicBezTo>
                    <a:pt x="251" y="10853"/>
                    <a:pt x="426" y="11931"/>
                    <a:pt x="902" y="12933"/>
                  </a:cubicBezTo>
                  <a:cubicBezTo>
                    <a:pt x="1128" y="13434"/>
                    <a:pt x="1454" y="13911"/>
                    <a:pt x="1905" y="14261"/>
                  </a:cubicBezTo>
                  <a:cubicBezTo>
                    <a:pt x="2130" y="14437"/>
                    <a:pt x="2406" y="14562"/>
                    <a:pt x="2682" y="14637"/>
                  </a:cubicBezTo>
                  <a:cubicBezTo>
                    <a:pt x="2932" y="14738"/>
                    <a:pt x="3208" y="14788"/>
                    <a:pt x="3509" y="14813"/>
                  </a:cubicBezTo>
                  <a:cubicBezTo>
                    <a:pt x="3647" y="14832"/>
                    <a:pt x="3786" y="14841"/>
                    <a:pt x="3926" y="14841"/>
                  </a:cubicBezTo>
                  <a:cubicBezTo>
                    <a:pt x="4345" y="14841"/>
                    <a:pt x="4768" y="14756"/>
                    <a:pt x="5163" y="14587"/>
                  </a:cubicBezTo>
                  <a:cubicBezTo>
                    <a:pt x="5689" y="14387"/>
                    <a:pt x="6140" y="14011"/>
                    <a:pt x="6491" y="13585"/>
                  </a:cubicBezTo>
                  <a:cubicBezTo>
                    <a:pt x="6508" y="13564"/>
                    <a:pt x="6525" y="13544"/>
                    <a:pt x="6542" y="13523"/>
                  </a:cubicBezTo>
                  <a:lnTo>
                    <a:pt x="6542" y="13523"/>
                  </a:lnTo>
                  <a:cubicBezTo>
                    <a:pt x="6560" y="13796"/>
                    <a:pt x="6585" y="14067"/>
                    <a:pt x="6617" y="14337"/>
                  </a:cubicBezTo>
                  <a:cubicBezTo>
                    <a:pt x="6767" y="15414"/>
                    <a:pt x="7018" y="16517"/>
                    <a:pt x="7644" y="17470"/>
                  </a:cubicBezTo>
                  <a:cubicBezTo>
                    <a:pt x="7945" y="17921"/>
                    <a:pt x="8396" y="18347"/>
                    <a:pt x="8973" y="18497"/>
                  </a:cubicBezTo>
                  <a:cubicBezTo>
                    <a:pt x="9196" y="18565"/>
                    <a:pt x="9423" y="18595"/>
                    <a:pt x="9648" y="18595"/>
                  </a:cubicBezTo>
                  <a:cubicBezTo>
                    <a:pt x="10004" y="18595"/>
                    <a:pt x="10355" y="18520"/>
                    <a:pt x="10677" y="18397"/>
                  </a:cubicBezTo>
                  <a:cubicBezTo>
                    <a:pt x="11203" y="18171"/>
                    <a:pt x="11679" y="17820"/>
                    <a:pt x="12080" y="17444"/>
                  </a:cubicBezTo>
                  <a:cubicBezTo>
                    <a:pt x="12481" y="17043"/>
                    <a:pt x="12832" y="16617"/>
                    <a:pt x="13133" y="16166"/>
                  </a:cubicBezTo>
                  <a:cubicBezTo>
                    <a:pt x="13196" y="16075"/>
                    <a:pt x="13256" y="15983"/>
                    <a:pt x="13315" y="15892"/>
                  </a:cubicBezTo>
                  <a:lnTo>
                    <a:pt x="13315" y="15892"/>
                  </a:lnTo>
                  <a:cubicBezTo>
                    <a:pt x="13428" y="16437"/>
                    <a:pt x="13593" y="16972"/>
                    <a:pt x="13810" y="17495"/>
                  </a:cubicBezTo>
                  <a:cubicBezTo>
                    <a:pt x="14035" y="18021"/>
                    <a:pt x="14311" y="18497"/>
                    <a:pt x="14687" y="18948"/>
                  </a:cubicBezTo>
                  <a:cubicBezTo>
                    <a:pt x="15038" y="19374"/>
                    <a:pt x="15514" y="19725"/>
                    <a:pt x="16090" y="19901"/>
                  </a:cubicBezTo>
                  <a:cubicBezTo>
                    <a:pt x="16375" y="19991"/>
                    <a:pt x="16680" y="20042"/>
                    <a:pt x="16984" y="20042"/>
                  </a:cubicBezTo>
                  <a:cubicBezTo>
                    <a:pt x="17269" y="20042"/>
                    <a:pt x="17553" y="19998"/>
                    <a:pt x="17820" y="19901"/>
                  </a:cubicBezTo>
                  <a:cubicBezTo>
                    <a:pt x="18371" y="19700"/>
                    <a:pt x="18822" y="19324"/>
                    <a:pt x="19198" y="18923"/>
                  </a:cubicBezTo>
                  <a:cubicBezTo>
                    <a:pt x="19891" y="18139"/>
                    <a:pt x="20349" y="17205"/>
                    <a:pt x="20691" y="16240"/>
                  </a:cubicBezTo>
                  <a:lnTo>
                    <a:pt x="20691" y="16240"/>
                  </a:lnTo>
                  <a:cubicBezTo>
                    <a:pt x="21020" y="17249"/>
                    <a:pt x="21541" y="18224"/>
                    <a:pt x="22431" y="18898"/>
                  </a:cubicBezTo>
                  <a:cubicBezTo>
                    <a:pt x="22857" y="19249"/>
                    <a:pt x="23409" y="19500"/>
                    <a:pt x="23960" y="19600"/>
                  </a:cubicBezTo>
                  <a:cubicBezTo>
                    <a:pt x="24191" y="19640"/>
                    <a:pt x="24421" y="19660"/>
                    <a:pt x="24650" y="19660"/>
                  </a:cubicBezTo>
                  <a:cubicBezTo>
                    <a:pt x="24994" y="19660"/>
                    <a:pt x="25334" y="19615"/>
                    <a:pt x="25664" y="19525"/>
                  </a:cubicBezTo>
                  <a:cubicBezTo>
                    <a:pt x="26792" y="19274"/>
                    <a:pt x="27694" y="18497"/>
                    <a:pt x="28371" y="17620"/>
                  </a:cubicBezTo>
                  <a:cubicBezTo>
                    <a:pt x="28887" y="16905"/>
                    <a:pt x="29278" y="16112"/>
                    <a:pt x="29567" y="15290"/>
                  </a:cubicBezTo>
                  <a:lnTo>
                    <a:pt x="29567" y="15290"/>
                  </a:lnTo>
                  <a:cubicBezTo>
                    <a:pt x="29817" y="15644"/>
                    <a:pt x="30129" y="15961"/>
                    <a:pt x="30502" y="16216"/>
                  </a:cubicBezTo>
                  <a:cubicBezTo>
                    <a:pt x="30953" y="16542"/>
                    <a:pt x="31529" y="16743"/>
                    <a:pt x="32080" y="16768"/>
                  </a:cubicBezTo>
                  <a:cubicBezTo>
                    <a:pt x="32381" y="16768"/>
                    <a:pt x="32657" y="16743"/>
                    <a:pt x="32933" y="16693"/>
                  </a:cubicBezTo>
                  <a:cubicBezTo>
                    <a:pt x="33233" y="16642"/>
                    <a:pt x="33484" y="16492"/>
                    <a:pt x="33710" y="16317"/>
                  </a:cubicBezTo>
                  <a:cubicBezTo>
                    <a:pt x="34136" y="15916"/>
                    <a:pt x="34361" y="15389"/>
                    <a:pt x="34512" y="14863"/>
                  </a:cubicBezTo>
                  <a:cubicBezTo>
                    <a:pt x="34787" y="13785"/>
                    <a:pt x="34812" y="12683"/>
                    <a:pt x="34812" y="11605"/>
                  </a:cubicBezTo>
                  <a:cubicBezTo>
                    <a:pt x="34787" y="10502"/>
                    <a:pt x="34687" y="9424"/>
                    <a:pt x="34537" y="8347"/>
                  </a:cubicBezTo>
                  <a:cubicBezTo>
                    <a:pt x="34261" y="6191"/>
                    <a:pt x="33835" y="4036"/>
                    <a:pt x="33334" y="1931"/>
                  </a:cubicBezTo>
                  <a:lnTo>
                    <a:pt x="33334" y="1931"/>
                  </a:lnTo>
                  <a:cubicBezTo>
                    <a:pt x="33810" y="4061"/>
                    <a:pt x="34211" y="6191"/>
                    <a:pt x="34461" y="8347"/>
                  </a:cubicBezTo>
                  <a:cubicBezTo>
                    <a:pt x="34587" y="9424"/>
                    <a:pt x="34687" y="10527"/>
                    <a:pt x="34687" y="11605"/>
                  </a:cubicBezTo>
                  <a:cubicBezTo>
                    <a:pt x="34712" y="12683"/>
                    <a:pt x="34662" y="13785"/>
                    <a:pt x="34361" y="14813"/>
                  </a:cubicBezTo>
                  <a:cubicBezTo>
                    <a:pt x="34211" y="15339"/>
                    <a:pt x="33985" y="15840"/>
                    <a:pt x="33609" y="16191"/>
                  </a:cubicBezTo>
                  <a:cubicBezTo>
                    <a:pt x="33263" y="16516"/>
                    <a:pt x="32785" y="16598"/>
                    <a:pt x="32322" y="16598"/>
                  </a:cubicBezTo>
                  <a:cubicBezTo>
                    <a:pt x="32250" y="16598"/>
                    <a:pt x="32177" y="16596"/>
                    <a:pt x="32106" y="16592"/>
                  </a:cubicBezTo>
                  <a:cubicBezTo>
                    <a:pt x="31554" y="16567"/>
                    <a:pt x="31028" y="16392"/>
                    <a:pt x="30602" y="16091"/>
                  </a:cubicBezTo>
                  <a:cubicBezTo>
                    <a:pt x="30211" y="15831"/>
                    <a:pt x="29896" y="15477"/>
                    <a:pt x="29640" y="15077"/>
                  </a:cubicBezTo>
                  <a:lnTo>
                    <a:pt x="29640" y="15077"/>
                  </a:lnTo>
                  <a:cubicBezTo>
                    <a:pt x="29688" y="14931"/>
                    <a:pt x="29733" y="14785"/>
                    <a:pt x="29775" y="14637"/>
                  </a:cubicBezTo>
                  <a:cubicBezTo>
                    <a:pt x="29900" y="14086"/>
                    <a:pt x="30000" y="13560"/>
                    <a:pt x="30000" y="13008"/>
                  </a:cubicBezTo>
                  <a:cubicBezTo>
                    <a:pt x="30000" y="12708"/>
                    <a:pt x="30000" y="12432"/>
                    <a:pt x="29900" y="12156"/>
                  </a:cubicBezTo>
                  <a:cubicBezTo>
                    <a:pt x="29850" y="12031"/>
                    <a:pt x="29775" y="11881"/>
                    <a:pt x="29599" y="11780"/>
                  </a:cubicBezTo>
                  <a:cubicBezTo>
                    <a:pt x="29529" y="11745"/>
                    <a:pt x="29454" y="11727"/>
                    <a:pt x="29379" y="11727"/>
                  </a:cubicBezTo>
                  <a:cubicBezTo>
                    <a:pt x="29291" y="11727"/>
                    <a:pt x="29204" y="11752"/>
                    <a:pt x="29123" y="11805"/>
                  </a:cubicBezTo>
                  <a:cubicBezTo>
                    <a:pt x="28973" y="11881"/>
                    <a:pt x="28898" y="12031"/>
                    <a:pt x="28847" y="12181"/>
                  </a:cubicBezTo>
                  <a:cubicBezTo>
                    <a:pt x="28797" y="12307"/>
                    <a:pt x="28772" y="12457"/>
                    <a:pt x="28747" y="12582"/>
                  </a:cubicBezTo>
                  <a:cubicBezTo>
                    <a:pt x="28747" y="12883"/>
                    <a:pt x="28747" y="13159"/>
                    <a:pt x="28797" y="13434"/>
                  </a:cubicBezTo>
                  <a:cubicBezTo>
                    <a:pt x="28898" y="13986"/>
                    <a:pt x="29098" y="14512"/>
                    <a:pt x="29374" y="14988"/>
                  </a:cubicBezTo>
                  <a:cubicBezTo>
                    <a:pt x="29391" y="15018"/>
                    <a:pt x="29409" y="15048"/>
                    <a:pt x="29427" y="15077"/>
                  </a:cubicBezTo>
                  <a:lnTo>
                    <a:pt x="29427" y="15077"/>
                  </a:lnTo>
                  <a:cubicBezTo>
                    <a:pt x="29142" y="15931"/>
                    <a:pt x="28722" y="16754"/>
                    <a:pt x="28196" y="17470"/>
                  </a:cubicBezTo>
                  <a:cubicBezTo>
                    <a:pt x="27544" y="18347"/>
                    <a:pt x="26667" y="19074"/>
                    <a:pt x="25614" y="19324"/>
                  </a:cubicBezTo>
                  <a:cubicBezTo>
                    <a:pt x="25312" y="19396"/>
                    <a:pt x="25002" y="19433"/>
                    <a:pt x="24693" y="19433"/>
                  </a:cubicBezTo>
                  <a:cubicBezTo>
                    <a:pt x="23925" y="19433"/>
                    <a:pt x="23164" y="19205"/>
                    <a:pt x="22557" y="18723"/>
                  </a:cubicBezTo>
                  <a:cubicBezTo>
                    <a:pt x="21730" y="18071"/>
                    <a:pt x="21203" y="17068"/>
                    <a:pt x="20902" y="16041"/>
                  </a:cubicBezTo>
                  <a:cubicBezTo>
                    <a:pt x="20880" y="15965"/>
                    <a:pt x="20858" y="15888"/>
                    <a:pt x="20838" y="15810"/>
                  </a:cubicBezTo>
                  <a:lnTo>
                    <a:pt x="20838" y="15810"/>
                  </a:lnTo>
                  <a:cubicBezTo>
                    <a:pt x="20982" y="15358"/>
                    <a:pt x="21090" y="14873"/>
                    <a:pt x="21178" y="14387"/>
                  </a:cubicBezTo>
                  <a:cubicBezTo>
                    <a:pt x="21203" y="14111"/>
                    <a:pt x="21228" y="13835"/>
                    <a:pt x="21228" y="13560"/>
                  </a:cubicBezTo>
                  <a:cubicBezTo>
                    <a:pt x="21228" y="13409"/>
                    <a:pt x="21203" y="13284"/>
                    <a:pt x="21153" y="13134"/>
                  </a:cubicBezTo>
                  <a:cubicBezTo>
                    <a:pt x="21128" y="13058"/>
                    <a:pt x="21103" y="12958"/>
                    <a:pt x="21053" y="12883"/>
                  </a:cubicBezTo>
                  <a:cubicBezTo>
                    <a:pt x="20999" y="12829"/>
                    <a:pt x="20918" y="12788"/>
                    <a:pt x="20822" y="12788"/>
                  </a:cubicBezTo>
                  <a:cubicBezTo>
                    <a:pt x="20784" y="12788"/>
                    <a:pt x="20744" y="12794"/>
                    <a:pt x="20702" y="12808"/>
                  </a:cubicBezTo>
                  <a:cubicBezTo>
                    <a:pt x="20577" y="12858"/>
                    <a:pt x="20552" y="12933"/>
                    <a:pt x="20501" y="13008"/>
                  </a:cubicBezTo>
                  <a:cubicBezTo>
                    <a:pt x="20476" y="13084"/>
                    <a:pt x="20451" y="13159"/>
                    <a:pt x="20426" y="13234"/>
                  </a:cubicBezTo>
                  <a:cubicBezTo>
                    <a:pt x="20376" y="13359"/>
                    <a:pt x="20376" y="13510"/>
                    <a:pt x="20351" y="13660"/>
                  </a:cubicBezTo>
                  <a:cubicBezTo>
                    <a:pt x="20326" y="13936"/>
                    <a:pt x="20326" y="14211"/>
                    <a:pt x="20351" y="14487"/>
                  </a:cubicBezTo>
                  <a:cubicBezTo>
                    <a:pt x="20391" y="14924"/>
                    <a:pt x="20462" y="15362"/>
                    <a:pt x="20565" y="15787"/>
                  </a:cubicBezTo>
                  <a:lnTo>
                    <a:pt x="20565" y="15787"/>
                  </a:lnTo>
                  <a:cubicBezTo>
                    <a:pt x="20552" y="15830"/>
                    <a:pt x="20539" y="15873"/>
                    <a:pt x="20527" y="15916"/>
                  </a:cubicBezTo>
                  <a:cubicBezTo>
                    <a:pt x="20176" y="16943"/>
                    <a:pt x="19699" y="17921"/>
                    <a:pt x="18998" y="18723"/>
                  </a:cubicBezTo>
                  <a:cubicBezTo>
                    <a:pt x="18622" y="19124"/>
                    <a:pt x="18196" y="19449"/>
                    <a:pt x="17720" y="19625"/>
                  </a:cubicBezTo>
                  <a:cubicBezTo>
                    <a:pt x="17478" y="19709"/>
                    <a:pt x="17226" y="19747"/>
                    <a:pt x="16976" y="19747"/>
                  </a:cubicBezTo>
                  <a:cubicBezTo>
                    <a:pt x="16705" y="19747"/>
                    <a:pt x="16438" y="19703"/>
                    <a:pt x="16191" y="19625"/>
                  </a:cubicBezTo>
                  <a:cubicBezTo>
                    <a:pt x="15689" y="19475"/>
                    <a:pt x="15238" y="19149"/>
                    <a:pt x="14912" y="18748"/>
                  </a:cubicBezTo>
                  <a:cubicBezTo>
                    <a:pt x="14562" y="18347"/>
                    <a:pt x="14286" y="17871"/>
                    <a:pt x="14085" y="17394"/>
                  </a:cubicBezTo>
                  <a:cubicBezTo>
                    <a:pt x="13828" y="16804"/>
                    <a:pt x="13644" y="16178"/>
                    <a:pt x="13533" y="15537"/>
                  </a:cubicBezTo>
                  <a:lnTo>
                    <a:pt x="13533" y="15537"/>
                  </a:lnTo>
                  <a:cubicBezTo>
                    <a:pt x="13691" y="15267"/>
                    <a:pt x="13834" y="14994"/>
                    <a:pt x="13960" y="14713"/>
                  </a:cubicBezTo>
                  <a:cubicBezTo>
                    <a:pt x="14161" y="14211"/>
                    <a:pt x="14361" y="13685"/>
                    <a:pt x="14411" y="13109"/>
                  </a:cubicBezTo>
                  <a:cubicBezTo>
                    <a:pt x="14436" y="12958"/>
                    <a:pt x="14436" y="12808"/>
                    <a:pt x="14411" y="12657"/>
                  </a:cubicBezTo>
                  <a:cubicBezTo>
                    <a:pt x="14361" y="12507"/>
                    <a:pt x="14311" y="12357"/>
                    <a:pt x="14161" y="12231"/>
                  </a:cubicBezTo>
                  <a:cubicBezTo>
                    <a:pt x="14085" y="12181"/>
                    <a:pt x="13985" y="12131"/>
                    <a:pt x="13885" y="12131"/>
                  </a:cubicBezTo>
                  <a:cubicBezTo>
                    <a:pt x="13785" y="12131"/>
                    <a:pt x="13684" y="12156"/>
                    <a:pt x="13609" y="12231"/>
                  </a:cubicBezTo>
                  <a:cubicBezTo>
                    <a:pt x="13459" y="12332"/>
                    <a:pt x="13384" y="12482"/>
                    <a:pt x="13334" y="12607"/>
                  </a:cubicBezTo>
                  <a:cubicBezTo>
                    <a:pt x="13133" y="13159"/>
                    <a:pt x="13108" y="13735"/>
                    <a:pt x="13133" y="14287"/>
                  </a:cubicBezTo>
                  <a:cubicBezTo>
                    <a:pt x="13142" y="14698"/>
                    <a:pt x="13180" y="15106"/>
                    <a:pt x="13245" y="15510"/>
                  </a:cubicBezTo>
                  <a:lnTo>
                    <a:pt x="13245" y="15510"/>
                  </a:lnTo>
                  <a:cubicBezTo>
                    <a:pt x="13147" y="15681"/>
                    <a:pt x="13043" y="15850"/>
                    <a:pt x="12933" y="16016"/>
                  </a:cubicBezTo>
                  <a:cubicBezTo>
                    <a:pt x="12632" y="16467"/>
                    <a:pt x="12281" y="16893"/>
                    <a:pt x="11905" y="17269"/>
                  </a:cubicBezTo>
                  <a:cubicBezTo>
                    <a:pt x="11504" y="17645"/>
                    <a:pt x="11078" y="17971"/>
                    <a:pt x="10577" y="18171"/>
                  </a:cubicBezTo>
                  <a:cubicBezTo>
                    <a:pt x="10273" y="18299"/>
                    <a:pt x="9939" y="18376"/>
                    <a:pt x="9607" y="18376"/>
                  </a:cubicBezTo>
                  <a:cubicBezTo>
                    <a:pt x="9418" y="18376"/>
                    <a:pt x="9230" y="18351"/>
                    <a:pt x="9048" y="18297"/>
                  </a:cubicBezTo>
                  <a:cubicBezTo>
                    <a:pt x="8547" y="18146"/>
                    <a:pt x="8120" y="17770"/>
                    <a:pt x="7845" y="17344"/>
                  </a:cubicBezTo>
                  <a:cubicBezTo>
                    <a:pt x="7243" y="16442"/>
                    <a:pt x="6993" y="15364"/>
                    <a:pt x="6842" y="14312"/>
                  </a:cubicBezTo>
                  <a:cubicBezTo>
                    <a:pt x="6794" y="13962"/>
                    <a:pt x="6758" y="13613"/>
                    <a:pt x="6736" y="13264"/>
                  </a:cubicBezTo>
                  <a:lnTo>
                    <a:pt x="6736" y="13264"/>
                  </a:lnTo>
                  <a:cubicBezTo>
                    <a:pt x="6982" y="12908"/>
                    <a:pt x="7165" y="12534"/>
                    <a:pt x="7318" y="12131"/>
                  </a:cubicBezTo>
                  <a:cubicBezTo>
                    <a:pt x="7519" y="11605"/>
                    <a:pt x="7644" y="11078"/>
                    <a:pt x="7694" y="10527"/>
                  </a:cubicBezTo>
                  <a:cubicBezTo>
                    <a:pt x="7719" y="10251"/>
                    <a:pt x="7719" y="9976"/>
                    <a:pt x="7644" y="9675"/>
                  </a:cubicBezTo>
                  <a:cubicBezTo>
                    <a:pt x="7619" y="9550"/>
                    <a:pt x="7569" y="9399"/>
                    <a:pt x="7419" y="9274"/>
                  </a:cubicBezTo>
                  <a:cubicBezTo>
                    <a:pt x="7394" y="9249"/>
                    <a:pt x="7344" y="9224"/>
                    <a:pt x="7293" y="9224"/>
                  </a:cubicBezTo>
                  <a:cubicBezTo>
                    <a:pt x="7271" y="9217"/>
                    <a:pt x="7251" y="9213"/>
                    <a:pt x="7233" y="9213"/>
                  </a:cubicBezTo>
                  <a:cubicBezTo>
                    <a:pt x="7189" y="9213"/>
                    <a:pt x="7153" y="9231"/>
                    <a:pt x="7118" y="9249"/>
                  </a:cubicBezTo>
                  <a:cubicBezTo>
                    <a:pt x="7043" y="9299"/>
                    <a:pt x="6993" y="9374"/>
                    <a:pt x="6943" y="9424"/>
                  </a:cubicBezTo>
                  <a:cubicBezTo>
                    <a:pt x="6817" y="9700"/>
                    <a:pt x="6742" y="9976"/>
                    <a:pt x="6692" y="10251"/>
                  </a:cubicBezTo>
                  <a:cubicBezTo>
                    <a:pt x="6642" y="10502"/>
                    <a:pt x="6592" y="10778"/>
                    <a:pt x="6567" y="11053"/>
                  </a:cubicBezTo>
                  <a:cubicBezTo>
                    <a:pt x="6500" y="11789"/>
                    <a:pt x="6489" y="12524"/>
                    <a:pt x="6526" y="13253"/>
                  </a:cubicBezTo>
                  <a:lnTo>
                    <a:pt x="6526" y="13253"/>
                  </a:lnTo>
                  <a:cubicBezTo>
                    <a:pt x="6475" y="13323"/>
                    <a:pt x="6421" y="13392"/>
                    <a:pt x="6366" y="13459"/>
                  </a:cubicBezTo>
                  <a:cubicBezTo>
                    <a:pt x="6015" y="13886"/>
                    <a:pt x="5589" y="14236"/>
                    <a:pt x="5113" y="14437"/>
                  </a:cubicBezTo>
                  <a:cubicBezTo>
                    <a:pt x="4727" y="14611"/>
                    <a:pt x="4311" y="14680"/>
                    <a:pt x="3889" y="14680"/>
                  </a:cubicBezTo>
                  <a:cubicBezTo>
                    <a:pt x="3763" y="14680"/>
                    <a:pt x="3636" y="14674"/>
                    <a:pt x="3509" y="14662"/>
                  </a:cubicBezTo>
                  <a:cubicBezTo>
                    <a:pt x="2983" y="14587"/>
                    <a:pt x="2431" y="14462"/>
                    <a:pt x="2005" y="14136"/>
                  </a:cubicBezTo>
                  <a:cubicBezTo>
                    <a:pt x="1579" y="13810"/>
                    <a:pt x="1278" y="13359"/>
                    <a:pt x="1028" y="12883"/>
                  </a:cubicBezTo>
                  <a:cubicBezTo>
                    <a:pt x="577" y="11906"/>
                    <a:pt x="351" y="10828"/>
                    <a:pt x="226" y="9750"/>
                  </a:cubicBezTo>
                  <a:cubicBezTo>
                    <a:pt x="125" y="8672"/>
                    <a:pt x="100" y="7595"/>
                    <a:pt x="100" y="6492"/>
                  </a:cubicBezTo>
                  <a:cubicBezTo>
                    <a:pt x="176" y="4337"/>
                    <a:pt x="401" y="2156"/>
                    <a:pt x="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4"/>
            <p:cNvSpPr/>
            <p:nvPr/>
          </p:nvSpPr>
          <p:spPr>
            <a:xfrm>
              <a:off x="6372643" y="3238859"/>
              <a:ext cx="351083" cy="177018"/>
            </a:xfrm>
            <a:custGeom>
              <a:avLst/>
              <a:gdLst/>
              <a:ahLst/>
              <a:cxnLst/>
              <a:rect l="l" t="t" r="r" b="b"/>
              <a:pathLst>
                <a:path w="11886" h="5993" extrusionOk="0">
                  <a:moveTo>
                    <a:pt x="1509" y="1"/>
                  </a:moveTo>
                  <a:cubicBezTo>
                    <a:pt x="1509" y="1"/>
                    <a:pt x="156" y="1154"/>
                    <a:pt x="56" y="2683"/>
                  </a:cubicBezTo>
                  <a:cubicBezTo>
                    <a:pt x="0" y="3820"/>
                    <a:pt x="1786" y="5993"/>
                    <a:pt x="4419" y="5993"/>
                  </a:cubicBezTo>
                  <a:cubicBezTo>
                    <a:pt x="5382" y="5993"/>
                    <a:pt x="6458" y="5702"/>
                    <a:pt x="7599" y="4963"/>
                  </a:cubicBezTo>
                  <a:cubicBezTo>
                    <a:pt x="11885" y="2206"/>
                    <a:pt x="1509" y="1"/>
                    <a:pt x="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4"/>
            <p:cNvSpPr/>
            <p:nvPr/>
          </p:nvSpPr>
          <p:spPr>
            <a:xfrm>
              <a:off x="6392167" y="3073062"/>
              <a:ext cx="297502" cy="308194"/>
            </a:xfrm>
            <a:custGeom>
              <a:avLst/>
              <a:gdLst/>
              <a:ahLst/>
              <a:cxnLst/>
              <a:rect l="l" t="t" r="r" b="b"/>
              <a:pathLst>
                <a:path w="10072" h="10434" extrusionOk="0">
                  <a:moveTo>
                    <a:pt x="4838" y="0"/>
                  </a:moveTo>
                  <a:cubicBezTo>
                    <a:pt x="1777" y="0"/>
                    <a:pt x="397" y="5814"/>
                    <a:pt x="397" y="5814"/>
                  </a:cubicBezTo>
                  <a:cubicBezTo>
                    <a:pt x="0" y="9324"/>
                    <a:pt x="2569" y="10434"/>
                    <a:pt x="4515" y="10434"/>
                  </a:cubicBezTo>
                  <a:cubicBezTo>
                    <a:pt x="5029" y="10434"/>
                    <a:pt x="5500" y="10356"/>
                    <a:pt x="5861" y="10226"/>
                  </a:cubicBezTo>
                  <a:cubicBezTo>
                    <a:pt x="7565" y="9624"/>
                    <a:pt x="10071" y="5689"/>
                    <a:pt x="9445" y="5413"/>
                  </a:cubicBezTo>
                  <a:cubicBezTo>
                    <a:pt x="9393" y="5391"/>
                    <a:pt x="9333" y="5380"/>
                    <a:pt x="9267" y="5380"/>
                  </a:cubicBezTo>
                  <a:cubicBezTo>
                    <a:pt x="8532" y="5380"/>
                    <a:pt x="7014" y="6667"/>
                    <a:pt x="7014" y="6667"/>
                  </a:cubicBezTo>
                  <a:cubicBezTo>
                    <a:pt x="7014" y="6667"/>
                    <a:pt x="8768" y="702"/>
                    <a:pt x="5334" y="50"/>
                  </a:cubicBezTo>
                  <a:cubicBezTo>
                    <a:pt x="5164" y="16"/>
                    <a:pt x="4999" y="0"/>
                    <a:pt x="483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4"/>
            <p:cNvSpPr/>
            <p:nvPr/>
          </p:nvSpPr>
          <p:spPr>
            <a:xfrm>
              <a:off x="6555926" y="3073181"/>
              <a:ext cx="18993" cy="115610"/>
            </a:xfrm>
            <a:custGeom>
              <a:avLst/>
              <a:gdLst/>
              <a:ahLst/>
              <a:cxnLst/>
              <a:rect l="l" t="t" r="r" b="b"/>
              <a:pathLst>
                <a:path w="643" h="3914" extrusionOk="0">
                  <a:moveTo>
                    <a:pt x="148" y="0"/>
                  </a:moveTo>
                  <a:cubicBezTo>
                    <a:pt x="79" y="0"/>
                    <a:pt x="1" y="54"/>
                    <a:pt x="16" y="146"/>
                  </a:cubicBezTo>
                  <a:cubicBezTo>
                    <a:pt x="242" y="1349"/>
                    <a:pt x="417" y="2552"/>
                    <a:pt x="66" y="3780"/>
                  </a:cubicBezTo>
                  <a:cubicBezTo>
                    <a:pt x="51" y="3856"/>
                    <a:pt x="128" y="3914"/>
                    <a:pt x="196" y="3914"/>
                  </a:cubicBezTo>
                  <a:cubicBezTo>
                    <a:pt x="241" y="3914"/>
                    <a:pt x="282" y="3890"/>
                    <a:pt x="292" y="3831"/>
                  </a:cubicBezTo>
                  <a:cubicBezTo>
                    <a:pt x="643" y="2577"/>
                    <a:pt x="492" y="1324"/>
                    <a:pt x="242" y="71"/>
                  </a:cubicBezTo>
                  <a:cubicBezTo>
                    <a:pt x="232" y="22"/>
                    <a:pt x="192" y="0"/>
                    <a:pt x="14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4"/>
            <p:cNvSpPr/>
            <p:nvPr/>
          </p:nvSpPr>
          <p:spPr>
            <a:xfrm>
              <a:off x="6504559" y="3070256"/>
              <a:ext cx="22980" cy="129788"/>
            </a:xfrm>
            <a:custGeom>
              <a:avLst/>
              <a:gdLst/>
              <a:ahLst/>
              <a:cxnLst/>
              <a:rect l="l" t="t" r="r" b="b"/>
              <a:pathLst>
                <a:path w="778" h="4394" extrusionOk="0">
                  <a:moveTo>
                    <a:pt x="546" y="1"/>
                  </a:moveTo>
                  <a:cubicBezTo>
                    <a:pt x="489" y="1"/>
                    <a:pt x="439" y="32"/>
                    <a:pt x="452" y="95"/>
                  </a:cubicBezTo>
                  <a:cubicBezTo>
                    <a:pt x="552" y="922"/>
                    <a:pt x="552" y="1699"/>
                    <a:pt x="351" y="2501"/>
                  </a:cubicBezTo>
                  <a:cubicBezTo>
                    <a:pt x="226" y="3102"/>
                    <a:pt x="26" y="3679"/>
                    <a:pt x="1" y="4280"/>
                  </a:cubicBezTo>
                  <a:cubicBezTo>
                    <a:pt x="1" y="4356"/>
                    <a:pt x="57" y="4393"/>
                    <a:pt x="117" y="4393"/>
                  </a:cubicBezTo>
                  <a:cubicBezTo>
                    <a:pt x="176" y="4393"/>
                    <a:pt x="239" y="4356"/>
                    <a:pt x="251" y="4280"/>
                  </a:cubicBezTo>
                  <a:cubicBezTo>
                    <a:pt x="276" y="3478"/>
                    <a:pt x="577" y="2752"/>
                    <a:pt x="702" y="1975"/>
                  </a:cubicBezTo>
                  <a:cubicBezTo>
                    <a:pt x="778" y="1348"/>
                    <a:pt x="752" y="721"/>
                    <a:pt x="677" y="95"/>
                  </a:cubicBezTo>
                  <a:cubicBezTo>
                    <a:pt x="665" y="32"/>
                    <a:pt x="602" y="1"/>
                    <a:pt x="546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4"/>
            <p:cNvSpPr/>
            <p:nvPr/>
          </p:nvSpPr>
          <p:spPr>
            <a:xfrm>
              <a:off x="7476594" y="3200371"/>
              <a:ext cx="218400" cy="197813"/>
            </a:xfrm>
            <a:custGeom>
              <a:avLst/>
              <a:gdLst/>
              <a:ahLst/>
              <a:cxnLst/>
              <a:rect l="l" t="t" r="r" b="b"/>
              <a:pathLst>
                <a:path w="7394" h="6697" extrusionOk="0">
                  <a:moveTo>
                    <a:pt x="4386" y="1"/>
                  </a:moveTo>
                  <a:cubicBezTo>
                    <a:pt x="4286" y="477"/>
                    <a:pt x="0" y="4136"/>
                    <a:pt x="902" y="5114"/>
                  </a:cubicBezTo>
                  <a:cubicBezTo>
                    <a:pt x="1024" y="5242"/>
                    <a:pt x="1158" y="5298"/>
                    <a:pt x="1300" y="5298"/>
                  </a:cubicBezTo>
                  <a:cubicBezTo>
                    <a:pt x="2235" y="5298"/>
                    <a:pt x="3483" y="2858"/>
                    <a:pt x="3484" y="2858"/>
                  </a:cubicBezTo>
                  <a:lnTo>
                    <a:pt x="3484" y="2858"/>
                  </a:lnTo>
                  <a:cubicBezTo>
                    <a:pt x="3484" y="2858"/>
                    <a:pt x="2632" y="5790"/>
                    <a:pt x="3484" y="6141"/>
                  </a:cubicBezTo>
                  <a:cubicBezTo>
                    <a:pt x="3536" y="6162"/>
                    <a:pt x="3586" y="6172"/>
                    <a:pt x="3635" y="6172"/>
                  </a:cubicBezTo>
                  <a:cubicBezTo>
                    <a:pt x="4404" y="6172"/>
                    <a:pt x="4737" y="3711"/>
                    <a:pt x="4737" y="3710"/>
                  </a:cubicBezTo>
                  <a:lnTo>
                    <a:pt x="4737" y="3710"/>
                  </a:lnTo>
                  <a:cubicBezTo>
                    <a:pt x="4737" y="3711"/>
                    <a:pt x="4641" y="6696"/>
                    <a:pt x="5935" y="6696"/>
                  </a:cubicBezTo>
                  <a:cubicBezTo>
                    <a:pt x="5961" y="6696"/>
                    <a:pt x="5988" y="6695"/>
                    <a:pt x="6015" y="6692"/>
                  </a:cubicBezTo>
                  <a:cubicBezTo>
                    <a:pt x="7394" y="6542"/>
                    <a:pt x="7318" y="1304"/>
                    <a:pt x="7318" y="1304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4"/>
            <p:cNvSpPr/>
            <p:nvPr/>
          </p:nvSpPr>
          <p:spPr>
            <a:xfrm>
              <a:off x="7689061" y="3117517"/>
              <a:ext cx="319094" cy="291565"/>
            </a:xfrm>
            <a:custGeom>
              <a:avLst/>
              <a:gdLst/>
              <a:ahLst/>
              <a:cxnLst/>
              <a:rect l="l" t="t" r="r" b="b"/>
              <a:pathLst>
                <a:path w="10803" h="9871" extrusionOk="0">
                  <a:moveTo>
                    <a:pt x="6940" y="0"/>
                  </a:moveTo>
                  <a:cubicBezTo>
                    <a:pt x="6407" y="0"/>
                    <a:pt x="5899" y="156"/>
                    <a:pt x="5489" y="500"/>
                  </a:cubicBezTo>
                  <a:cubicBezTo>
                    <a:pt x="3935" y="1803"/>
                    <a:pt x="827" y="5989"/>
                    <a:pt x="827" y="5989"/>
                  </a:cubicBezTo>
                  <a:cubicBezTo>
                    <a:pt x="827" y="5989"/>
                    <a:pt x="0" y="7317"/>
                    <a:pt x="827" y="8244"/>
                  </a:cubicBezTo>
                  <a:cubicBezTo>
                    <a:pt x="1864" y="9357"/>
                    <a:pt x="3061" y="9870"/>
                    <a:pt x="4327" y="9870"/>
                  </a:cubicBezTo>
                  <a:cubicBezTo>
                    <a:pt x="5570" y="9870"/>
                    <a:pt x="6879" y="9376"/>
                    <a:pt x="8171" y="8470"/>
                  </a:cubicBezTo>
                  <a:cubicBezTo>
                    <a:pt x="10551" y="6791"/>
                    <a:pt x="10802" y="5187"/>
                    <a:pt x="10401" y="2906"/>
                  </a:cubicBezTo>
                  <a:cubicBezTo>
                    <a:pt x="10106" y="1209"/>
                    <a:pt x="8426" y="0"/>
                    <a:pt x="6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4"/>
            <p:cNvSpPr/>
            <p:nvPr/>
          </p:nvSpPr>
          <p:spPr>
            <a:xfrm>
              <a:off x="7555047" y="3087625"/>
              <a:ext cx="456059" cy="278982"/>
            </a:xfrm>
            <a:custGeom>
              <a:avLst/>
              <a:gdLst/>
              <a:ahLst/>
              <a:cxnLst/>
              <a:rect l="l" t="t" r="r" b="b"/>
              <a:pathLst>
                <a:path w="15440" h="9445" extrusionOk="0">
                  <a:moveTo>
                    <a:pt x="7625" y="0"/>
                  </a:moveTo>
                  <a:cubicBezTo>
                    <a:pt x="5221" y="0"/>
                    <a:pt x="738" y="240"/>
                    <a:pt x="427" y="2013"/>
                  </a:cubicBezTo>
                  <a:cubicBezTo>
                    <a:pt x="1" y="4469"/>
                    <a:pt x="2306" y="7702"/>
                    <a:pt x="5941" y="7903"/>
                  </a:cubicBezTo>
                  <a:cubicBezTo>
                    <a:pt x="5941" y="7903"/>
                    <a:pt x="7067" y="9444"/>
                    <a:pt x="8928" y="9444"/>
                  </a:cubicBezTo>
                  <a:cubicBezTo>
                    <a:pt x="9773" y="9444"/>
                    <a:pt x="10769" y="9127"/>
                    <a:pt x="11880" y="8204"/>
                  </a:cubicBezTo>
                  <a:cubicBezTo>
                    <a:pt x="15439" y="5246"/>
                    <a:pt x="13134" y="1462"/>
                    <a:pt x="9124" y="33"/>
                  </a:cubicBezTo>
                  <a:cubicBezTo>
                    <a:pt x="9124" y="33"/>
                    <a:pt x="8518" y="0"/>
                    <a:pt x="7625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4"/>
            <p:cNvSpPr/>
            <p:nvPr/>
          </p:nvSpPr>
          <p:spPr>
            <a:xfrm>
              <a:off x="7564499" y="3132079"/>
              <a:ext cx="112715" cy="28090"/>
            </a:xfrm>
            <a:custGeom>
              <a:avLst/>
              <a:gdLst/>
              <a:ahLst/>
              <a:cxnLst/>
              <a:rect l="l" t="t" r="r" b="b"/>
              <a:pathLst>
                <a:path w="3816" h="951" extrusionOk="0">
                  <a:moveTo>
                    <a:pt x="3353" y="1"/>
                  </a:moveTo>
                  <a:cubicBezTo>
                    <a:pt x="2213" y="1"/>
                    <a:pt x="1118" y="253"/>
                    <a:pt x="107" y="759"/>
                  </a:cubicBezTo>
                  <a:cubicBezTo>
                    <a:pt x="1" y="801"/>
                    <a:pt x="56" y="951"/>
                    <a:pt x="166" y="951"/>
                  </a:cubicBezTo>
                  <a:cubicBezTo>
                    <a:pt x="187" y="951"/>
                    <a:pt x="209" y="946"/>
                    <a:pt x="232" y="934"/>
                  </a:cubicBezTo>
                  <a:cubicBezTo>
                    <a:pt x="1212" y="456"/>
                    <a:pt x="2255" y="226"/>
                    <a:pt x="3340" y="226"/>
                  </a:cubicBezTo>
                  <a:cubicBezTo>
                    <a:pt x="3448" y="226"/>
                    <a:pt x="3557" y="228"/>
                    <a:pt x="3666" y="232"/>
                  </a:cubicBezTo>
                  <a:cubicBezTo>
                    <a:pt x="3674" y="234"/>
                    <a:pt x="3681" y="234"/>
                    <a:pt x="3688" y="234"/>
                  </a:cubicBezTo>
                  <a:cubicBezTo>
                    <a:pt x="3816" y="234"/>
                    <a:pt x="3808" y="31"/>
                    <a:pt x="3666" y="7"/>
                  </a:cubicBezTo>
                  <a:cubicBezTo>
                    <a:pt x="3561" y="3"/>
                    <a:pt x="3457" y="1"/>
                    <a:pt x="3353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4"/>
            <p:cNvSpPr/>
            <p:nvPr/>
          </p:nvSpPr>
          <p:spPr>
            <a:xfrm>
              <a:off x="7578441" y="3200371"/>
              <a:ext cx="123230" cy="27647"/>
            </a:xfrm>
            <a:custGeom>
              <a:avLst/>
              <a:gdLst/>
              <a:ahLst/>
              <a:cxnLst/>
              <a:rect l="l" t="t" r="r" b="b"/>
              <a:pathLst>
                <a:path w="4172" h="936" extrusionOk="0">
                  <a:moveTo>
                    <a:pt x="4046" y="1"/>
                  </a:moveTo>
                  <a:cubicBezTo>
                    <a:pt x="2692" y="26"/>
                    <a:pt x="1389" y="251"/>
                    <a:pt x="136" y="702"/>
                  </a:cubicBezTo>
                  <a:cubicBezTo>
                    <a:pt x="1" y="748"/>
                    <a:pt x="28" y="935"/>
                    <a:pt x="145" y="935"/>
                  </a:cubicBezTo>
                  <a:cubicBezTo>
                    <a:pt x="157" y="935"/>
                    <a:pt x="171" y="933"/>
                    <a:pt x="186" y="928"/>
                  </a:cubicBezTo>
                  <a:cubicBezTo>
                    <a:pt x="1439" y="477"/>
                    <a:pt x="2717" y="251"/>
                    <a:pt x="4046" y="226"/>
                  </a:cubicBezTo>
                  <a:cubicBezTo>
                    <a:pt x="4171" y="226"/>
                    <a:pt x="4171" y="1"/>
                    <a:pt x="4046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6" name="Google Shape;3946;p34"/>
          <p:cNvGrpSpPr/>
          <p:nvPr/>
        </p:nvGrpSpPr>
        <p:grpSpPr>
          <a:xfrm>
            <a:off x="2698819" y="80579"/>
            <a:ext cx="3926750" cy="644150"/>
            <a:chOff x="723650" y="926550"/>
            <a:chExt cx="3926750" cy="644150"/>
          </a:xfrm>
        </p:grpSpPr>
        <p:grpSp>
          <p:nvGrpSpPr>
            <p:cNvPr id="3947" name="Google Shape;3947;p34"/>
            <p:cNvGrpSpPr/>
            <p:nvPr/>
          </p:nvGrpSpPr>
          <p:grpSpPr>
            <a:xfrm>
              <a:off x="2429800" y="1090725"/>
              <a:ext cx="504425" cy="479975"/>
              <a:chOff x="2429800" y="1090725"/>
              <a:chExt cx="504425" cy="479975"/>
            </a:xfrm>
          </p:grpSpPr>
          <p:sp>
            <p:nvSpPr>
              <p:cNvPr id="3948" name="Google Shape;3948;p34"/>
              <p:cNvSpPr/>
              <p:nvPr/>
            </p:nvSpPr>
            <p:spPr>
              <a:xfrm>
                <a:off x="2493100" y="1096975"/>
                <a:ext cx="25690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322" extrusionOk="0">
                    <a:moveTo>
                      <a:pt x="2406" y="1"/>
                    </a:moveTo>
                    <a:cubicBezTo>
                      <a:pt x="2406" y="1"/>
                      <a:pt x="0" y="7670"/>
                      <a:pt x="6942" y="8322"/>
                    </a:cubicBezTo>
                    <a:cubicBezTo>
                      <a:pt x="6942" y="8322"/>
                      <a:pt x="10276" y="1830"/>
                      <a:pt x="2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2614025" y="1090725"/>
                <a:ext cx="2324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04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0" y="3033"/>
                      <a:pt x="3133" y="8045"/>
                      <a:pt x="3133" y="8045"/>
                    </a:cubicBezTo>
                    <a:cubicBezTo>
                      <a:pt x="9298" y="5514"/>
                      <a:pt x="5439" y="0"/>
                      <a:pt x="5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2714275" y="1206900"/>
                <a:ext cx="21995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5096" extrusionOk="0">
                    <a:moveTo>
                      <a:pt x="4823" y="1"/>
                    </a:moveTo>
                    <a:cubicBezTo>
                      <a:pt x="824" y="1"/>
                      <a:pt x="0" y="3950"/>
                      <a:pt x="0" y="3950"/>
                    </a:cubicBezTo>
                    <a:cubicBezTo>
                      <a:pt x="1330" y="4774"/>
                      <a:pt x="2500" y="5096"/>
                      <a:pt x="3516" y="5096"/>
                    </a:cubicBezTo>
                    <a:cubicBezTo>
                      <a:pt x="7132" y="5096"/>
                      <a:pt x="8797" y="1017"/>
                      <a:pt x="8797" y="1017"/>
                    </a:cubicBezTo>
                    <a:cubicBezTo>
                      <a:pt x="7211" y="288"/>
                      <a:pt x="5901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2720525" y="1316200"/>
                <a:ext cx="1917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4727" extrusionOk="0">
                    <a:moveTo>
                      <a:pt x="2733" y="0"/>
                    </a:moveTo>
                    <a:cubicBezTo>
                      <a:pt x="1938" y="0"/>
                      <a:pt x="1032" y="220"/>
                      <a:pt x="1" y="756"/>
                    </a:cubicBezTo>
                    <a:cubicBezTo>
                      <a:pt x="1" y="756"/>
                      <a:pt x="1" y="4726"/>
                      <a:pt x="6551" y="4726"/>
                    </a:cubicBezTo>
                    <a:cubicBezTo>
                      <a:pt x="6905" y="4726"/>
                      <a:pt x="7277" y="4715"/>
                      <a:pt x="7670" y="4690"/>
                    </a:cubicBezTo>
                    <a:cubicBezTo>
                      <a:pt x="7670" y="4690"/>
                      <a:pt x="6400" y="0"/>
                      <a:pt x="2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2579550" y="1355750"/>
                <a:ext cx="2650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598" extrusionOk="0">
                    <a:moveTo>
                      <a:pt x="4712" y="1"/>
                    </a:moveTo>
                    <a:cubicBezTo>
                      <a:pt x="4712" y="1"/>
                      <a:pt x="1" y="3409"/>
                      <a:pt x="6066" y="8597"/>
                    </a:cubicBezTo>
                    <a:cubicBezTo>
                      <a:pt x="6066" y="8597"/>
                      <a:pt x="10602" y="2407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2494800" y="1336775"/>
                <a:ext cx="19380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6619" extrusionOk="0">
                    <a:moveTo>
                      <a:pt x="6629" y="1"/>
                    </a:moveTo>
                    <a:cubicBezTo>
                      <a:pt x="5352" y="1"/>
                      <a:pt x="0" y="370"/>
                      <a:pt x="132" y="6574"/>
                    </a:cubicBezTo>
                    <a:cubicBezTo>
                      <a:pt x="132" y="6574"/>
                      <a:pt x="477" y="6618"/>
                      <a:pt x="1011" y="6618"/>
                    </a:cubicBezTo>
                    <a:cubicBezTo>
                      <a:pt x="3027" y="6618"/>
                      <a:pt x="7751" y="5992"/>
                      <a:pt x="6899" y="8"/>
                    </a:cubicBezTo>
                    <a:cubicBezTo>
                      <a:pt x="6899" y="8"/>
                      <a:pt x="6801" y="1"/>
                      <a:pt x="6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2429800" y="1240850"/>
                <a:ext cx="254425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955" extrusionOk="0">
                    <a:moveTo>
                      <a:pt x="4280" y="0"/>
                    </a:moveTo>
                    <a:cubicBezTo>
                      <a:pt x="3035" y="0"/>
                      <a:pt x="1606" y="367"/>
                      <a:pt x="1" y="1338"/>
                    </a:cubicBezTo>
                    <a:cubicBezTo>
                      <a:pt x="1" y="1338"/>
                      <a:pt x="2364" y="4955"/>
                      <a:pt x="6059" y="4955"/>
                    </a:cubicBezTo>
                    <a:cubicBezTo>
                      <a:pt x="7295" y="4955"/>
                      <a:pt x="8681" y="4550"/>
                      <a:pt x="10176" y="3469"/>
                    </a:cubicBezTo>
                    <a:cubicBezTo>
                      <a:pt x="10176" y="3469"/>
                      <a:pt x="8106" y="0"/>
                      <a:pt x="4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2619025" y="1259250"/>
                <a:ext cx="129725" cy="1297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189" extrusionOk="0">
                    <a:moveTo>
                      <a:pt x="2607" y="1"/>
                    </a:moveTo>
                    <a:cubicBezTo>
                      <a:pt x="1179" y="1"/>
                      <a:pt x="1" y="1154"/>
                      <a:pt x="1" y="2582"/>
                    </a:cubicBezTo>
                    <a:cubicBezTo>
                      <a:pt x="1" y="4036"/>
                      <a:pt x="1179" y="5189"/>
                      <a:pt x="2607" y="5189"/>
                    </a:cubicBezTo>
                    <a:cubicBezTo>
                      <a:pt x="4036" y="5189"/>
                      <a:pt x="5189" y="4036"/>
                      <a:pt x="5189" y="2582"/>
                    </a:cubicBezTo>
                    <a:cubicBezTo>
                      <a:pt x="5189" y="1154"/>
                      <a:pt x="4036" y="1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2603375" y="1227925"/>
                <a:ext cx="37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80" fill="none" extrusionOk="0">
                    <a:moveTo>
                      <a:pt x="0" y="1"/>
                    </a:moveTo>
                    <a:cubicBezTo>
                      <a:pt x="100" y="76"/>
                      <a:pt x="1504" y="1379"/>
                      <a:pt x="1504" y="1379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2622150" y="1227925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fill="none" extrusionOk="0">
                    <a:moveTo>
                      <a:pt x="1" y="1"/>
                    </a:moveTo>
                    <a:lnTo>
                      <a:pt x="903" y="12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2626550" y="1210400"/>
                <a:ext cx="23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05" fill="none" extrusionOk="0">
                    <a:moveTo>
                      <a:pt x="0" y="0"/>
                    </a:moveTo>
                    <a:lnTo>
                      <a:pt x="928" y="1805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2644725" y="1218525"/>
                <a:ext cx="94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80" fill="none" extrusionOk="0">
                    <a:moveTo>
                      <a:pt x="0" y="1"/>
                    </a:moveTo>
                    <a:lnTo>
                      <a:pt x="376" y="14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2652225" y="1198475"/>
                <a:ext cx="8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207" fill="none" extrusionOk="0">
                    <a:moveTo>
                      <a:pt x="1" y="1"/>
                    </a:moveTo>
                    <a:cubicBezTo>
                      <a:pt x="51" y="26"/>
                      <a:pt x="352" y="2206"/>
                      <a:pt x="352" y="22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2560125" y="1323175"/>
                <a:ext cx="495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52" fill="none" extrusionOk="0">
                    <a:moveTo>
                      <a:pt x="1" y="351"/>
                    </a:moveTo>
                    <a:cubicBezTo>
                      <a:pt x="101" y="326"/>
                      <a:pt x="1981" y="0"/>
                      <a:pt x="198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2570775" y="1316900"/>
                <a:ext cx="38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" fill="none" extrusionOk="0">
                    <a:moveTo>
                      <a:pt x="1" y="1"/>
                    </a:moveTo>
                    <a:lnTo>
                      <a:pt x="1555" y="26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2559500" y="1303125"/>
                <a:ext cx="507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52" fill="none" extrusionOk="0">
                    <a:moveTo>
                      <a:pt x="1" y="0"/>
                    </a:moveTo>
                    <a:lnTo>
                      <a:pt x="2031" y="35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2577050" y="1293725"/>
                <a:ext cx="357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77" fill="none" extrusionOk="0">
                    <a:moveTo>
                      <a:pt x="0" y="0"/>
                    </a:moveTo>
                    <a:lnTo>
                      <a:pt x="1429" y="577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2565775" y="1274925"/>
                <a:ext cx="489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9" fill="none" extrusionOk="0">
                    <a:moveTo>
                      <a:pt x="0" y="26"/>
                    </a:moveTo>
                    <a:cubicBezTo>
                      <a:pt x="50" y="1"/>
                      <a:pt x="1955" y="1078"/>
                      <a:pt x="1955" y="1078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2686700" y="1202250"/>
                <a:ext cx="56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1" fill="none" extrusionOk="0">
                    <a:moveTo>
                      <a:pt x="0" y="0"/>
                    </a:moveTo>
                    <a:cubicBezTo>
                      <a:pt x="0" y="100"/>
                      <a:pt x="226" y="2030"/>
                      <a:pt x="226" y="203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2697350" y="1214150"/>
                <a:ext cx="3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55" fill="none" extrusionOk="0">
                    <a:moveTo>
                      <a:pt x="151" y="0"/>
                    </a:moveTo>
                    <a:lnTo>
                      <a:pt x="0" y="15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4"/>
              <p:cNvSpPr/>
              <p:nvPr/>
            </p:nvSpPr>
            <p:spPr>
              <a:xfrm>
                <a:off x="2703625" y="1204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2706750" y="1222300"/>
                <a:ext cx="169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79" fill="none" extrusionOk="0">
                    <a:moveTo>
                      <a:pt x="677" y="0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2713025" y="1211650"/>
                <a:ext cx="30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5" fill="none" extrusionOk="0">
                    <a:moveTo>
                      <a:pt x="1203" y="0"/>
                    </a:moveTo>
                    <a:cubicBezTo>
                      <a:pt x="1203" y="50"/>
                      <a:pt x="0" y="1905"/>
                      <a:pt x="0" y="1905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2746225" y="1249225"/>
                <a:ext cx="56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2" fill="none" extrusionOk="0">
                    <a:moveTo>
                      <a:pt x="0" y="1"/>
                    </a:moveTo>
                    <a:cubicBezTo>
                      <a:pt x="25" y="126"/>
                      <a:pt x="226" y="2031"/>
                      <a:pt x="226" y="203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2756875" y="1261775"/>
                <a:ext cx="3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30" fill="none" extrusionOk="0">
                    <a:moveTo>
                      <a:pt x="151" y="0"/>
                    </a:moveTo>
                    <a:lnTo>
                      <a:pt x="0" y="152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2763150" y="1251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2766275" y="1269275"/>
                <a:ext cx="169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80" fill="none" extrusionOk="0">
                    <a:moveTo>
                      <a:pt x="677" y="1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2772550" y="1258625"/>
                <a:ext cx="301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6" fill="none" extrusionOk="0">
                    <a:moveTo>
                      <a:pt x="1203" y="1"/>
                    </a:moveTo>
                    <a:cubicBezTo>
                      <a:pt x="1203" y="76"/>
                      <a:pt x="0" y="1906"/>
                      <a:pt x="0" y="19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2759375" y="1340100"/>
                <a:ext cx="507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" fill="none" extrusionOk="0">
                    <a:moveTo>
                      <a:pt x="2031" y="125"/>
                    </a:moveTo>
                    <a:cubicBezTo>
                      <a:pt x="1905" y="125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2758125" y="1345100"/>
                <a:ext cx="376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02" fill="none" extrusionOk="0">
                    <a:moveTo>
                      <a:pt x="1504" y="40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2756875" y="1350750"/>
                <a:ext cx="464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28" fill="none" extrusionOk="0">
                    <a:moveTo>
                      <a:pt x="1855" y="82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2753125" y="1353875"/>
                <a:ext cx="307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8" y="90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2749350" y="1359525"/>
                <a:ext cx="41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04" fill="none" extrusionOk="0">
                    <a:moveTo>
                      <a:pt x="1655" y="1504"/>
                    </a:moveTo>
                    <a:cubicBezTo>
                      <a:pt x="1605" y="1479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2624675" y="1382075"/>
                <a:ext cx="1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956" fill="none" extrusionOk="0">
                    <a:moveTo>
                      <a:pt x="0" y="1955"/>
                    </a:moveTo>
                    <a:cubicBezTo>
                      <a:pt x="50" y="1855"/>
                      <a:pt x="577" y="0"/>
                      <a:pt x="577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2616525" y="1380200"/>
                <a:ext cx="1757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79" fill="none" extrusionOk="0">
                    <a:moveTo>
                      <a:pt x="0" y="1379"/>
                    </a:moveTo>
                    <a:lnTo>
                      <a:pt x="702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2598975" y="1377050"/>
                <a:ext cx="30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655" fill="none" extrusionOk="0">
                    <a:moveTo>
                      <a:pt x="1" y="1655"/>
                    </a:moveTo>
                    <a:lnTo>
                      <a:pt x="1204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2598350" y="1373300"/>
                <a:ext cx="288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03" fill="none" extrusionOk="0">
                    <a:moveTo>
                      <a:pt x="1" y="1003"/>
                    </a:moveTo>
                    <a:lnTo>
                      <a:pt x="1153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2577050" y="1368275"/>
                <a:ext cx="451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05" fill="none" extrusionOk="0">
                    <a:moveTo>
                      <a:pt x="0" y="1304"/>
                    </a:moveTo>
                    <a:cubicBezTo>
                      <a:pt x="0" y="1254"/>
                      <a:pt x="1805" y="1"/>
                      <a:pt x="1805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2714275" y="1395850"/>
                <a:ext cx="269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05" fill="none" extrusionOk="0">
                    <a:moveTo>
                      <a:pt x="1078" y="1705"/>
                    </a:moveTo>
                    <a:cubicBezTo>
                      <a:pt x="1028" y="1630"/>
                      <a:pt x="0" y="1"/>
                      <a:pt x="0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2709250" y="1398350"/>
                <a:ext cx="144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430" fill="none" extrusionOk="0">
                    <a:moveTo>
                      <a:pt x="577" y="142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2703625" y="1400250"/>
                <a:ext cx="113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006" fill="none" extrusionOk="0">
                    <a:moveTo>
                      <a:pt x="451" y="200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2699225" y="1398975"/>
                <a:ext cx="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0" fill="none" extrusionOk="0">
                    <a:moveTo>
                      <a:pt x="1" y="1530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2686075" y="1399625"/>
                <a:ext cx="62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6" fill="none" extrusionOk="0">
                    <a:moveTo>
                      <a:pt x="50" y="2206"/>
                    </a:moveTo>
                    <a:cubicBezTo>
                      <a:pt x="0" y="2180"/>
                      <a:pt x="251" y="0"/>
                      <a:pt x="25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1" name="Google Shape;3991;p34"/>
            <p:cNvSpPr/>
            <p:nvPr/>
          </p:nvSpPr>
          <p:spPr>
            <a:xfrm>
              <a:off x="2867775" y="1070025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55"/>
                    <a:pt x="777" y="1555"/>
                  </a:cubicBezTo>
                  <a:cubicBezTo>
                    <a:pt x="1204" y="1555"/>
                    <a:pt x="1554" y="1204"/>
                    <a:pt x="1554" y="778"/>
                  </a:cubicBezTo>
                  <a:cubicBezTo>
                    <a:pt x="1554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2" name="Google Shape;3992;p34"/>
            <p:cNvGrpSpPr/>
            <p:nvPr/>
          </p:nvGrpSpPr>
          <p:grpSpPr>
            <a:xfrm>
              <a:off x="4457375" y="1195725"/>
              <a:ext cx="193025" cy="193025"/>
              <a:chOff x="4457375" y="1119525"/>
              <a:chExt cx="193025" cy="19302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4510650" y="1127675"/>
                <a:ext cx="432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610" fill="none" extrusionOk="0">
                    <a:moveTo>
                      <a:pt x="1730" y="3610"/>
                    </a:moveTo>
                    <a:lnTo>
                      <a:pt x="677" y="352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4527550" y="1119525"/>
                <a:ext cx="8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8" fill="none" extrusionOk="0">
                    <a:moveTo>
                      <a:pt x="1" y="678"/>
                    </a:moveTo>
                    <a:lnTo>
                      <a:pt x="3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4521925" y="1154000"/>
                <a:ext cx="25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53" fill="none" extrusionOk="0">
                    <a:moveTo>
                      <a:pt x="1003" y="0"/>
                    </a:moveTo>
                    <a:lnTo>
                      <a:pt x="677" y="652"/>
                    </a:lnTo>
                    <a:lnTo>
                      <a:pt x="0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4513775" y="115775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805" y="1"/>
                    </a:moveTo>
                    <a:lnTo>
                      <a:pt x="1204" y="1154"/>
                    </a:lnTo>
                    <a:lnTo>
                      <a:pt x="0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553250" y="1214775"/>
                <a:ext cx="438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610" fill="none" extrusionOk="0">
                    <a:moveTo>
                      <a:pt x="0" y="1"/>
                    </a:moveTo>
                    <a:lnTo>
                      <a:pt x="1078" y="3259"/>
                    </a:lnTo>
                    <a:lnTo>
                      <a:pt x="1755" y="361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4571425" y="1296225"/>
                <a:ext cx="88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3" fill="none" extrusionOk="0">
                    <a:moveTo>
                      <a:pt x="351" y="1"/>
                    </a:moveTo>
                    <a:lnTo>
                      <a:pt x="0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4560150" y="126177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0" y="677"/>
                    </a:moveTo>
                    <a:lnTo>
                      <a:pt x="351" y="0"/>
                    </a:lnTo>
                    <a:lnTo>
                      <a:pt x="1003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4548875" y="1246100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0" y="1154"/>
                    </a:moveTo>
                    <a:lnTo>
                      <a:pt x="576" y="1"/>
                    </a:lnTo>
                    <a:lnTo>
                      <a:pt x="1805" y="6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4464900" y="1216025"/>
                <a:ext cx="90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30" fill="none" extrusionOk="0">
                    <a:moveTo>
                      <a:pt x="3610" y="1"/>
                    </a:moveTo>
                    <a:lnTo>
                      <a:pt x="351" y="1053"/>
                    </a:lnTo>
                    <a:lnTo>
                      <a:pt x="1" y="173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4457375" y="1234200"/>
                <a:ext cx="163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7" fill="none" extrusionOk="0">
                    <a:moveTo>
                      <a:pt x="652" y="326"/>
                    </a:moveTo>
                    <a:lnTo>
                      <a:pt x="1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4491225" y="1222925"/>
                <a:ext cx="169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3" fill="none" extrusionOk="0">
                    <a:moveTo>
                      <a:pt x="0" y="0"/>
                    </a:moveTo>
                    <a:lnTo>
                      <a:pt x="677" y="326"/>
                    </a:lnTo>
                    <a:lnTo>
                      <a:pt x="326" y="10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4494975" y="1211650"/>
                <a:ext cx="2885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fill="none" extrusionOk="0">
                    <a:moveTo>
                      <a:pt x="1" y="0"/>
                    </a:moveTo>
                    <a:lnTo>
                      <a:pt x="1154" y="577"/>
                    </a:lnTo>
                    <a:lnTo>
                      <a:pt x="552" y="178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4552625" y="1173425"/>
                <a:ext cx="896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30" fill="none" extrusionOk="0">
                    <a:moveTo>
                      <a:pt x="0" y="1730"/>
                    </a:moveTo>
                    <a:lnTo>
                      <a:pt x="3259" y="677"/>
                    </a:lnTo>
                    <a:lnTo>
                      <a:pt x="358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4634075" y="1190350"/>
                <a:ext cx="163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6" fill="none" extrusionOk="0">
                    <a:moveTo>
                      <a:pt x="1" y="0"/>
                    </a:moveTo>
                    <a:lnTo>
                      <a:pt x="652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4599625" y="1184700"/>
                <a:ext cx="163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3" fill="none" extrusionOk="0">
                    <a:moveTo>
                      <a:pt x="652" y="1003"/>
                    </a:moveTo>
                    <a:lnTo>
                      <a:pt x="0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4583325" y="117592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153" y="1805"/>
                    </a:moveTo>
                    <a:lnTo>
                      <a:pt x="0" y="1229"/>
                    </a:lnTo>
                    <a:lnTo>
                      <a:pt x="6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4460525" y="1178425"/>
                <a:ext cx="94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30" fill="none" extrusionOk="0">
                    <a:moveTo>
                      <a:pt x="3785" y="1530"/>
                    </a:moveTo>
                    <a:lnTo>
                      <a:pt x="727" y="1"/>
                    </a:lnTo>
                    <a:lnTo>
                      <a:pt x="0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4473050" y="1160900"/>
                <a:ext cx="56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2" fill="none" extrusionOk="0">
                    <a:moveTo>
                      <a:pt x="226" y="702"/>
                    </a:move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4493100" y="1176550"/>
                <a:ext cx="175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54" fill="none" extrusionOk="0">
                    <a:moveTo>
                      <a:pt x="477" y="1"/>
                    </a:moveTo>
                    <a:lnTo>
                      <a:pt x="702" y="727"/>
                    </a:lnTo>
                    <a:lnTo>
                      <a:pt x="0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493725" y="11715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0"/>
                    </a:moveTo>
                    <a:lnTo>
                      <a:pt x="1279" y="1228"/>
                    </a:lnTo>
                    <a:lnTo>
                      <a:pt x="0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4552625" y="121540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fill="none" extrusionOk="0">
                    <a:moveTo>
                      <a:pt x="0" y="1"/>
                    </a:moveTo>
                    <a:lnTo>
                      <a:pt x="3058" y="1554"/>
                    </a:lnTo>
                    <a:lnTo>
                      <a:pt x="3760" y="132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4629075" y="125425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0" y="0"/>
                    </a:moveTo>
                    <a:lnTo>
                      <a:pt x="226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4596475" y="1232325"/>
                <a:ext cx="18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fill="none" extrusionOk="0">
                    <a:moveTo>
                      <a:pt x="251" y="928"/>
                    </a:moveTo>
                    <a:lnTo>
                      <a:pt x="1" y="226"/>
                    </a:lnTo>
                    <a:lnTo>
                      <a:pt x="728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4581450" y="1219800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1654"/>
                    </a:moveTo>
                    <a:lnTo>
                      <a:pt x="0" y="426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4515650" y="12154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1555" y="1"/>
                    </a:moveTo>
                    <a:lnTo>
                      <a:pt x="1" y="3033"/>
                    </a:lnTo>
                    <a:lnTo>
                      <a:pt x="226" y="376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4498100" y="1291225"/>
                <a:ext cx="175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6" fill="none" extrusionOk="0">
                    <a:moveTo>
                      <a:pt x="703" y="0"/>
                    </a:moveTo>
                    <a:lnTo>
                      <a:pt x="1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4514400" y="1259250"/>
                <a:ext cx="23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fill="none" extrusionOk="0">
                    <a:moveTo>
                      <a:pt x="1" y="227"/>
                    </a:moveTo>
                    <a:lnTo>
                      <a:pt x="702" y="1"/>
                    </a:lnTo>
                    <a:lnTo>
                      <a:pt x="928" y="7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4508750" y="1244225"/>
                <a:ext cx="41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04" fill="none" extrusionOk="0">
                    <a:moveTo>
                      <a:pt x="1" y="401"/>
                    </a:moveTo>
                    <a:lnTo>
                      <a:pt x="1229" y="0"/>
                    </a:lnTo>
                    <a:lnTo>
                      <a:pt x="1655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4553250" y="11233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0" y="3760"/>
                    </a:moveTo>
                    <a:lnTo>
                      <a:pt x="1554" y="727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4592100" y="1135200"/>
                <a:ext cx="175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" fill="none" extrusionOk="0">
                    <a:moveTo>
                      <a:pt x="0" y="251"/>
                    </a:moveTo>
                    <a:lnTo>
                      <a:pt x="702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4569550" y="1155250"/>
                <a:ext cx="238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28" fill="none" extrusionOk="0">
                    <a:moveTo>
                      <a:pt x="952" y="502"/>
                    </a:moveTo>
                    <a:lnTo>
                      <a:pt x="226" y="727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4557000" y="115587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655" y="903"/>
                    </a:moveTo>
                    <a:lnTo>
                      <a:pt x="427" y="1304"/>
                    </a:ln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5" name="Google Shape;4025;p34"/>
            <p:cNvGrpSpPr/>
            <p:nvPr/>
          </p:nvGrpSpPr>
          <p:grpSpPr>
            <a:xfrm>
              <a:off x="3568275" y="1077900"/>
              <a:ext cx="632250" cy="288775"/>
              <a:chOff x="3568275" y="1077900"/>
              <a:chExt cx="632250" cy="288775"/>
            </a:xfrm>
          </p:grpSpPr>
          <p:sp>
            <p:nvSpPr>
              <p:cNvPr id="4026" name="Google Shape;4026;p34"/>
              <p:cNvSpPr/>
              <p:nvPr/>
            </p:nvSpPr>
            <p:spPr>
              <a:xfrm>
                <a:off x="3568275" y="1211025"/>
                <a:ext cx="5345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061" fill="none" extrusionOk="0">
                    <a:moveTo>
                      <a:pt x="1" y="4060"/>
                    </a:moveTo>
                    <a:cubicBezTo>
                      <a:pt x="1" y="4060"/>
                      <a:pt x="10878" y="0"/>
                      <a:pt x="21379" y="1178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644725" y="1194725"/>
                <a:ext cx="3260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0" fill="none" extrusionOk="0">
                    <a:moveTo>
                      <a:pt x="878" y="0"/>
                    </a:moveTo>
                    <a:cubicBezTo>
                      <a:pt x="878" y="0"/>
                      <a:pt x="1304" y="2281"/>
                      <a:pt x="0" y="3760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55000" y="1259900"/>
                <a:ext cx="93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707" fill="none" extrusionOk="0">
                    <a:moveTo>
                      <a:pt x="0" y="0"/>
                    </a:moveTo>
                    <a:cubicBezTo>
                      <a:pt x="176" y="50"/>
                      <a:pt x="3735" y="2707"/>
                      <a:pt x="3735" y="2707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28300" y="1152125"/>
                <a:ext cx="570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3885" fill="none" extrusionOk="0">
                    <a:moveTo>
                      <a:pt x="1" y="3885"/>
                    </a:moveTo>
                    <a:lnTo>
                      <a:pt x="2282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878425" y="1242350"/>
                <a:ext cx="62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80" fill="none" extrusionOk="0">
                    <a:moveTo>
                      <a:pt x="1" y="0"/>
                    </a:moveTo>
                    <a:cubicBezTo>
                      <a:pt x="151" y="0"/>
                      <a:pt x="2507" y="1579"/>
                      <a:pt x="2507" y="1579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958000" y="1093225"/>
                <a:ext cx="1071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715" fill="none" extrusionOk="0">
                    <a:moveTo>
                      <a:pt x="1" y="5715"/>
                    </a:moveTo>
                    <a:lnTo>
                      <a:pt x="4287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005000" y="1237950"/>
                <a:ext cx="1491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833" fill="none" extrusionOk="0">
                    <a:moveTo>
                      <a:pt x="1" y="1"/>
                    </a:moveTo>
                    <a:lnTo>
                      <a:pt x="5965" y="2833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637200" y="1149575"/>
                <a:ext cx="570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9" extrusionOk="0">
                    <a:moveTo>
                      <a:pt x="1116" y="0"/>
                    </a:moveTo>
                    <a:cubicBezTo>
                      <a:pt x="1037" y="0"/>
                      <a:pt x="957" y="9"/>
                      <a:pt x="878" y="27"/>
                    </a:cubicBezTo>
                    <a:cubicBezTo>
                      <a:pt x="326" y="177"/>
                      <a:pt x="1" y="729"/>
                      <a:pt x="151" y="1305"/>
                    </a:cubicBezTo>
                    <a:cubicBezTo>
                      <a:pt x="256" y="1766"/>
                      <a:pt x="675" y="2069"/>
                      <a:pt x="1131" y="2069"/>
                    </a:cubicBezTo>
                    <a:cubicBezTo>
                      <a:pt x="1221" y="2069"/>
                      <a:pt x="1313" y="2057"/>
                      <a:pt x="1404" y="2032"/>
                    </a:cubicBezTo>
                    <a:cubicBezTo>
                      <a:pt x="1956" y="1907"/>
                      <a:pt x="2281" y="1330"/>
                      <a:pt x="2131" y="779"/>
                    </a:cubicBezTo>
                    <a:cubicBezTo>
                      <a:pt x="2024" y="307"/>
                      <a:pt x="1586" y="0"/>
                      <a:pt x="1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860275" y="1112350"/>
                <a:ext cx="570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54" extrusionOk="0">
                    <a:moveTo>
                      <a:pt x="1174" y="1"/>
                    </a:moveTo>
                    <a:cubicBezTo>
                      <a:pt x="1084" y="1"/>
                      <a:pt x="993" y="13"/>
                      <a:pt x="902" y="37"/>
                    </a:cubicBezTo>
                    <a:cubicBezTo>
                      <a:pt x="351" y="163"/>
                      <a:pt x="0" y="739"/>
                      <a:pt x="150" y="1290"/>
                    </a:cubicBezTo>
                    <a:cubicBezTo>
                      <a:pt x="255" y="1751"/>
                      <a:pt x="674" y="2054"/>
                      <a:pt x="1131" y="2054"/>
                    </a:cubicBezTo>
                    <a:cubicBezTo>
                      <a:pt x="1221" y="2054"/>
                      <a:pt x="1313" y="2042"/>
                      <a:pt x="1404" y="2017"/>
                    </a:cubicBezTo>
                    <a:cubicBezTo>
                      <a:pt x="1955" y="1892"/>
                      <a:pt x="2281" y="1316"/>
                      <a:pt x="2155" y="764"/>
                    </a:cubicBezTo>
                    <a:cubicBezTo>
                      <a:pt x="2030" y="304"/>
                      <a:pt x="1625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926050" y="1265900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8" y="1"/>
                    </a:moveTo>
                    <a:cubicBezTo>
                      <a:pt x="1052" y="1"/>
                      <a:pt x="965" y="12"/>
                      <a:pt x="878" y="36"/>
                    </a:cubicBezTo>
                    <a:cubicBezTo>
                      <a:pt x="326" y="161"/>
                      <a:pt x="1" y="737"/>
                      <a:pt x="151" y="1289"/>
                    </a:cubicBezTo>
                    <a:cubicBezTo>
                      <a:pt x="258" y="1761"/>
                      <a:pt x="696" y="2067"/>
                      <a:pt x="1166" y="2067"/>
                    </a:cubicBezTo>
                    <a:cubicBezTo>
                      <a:pt x="1245" y="2067"/>
                      <a:pt x="1325" y="2059"/>
                      <a:pt x="1404" y="2041"/>
                    </a:cubicBezTo>
                    <a:cubicBezTo>
                      <a:pt x="1955" y="1890"/>
                      <a:pt x="2281" y="1339"/>
                      <a:pt x="2131" y="788"/>
                    </a:cubicBezTo>
                    <a:cubicBezTo>
                      <a:pt x="2025" y="323"/>
                      <a:pt x="1600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4085200" y="120762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7" y="1"/>
                    </a:moveTo>
                    <a:cubicBezTo>
                      <a:pt x="1051" y="1"/>
                      <a:pt x="965" y="12"/>
                      <a:pt x="878" y="36"/>
                    </a:cubicBezTo>
                    <a:cubicBezTo>
                      <a:pt x="326" y="186"/>
                      <a:pt x="1" y="738"/>
                      <a:pt x="126" y="1289"/>
                    </a:cubicBezTo>
                    <a:cubicBezTo>
                      <a:pt x="255" y="1761"/>
                      <a:pt x="677" y="2068"/>
                      <a:pt x="1142" y="2068"/>
                    </a:cubicBezTo>
                    <a:cubicBezTo>
                      <a:pt x="1220" y="2068"/>
                      <a:pt x="1300" y="2059"/>
                      <a:pt x="1379" y="2041"/>
                    </a:cubicBezTo>
                    <a:cubicBezTo>
                      <a:pt x="1930" y="1891"/>
                      <a:pt x="2281" y="1339"/>
                      <a:pt x="2131" y="788"/>
                    </a:cubicBezTo>
                    <a:cubicBezTo>
                      <a:pt x="2004" y="323"/>
                      <a:pt x="159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4143475" y="1290350"/>
                <a:ext cx="570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7" extrusionOk="0">
                    <a:moveTo>
                      <a:pt x="1138" y="0"/>
                    </a:moveTo>
                    <a:cubicBezTo>
                      <a:pt x="1052" y="0"/>
                      <a:pt x="964" y="11"/>
                      <a:pt x="878" y="35"/>
                    </a:cubicBezTo>
                    <a:cubicBezTo>
                      <a:pt x="326" y="186"/>
                      <a:pt x="0" y="737"/>
                      <a:pt x="151" y="1288"/>
                    </a:cubicBezTo>
                    <a:cubicBezTo>
                      <a:pt x="258" y="1760"/>
                      <a:pt x="696" y="2067"/>
                      <a:pt x="1165" y="2067"/>
                    </a:cubicBezTo>
                    <a:cubicBezTo>
                      <a:pt x="1245" y="2067"/>
                      <a:pt x="1324" y="2058"/>
                      <a:pt x="1404" y="2040"/>
                    </a:cubicBezTo>
                    <a:cubicBezTo>
                      <a:pt x="1955" y="1890"/>
                      <a:pt x="2281" y="1338"/>
                      <a:pt x="2131" y="787"/>
                    </a:cubicBezTo>
                    <a:cubicBezTo>
                      <a:pt x="2025" y="322"/>
                      <a:pt x="1599" y="0"/>
                      <a:pt x="1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4025050" y="1077900"/>
                <a:ext cx="570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54" extrusionOk="0">
                    <a:moveTo>
                      <a:pt x="1174" y="0"/>
                    </a:moveTo>
                    <a:cubicBezTo>
                      <a:pt x="1085" y="0"/>
                      <a:pt x="994" y="12"/>
                      <a:pt x="903" y="37"/>
                    </a:cubicBezTo>
                    <a:cubicBezTo>
                      <a:pt x="351" y="162"/>
                      <a:pt x="1" y="739"/>
                      <a:pt x="151" y="1290"/>
                    </a:cubicBezTo>
                    <a:cubicBezTo>
                      <a:pt x="276" y="1750"/>
                      <a:pt x="682" y="2054"/>
                      <a:pt x="1133" y="2054"/>
                    </a:cubicBezTo>
                    <a:cubicBezTo>
                      <a:pt x="1222" y="2054"/>
                      <a:pt x="1313" y="2042"/>
                      <a:pt x="1404" y="2017"/>
                    </a:cubicBezTo>
                    <a:cubicBezTo>
                      <a:pt x="1955" y="1892"/>
                      <a:pt x="2281" y="1315"/>
                      <a:pt x="2156" y="764"/>
                    </a:cubicBezTo>
                    <a:cubicBezTo>
                      <a:pt x="2030" y="303"/>
                      <a:pt x="1625" y="0"/>
                      <a:pt x="1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837075" y="131497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40" y="1"/>
                    </a:moveTo>
                    <a:cubicBezTo>
                      <a:pt x="1062" y="1"/>
                      <a:pt x="982" y="10"/>
                      <a:pt x="903" y="28"/>
                    </a:cubicBezTo>
                    <a:cubicBezTo>
                      <a:pt x="352" y="178"/>
                      <a:pt x="1" y="729"/>
                      <a:pt x="151" y="1281"/>
                    </a:cubicBezTo>
                    <a:cubicBezTo>
                      <a:pt x="278" y="1745"/>
                      <a:pt x="689" y="2068"/>
                      <a:pt x="1145" y="2068"/>
                    </a:cubicBezTo>
                    <a:cubicBezTo>
                      <a:pt x="1231" y="2068"/>
                      <a:pt x="1317" y="2056"/>
                      <a:pt x="1404" y="2033"/>
                    </a:cubicBezTo>
                    <a:cubicBezTo>
                      <a:pt x="1956" y="1882"/>
                      <a:pt x="2281" y="1331"/>
                      <a:pt x="2156" y="779"/>
                    </a:cubicBezTo>
                    <a:cubicBezTo>
                      <a:pt x="2027" y="308"/>
                      <a:pt x="1605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0" name="Google Shape;4040;p34"/>
            <p:cNvGrpSpPr/>
            <p:nvPr/>
          </p:nvGrpSpPr>
          <p:grpSpPr>
            <a:xfrm>
              <a:off x="2946725" y="965400"/>
              <a:ext cx="761925" cy="433575"/>
              <a:chOff x="2946725" y="965400"/>
              <a:chExt cx="761925" cy="433575"/>
            </a:xfrm>
          </p:grpSpPr>
          <p:sp>
            <p:nvSpPr>
              <p:cNvPr id="4041" name="Google Shape;4041;p34"/>
              <p:cNvSpPr/>
              <p:nvPr/>
            </p:nvSpPr>
            <p:spPr>
              <a:xfrm>
                <a:off x="2946725" y="110887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0" y="10653"/>
                    </a:moveTo>
                    <a:cubicBezTo>
                      <a:pt x="0" y="10653"/>
                      <a:pt x="17018" y="1254"/>
                      <a:pt x="22858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2958000" y="1041225"/>
                <a:ext cx="206800" cy="28887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1555" extrusionOk="0">
                    <a:moveTo>
                      <a:pt x="7169" y="0"/>
                    </a:moveTo>
                    <a:cubicBezTo>
                      <a:pt x="7168" y="0"/>
                      <a:pt x="1" y="6391"/>
                      <a:pt x="2908" y="11554"/>
                    </a:cubicBezTo>
                    <a:cubicBezTo>
                      <a:pt x="2908" y="11554"/>
                      <a:pt x="8271" y="9148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3105875" y="1019275"/>
                <a:ext cx="192375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600" extrusionOk="0">
                    <a:moveTo>
                      <a:pt x="7695" y="1"/>
                    </a:moveTo>
                    <a:cubicBezTo>
                      <a:pt x="7694" y="1"/>
                      <a:pt x="0" y="4913"/>
                      <a:pt x="2457" y="9600"/>
                    </a:cubicBezTo>
                    <a:cubicBezTo>
                      <a:pt x="2457" y="9600"/>
                      <a:pt x="6843" y="8497"/>
                      <a:pt x="7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3304500" y="96540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6416" y="1"/>
                    </a:moveTo>
                    <a:cubicBezTo>
                      <a:pt x="6416" y="1"/>
                      <a:pt x="0" y="2607"/>
                      <a:pt x="76" y="9023"/>
                    </a:cubicBezTo>
                    <a:cubicBezTo>
                      <a:pt x="76" y="9023"/>
                      <a:pt x="5038" y="7720"/>
                      <a:pt x="6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3408500" y="1005500"/>
                <a:ext cx="300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6031" extrusionOk="0">
                    <a:moveTo>
                      <a:pt x="12006" y="1"/>
                    </a:moveTo>
                    <a:cubicBezTo>
                      <a:pt x="2256" y="126"/>
                      <a:pt x="1" y="5640"/>
                      <a:pt x="1" y="5640"/>
                    </a:cubicBezTo>
                    <a:cubicBezTo>
                      <a:pt x="819" y="5911"/>
                      <a:pt x="1618" y="6031"/>
                      <a:pt x="2391" y="6031"/>
                    </a:cubicBezTo>
                    <a:cubicBezTo>
                      <a:pt x="7883" y="6031"/>
                      <a:pt x="12006" y="1"/>
                      <a:pt x="1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989700" y="1311800"/>
                <a:ext cx="308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487" extrusionOk="0">
                    <a:moveTo>
                      <a:pt x="5983" y="1"/>
                    </a:moveTo>
                    <a:cubicBezTo>
                      <a:pt x="4242" y="1"/>
                      <a:pt x="2248" y="385"/>
                      <a:pt x="136" y="1508"/>
                    </a:cubicBezTo>
                    <a:cubicBezTo>
                      <a:pt x="0" y="1593"/>
                      <a:pt x="1592" y="3487"/>
                      <a:pt x="5389" y="3487"/>
                    </a:cubicBezTo>
                    <a:cubicBezTo>
                      <a:pt x="7192" y="3487"/>
                      <a:pt x="9493" y="3060"/>
                      <a:pt x="12342" y="1809"/>
                    </a:cubicBezTo>
                    <a:cubicBezTo>
                      <a:pt x="12342" y="1809"/>
                      <a:pt x="9759" y="1"/>
                      <a:pt x="5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3145350" y="1241450"/>
                <a:ext cx="2938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906" extrusionOk="0">
                    <a:moveTo>
                      <a:pt x="4952" y="0"/>
                    </a:moveTo>
                    <a:cubicBezTo>
                      <a:pt x="1734" y="0"/>
                      <a:pt x="0" y="1139"/>
                      <a:pt x="0" y="1139"/>
                    </a:cubicBezTo>
                    <a:cubicBezTo>
                      <a:pt x="1746" y="2475"/>
                      <a:pt x="3736" y="2906"/>
                      <a:pt x="5576" y="2906"/>
                    </a:cubicBezTo>
                    <a:cubicBezTo>
                      <a:pt x="8912" y="2906"/>
                      <a:pt x="11755" y="1490"/>
                      <a:pt x="11755" y="1490"/>
                    </a:cubicBezTo>
                    <a:cubicBezTo>
                      <a:pt x="9046" y="361"/>
                      <a:pt x="6764" y="0"/>
                      <a:pt x="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3298225" y="1171750"/>
                <a:ext cx="2920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2755" extrusionOk="0">
                    <a:moveTo>
                      <a:pt x="5439" y="1"/>
                    </a:moveTo>
                    <a:cubicBezTo>
                      <a:pt x="3911" y="1"/>
                      <a:pt x="2099" y="254"/>
                      <a:pt x="1" y="945"/>
                    </a:cubicBezTo>
                    <a:cubicBezTo>
                      <a:pt x="1" y="945"/>
                      <a:pt x="2681" y="2754"/>
                      <a:pt x="6789" y="2754"/>
                    </a:cubicBezTo>
                    <a:cubicBezTo>
                      <a:pt x="8257" y="2754"/>
                      <a:pt x="9906" y="2524"/>
                      <a:pt x="11680" y="1897"/>
                    </a:cubicBezTo>
                    <a:cubicBezTo>
                      <a:pt x="11680" y="1897"/>
                      <a:pt x="9623" y="1"/>
                      <a:pt x="5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3050725" y="1125800"/>
                <a:ext cx="495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417" fill="none" extrusionOk="0">
                    <a:moveTo>
                      <a:pt x="1981" y="1"/>
                    </a:moveTo>
                    <a:lnTo>
                      <a:pt x="1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182325" y="1070025"/>
                <a:ext cx="864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17" fill="none" extrusionOk="0">
                    <a:moveTo>
                      <a:pt x="3459" y="1"/>
                    </a:moveTo>
                    <a:lnTo>
                      <a:pt x="0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347100" y="1004250"/>
                <a:ext cx="833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091" fill="none" extrusionOk="0">
                    <a:moveTo>
                      <a:pt x="3334" y="0"/>
                    </a:moveTo>
                    <a:lnTo>
                      <a:pt x="1" y="609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453000" y="1030575"/>
                <a:ext cx="2099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10" fill="none" extrusionOk="0">
                    <a:moveTo>
                      <a:pt x="8396" y="0"/>
                    </a:moveTo>
                    <a:lnTo>
                      <a:pt x="0" y="381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337700" y="1201000"/>
                <a:ext cx="2080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2" fill="none" extrusionOk="0">
                    <a:moveTo>
                      <a:pt x="8321" y="552"/>
                    </a:moveTo>
                    <a:lnTo>
                      <a:pt x="1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182325" y="1270550"/>
                <a:ext cx="1842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301" fill="none" extrusionOk="0">
                    <a:moveTo>
                      <a:pt x="7369" y="301"/>
                    </a:moveTo>
                    <a:lnTo>
                      <a:pt x="0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3021900" y="1355750"/>
                <a:ext cx="21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" fill="none" extrusionOk="0">
                    <a:moveTo>
                      <a:pt x="8623" y="1"/>
                    </a:moveTo>
                    <a:lnTo>
                      <a:pt x="1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6" name="Google Shape;4056;p34"/>
            <p:cNvGrpSpPr/>
            <p:nvPr/>
          </p:nvGrpSpPr>
          <p:grpSpPr>
            <a:xfrm>
              <a:off x="4070675" y="946600"/>
              <a:ext cx="376075" cy="317700"/>
              <a:chOff x="4070675" y="946600"/>
              <a:chExt cx="376075" cy="317700"/>
            </a:xfrm>
          </p:grpSpPr>
          <p:sp>
            <p:nvSpPr>
              <p:cNvPr id="4057" name="Google Shape;4057;p34"/>
              <p:cNvSpPr/>
              <p:nvPr/>
            </p:nvSpPr>
            <p:spPr>
              <a:xfrm>
                <a:off x="4081450" y="946600"/>
                <a:ext cx="268200" cy="2406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9625" fill="none" extrusionOk="0">
                    <a:moveTo>
                      <a:pt x="0" y="1"/>
                    </a:moveTo>
                    <a:cubicBezTo>
                      <a:pt x="0" y="1"/>
                      <a:pt x="8747" y="6843"/>
                      <a:pt x="10727" y="9625"/>
                    </a:cubicBezTo>
                  </a:path>
                </a:pathLst>
              </a:custGeom>
              <a:noFill/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4124050" y="948175"/>
                <a:ext cx="176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209" extrusionOk="0">
                    <a:moveTo>
                      <a:pt x="3051" y="1"/>
                    </a:moveTo>
                    <a:cubicBezTo>
                      <a:pt x="1904" y="1"/>
                      <a:pt x="760" y="312"/>
                      <a:pt x="0" y="1291"/>
                    </a:cubicBezTo>
                    <a:cubicBezTo>
                      <a:pt x="0" y="1291"/>
                      <a:pt x="998" y="2208"/>
                      <a:pt x="2892" y="2208"/>
                    </a:cubicBezTo>
                    <a:cubicBezTo>
                      <a:pt x="3984" y="2208"/>
                      <a:pt x="5374" y="1903"/>
                      <a:pt x="7043" y="940"/>
                    </a:cubicBezTo>
                    <a:cubicBezTo>
                      <a:pt x="7043" y="940"/>
                      <a:pt x="5043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4192350" y="1013700"/>
                <a:ext cx="1547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033" extrusionOk="0">
                    <a:moveTo>
                      <a:pt x="2050" y="1"/>
                    </a:moveTo>
                    <a:cubicBezTo>
                      <a:pt x="1276" y="1"/>
                      <a:pt x="542" y="238"/>
                      <a:pt x="0" y="901"/>
                    </a:cubicBezTo>
                    <a:cubicBezTo>
                      <a:pt x="0" y="901"/>
                      <a:pt x="846" y="2033"/>
                      <a:pt x="3152" y="2033"/>
                    </a:cubicBezTo>
                    <a:cubicBezTo>
                      <a:pt x="3971" y="2033"/>
                      <a:pt x="4975" y="1890"/>
                      <a:pt x="6191" y="1502"/>
                    </a:cubicBezTo>
                    <a:cubicBezTo>
                      <a:pt x="6191" y="1502"/>
                      <a:pt x="3996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4258750" y="1083650"/>
                <a:ext cx="154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1990" extrusionOk="0">
                    <a:moveTo>
                      <a:pt x="2023" y="0"/>
                    </a:moveTo>
                    <a:cubicBezTo>
                      <a:pt x="1387" y="0"/>
                      <a:pt x="706" y="123"/>
                      <a:pt x="1" y="433"/>
                    </a:cubicBezTo>
                    <a:cubicBezTo>
                      <a:pt x="1" y="433"/>
                      <a:pt x="1219" y="1989"/>
                      <a:pt x="4070" y="1989"/>
                    </a:cubicBezTo>
                    <a:cubicBezTo>
                      <a:pt x="4690" y="1989"/>
                      <a:pt x="5388" y="1916"/>
                      <a:pt x="6166" y="1737"/>
                    </a:cubicBezTo>
                    <a:cubicBezTo>
                      <a:pt x="6166" y="1737"/>
                      <a:pt x="4414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4305125" y="1137700"/>
                <a:ext cx="141625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5064" extrusionOk="0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26" y="3986"/>
                      <a:pt x="5665" y="5063"/>
                      <a:pt x="5665" y="5063"/>
                    </a:cubicBezTo>
                    <a:cubicBezTo>
                      <a:pt x="3431" y="25"/>
                      <a:pt x="67" y="1"/>
                      <a:pt x="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4070675" y="965325"/>
                <a:ext cx="119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470" extrusionOk="0">
                    <a:moveTo>
                      <a:pt x="1377" y="1"/>
                    </a:moveTo>
                    <a:cubicBezTo>
                      <a:pt x="1238" y="1"/>
                      <a:pt x="0" y="2751"/>
                      <a:pt x="3965" y="6470"/>
                    </a:cubicBezTo>
                    <a:cubicBezTo>
                      <a:pt x="3965" y="6470"/>
                      <a:pt x="4767" y="2710"/>
                      <a:pt x="1384" y="4"/>
                    </a:cubicBezTo>
                    <a:cubicBezTo>
                      <a:pt x="1382" y="2"/>
                      <a:pt x="1380" y="1"/>
                      <a:pt x="1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4159775" y="1027425"/>
                <a:ext cx="82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42" extrusionOk="0">
                    <a:moveTo>
                      <a:pt x="877" y="1"/>
                    </a:moveTo>
                    <a:lnTo>
                      <a:pt x="877" y="1"/>
                    </a:lnTo>
                    <a:cubicBezTo>
                      <a:pt x="0" y="3409"/>
                      <a:pt x="3308" y="6241"/>
                      <a:pt x="3308" y="6241"/>
                    </a:cubicBezTo>
                    <a:cubicBezTo>
                      <a:pt x="3283" y="1605"/>
                      <a:pt x="877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4238725" y="109072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652" y="0"/>
                    </a:moveTo>
                    <a:cubicBezTo>
                      <a:pt x="652" y="0"/>
                      <a:pt x="0" y="3359"/>
                      <a:pt x="2757" y="6366"/>
                    </a:cubicBezTo>
                    <a:cubicBezTo>
                      <a:pt x="2757" y="6366"/>
                      <a:pt x="3759" y="3559"/>
                      <a:pt x="6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151625" y="971675"/>
                <a:ext cx="952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7" fill="none" extrusionOk="0">
                    <a:moveTo>
                      <a:pt x="381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211775" y="1037450"/>
                <a:ext cx="10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02" fill="none" extrusionOk="0">
                    <a:moveTo>
                      <a:pt x="4111" y="402"/>
                    </a:moveTo>
                    <a:lnTo>
                      <a:pt x="0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286325" y="110762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3936" y="402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325800" y="1156500"/>
                <a:ext cx="977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585" fill="none" extrusionOk="0">
                    <a:moveTo>
                      <a:pt x="3910" y="3585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260650" y="1113275"/>
                <a:ext cx="395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87" fill="none" extrusionOk="0">
                    <a:moveTo>
                      <a:pt x="1579" y="4487"/>
                    </a:moveTo>
                    <a:lnTo>
                      <a:pt x="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189200" y="1046850"/>
                <a:ext cx="3762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3936" fill="none" extrusionOk="0">
                    <a:moveTo>
                      <a:pt x="1505" y="3936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09000" y="981700"/>
                <a:ext cx="482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4537" fill="none" extrusionOk="0">
                    <a:moveTo>
                      <a:pt x="1931" y="4537"/>
                    </a:moveTo>
                    <a:lnTo>
                      <a:pt x="1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2" name="Google Shape;4072;p34"/>
            <p:cNvSpPr/>
            <p:nvPr/>
          </p:nvSpPr>
          <p:spPr>
            <a:xfrm>
              <a:off x="3934825" y="99985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7" y="1"/>
                  </a:moveTo>
                  <a:cubicBezTo>
                    <a:pt x="351" y="1"/>
                    <a:pt x="0" y="352"/>
                    <a:pt x="0" y="778"/>
                  </a:cubicBezTo>
                  <a:cubicBezTo>
                    <a:pt x="0" y="1204"/>
                    <a:pt x="351" y="1555"/>
                    <a:pt x="777" y="1555"/>
                  </a:cubicBezTo>
                  <a:cubicBezTo>
                    <a:pt x="1229" y="1555"/>
                    <a:pt x="1579" y="1204"/>
                    <a:pt x="1579" y="778"/>
                  </a:cubicBezTo>
                  <a:cubicBezTo>
                    <a:pt x="1579" y="352"/>
                    <a:pt x="1229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4"/>
            <p:cNvSpPr/>
            <p:nvPr/>
          </p:nvSpPr>
          <p:spPr>
            <a:xfrm>
              <a:off x="3422300" y="1345100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777" y="1"/>
                  </a:moveTo>
                  <a:cubicBezTo>
                    <a:pt x="351" y="1"/>
                    <a:pt x="0" y="351"/>
                    <a:pt x="0" y="778"/>
                  </a:cubicBezTo>
                  <a:cubicBezTo>
                    <a:pt x="0" y="1204"/>
                    <a:pt x="351" y="1554"/>
                    <a:pt x="777" y="1554"/>
                  </a:cubicBezTo>
                  <a:cubicBezTo>
                    <a:pt x="1203" y="1554"/>
                    <a:pt x="1554" y="1204"/>
                    <a:pt x="1554" y="778"/>
                  </a:cubicBezTo>
                  <a:cubicBezTo>
                    <a:pt x="1554" y="351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4"/>
            <p:cNvSpPr/>
            <p:nvPr/>
          </p:nvSpPr>
          <p:spPr>
            <a:xfrm>
              <a:off x="3620275" y="9265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78" y="1"/>
                  </a:moveTo>
                  <a:cubicBezTo>
                    <a:pt x="352" y="1"/>
                    <a:pt x="1" y="351"/>
                    <a:pt x="1" y="803"/>
                  </a:cubicBezTo>
                  <a:cubicBezTo>
                    <a:pt x="1" y="1229"/>
                    <a:pt x="352" y="1580"/>
                    <a:pt x="778" y="1580"/>
                  </a:cubicBezTo>
                  <a:cubicBezTo>
                    <a:pt x="1229" y="1580"/>
                    <a:pt x="1580" y="1229"/>
                    <a:pt x="1580" y="803"/>
                  </a:cubicBezTo>
                  <a:cubicBezTo>
                    <a:pt x="1580" y="351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5" name="Google Shape;4075;p34"/>
            <p:cNvGrpSpPr/>
            <p:nvPr/>
          </p:nvGrpSpPr>
          <p:grpSpPr>
            <a:xfrm>
              <a:off x="723650" y="1215775"/>
              <a:ext cx="193025" cy="193025"/>
              <a:chOff x="723650" y="1139575"/>
              <a:chExt cx="193025" cy="193025"/>
            </a:xfrm>
          </p:grpSpPr>
          <p:sp>
            <p:nvSpPr>
              <p:cNvPr id="4076" name="Google Shape;4076;p34"/>
              <p:cNvSpPr/>
              <p:nvPr/>
            </p:nvSpPr>
            <p:spPr>
              <a:xfrm>
                <a:off x="819525" y="1147725"/>
                <a:ext cx="438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585" fill="none" extrusionOk="0">
                    <a:moveTo>
                      <a:pt x="0" y="3585"/>
                    </a:moveTo>
                    <a:lnTo>
                      <a:pt x="1078" y="327"/>
                    </a:lnTo>
                    <a:lnTo>
                      <a:pt x="17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837700" y="1139575"/>
                <a:ext cx="8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53" fill="none" extrusionOk="0">
                    <a:moveTo>
                      <a:pt x="351" y="653"/>
                    </a:move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826400" y="1173425"/>
                <a:ext cx="25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8" fill="none" extrusionOk="0">
                    <a:moveTo>
                      <a:pt x="1" y="0"/>
                    </a:moveTo>
                    <a:lnTo>
                      <a:pt x="352" y="677"/>
                    </a:lnTo>
                    <a:lnTo>
                      <a:pt x="1029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815125" y="117780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" y="1"/>
                    </a:moveTo>
                    <a:lnTo>
                      <a:pt x="577" y="1154"/>
                    </a:lnTo>
                    <a:lnTo>
                      <a:pt x="1805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776925" y="1234825"/>
                <a:ext cx="43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585" fill="none" extrusionOk="0">
                    <a:moveTo>
                      <a:pt x="1729" y="1"/>
                    </a:moveTo>
                    <a:lnTo>
                      <a:pt x="677" y="3259"/>
                    </a:lnTo>
                    <a:lnTo>
                      <a:pt x="0" y="358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793825" y="1316275"/>
                <a:ext cx="81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53" fill="none" extrusionOk="0">
                    <a:moveTo>
                      <a:pt x="1" y="1"/>
                    </a:moveTo>
                    <a:lnTo>
                      <a:pt x="327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788200" y="128182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1003" y="677"/>
                    </a:moveTo>
                    <a:lnTo>
                      <a:pt x="677" y="0"/>
                    </a:lnTo>
                    <a:lnTo>
                      <a:pt x="0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780050" y="1265525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1805" y="1153"/>
                    </a:moveTo>
                    <a:lnTo>
                      <a:pt x="1203" y="1"/>
                    </a:lnTo>
                    <a:lnTo>
                      <a:pt x="0" y="6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818900" y="1235450"/>
                <a:ext cx="8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55" fill="none" extrusionOk="0">
                    <a:moveTo>
                      <a:pt x="0" y="1"/>
                    </a:moveTo>
                    <a:lnTo>
                      <a:pt x="3258" y="1078"/>
                    </a:lnTo>
                    <a:lnTo>
                      <a:pt x="3584" y="175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900350" y="1253625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0" y="351"/>
                    </a:moveTo>
                    <a:lnTo>
                      <a:pt x="652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865875" y="1242350"/>
                <a:ext cx="163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28" fill="none" extrusionOk="0">
                    <a:moveTo>
                      <a:pt x="653" y="0"/>
                    </a:moveTo>
                    <a:lnTo>
                      <a:pt x="1" y="351"/>
                    </a:lnTo>
                    <a:lnTo>
                      <a:pt x="352" y="10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849600" y="1231075"/>
                <a:ext cx="288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5" fill="none" extrusionOk="0">
                    <a:moveTo>
                      <a:pt x="1153" y="0"/>
                    </a:moveTo>
                    <a:lnTo>
                      <a:pt x="0" y="602"/>
                    </a:lnTo>
                    <a:lnTo>
                      <a:pt x="627" y="180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731175" y="1192850"/>
                <a:ext cx="902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55" fill="none" extrusionOk="0">
                    <a:moveTo>
                      <a:pt x="3609" y="1755"/>
                    </a:moveTo>
                    <a:lnTo>
                      <a:pt x="351" y="677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723650" y="1209750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652" y="1"/>
                    </a:moveTo>
                    <a:lnTo>
                      <a:pt x="1" y="3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757500" y="1204125"/>
                <a:ext cx="169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29" fill="none" extrusionOk="0">
                    <a:moveTo>
                      <a:pt x="0" y="1028"/>
                    </a:moveTo>
                    <a:lnTo>
                      <a:pt x="677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761875" y="119597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" y="1805"/>
                    </a:moveTo>
                    <a:lnTo>
                      <a:pt x="1153" y="1204"/>
                    </a:lnTo>
                    <a:lnTo>
                      <a:pt x="5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818900" y="1197850"/>
                <a:ext cx="9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55" fill="none" extrusionOk="0">
                    <a:moveTo>
                      <a:pt x="0" y="1555"/>
                    </a:moveTo>
                    <a:lnTo>
                      <a:pt x="3058" y="1"/>
                    </a:lnTo>
                    <a:lnTo>
                      <a:pt x="3785" y="2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895325" y="1180325"/>
                <a:ext cx="567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02" fill="none" extrusionOk="0">
                    <a:moveTo>
                      <a:pt x="1" y="702"/>
                    </a:move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862750" y="1196600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fill="none" extrusionOk="0">
                    <a:moveTo>
                      <a:pt x="251" y="1"/>
                    </a:moveTo>
                    <a:lnTo>
                      <a:pt x="1" y="702"/>
                    </a:lnTo>
                    <a:lnTo>
                      <a:pt x="727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847725" y="1190975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0"/>
                    </a:moveTo>
                    <a:lnTo>
                      <a:pt x="0" y="1253"/>
                    </a:lnTo>
                    <a:lnTo>
                      <a:pt x="1303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726775" y="1235450"/>
                <a:ext cx="946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555" fill="none" extrusionOk="0">
                    <a:moveTo>
                      <a:pt x="3785" y="1"/>
                    </a:moveTo>
                    <a:lnTo>
                      <a:pt x="728" y="1554"/>
                    </a:lnTo>
                    <a:lnTo>
                      <a:pt x="1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739325" y="127430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226" y="0"/>
                    </a:moveTo>
                    <a:lnTo>
                      <a:pt x="0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759375" y="1251750"/>
                <a:ext cx="17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53" fill="none" extrusionOk="0">
                    <a:moveTo>
                      <a:pt x="476" y="953"/>
                    </a:moveTo>
                    <a:lnTo>
                      <a:pt x="702" y="251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760000" y="12398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1654"/>
                    </a:moveTo>
                    <a:lnTo>
                      <a:pt x="1279" y="426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819525" y="12348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0" y="1"/>
                    </a:moveTo>
                    <a:lnTo>
                      <a:pt x="1554" y="3058"/>
                    </a:lnTo>
                    <a:lnTo>
                      <a:pt x="1304" y="378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858375" y="1311275"/>
                <a:ext cx="17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" fill="none" extrusionOk="0">
                    <a:moveTo>
                      <a:pt x="0" y="0"/>
                    </a:moveTo>
                    <a:lnTo>
                      <a:pt x="702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835800" y="1279300"/>
                <a:ext cx="238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03" fill="none" extrusionOk="0">
                    <a:moveTo>
                      <a:pt x="953" y="227"/>
                    </a:moveTo>
                    <a:lnTo>
                      <a:pt x="252" y="1"/>
                    </a:lnTo>
                    <a:lnTo>
                      <a:pt x="1" y="7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823900" y="1264275"/>
                <a:ext cx="407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279" fill="none" extrusionOk="0">
                    <a:moveTo>
                      <a:pt x="1630" y="401"/>
                    </a:moveTo>
                    <a:lnTo>
                      <a:pt x="402" y="0"/>
                    </a:lnTo>
                    <a:lnTo>
                      <a:pt x="1" y="127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781925" y="11427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1554" y="3785"/>
                    </a:moveTo>
                    <a:lnTo>
                      <a:pt x="1" y="727"/>
                    </a:ln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764375" y="1155250"/>
                <a:ext cx="175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7" fill="none" extrusionOk="0">
                    <a:moveTo>
                      <a:pt x="703" y="226"/>
                    </a:move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780675" y="1175300"/>
                <a:ext cx="23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03" fill="none" extrusionOk="0">
                    <a:moveTo>
                      <a:pt x="0" y="477"/>
                    </a:moveTo>
                    <a:lnTo>
                      <a:pt x="702" y="702"/>
                    </a:lnTo>
                    <a:lnTo>
                      <a:pt x="928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775025" y="117592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" y="903"/>
                    </a:moveTo>
                    <a:lnTo>
                      <a:pt x="1229" y="1304"/>
                    </a:lnTo>
                    <a:lnTo>
                      <a:pt x="16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8" name="Google Shape;4108;p34"/>
            <p:cNvGrpSpPr/>
            <p:nvPr/>
          </p:nvGrpSpPr>
          <p:grpSpPr>
            <a:xfrm>
              <a:off x="1173525" y="1097575"/>
              <a:ext cx="632250" cy="288950"/>
              <a:chOff x="1173525" y="1097575"/>
              <a:chExt cx="632250" cy="288950"/>
            </a:xfrm>
          </p:grpSpPr>
          <p:grpSp>
            <p:nvGrpSpPr>
              <p:cNvPr id="4109" name="Google Shape;4109;p34"/>
              <p:cNvGrpSpPr/>
              <p:nvPr/>
            </p:nvGrpSpPr>
            <p:grpSpPr>
              <a:xfrm>
                <a:off x="1173525" y="1097575"/>
                <a:ext cx="632250" cy="288950"/>
                <a:chOff x="2265800" y="1862150"/>
                <a:chExt cx="632250" cy="288950"/>
              </a:xfrm>
            </p:grpSpPr>
            <p:sp>
              <p:nvSpPr>
                <p:cNvPr id="4110" name="Google Shape;4110;p34"/>
                <p:cNvSpPr/>
                <p:nvPr/>
              </p:nvSpPr>
              <p:spPr>
                <a:xfrm>
                  <a:off x="2362925" y="1995650"/>
                  <a:ext cx="53512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4061" fill="none" extrusionOk="0">
                      <a:moveTo>
                        <a:pt x="21404" y="4060"/>
                      </a:moveTo>
                      <a:cubicBezTo>
                        <a:pt x="21404" y="4060"/>
                        <a:pt x="10502" y="0"/>
                        <a:pt x="0" y="1178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2789000" y="1978725"/>
                  <a:ext cx="31975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60" fill="none" extrusionOk="0">
                      <a:moveTo>
                        <a:pt x="401" y="0"/>
                      </a:moveTo>
                      <a:cubicBezTo>
                        <a:pt x="401" y="0"/>
                        <a:pt x="0" y="2281"/>
                        <a:pt x="1278" y="3760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2617950" y="2044525"/>
                  <a:ext cx="9337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2682" fill="none" extrusionOk="0">
                      <a:moveTo>
                        <a:pt x="3734" y="0"/>
                      </a:moveTo>
                      <a:cubicBezTo>
                        <a:pt x="3559" y="25"/>
                        <a:pt x="0" y="2682"/>
                        <a:pt x="0" y="2682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2580975" y="1936750"/>
                  <a:ext cx="56400" cy="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3860" fill="none" extrusionOk="0">
                      <a:moveTo>
                        <a:pt x="2256" y="38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2525200" y="2026350"/>
                  <a:ext cx="62050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605" fill="none" extrusionOk="0">
                      <a:moveTo>
                        <a:pt x="2482" y="25"/>
                      </a:moveTo>
                      <a:cubicBezTo>
                        <a:pt x="2357" y="0"/>
                        <a:pt x="1" y="1604"/>
                        <a:pt x="1" y="1604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2400525" y="1877225"/>
                  <a:ext cx="107150" cy="1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5740" fill="none" extrusionOk="0">
                      <a:moveTo>
                        <a:pt x="4286" y="57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2312175" y="2022575"/>
                  <a:ext cx="14852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" h="2833" fill="none" extrusionOk="0">
                      <a:moveTo>
                        <a:pt x="5940" y="1"/>
                      </a:moveTo>
                      <a:lnTo>
                        <a:pt x="0" y="2833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2772075" y="193400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20" y="0"/>
                      </a:moveTo>
                      <a:cubicBezTo>
                        <a:pt x="664" y="0"/>
                        <a:pt x="253" y="322"/>
                        <a:pt x="126" y="787"/>
                      </a:cubicBezTo>
                      <a:cubicBezTo>
                        <a:pt x="0" y="1338"/>
                        <a:pt x="326" y="1890"/>
                        <a:pt x="878" y="2040"/>
                      </a:cubicBezTo>
                      <a:cubicBezTo>
                        <a:pt x="957" y="2058"/>
                        <a:pt x="1037" y="2067"/>
                        <a:pt x="1115" y="2067"/>
                      </a:cubicBezTo>
                      <a:cubicBezTo>
                        <a:pt x="1580" y="2067"/>
                        <a:pt x="2002" y="1760"/>
                        <a:pt x="2131" y="1288"/>
                      </a:cubicBezTo>
                      <a:cubicBezTo>
                        <a:pt x="2281" y="737"/>
                        <a:pt x="1930" y="185"/>
                        <a:pt x="1379" y="35"/>
                      </a:cubicBezTo>
                      <a:cubicBezTo>
                        <a:pt x="1292" y="11"/>
                        <a:pt x="1205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2483225" y="20501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2" y="1"/>
                      </a:moveTo>
                      <a:cubicBezTo>
                        <a:pt x="677" y="1"/>
                        <a:pt x="255" y="308"/>
                        <a:pt x="126" y="780"/>
                      </a:cubicBezTo>
                      <a:cubicBezTo>
                        <a:pt x="1" y="1331"/>
                        <a:pt x="326" y="1907"/>
                        <a:pt x="878" y="2033"/>
                      </a:cubicBezTo>
                      <a:cubicBezTo>
                        <a:pt x="965" y="2056"/>
                        <a:pt x="1051" y="2068"/>
                        <a:pt x="1137" y="2068"/>
                      </a:cubicBezTo>
                      <a:cubicBezTo>
                        <a:pt x="1593" y="2068"/>
                        <a:pt x="2004" y="1745"/>
                        <a:pt x="2131" y="1281"/>
                      </a:cubicBezTo>
                      <a:cubicBezTo>
                        <a:pt x="2281" y="729"/>
                        <a:pt x="1930" y="178"/>
                        <a:pt x="1379" y="28"/>
                      </a:cubicBezTo>
                      <a:cubicBezTo>
                        <a:pt x="1300" y="10"/>
                        <a:pt x="1220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2324075" y="1991850"/>
                  <a:ext cx="5705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9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26" y="1907"/>
                        <a:pt x="878" y="2032"/>
                      </a:cubicBezTo>
                      <a:cubicBezTo>
                        <a:pt x="969" y="2057"/>
                        <a:pt x="1061" y="2069"/>
                        <a:pt x="1151" y="2069"/>
                      </a:cubicBezTo>
                      <a:cubicBezTo>
                        <a:pt x="1608" y="2069"/>
                        <a:pt x="2030" y="1765"/>
                        <a:pt x="2156" y="1305"/>
                      </a:cubicBezTo>
                      <a:cubicBezTo>
                        <a:pt x="2281" y="754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2265800" y="2074925"/>
                  <a:ext cx="57050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54" extrusionOk="0">
                      <a:moveTo>
                        <a:pt x="1108" y="1"/>
                      </a:moveTo>
                      <a:cubicBezTo>
                        <a:pt x="657" y="1"/>
                        <a:pt x="252" y="304"/>
                        <a:pt x="126" y="764"/>
                      </a:cubicBezTo>
                      <a:cubicBezTo>
                        <a:pt x="1" y="1315"/>
                        <a:pt x="327" y="1892"/>
                        <a:pt x="878" y="2017"/>
                      </a:cubicBezTo>
                      <a:cubicBezTo>
                        <a:pt x="969" y="2042"/>
                        <a:pt x="1061" y="2054"/>
                        <a:pt x="1151" y="2054"/>
                      </a:cubicBezTo>
                      <a:cubicBezTo>
                        <a:pt x="1607" y="2054"/>
                        <a:pt x="2026" y="1751"/>
                        <a:pt x="2131" y="1290"/>
                      </a:cubicBezTo>
                      <a:cubicBezTo>
                        <a:pt x="2281" y="739"/>
                        <a:pt x="1931" y="162"/>
                        <a:pt x="1379" y="37"/>
                      </a:cubicBezTo>
                      <a:cubicBezTo>
                        <a:pt x="1288" y="12"/>
                        <a:pt x="1197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2383600" y="186215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51" y="1881"/>
                        <a:pt x="903" y="2032"/>
                      </a:cubicBezTo>
                      <a:cubicBezTo>
                        <a:pt x="990" y="2056"/>
                        <a:pt x="1076" y="2067"/>
                        <a:pt x="1162" y="2067"/>
                      </a:cubicBezTo>
                      <a:cubicBezTo>
                        <a:pt x="1618" y="2067"/>
                        <a:pt x="2029" y="1745"/>
                        <a:pt x="2156" y="1280"/>
                      </a:cubicBezTo>
                      <a:cubicBezTo>
                        <a:pt x="2281" y="729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2571575" y="20994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5" y="1"/>
                      </a:moveTo>
                      <a:cubicBezTo>
                        <a:pt x="689" y="1"/>
                        <a:pt x="277" y="323"/>
                        <a:pt x="151" y="788"/>
                      </a:cubicBezTo>
                      <a:cubicBezTo>
                        <a:pt x="0" y="1339"/>
                        <a:pt x="351" y="1890"/>
                        <a:pt x="903" y="2041"/>
                      </a:cubicBezTo>
                      <a:cubicBezTo>
                        <a:pt x="982" y="2059"/>
                        <a:pt x="1062" y="2067"/>
                        <a:pt x="1140" y="2067"/>
                      </a:cubicBezTo>
                      <a:cubicBezTo>
                        <a:pt x="1605" y="2067"/>
                        <a:pt x="2027" y="1761"/>
                        <a:pt x="2156" y="1289"/>
                      </a:cubicBezTo>
                      <a:cubicBezTo>
                        <a:pt x="2281" y="737"/>
                        <a:pt x="1955" y="161"/>
                        <a:pt x="1404" y="36"/>
                      </a:cubicBezTo>
                      <a:cubicBezTo>
                        <a:pt x="1317" y="12"/>
                        <a:pt x="1230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3" name="Google Shape;4123;p34"/>
              <p:cNvSpPr/>
              <p:nvPr/>
            </p:nvSpPr>
            <p:spPr>
              <a:xfrm>
                <a:off x="1456125" y="1132025"/>
                <a:ext cx="570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68" extrusionOk="0">
                    <a:moveTo>
                      <a:pt x="1166" y="1"/>
                    </a:moveTo>
                    <a:cubicBezTo>
                      <a:pt x="702" y="1"/>
                      <a:pt x="279" y="307"/>
                      <a:pt x="150" y="779"/>
                    </a:cubicBezTo>
                    <a:cubicBezTo>
                      <a:pt x="0" y="1331"/>
                      <a:pt x="351" y="1882"/>
                      <a:pt x="902" y="2032"/>
                    </a:cubicBezTo>
                    <a:cubicBezTo>
                      <a:pt x="989" y="2056"/>
                      <a:pt x="1076" y="2067"/>
                      <a:pt x="1161" y="2067"/>
                    </a:cubicBezTo>
                    <a:cubicBezTo>
                      <a:pt x="1617" y="2067"/>
                      <a:pt x="2029" y="1745"/>
                      <a:pt x="2155" y="1280"/>
                    </a:cubicBezTo>
                    <a:cubicBezTo>
                      <a:pt x="2281" y="729"/>
                      <a:pt x="1955" y="178"/>
                      <a:pt x="1404" y="27"/>
                    </a:cubicBezTo>
                    <a:cubicBezTo>
                      <a:pt x="1324" y="9"/>
                      <a:pt x="1245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4" name="Google Shape;4124;p34"/>
            <p:cNvGrpSpPr/>
            <p:nvPr/>
          </p:nvGrpSpPr>
          <p:grpSpPr>
            <a:xfrm>
              <a:off x="1664750" y="985450"/>
              <a:ext cx="762575" cy="433575"/>
              <a:chOff x="1664750" y="985450"/>
              <a:chExt cx="762575" cy="433575"/>
            </a:xfrm>
          </p:grpSpPr>
          <p:sp>
            <p:nvSpPr>
              <p:cNvPr id="4125" name="Google Shape;4125;p34"/>
              <p:cNvSpPr/>
              <p:nvPr/>
            </p:nvSpPr>
            <p:spPr>
              <a:xfrm>
                <a:off x="1855875" y="112892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22857" y="10653"/>
                    </a:moveTo>
                    <a:cubicBezTo>
                      <a:pt x="22857" y="10653"/>
                      <a:pt x="5840" y="1254"/>
                      <a:pt x="0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4"/>
              <p:cNvSpPr/>
              <p:nvPr/>
            </p:nvSpPr>
            <p:spPr>
              <a:xfrm>
                <a:off x="2209250" y="1060650"/>
                <a:ext cx="20617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11554" extrusionOk="0">
                    <a:moveTo>
                      <a:pt x="1103" y="0"/>
                    </a:moveTo>
                    <a:cubicBezTo>
                      <a:pt x="1" y="9173"/>
                      <a:pt x="5364" y="11554"/>
                      <a:pt x="5364" y="11554"/>
                    </a:cubicBezTo>
                    <a:cubicBezTo>
                      <a:pt x="8246" y="6391"/>
                      <a:pt x="1104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075800" y="1039325"/>
                <a:ext cx="19175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9575" extrusionOk="0">
                    <a:moveTo>
                      <a:pt x="0" y="1"/>
                    </a:moveTo>
                    <a:cubicBezTo>
                      <a:pt x="827" y="8497"/>
                      <a:pt x="5238" y="9575"/>
                      <a:pt x="5238" y="9575"/>
                    </a:cubicBezTo>
                    <a:cubicBezTo>
                      <a:pt x="7669" y="488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1908500" y="98545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0" y="1"/>
                    </a:moveTo>
                    <a:cubicBezTo>
                      <a:pt x="1404" y="7720"/>
                      <a:pt x="6341" y="9023"/>
                      <a:pt x="6341" y="9023"/>
                    </a:cubicBezTo>
                    <a:cubicBezTo>
                      <a:pt x="6416" y="260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1664750" y="1024925"/>
                <a:ext cx="30080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60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4135" y="6038"/>
                      <a:pt x="9624" y="6038"/>
                    </a:cubicBezTo>
                    <a:cubicBezTo>
                      <a:pt x="10402" y="6038"/>
                      <a:pt x="11207" y="5916"/>
                      <a:pt x="12031" y="5640"/>
                    </a:cubicBezTo>
                    <a:cubicBezTo>
                      <a:pt x="12031" y="5640"/>
                      <a:pt x="9750" y="15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2075800" y="1331850"/>
                <a:ext cx="3083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3487" extrusionOk="0">
                    <a:moveTo>
                      <a:pt x="6351" y="1"/>
                    </a:moveTo>
                    <a:cubicBezTo>
                      <a:pt x="2583" y="1"/>
                      <a:pt x="0" y="1809"/>
                      <a:pt x="0" y="1809"/>
                    </a:cubicBezTo>
                    <a:cubicBezTo>
                      <a:pt x="2849" y="3060"/>
                      <a:pt x="5149" y="3487"/>
                      <a:pt x="6952" y="3487"/>
                    </a:cubicBezTo>
                    <a:cubicBezTo>
                      <a:pt x="10747" y="3487"/>
                      <a:pt x="12334" y="1593"/>
                      <a:pt x="12181" y="1508"/>
                    </a:cubicBezTo>
                    <a:cubicBezTo>
                      <a:pt x="10077" y="385"/>
                      <a:pt x="8088" y="1"/>
                      <a:pt x="6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1934825" y="1261500"/>
                <a:ext cx="2932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2906" extrusionOk="0">
                    <a:moveTo>
                      <a:pt x="6796" y="0"/>
                    </a:moveTo>
                    <a:cubicBezTo>
                      <a:pt x="4988" y="0"/>
                      <a:pt x="2709" y="361"/>
                      <a:pt x="0" y="1490"/>
                    </a:cubicBezTo>
                    <a:cubicBezTo>
                      <a:pt x="0" y="1490"/>
                      <a:pt x="2843" y="2906"/>
                      <a:pt x="6172" y="2906"/>
                    </a:cubicBezTo>
                    <a:cubicBezTo>
                      <a:pt x="8008" y="2906"/>
                      <a:pt x="9992" y="2475"/>
                      <a:pt x="11729" y="1139"/>
                    </a:cubicBezTo>
                    <a:cubicBezTo>
                      <a:pt x="11729" y="1139"/>
                      <a:pt x="10006" y="0"/>
                      <a:pt x="6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1783175" y="1191575"/>
                <a:ext cx="292650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2760" extrusionOk="0">
                    <a:moveTo>
                      <a:pt x="6295" y="0"/>
                    </a:moveTo>
                    <a:cubicBezTo>
                      <a:pt x="2082" y="0"/>
                      <a:pt x="1" y="1906"/>
                      <a:pt x="1" y="1906"/>
                    </a:cubicBezTo>
                    <a:cubicBezTo>
                      <a:pt x="1772" y="2529"/>
                      <a:pt x="3417" y="2759"/>
                      <a:pt x="4882" y="2759"/>
                    </a:cubicBezTo>
                    <a:cubicBezTo>
                      <a:pt x="9014" y="2759"/>
                      <a:pt x="11705" y="929"/>
                      <a:pt x="11705" y="929"/>
                    </a:cubicBezTo>
                    <a:cubicBezTo>
                      <a:pt x="9621" y="249"/>
                      <a:pt x="7819" y="0"/>
                      <a:pt x="6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2273150" y="1145850"/>
                <a:ext cx="50150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417" fill="none" extrusionOk="0">
                    <a:moveTo>
                      <a:pt x="1" y="1"/>
                    </a:moveTo>
                    <a:lnTo>
                      <a:pt x="2006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2105250" y="1089450"/>
                <a:ext cx="858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317" fill="none" extrusionOk="0">
                    <a:moveTo>
                      <a:pt x="0" y="1"/>
                    </a:moveTo>
                    <a:lnTo>
                      <a:pt x="3434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1942950" y="1024300"/>
                <a:ext cx="84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6066" fill="none" extrusionOk="0">
                    <a:moveTo>
                      <a:pt x="1" y="0"/>
                    </a:moveTo>
                    <a:lnTo>
                      <a:pt x="3359" y="606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1711125" y="1049975"/>
                <a:ext cx="2099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36" fill="none" extrusionOk="0">
                    <a:moveTo>
                      <a:pt x="1" y="1"/>
                    </a:moveTo>
                    <a:lnTo>
                      <a:pt x="8397" y="383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1828300" y="1221050"/>
                <a:ext cx="207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27" fill="none" extrusionOk="0">
                    <a:moveTo>
                      <a:pt x="0" y="526"/>
                    </a:moveTo>
                    <a:lnTo>
                      <a:pt x="8296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2006875" y="1290600"/>
                <a:ext cx="1842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276" fill="none" extrusionOk="0">
                    <a:moveTo>
                      <a:pt x="0" y="276"/>
                    </a:moveTo>
                    <a:lnTo>
                      <a:pt x="7369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2136575" y="1375175"/>
                <a:ext cx="21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" fill="none" extrusionOk="0">
                    <a:moveTo>
                      <a:pt x="0" y="1"/>
                    </a:moveTo>
                    <a:lnTo>
                      <a:pt x="8597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34"/>
            <p:cNvGrpSpPr/>
            <p:nvPr/>
          </p:nvGrpSpPr>
          <p:grpSpPr>
            <a:xfrm>
              <a:off x="927300" y="966025"/>
              <a:ext cx="375875" cy="318325"/>
              <a:chOff x="927300" y="966025"/>
              <a:chExt cx="375875" cy="318325"/>
            </a:xfrm>
          </p:grpSpPr>
          <p:sp>
            <p:nvSpPr>
              <p:cNvPr id="4141" name="Google Shape;4141;p34"/>
              <p:cNvSpPr/>
              <p:nvPr/>
            </p:nvSpPr>
            <p:spPr>
              <a:xfrm>
                <a:off x="1024400" y="966025"/>
                <a:ext cx="267575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650" fill="none" extrusionOk="0">
                    <a:moveTo>
                      <a:pt x="10703" y="1"/>
                    </a:moveTo>
                    <a:cubicBezTo>
                      <a:pt x="10703" y="1"/>
                      <a:pt x="1956" y="6843"/>
                      <a:pt x="1" y="9650"/>
                    </a:cubicBezTo>
                  </a:path>
                </a:pathLst>
              </a:custGeom>
              <a:solidFill>
                <a:schemeClr val="accent1"/>
              </a:solidFill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1073900" y="968225"/>
                <a:ext cx="1754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2209" extrusionOk="0">
                    <a:moveTo>
                      <a:pt x="3987" y="1"/>
                    </a:moveTo>
                    <a:cubicBezTo>
                      <a:pt x="2001" y="1"/>
                      <a:pt x="1" y="940"/>
                      <a:pt x="1" y="940"/>
                    </a:cubicBezTo>
                    <a:cubicBezTo>
                      <a:pt x="1670" y="1903"/>
                      <a:pt x="3057" y="2208"/>
                      <a:pt x="4145" y="2208"/>
                    </a:cubicBezTo>
                    <a:cubicBezTo>
                      <a:pt x="6031" y="2208"/>
                      <a:pt x="7018" y="1291"/>
                      <a:pt x="7018" y="1291"/>
                    </a:cubicBezTo>
                    <a:cubicBezTo>
                      <a:pt x="6268" y="312"/>
                      <a:pt x="5130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1026275" y="1033750"/>
                <a:ext cx="1554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2023" extrusionOk="0">
                    <a:moveTo>
                      <a:pt x="4162" y="1"/>
                    </a:moveTo>
                    <a:cubicBezTo>
                      <a:pt x="2208" y="1"/>
                      <a:pt x="1" y="1502"/>
                      <a:pt x="1" y="1502"/>
                    </a:cubicBezTo>
                    <a:cubicBezTo>
                      <a:pt x="1219" y="1882"/>
                      <a:pt x="2225" y="2022"/>
                      <a:pt x="3046" y="2022"/>
                    </a:cubicBezTo>
                    <a:cubicBezTo>
                      <a:pt x="5369" y="2022"/>
                      <a:pt x="6217" y="901"/>
                      <a:pt x="6217" y="901"/>
                    </a:cubicBezTo>
                    <a:cubicBezTo>
                      <a:pt x="5675" y="238"/>
                      <a:pt x="4939" y="1"/>
                      <a:pt x="4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960500" y="1103700"/>
                <a:ext cx="1541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990" extrusionOk="0">
                    <a:moveTo>
                      <a:pt x="4144" y="0"/>
                    </a:moveTo>
                    <a:cubicBezTo>
                      <a:pt x="1752" y="0"/>
                      <a:pt x="0" y="1737"/>
                      <a:pt x="0" y="1737"/>
                    </a:cubicBezTo>
                    <a:cubicBezTo>
                      <a:pt x="784" y="1916"/>
                      <a:pt x="1484" y="1989"/>
                      <a:pt x="2105" y="1989"/>
                    </a:cubicBezTo>
                    <a:cubicBezTo>
                      <a:pt x="4965" y="1989"/>
                      <a:pt x="6166" y="433"/>
                      <a:pt x="6166" y="433"/>
                    </a:cubicBezTo>
                    <a:cubicBezTo>
                      <a:pt x="5461" y="123"/>
                      <a:pt x="4780" y="0"/>
                      <a:pt x="4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927300" y="1157750"/>
                <a:ext cx="14100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064" extrusionOk="0">
                    <a:moveTo>
                      <a:pt x="5635" y="1"/>
                    </a:moveTo>
                    <a:cubicBezTo>
                      <a:pt x="5509" y="1"/>
                      <a:pt x="2212" y="49"/>
                      <a:pt x="0" y="5063"/>
                    </a:cubicBezTo>
                    <a:cubicBezTo>
                      <a:pt x="0" y="5063"/>
                      <a:pt x="5338" y="3986"/>
                      <a:pt x="5639" y="1"/>
                    </a:cubicBezTo>
                    <a:cubicBezTo>
                      <a:pt x="5639" y="1"/>
                      <a:pt x="5638" y="1"/>
                      <a:pt x="5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1184175" y="984775"/>
                <a:ext cx="1190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494" extrusionOk="0">
                    <a:moveTo>
                      <a:pt x="3365" y="1"/>
                    </a:moveTo>
                    <a:cubicBezTo>
                      <a:pt x="3363" y="1"/>
                      <a:pt x="3361" y="1"/>
                      <a:pt x="3359" y="2"/>
                    </a:cubicBezTo>
                    <a:cubicBezTo>
                      <a:pt x="1" y="2734"/>
                      <a:pt x="778" y="6494"/>
                      <a:pt x="778" y="6494"/>
                    </a:cubicBezTo>
                    <a:cubicBezTo>
                      <a:pt x="4760" y="2759"/>
                      <a:pt x="3519" y="1"/>
                      <a:pt x="3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1130925" y="1047475"/>
                <a:ext cx="833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242" extrusionOk="0">
                    <a:moveTo>
                      <a:pt x="2457" y="1"/>
                    </a:moveTo>
                    <a:cubicBezTo>
                      <a:pt x="2456" y="1"/>
                      <a:pt x="51" y="1580"/>
                      <a:pt x="0" y="6241"/>
                    </a:cubicBezTo>
                    <a:cubicBezTo>
                      <a:pt x="0" y="6241"/>
                      <a:pt x="3334" y="3409"/>
                      <a:pt x="2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1041325" y="111077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3108" y="0"/>
                    </a:moveTo>
                    <a:lnTo>
                      <a:pt x="3108" y="0"/>
                    </a:lnTo>
                    <a:cubicBezTo>
                      <a:pt x="1" y="3534"/>
                      <a:pt x="1003" y="6366"/>
                      <a:pt x="1003" y="6366"/>
                    </a:cubicBezTo>
                    <a:cubicBezTo>
                      <a:pt x="3760" y="3334"/>
                      <a:pt x="3108" y="0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1126550" y="991100"/>
                <a:ext cx="9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02" fill="none" extrusionOk="0">
                    <a:moveTo>
                      <a:pt x="0" y="0"/>
                    </a:moveTo>
                    <a:lnTo>
                      <a:pt x="3835" y="40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1059500" y="1057500"/>
                <a:ext cx="102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77" fill="none" extrusionOk="0">
                    <a:moveTo>
                      <a:pt x="0" y="377"/>
                    </a:moveTo>
                    <a:lnTo>
                      <a:pt x="4086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988700" y="112767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0" y="402"/>
                    </a:moveTo>
                    <a:lnTo>
                      <a:pt x="393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950475" y="1176550"/>
                <a:ext cx="9715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560" fill="none" extrusionOk="0">
                    <a:moveTo>
                      <a:pt x="0" y="3560"/>
                    </a:moveTo>
                    <a:lnTo>
                      <a:pt x="388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1073900" y="1132700"/>
                <a:ext cx="388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87" fill="none" extrusionOk="0">
                    <a:moveTo>
                      <a:pt x="1" y="4487"/>
                    </a:moveTo>
                    <a:lnTo>
                      <a:pt x="1555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1147225" y="1066900"/>
                <a:ext cx="369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936" fill="none" extrusionOk="0">
                    <a:moveTo>
                      <a:pt x="0" y="3936"/>
                    </a:moveTo>
                    <a:lnTo>
                      <a:pt x="1479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1216775" y="1001750"/>
                <a:ext cx="482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512" fill="none" extrusionOk="0">
                    <a:moveTo>
                      <a:pt x="0" y="4511"/>
                    </a:moveTo>
                    <a:lnTo>
                      <a:pt x="193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6" name="Google Shape;4156;p34"/>
            <p:cNvSpPr/>
            <p:nvPr/>
          </p:nvSpPr>
          <p:spPr>
            <a:xfrm>
              <a:off x="1399725" y="10192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777" y="1580"/>
                  </a:cubicBezTo>
                  <a:cubicBezTo>
                    <a:pt x="1203" y="1580"/>
                    <a:pt x="1554" y="1229"/>
                    <a:pt x="1554" y="803"/>
                  </a:cubicBezTo>
                  <a:cubicBezTo>
                    <a:pt x="1554" y="352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1912250" y="13645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3" y="1"/>
                  </a:moveTo>
                  <a:cubicBezTo>
                    <a:pt x="352" y="1"/>
                    <a:pt x="1" y="351"/>
                    <a:pt x="1" y="777"/>
                  </a:cubicBezTo>
                  <a:cubicBezTo>
                    <a:pt x="1" y="1229"/>
                    <a:pt x="352" y="1579"/>
                    <a:pt x="803" y="1579"/>
                  </a:cubicBezTo>
                  <a:cubicBezTo>
                    <a:pt x="1229" y="1579"/>
                    <a:pt x="1580" y="1229"/>
                    <a:pt x="1580" y="777"/>
                  </a:cubicBezTo>
                  <a:cubicBezTo>
                    <a:pt x="1580" y="351"/>
                    <a:pt x="1229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1714250" y="94660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8" y="1"/>
                  </a:moveTo>
                  <a:cubicBezTo>
                    <a:pt x="352" y="1"/>
                    <a:pt x="1" y="352"/>
                    <a:pt x="1" y="778"/>
                  </a:cubicBezTo>
                  <a:cubicBezTo>
                    <a:pt x="1" y="1204"/>
                    <a:pt x="352" y="1555"/>
                    <a:pt x="778" y="1555"/>
                  </a:cubicBezTo>
                  <a:cubicBezTo>
                    <a:pt x="1229" y="1555"/>
                    <a:pt x="1580" y="1204"/>
                    <a:pt x="1580" y="778"/>
                  </a:cubicBezTo>
                  <a:cubicBezTo>
                    <a:pt x="1580" y="352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9" name="Google Shape;4159;p34"/>
          <p:cNvGrpSpPr/>
          <p:nvPr/>
        </p:nvGrpSpPr>
        <p:grpSpPr>
          <a:xfrm>
            <a:off x="4147144" y="3771550"/>
            <a:ext cx="790125" cy="1035375"/>
            <a:chOff x="3481350" y="3771550"/>
            <a:chExt cx="790125" cy="1035375"/>
          </a:xfrm>
        </p:grpSpPr>
        <p:sp>
          <p:nvSpPr>
            <p:cNvPr id="4160" name="Google Shape;4160;p34"/>
            <p:cNvSpPr/>
            <p:nvPr/>
          </p:nvSpPr>
          <p:spPr>
            <a:xfrm>
              <a:off x="3481350" y="4098325"/>
              <a:ext cx="790125" cy="707650"/>
            </a:xfrm>
            <a:custGeom>
              <a:avLst/>
              <a:gdLst/>
              <a:ahLst/>
              <a:cxnLst/>
              <a:rect l="l" t="t" r="r" b="b"/>
              <a:pathLst>
                <a:path w="31605" h="28306" extrusionOk="0">
                  <a:moveTo>
                    <a:pt x="12197" y="1"/>
                  </a:moveTo>
                  <a:cubicBezTo>
                    <a:pt x="6017" y="1"/>
                    <a:pt x="653" y="88"/>
                    <a:pt x="402" y="330"/>
                  </a:cubicBezTo>
                  <a:cubicBezTo>
                    <a:pt x="1" y="756"/>
                    <a:pt x="2081" y="27623"/>
                    <a:pt x="2507" y="28049"/>
                  </a:cubicBezTo>
                  <a:cubicBezTo>
                    <a:pt x="2689" y="28232"/>
                    <a:pt x="8005" y="28305"/>
                    <a:pt x="13784" y="28305"/>
                  </a:cubicBezTo>
                  <a:cubicBezTo>
                    <a:pt x="20711" y="28305"/>
                    <a:pt x="28303" y="28199"/>
                    <a:pt x="28522" y="28049"/>
                  </a:cubicBezTo>
                  <a:cubicBezTo>
                    <a:pt x="28948" y="27773"/>
                    <a:pt x="31605" y="605"/>
                    <a:pt x="31179" y="330"/>
                  </a:cubicBezTo>
                  <a:cubicBezTo>
                    <a:pt x="30931" y="169"/>
                    <a:pt x="20777" y="1"/>
                    <a:pt x="1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870450" y="4099200"/>
              <a:ext cx="11925" cy="707725"/>
            </a:xfrm>
            <a:custGeom>
              <a:avLst/>
              <a:gdLst/>
              <a:ahLst/>
              <a:cxnLst/>
              <a:rect l="l" t="t" r="r" b="b"/>
              <a:pathLst>
                <a:path w="477" h="28309" extrusionOk="0">
                  <a:moveTo>
                    <a:pt x="301" y="0"/>
                  </a:moveTo>
                  <a:cubicBezTo>
                    <a:pt x="214" y="0"/>
                    <a:pt x="126" y="57"/>
                    <a:pt x="126" y="169"/>
                  </a:cubicBezTo>
                  <a:cubicBezTo>
                    <a:pt x="101" y="8340"/>
                    <a:pt x="51" y="16535"/>
                    <a:pt x="1" y="24731"/>
                  </a:cubicBezTo>
                  <a:cubicBezTo>
                    <a:pt x="1" y="25859"/>
                    <a:pt x="1" y="27012"/>
                    <a:pt x="1" y="28139"/>
                  </a:cubicBezTo>
                  <a:cubicBezTo>
                    <a:pt x="1" y="28252"/>
                    <a:pt x="82" y="28309"/>
                    <a:pt x="163" y="28309"/>
                  </a:cubicBezTo>
                  <a:cubicBezTo>
                    <a:pt x="245" y="28309"/>
                    <a:pt x="326" y="28252"/>
                    <a:pt x="326" y="28139"/>
                  </a:cubicBezTo>
                  <a:cubicBezTo>
                    <a:pt x="377" y="19969"/>
                    <a:pt x="402" y="11773"/>
                    <a:pt x="452" y="3578"/>
                  </a:cubicBezTo>
                  <a:cubicBezTo>
                    <a:pt x="452" y="2450"/>
                    <a:pt x="452" y="1297"/>
                    <a:pt x="477" y="169"/>
                  </a:cubicBezTo>
                  <a:cubicBezTo>
                    <a:pt x="477" y="57"/>
                    <a:pt x="38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508925" y="4441775"/>
              <a:ext cx="727475" cy="11925"/>
            </a:xfrm>
            <a:custGeom>
              <a:avLst/>
              <a:gdLst/>
              <a:ahLst/>
              <a:cxnLst/>
              <a:rect l="l" t="t" r="r" b="b"/>
              <a:pathLst>
                <a:path w="29099" h="477" extrusionOk="0">
                  <a:moveTo>
                    <a:pt x="201" y="0"/>
                  </a:moveTo>
                  <a:cubicBezTo>
                    <a:pt x="0" y="0"/>
                    <a:pt x="0" y="326"/>
                    <a:pt x="201" y="351"/>
                  </a:cubicBezTo>
                  <a:cubicBezTo>
                    <a:pt x="3434" y="351"/>
                    <a:pt x="6642" y="376"/>
                    <a:pt x="9875" y="376"/>
                  </a:cubicBezTo>
                  <a:lnTo>
                    <a:pt x="25314" y="451"/>
                  </a:lnTo>
                  <a:lnTo>
                    <a:pt x="28898" y="476"/>
                  </a:lnTo>
                  <a:cubicBezTo>
                    <a:pt x="29098" y="476"/>
                    <a:pt x="29098" y="151"/>
                    <a:pt x="28898" y="151"/>
                  </a:cubicBezTo>
                  <a:cubicBezTo>
                    <a:pt x="25665" y="126"/>
                    <a:pt x="22457" y="126"/>
                    <a:pt x="19223" y="101"/>
                  </a:cubicBezTo>
                  <a:cubicBezTo>
                    <a:pt x="14086" y="75"/>
                    <a:pt x="8948" y="50"/>
                    <a:pt x="3785" y="25"/>
                  </a:cubicBezTo>
                  <a:cubicBezTo>
                    <a:pt x="2607" y="25"/>
                    <a:pt x="1404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822200" y="3771550"/>
              <a:ext cx="103425" cy="334500"/>
            </a:xfrm>
            <a:custGeom>
              <a:avLst/>
              <a:gdLst/>
              <a:ahLst/>
              <a:cxnLst/>
              <a:rect l="l" t="t" r="r" b="b"/>
              <a:pathLst>
                <a:path w="4137" h="13380" extrusionOk="0">
                  <a:moveTo>
                    <a:pt x="2084" y="0"/>
                  </a:moveTo>
                  <a:cubicBezTo>
                    <a:pt x="1688" y="0"/>
                    <a:pt x="1285" y="218"/>
                    <a:pt x="978" y="719"/>
                  </a:cubicBezTo>
                  <a:cubicBezTo>
                    <a:pt x="1" y="2348"/>
                    <a:pt x="452" y="4904"/>
                    <a:pt x="677" y="6684"/>
                  </a:cubicBezTo>
                  <a:cubicBezTo>
                    <a:pt x="928" y="8789"/>
                    <a:pt x="1304" y="10970"/>
                    <a:pt x="1931" y="13000"/>
                  </a:cubicBezTo>
                  <a:cubicBezTo>
                    <a:pt x="1959" y="13076"/>
                    <a:pt x="2025" y="13109"/>
                    <a:pt x="2090" y="13109"/>
                  </a:cubicBezTo>
                  <a:cubicBezTo>
                    <a:pt x="2196" y="13109"/>
                    <a:pt x="2303" y="13023"/>
                    <a:pt x="2256" y="12899"/>
                  </a:cubicBezTo>
                  <a:cubicBezTo>
                    <a:pt x="1805" y="11446"/>
                    <a:pt x="1504" y="9892"/>
                    <a:pt x="1254" y="8388"/>
                  </a:cubicBezTo>
                  <a:cubicBezTo>
                    <a:pt x="903" y="6333"/>
                    <a:pt x="527" y="4052"/>
                    <a:pt x="903" y="1972"/>
                  </a:cubicBezTo>
                  <a:cubicBezTo>
                    <a:pt x="1028" y="1345"/>
                    <a:pt x="1254" y="518"/>
                    <a:pt x="1956" y="343"/>
                  </a:cubicBezTo>
                  <a:cubicBezTo>
                    <a:pt x="2036" y="324"/>
                    <a:pt x="2111" y="316"/>
                    <a:pt x="2181" y="316"/>
                  </a:cubicBezTo>
                  <a:cubicBezTo>
                    <a:pt x="2775" y="316"/>
                    <a:pt x="3049" y="933"/>
                    <a:pt x="3184" y="1471"/>
                  </a:cubicBezTo>
                  <a:cubicBezTo>
                    <a:pt x="3710" y="3401"/>
                    <a:pt x="3409" y="5681"/>
                    <a:pt x="3159" y="7636"/>
                  </a:cubicBezTo>
                  <a:cubicBezTo>
                    <a:pt x="2958" y="9491"/>
                    <a:pt x="2682" y="11371"/>
                    <a:pt x="2256" y="13175"/>
                  </a:cubicBezTo>
                  <a:cubicBezTo>
                    <a:pt x="2226" y="13295"/>
                    <a:pt x="2331" y="13379"/>
                    <a:pt x="2430" y="13379"/>
                  </a:cubicBezTo>
                  <a:cubicBezTo>
                    <a:pt x="2497" y="13379"/>
                    <a:pt x="2562" y="13341"/>
                    <a:pt x="2582" y="13250"/>
                  </a:cubicBezTo>
                  <a:cubicBezTo>
                    <a:pt x="3008" y="11496"/>
                    <a:pt x="3259" y="9691"/>
                    <a:pt x="3484" y="7887"/>
                  </a:cubicBezTo>
                  <a:cubicBezTo>
                    <a:pt x="3735" y="5782"/>
                    <a:pt x="4136" y="3250"/>
                    <a:pt x="3459" y="1170"/>
                  </a:cubicBezTo>
                  <a:cubicBezTo>
                    <a:pt x="3222" y="458"/>
                    <a:pt x="2660" y="0"/>
                    <a:pt x="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883475" y="3815050"/>
              <a:ext cx="187550" cy="288375"/>
            </a:xfrm>
            <a:custGeom>
              <a:avLst/>
              <a:gdLst/>
              <a:ahLst/>
              <a:cxnLst/>
              <a:rect l="l" t="t" r="r" b="b"/>
              <a:pathLst>
                <a:path w="7502" h="11535" extrusionOk="0">
                  <a:moveTo>
                    <a:pt x="6270" y="323"/>
                  </a:moveTo>
                  <a:cubicBezTo>
                    <a:pt x="6312" y="323"/>
                    <a:pt x="6354" y="326"/>
                    <a:pt x="6397" y="332"/>
                  </a:cubicBezTo>
                  <a:cubicBezTo>
                    <a:pt x="7149" y="433"/>
                    <a:pt x="7074" y="1235"/>
                    <a:pt x="6898" y="1786"/>
                  </a:cubicBezTo>
                  <a:cubicBezTo>
                    <a:pt x="6347" y="3641"/>
                    <a:pt x="4993" y="5370"/>
                    <a:pt x="3840" y="6874"/>
                  </a:cubicBezTo>
                  <a:cubicBezTo>
                    <a:pt x="2761" y="8313"/>
                    <a:pt x="1613" y="9729"/>
                    <a:pt x="418" y="11056"/>
                  </a:cubicBezTo>
                  <a:lnTo>
                    <a:pt x="418" y="11056"/>
                  </a:lnTo>
                  <a:cubicBezTo>
                    <a:pt x="790" y="9690"/>
                    <a:pt x="1302" y="8348"/>
                    <a:pt x="1835" y="7049"/>
                  </a:cubicBezTo>
                  <a:cubicBezTo>
                    <a:pt x="2587" y="5119"/>
                    <a:pt x="3414" y="3064"/>
                    <a:pt x="4743" y="1435"/>
                  </a:cubicBezTo>
                  <a:cubicBezTo>
                    <a:pt x="5095" y="989"/>
                    <a:pt x="5645" y="323"/>
                    <a:pt x="6270" y="323"/>
                  </a:cubicBezTo>
                  <a:close/>
                  <a:moveTo>
                    <a:pt x="6286" y="0"/>
                  </a:moveTo>
                  <a:cubicBezTo>
                    <a:pt x="6045" y="0"/>
                    <a:pt x="5777" y="79"/>
                    <a:pt x="5495" y="257"/>
                  </a:cubicBezTo>
                  <a:cubicBezTo>
                    <a:pt x="4768" y="683"/>
                    <a:pt x="4267" y="1435"/>
                    <a:pt x="3840" y="2137"/>
                  </a:cubicBezTo>
                  <a:cubicBezTo>
                    <a:pt x="3189" y="3139"/>
                    <a:pt x="2663" y="4242"/>
                    <a:pt x="2186" y="5345"/>
                  </a:cubicBezTo>
                  <a:cubicBezTo>
                    <a:pt x="1334" y="7250"/>
                    <a:pt x="507" y="9280"/>
                    <a:pt x="31" y="11310"/>
                  </a:cubicBezTo>
                  <a:cubicBezTo>
                    <a:pt x="1" y="11430"/>
                    <a:pt x="96" y="11514"/>
                    <a:pt x="189" y="11514"/>
                  </a:cubicBezTo>
                  <a:cubicBezTo>
                    <a:pt x="218" y="11514"/>
                    <a:pt x="247" y="11505"/>
                    <a:pt x="271" y="11487"/>
                  </a:cubicBezTo>
                  <a:lnTo>
                    <a:pt x="271" y="11487"/>
                  </a:lnTo>
                  <a:cubicBezTo>
                    <a:pt x="303" y="11516"/>
                    <a:pt x="342" y="11535"/>
                    <a:pt x="382" y="11535"/>
                  </a:cubicBezTo>
                  <a:cubicBezTo>
                    <a:pt x="418" y="11535"/>
                    <a:pt x="453" y="11520"/>
                    <a:pt x="482" y="11485"/>
                  </a:cubicBezTo>
                  <a:cubicBezTo>
                    <a:pt x="1685" y="10157"/>
                    <a:pt x="2838" y="8753"/>
                    <a:pt x="3916" y="7325"/>
                  </a:cubicBezTo>
                  <a:cubicBezTo>
                    <a:pt x="5169" y="5671"/>
                    <a:pt x="6798" y="3741"/>
                    <a:pt x="7274" y="1661"/>
                  </a:cubicBezTo>
                  <a:cubicBezTo>
                    <a:pt x="7501" y="752"/>
                    <a:pt x="7028" y="0"/>
                    <a:pt x="6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881075" y="3988625"/>
              <a:ext cx="256325" cy="116100"/>
            </a:xfrm>
            <a:custGeom>
              <a:avLst/>
              <a:gdLst/>
              <a:ahLst/>
              <a:cxnLst/>
              <a:rect l="l" t="t" r="r" b="b"/>
              <a:pathLst>
                <a:path w="10253" h="4644" extrusionOk="0">
                  <a:moveTo>
                    <a:pt x="8791" y="341"/>
                  </a:moveTo>
                  <a:cubicBezTo>
                    <a:pt x="9099" y="341"/>
                    <a:pt x="9396" y="414"/>
                    <a:pt x="9576" y="658"/>
                  </a:cubicBezTo>
                  <a:cubicBezTo>
                    <a:pt x="9901" y="1159"/>
                    <a:pt x="9300" y="1585"/>
                    <a:pt x="8949" y="1810"/>
                  </a:cubicBezTo>
                  <a:cubicBezTo>
                    <a:pt x="7596" y="2637"/>
                    <a:pt x="5916" y="3038"/>
                    <a:pt x="4413" y="3439"/>
                  </a:cubicBezTo>
                  <a:cubicBezTo>
                    <a:pt x="3171" y="3738"/>
                    <a:pt x="1909" y="4016"/>
                    <a:pt x="665" y="4253"/>
                  </a:cubicBezTo>
                  <a:lnTo>
                    <a:pt x="665" y="4253"/>
                  </a:lnTo>
                  <a:cubicBezTo>
                    <a:pt x="1537" y="3606"/>
                    <a:pt x="2496" y="3049"/>
                    <a:pt x="3435" y="2512"/>
                  </a:cubicBezTo>
                  <a:cubicBezTo>
                    <a:pt x="4839" y="1685"/>
                    <a:pt x="6368" y="833"/>
                    <a:pt x="7972" y="457"/>
                  </a:cubicBezTo>
                  <a:cubicBezTo>
                    <a:pt x="8192" y="408"/>
                    <a:pt x="8497" y="341"/>
                    <a:pt x="8791" y="341"/>
                  </a:cubicBezTo>
                  <a:close/>
                  <a:moveTo>
                    <a:pt x="8627" y="0"/>
                  </a:moveTo>
                  <a:cubicBezTo>
                    <a:pt x="7218" y="0"/>
                    <a:pt x="5623" y="945"/>
                    <a:pt x="4463" y="1560"/>
                  </a:cubicBezTo>
                  <a:cubicBezTo>
                    <a:pt x="2984" y="2337"/>
                    <a:pt x="1455" y="3214"/>
                    <a:pt x="127" y="4241"/>
                  </a:cubicBezTo>
                  <a:cubicBezTo>
                    <a:pt x="1" y="4350"/>
                    <a:pt x="95" y="4497"/>
                    <a:pt x="214" y="4524"/>
                  </a:cubicBezTo>
                  <a:lnTo>
                    <a:pt x="214" y="4524"/>
                  </a:lnTo>
                  <a:cubicBezTo>
                    <a:pt x="241" y="4589"/>
                    <a:pt x="302" y="4644"/>
                    <a:pt x="381" y="4644"/>
                  </a:cubicBezTo>
                  <a:cubicBezTo>
                    <a:pt x="388" y="4644"/>
                    <a:pt x="395" y="4643"/>
                    <a:pt x="403" y="4642"/>
                  </a:cubicBezTo>
                  <a:cubicBezTo>
                    <a:pt x="1856" y="4392"/>
                    <a:pt x="3310" y="4066"/>
                    <a:pt x="4739" y="3690"/>
                  </a:cubicBezTo>
                  <a:cubicBezTo>
                    <a:pt x="6292" y="3289"/>
                    <a:pt x="8247" y="2888"/>
                    <a:pt x="9500" y="1810"/>
                  </a:cubicBezTo>
                  <a:cubicBezTo>
                    <a:pt x="10252" y="1184"/>
                    <a:pt x="10077" y="181"/>
                    <a:pt x="9049" y="31"/>
                  </a:cubicBezTo>
                  <a:cubicBezTo>
                    <a:pt x="8911" y="10"/>
                    <a:pt x="8770" y="0"/>
                    <a:pt x="8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93075" y="3816175"/>
              <a:ext cx="185050" cy="287250"/>
            </a:xfrm>
            <a:custGeom>
              <a:avLst/>
              <a:gdLst/>
              <a:ahLst/>
              <a:cxnLst/>
              <a:rect l="l" t="t" r="r" b="b"/>
              <a:pathLst>
                <a:path w="7402" h="11490" extrusionOk="0">
                  <a:moveTo>
                    <a:pt x="1059" y="267"/>
                  </a:moveTo>
                  <a:cubicBezTo>
                    <a:pt x="1497" y="267"/>
                    <a:pt x="1969" y="643"/>
                    <a:pt x="2258" y="914"/>
                  </a:cubicBezTo>
                  <a:cubicBezTo>
                    <a:pt x="3662" y="2342"/>
                    <a:pt x="4489" y="4423"/>
                    <a:pt x="5241" y="6227"/>
                  </a:cubicBezTo>
                  <a:cubicBezTo>
                    <a:pt x="5875" y="7776"/>
                    <a:pt x="6530" y="9391"/>
                    <a:pt x="6961" y="11010"/>
                  </a:cubicBezTo>
                  <a:lnTo>
                    <a:pt x="6961" y="11010"/>
                  </a:lnTo>
                  <a:cubicBezTo>
                    <a:pt x="5989" y="9914"/>
                    <a:pt x="5041" y="8795"/>
                    <a:pt x="4138" y="7631"/>
                  </a:cubicBezTo>
                  <a:cubicBezTo>
                    <a:pt x="2885" y="6002"/>
                    <a:pt x="1532" y="4272"/>
                    <a:pt x="705" y="2368"/>
                  </a:cubicBezTo>
                  <a:cubicBezTo>
                    <a:pt x="504" y="1866"/>
                    <a:pt x="78" y="939"/>
                    <a:pt x="579" y="463"/>
                  </a:cubicBezTo>
                  <a:cubicBezTo>
                    <a:pt x="726" y="323"/>
                    <a:pt x="890" y="267"/>
                    <a:pt x="1059" y="267"/>
                  </a:cubicBezTo>
                  <a:close/>
                  <a:moveTo>
                    <a:pt x="1009" y="1"/>
                  </a:moveTo>
                  <a:cubicBezTo>
                    <a:pt x="458" y="1"/>
                    <a:pt x="0" y="315"/>
                    <a:pt x="28" y="1114"/>
                  </a:cubicBezTo>
                  <a:cubicBezTo>
                    <a:pt x="53" y="1916"/>
                    <a:pt x="479" y="2718"/>
                    <a:pt x="855" y="3395"/>
                  </a:cubicBezTo>
                  <a:cubicBezTo>
                    <a:pt x="1431" y="4473"/>
                    <a:pt x="2133" y="5475"/>
                    <a:pt x="2835" y="6453"/>
                  </a:cubicBezTo>
                  <a:cubicBezTo>
                    <a:pt x="4113" y="8182"/>
                    <a:pt x="5466" y="9836"/>
                    <a:pt x="6895" y="11440"/>
                  </a:cubicBezTo>
                  <a:cubicBezTo>
                    <a:pt x="6930" y="11475"/>
                    <a:pt x="6968" y="11490"/>
                    <a:pt x="7005" y="11490"/>
                  </a:cubicBezTo>
                  <a:cubicBezTo>
                    <a:pt x="7045" y="11490"/>
                    <a:pt x="7083" y="11472"/>
                    <a:pt x="7113" y="11445"/>
                  </a:cubicBezTo>
                  <a:lnTo>
                    <a:pt x="7113" y="11445"/>
                  </a:lnTo>
                  <a:cubicBezTo>
                    <a:pt x="7138" y="11461"/>
                    <a:pt x="7167" y="11469"/>
                    <a:pt x="7197" y="11469"/>
                  </a:cubicBezTo>
                  <a:cubicBezTo>
                    <a:pt x="7297" y="11469"/>
                    <a:pt x="7401" y="11385"/>
                    <a:pt x="7371" y="11265"/>
                  </a:cubicBezTo>
                  <a:cubicBezTo>
                    <a:pt x="6945" y="9510"/>
                    <a:pt x="6243" y="7781"/>
                    <a:pt x="5567" y="6127"/>
                  </a:cubicBezTo>
                  <a:cubicBezTo>
                    <a:pt x="4765" y="4222"/>
                    <a:pt x="3888" y="1941"/>
                    <a:pt x="2334" y="538"/>
                  </a:cubicBezTo>
                  <a:cubicBezTo>
                    <a:pt x="1973" y="211"/>
                    <a:pt x="1460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19150" y="3989325"/>
              <a:ext cx="260725" cy="115400"/>
            </a:xfrm>
            <a:custGeom>
              <a:avLst/>
              <a:gdLst/>
              <a:ahLst/>
              <a:cxnLst/>
              <a:rect l="l" t="t" r="r" b="b"/>
              <a:pathLst>
                <a:path w="10429" h="4616" extrusionOk="0">
                  <a:moveTo>
                    <a:pt x="1741" y="324"/>
                  </a:moveTo>
                  <a:cubicBezTo>
                    <a:pt x="1800" y="324"/>
                    <a:pt x="1856" y="326"/>
                    <a:pt x="1907" y="329"/>
                  </a:cubicBezTo>
                  <a:cubicBezTo>
                    <a:pt x="3486" y="479"/>
                    <a:pt x="5065" y="1406"/>
                    <a:pt x="6393" y="2133"/>
                  </a:cubicBezTo>
                  <a:cubicBezTo>
                    <a:pt x="7535" y="2772"/>
                    <a:pt x="8717" y="3432"/>
                    <a:pt x="9771" y="4226"/>
                  </a:cubicBezTo>
                  <a:lnTo>
                    <a:pt x="9771" y="4226"/>
                  </a:lnTo>
                  <a:cubicBezTo>
                    <a:pt x="7138" y="3766"/>
                    <a:pt x="4306" y="3232"/>
                    <a:pt x="1932" y="2033"/>
                  </a:cubicBezTo>
                  <a:cubicBezTo>
                    <a:pt x="1556" y="1833"/>
                    <a:pt x="779" y="1482"/>
                    <a:pt x="754" y="955"/>
                  </a:cubicBezTo>
                  <a:cubicBezTo>
                    <a:pt x="732" y="426"/>
                    <a:pt x="1311" y="324"/>
                    <a:pt x="1741" y="324"/>
                  </a:cubicBezTo>
                  <a:close/>
                  <a:moveTo>
                    <a:pt x="1717" y="0"/>
                  </a:moveTo>
                  <a:cubicBezTo>
                    <a:pt x="889" y="0"/>
                    <a:pt x="1" y="660"/>
                    <a:pt x="654" y="1507"/>
                  </a:cubicBezTo>
                  <a:cubicBezTo>
                    <a:pt x="1030" y="2008"/>
                    <a:pt x="1707" y="2309"/>
                    <a:pt x="2258" y="2534"/>
                  </a:cubicBezTo>
                  <a:cubicBezTo>
                    <a:pt x="3135" y="2910"/>
                    <a:pt x="4037" y="3211"/>
                    <a:pt x="4940" y="3462"/>
                  </a:cubicBezTo>
                  <a:cubicBezTo>
                    <a:pt x="6619" y="3938"/>
                    <a:pt x="8323" y="4314"/>
                    <a:pt x="10028" y="4614"/>
                  </a:cubicBezTo>
                  <a:cubicBezTo>
                    <a:pt x="10036" y="4615"/>
                    <a:pt x="10044" y="4616"/>
                    <a:pt x="10052" y="4616"/>
                  </a:cubicBezTo>
                  <a:cubicBezTo>
                    <a:pt x="10140" y="4616"/>
                    <a:pt x="10202" y="4561"/>
                    <a:pt x="10229" y="4496"/>
                  </a:cubicBezTo>
                  <a:lnTo>
                    <a:pt x="10229" y="4496"/>
                  </a:lnTo>
                  <a:cubicBezTo>
                    <a:pt x="10349" y="4468"/>
                    <a:pt x="10429" y="4321"/>
                    <a:pt x="10303" y="4213"/>
                  </a:cubicBezTo>
                  <a:cubicBezTo>
                    <a:pt x="9175" y="3336"/>
                    <a:pt x="7897" y="2609"/>
                    <a:pt x="6644" y="1908"/>
                  </a:cubicBezTo>
                  <a:cubicBezTo>
                    <a:pt x="5215" y="1106"/>
                    <a:pt x="3486" y="78"/>
                    <a:pt x="1807" y="3"/>
                  </a:cubicBezTo>
                  <a:cubicBezTo>
                    <a:pt x="1777" y="1"/>
                    <a:pt x="1747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4030850" y="431895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53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3575325" y="4191775"/>
              <a:ext cx="41400" cy="42000"/>
            </a:xfrm>
            <a:custGeom>
              <a:avLst/>
              <a:gdLst/>
              <a:ahLst/>
              <a:cxnLst/>
              <a:rect l="l" t="t" r="r" b="b"/>
              <a:pathLst>
                <a:path w="1656" h="1680" extrusionOk="0">
                  <a:moveTo>
                    <a:pt x="828" y="0"/>
                  </a:moveTo>
                  <a:cubicBezTo>
                    <a:pt x="352" y="0"/>
                    <a:pt x="1" y="376"/>
                    <a:pt x="1" y="852"/>
                  </a:cubicBezTo>
                  <a:cubicBezTo>
                    <a:pt x="1" y="1303"/>
                    <a:pt x="352" y="1679"/>
                    <a:pt x="828" y="1679"/>
                  </a:cubicBezTo>
                  <a:cubicBezTo>
                    <a:pt x="1279" y="1679"/>
                    <a:pt x="1655" y="1303"/>
                    <a:pt x="1655" y="852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4148025" y="4197400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6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27" y="427"/>
                    <a:pt x="527" y="276"/>
                  </a:cubicBezTo>
                  <a:cubicBezTo>
                    <a:pt x="527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984475" y="4213075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201" y="0"/>
                    <a:pt x="1" y="226"/>
                    <a:pt x="1" y="477"/>
                  </a:cubicBezTo>
                  <a:cubicBezTo>
                    <a:pt x="1" y="752"/>
                    <a:pt x="201" y="953"/>
                    <a:pt x="477" y="953"/>
                  </a:cubicBezTo>
                  <a:cubicBezTo>
                    <a:pt x="728" y="953"/>
                    <a:pt x="953" y="752"/>
                    <a:pt x="953" y="477"/>
                  </a:cubicBezTo>
                  <a:cubicBezTo>
                    <a:pt x="953" y="226"/>
                    <a:pt x="728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616075" y="4617225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72" y="1"/>
                  </a:moveTo>
                  <a:cubicBezTo>
                    <a:pt x="840" y="1"/>
                    <a:pt x="705" y="32"/>
                    <a:pt x="577" y="100"/>
                  </a:cubicBezTo>
                  <a:cubicBezTo>
                    <a:pt x="176" y="301"/>
                    <a:pt x="0" y="802"/>
                    <a:pt x="226" y="1228"/>
                  </a:cubicBezTo>
                  <a:cubicBezTo>
                    <a:pt x="366" y="1508"/>
                    <a:pt x="653" y="1678"/>
                    <a:pt x="958" y="1678"/>
                  </a:cubicBezTo>
                  <a:cubicBezTo>
                    <a:pt x="1090" y="1678"/>
                    <a:pt x="1225" y="1647"/>
                    <a:pt x="1353" y="1579"/>
                  </a:cubicBezTo>
                  <a:cubicBezTo>
                    <a:pt x="1754" y="1378"/>
                    <a:pt x="1930" y="877"/>
                    <a:pt x="1704" y="451"/>
                  </a:cubicBezTo>
                  <a:cubicBezTo>
                    <a:pt x="1564" y="171"/>
                    <a:pt x="1277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4109175" y="4551350"/>
              <a:ext cx="42000" cy="36500"/>
            </a:xfrm>
            <a:custGeom>
              <a:avLst/>
              <a:gdLst/>
              <a:ahLst/>
              <a:cxnLst/>
              <a:rect l="l" t="t" r="r" b="b"/>
              <a:pathLst>
                <a:path w="1680" h="1460" extrusionOk="0">
                  <a:moveTo>
                    <a:pt x="845" y="0"/>
                  </a:moveTo>
                  <a:cubicBezTo>
                    <a:pt x="731" y="0"/>
                    <a:pt x="614" y="26"/>
                    <a:pt x="502" y="78"/>
                  </a:cubicBezTo>
                  <a:cubicBezTo>
                    <a:pt x="151" y="279"/>
                    <a:pt x="0" y="705"/>
                    <a:pt x="201" y="1056"/>
                  </a:cubicBezTo>
                  <a:cubicBezTo>
                    <a:pt x="324" y="1319"/>
                    <a:pt x="582" y="1460"/>
                    <a:pt x="847" y="1460"/>
                  </a:cubicBezTo>
                  <a:cubicBezTo>
                    <a:pt x="960" y="1460"/>
                    <a:pt x="1073" y="1434"/>
                    <a:pt x="1178" y="1382"/>
                  </a:cubicBezTo>
                  <a:cubicBezTo>
                    <a:pt x="1529" y="1206"/>
                    <a:pt x="1680" y="755"/>
                    <a:pt x="1504" y="404"/>
                  </a:cubicBezTo>
                  <a:cubicBezTo>
                    <a:pt x="1364" y="141"/>
                    <a:pt x="1112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763925" y="4710950"/>
              <a:ext cx="15075" cy="13675"/>
            </a:xfrm>
            <a:custGeom>
              <a:avLst/>
              <a:gdLst/>
              <a:ahLst/>
              <a:cxnLst/>
              <a:rect l="l" t="t" r="r" b="b"/>
              <a:pathLst>
                <a:path w="603" h="547" extrusionOk="0">
                  <a:moveTo>
                    <a:pt x="303" y="1"/>
                  </a:moveTo>
                  <a:cubicBezTo>
                    <a:pt x="259" y="1"/>
                    <a:pt x="215" y="12"/>
                    <a:pt x="176" y="35"/>
                  </a:cubicBezTo>
                  <a:cubicBezTo>
                    <a:pt x="51" y="111"/>
                    <a:pt x="1" y="261"/>
                    <a:pt x="51" y="386"/>
                  </a:cubicBezTo>
                  <a:cubicBezTo>
                    <a:pt x="103" y="490"/>
                    <a:pt x="203" y="546"/>
                    <a:pt x="301" y="546"/>
                  </a:cubicBezTo>
                  <a:cubicBezTo>
                    <a:pt x="345" y="546"/>
                    <a:pt x="388" y="535"/>
                    <a:pt x="427" y="512"/>
                  </a:cubicBezTo>
                  <a:cubicBezTo>
                    <a:pt x="552" y="436"/>
                    <a:pt x="602" y="286"/>
                    <a:pt x="552" y="161"/>
                  </a:cubicBezTo>
                  <a:cubicBezTo>
                    <a:pt x="500" y="57"/>
                    <a:pt x="401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4120450" y="4731750"/>
              <a:ext cx="15700" cy="13550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299" y="0"/>
                  </a:moveTo>
                  <a:cubicBezTo>
                    <a:pt x="259" y="0"/>
                    <a:pt x="217" y="10"/>
                    <a:pt x="176" y="30"/>
                  </a:cubicBezTo>
                  <a:cubicBezTo>
                    <a:pt x="51" y="106"/>
                    <a:pt x="1" y="256"/>
                    <a:pt x="76" y="406"/>
                  </a:cubicBezTo>
                  <a:cubicBezTo>
                    <a:pt x="110" y="491"/>
                    <a:pt x="202" y="542"/>
                    <a:pt x="297" y="542"/>
                  </a:cubicBezTo>
                  <a:cubicBezTo>
                    <a:pt x="341" y="542"/>
                    <a:pt x="387" y="531"/>
                    <a:pt x="427" y="507"/>
                  </a:cubicBezTo>
                  <a:cubicBezTo>
                    <a:pt x="577" y="456"/>
                    <a:pt x="627" y="281"/>
                    <a:pt x="552" y="156"/>
                  </a:cubicBezTo>
                  <a:cubicBezTo>
                    <a:pt x="498" y="65"/>
                    <a:pt x="40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962550" y="4522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6"/>
                  </a:cubicBezTo>
                  <a:cubicBezTo>
                    <a:pt x="51" y="86"/>
                    <a:pt x="1" y="261"/>
                    <a:pt x="51" y="386"/>
                  </a:cubicBezTo>
                  <a:cubicBezTo>
                    <a:pt x="105" y="477"/>
                    <a:pt x="213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7"/>
                    <a:pt x="602" y="286"/>
                    <a:pt x="552" y="136"/>
                  </a:cubicBezTo>
                  <a:cubicBezTo>
                    <a:pt x="501" y="51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3622325" y="4371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5"/>
                  </a:cubicBezTo>
                  <a:cubicBezTo>
                    <a:pt x="51" y="85"/>
                    <a:pt x="1" y="261"/>
                    <a:pt x="51" y="386"/>
                  </a:cubicBezTo>
                  <a:cubicBezTo>
                    <a:pt x="105" y="477"/>
                    <a:pt x="212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6"/>
                    <a:pt x="602" y="261"/>
                    <a:pt x="552" y="136"/>
                  </a:cubicBezTo>
                  <a:cubicBezTo>
                    <a:pt x="501" y="50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786500" y="4522475"/>
              <a:ext cx="27575" cy="24075"/>
            </a:xfrm>
            <a:custGeom>
              <a:avLst/>
              <a:gdLst/>
              <a:ahLst/>
              <a:cxnLst/>
              <a:rect l="l" t="t" r="r" b="b"/>
              <a:pathLst>
                <a:path w="1103" h="963" extrusionOk="0">
                  <a:moveTo>
                    <a:pt x="552" y="1"/>
                  </a:moveTo>
                  <a:cubicBezTo>
                    <a:pt x="477" y="1"/>
                    <a:pt x="401" y="18"/>
                    <a:pt x="326" y="56"/>
                  </a:cubicBezTo>
                  <a:cubicBezTo>
                    <a:pt x="100" y="181"/>
                    <a:pt x="0" y="457"/>
                    <a:pt x="125" y="707"/>
                  </a:cubicBezTo>
                  <a:cubicBezTo>
                    <a:pt x="214" y="866"/>
                    <a:pt x="388" y="962"/>
                    <a:pt x="562" y="962"/>
                  </a:cubicBezTo>
                  <a:cubicBezTo>
                    <a:pt x="636" y="962"/>
                    <a:pt x="710" y="945"/>
                    <a:pt x="777" y="908"/>
                  </a:cubicBezTo>
                  <a:cubicBezTo>
                    <a:pt x="1003" y="782"/>
                    <a:pt x="1103" y="482"/>
                    <a:pt x="978" y="256"/>
                  </a:cubicBezTo>
                  <a:cubicBezTo>
                    <a:pt x="890" y="98"/>
                    <a:pt x="727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3958175" y="4667225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52" y="0"/>
                  </a:moveTo>
                  <a:cubicBezTo>
                    <a:pt x="477" y="0"/>
                    <a:pt x="401" y="18"/>
                    <a:pt x="326" y="55"/>
                  </a:cubicBezTo>
                  <a:cubicBezTo>
                    <a:pt x="101" y="180"/>
                    <a:pt x="0" y="456"/>
                    <a:pt x="126" y="707"/>
                  </a:cubicBezTo>
                  <a:cubicBezTo>
                    <a:pt x="214" y="865"/>
                    <a:pt x="376" y="962"/>
                    <a:pt x="552" y="962"/>
                  </a:cubicBezTo>
                  <a:cubicBezTo>
                    <a:pt x="626" y="962"/>
                    <a:pt x="703" y="944"/>
                    <a:pt x="777" y="907"/>
                  </a:cubicBezTo>
                  <a:cubicBezTo>
                    <a:pt x="1003" y="782"/>
                    <a:pt x="1103" y="506"/>
                    <a:pt x="978" y="256"/>
                  </a:cubicBezTo>
                  <a:cubicBezTo>
                    <a:pt x="890" y="97"/>
                    <a:pt x="728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752650" y="4193825"/>
              <a:ext cx="27600" cy="24100"/>
            </a:xfrm>
            <a:custGeom>
              <a:avLst/>
              <a:gdLst/>
              <a:ahLst/>
              <a:cxnLst/>
              <a:rect l="l" t="t" r="r" b="b"/>
              <a:pathLst>
                <a:path w="1104" h="964" extrusionOk="0">
                  <a:moveTo>
                    <a:pt x="543" y="1"/>
                  </a:moveTo>
                  <a:cubicBezTo>
                    <a:pt x="472" y="1"/>
                    <a:pt x="398" y="15"/>
                    <a:pt x="327" y="44"/>
                  </a:cubicBezTo>
                  <a:cubicBezTo>
                    <a:pt x="101" y="169"/>
                    <a:pt x="1" y="470"/>
                    <a:pt x="126" y="695"/>
                  </a:cubicBezTo>
                  <a:cubicBezTo>
                    <a:pt x="216" y="874"/>
                    <a:pt x="382" y="964"/>
                    <a:pt x="561" y="964"/>
                  </a:cubicBezTo>
                  <a:cubicBezTo>
                    <a:pt x="632" y="964"/>
                    <a:pt x="706" y="949"/>
                    <a:pt x="778" y="921"/>
                  </a:cubicBezTo>
                  <a:cubicBezTo>
                    <a:pt x="1003" y="795"/>
                    <a:pt x="1104" y="495"/>
                    <a:pt x="978" y="269"/>
                  </a:cubicBezTo>
                  <a:cubicBezTo>
                    <a:pt x="889" y="90"/>
                    <a:pt x="722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747650" y="4353950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41" y="0"/>
                  </a:moveTo>
                  <a:cubicBezTo>
                    <a:pt x="467" y="0"/>
                    <a:pt x="393" y="17"/>
                    <a:pt x="326" y="55"/>
                  </a:cubicBezTo>
                  <a:cubicBezTo>
                    <a:pt x="101" y="180"/>
                    <a:pt x="0" y="456"/>
                    <a:pt x="126" y="706"/>
                  </a:cubicBezTo>
                  <a:cubicBezTo>
                    <a:pt x="214" y="865"/>
                    <a:pt x="376" y="961"/>
                    <a:pt x="552" y="961"/>
                  </a:cubicBezTo>
                  <a:cubicBezTo>
                    <a:pt x="626" y="961"/>
                    <a:pt x="703" y="944"/>
                    <a:pt x="777" y="907"/>
                  </a:cubicBezTo>
                  <a:cubicBezTo>
                    <a:pt x="1003" y="781"/>
                    <a:pt x="1103" y="506"/>
                    <a:pt x="978" y="255"/>
                  </a:cubicBezTo>
                  <a:cubicBezTo>
                    <a:pt x="890" y="97"/>
                    <a:pt x="71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34"/>
          <p:cNvGrpSpPr/>
          <p:nvPr/>
        </p:nvGrpSpPr>
        <p:grpSpPr>
          <a:xfrm>
            <a:off x="3355543" y="4126981"/>
            <a:ext cx="942616" cy="679951"/>
            <a:chOff x="2593725" y="4201825"/>
            <a:chExt cx="838850" cy="605100"/>
          </a:xfrm>
        </p:grpSpPr>
        <p:sp>
          <p:nvSpPr>
            <p:cNvPr id="4183" name="Google Shape;4183;p34"/>
            <p:cNvSpPr/>
            <p:nvPr/>
          </p:nvSpPr>
          <p:spPr>
            <a:xfrm>
              <a:off x="2908150" y="4271025"/>
              <a:ext cx="110150" cy="232325"/>
            </a:xfrm>
            <a:custGeom>
              <a:avLst/>
              <a:gdLst/>
              <a:ahLst/>
              <a:cxnLst/>
              <a:rect l="l" t="t" r="r" b="b"/>
              <a:pathLst>
                <a:path w="4406" h="9293" extrusionOk="0">
                  <a:moveTo>
                    <a:pt x="1735" y="391"/>
                  </a:moveTo>
                  <a:cubicBezTo>
                    <a:pt x="1804" y="391"/>
                    <a:pt x="1872" y="391"/>
                    <a:pt x="1941" y="436"/>
                  </a:cubicBezTo>
                  <a:cubicBezTo>
                    <a:pt x="3242" y="984"/>
                    <a:pt x="3812" y="5891"/>
                    <a:pt x="3972" y="8288"/>
                  </a:cubicBezTo>
                  <a:cubicBezTo>
                    <a:pt x="3013" y="7261"/>
                    <a:pt x="388" y="4225"/>
                    <a:pt x="457" y="2080"/>
                  </a:cubicBezTo>
                  <a:cubicBezTo>
                    <a:pt x="480" y="1509"/>
                    <a:pt x="685" y="1052"/>
                    <a:pt x="1096" y="687"/>
                  </a:cubicBezTo>
                  <a:cubicBezTo>
                    <a:pt x="1324" y="482"/>
                    <a:pt x="1530" y="391"/>
                    <a:pt x="1735" y="391"/>
                  </a:cubicBezTo>
                  <a:close/>
                  <a:moveTo>
                    <a:pt x="1746" y="1"/>
                  </a:moveTo>
                  <a:cubicBezTo>
                    <a:pt x="1458" y="1"/>
                    <a:pt x="1157" y="133"/>
                    <a:pt x="868" y="391"/>
                  </a:cubicBezTo>
                  <a:cubicBezTo>
                    <a:pt x="366" y="824"/>
                    <a:pt x="115" y="1395"/>
                    <a:pt x="92" y="2080"/>
                  </a:cubicBezTo>
                  <a:cubicBezTo>
                    <a:pt x="0" y="4864"/>
                    <a:pt x="3904" y="8767"/>
                    <a:pt x="4063" y="8927"/>
                  </a:cubicBezTo>
                  <a:lnTo>
                    <a:pt x="4406" y="9292"/>
                  </a:lnTo>
                  <a:lnTo>
                    <a:pt x="4383" y="8790"/>
                  </a:lnTo>
                  <a:cubicBezTo>
                    <a:pt x="4360" y="7991"/>
                    <a:pt x="3949" y="870"/>
                    <a:pt x="2100" y="71"/>
                  </a:cubicBezTo>
                  <a:cubicBezTo>
                    <a:pt x="1986" y="24"/>
                    <a:pt x="186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006875" y="4271075"/>
              <a:ext cx="135250" cy="220850"/>
            </a:xfrm>
            <a:custGeom>
              <a:avLst/>
              <a:gdLst/>
              <a:ahLst/>
              <a:cxnLst/>
              <a:rect l="l" t="t" r="r" b="b"/>
              <a:pathLst>
                <a:path w="5410" h="8834" extrusionOk="0">
                  <a:moveTo>
                    <a:pt x="3561" y="389"/>
                  </a:moveTo>
                  <a:cubicBezTo>
                    <a:pt x="3926" y="389"/>
                    <a:pt x="4154" y="503"/>
                    <a:pt x="4269" y="731"/>
                  </a:cubicBezTo>
                  <a:cubicBezTo>
                    <a:pt x="4816" y="1941"/>
                    <a:pt x="1963" y="5889"/>
                    <a:pt x="457" y="7784"/>
                  </a:cubicBezTo>
                  <a:cubicBezTo>
                    <a:pt x="480" y="6323"/>
                    <a:pt x="731" y="2420"/>
                    <a:pt x="2214" y="936"/>
                  </a:cubicBezTo>
                  <a:cubicBezTo>
                    <a:pt x="2602" y="571"/>
                    <a:pt x="3013" y="389"/>
                    <a:pt x="3492" y="389"/>
                  </a:cubicBezTo>
                  <a:close/>
                  <a:moveTo>
                    <a:pt x="3561" y="1"/>
                  </a:moveTo>
                  <a:cubicBezTo>
                    <a:pt x="2945" y="1"/>
                    <a:pt x="2420" y="206"/>
                    <a:pt x="1963" y="662"/>
                  </a:cubicBezTo>
                  <a:cubicBezTo>
                    <a:pt x="0" y="2580"/>
                    <a:pt x="46" y="8081"/>
                    <a:pt x="69" y="8309"/>
                  </a:cubicBezTo>
                  <a:lnTo>
                    <a:pt x="69" y="8834"/>
                  </a:lnTo>
                  <a:lnTo>
                    <a:pt x="388" y="8446"/>
                  </a:lnTo>
                  <a:cubicBezTo>
                    <a:pt x="913" y="7830"/>
                    <a:pt x="5410" y="2352"/>
                    <a:pt x="4611" y="571"/>
                  </a:cubicBezTo>
                  <a:cubicBezTo>
                    <a:pt x="4451" y="206"/>
                    <a:pt x="4086" y="23"/>
                    <a:pt x="3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005150" y="4201825"/>
              <a:ext cx="311600" cy="282125"/>
            </a:xfrm>
            <a:custGeom>
              <a:avLst/>
              <a:gdLst/>
              <a:ahLst/>
              <a:cxnLst/>
              <a:rect l="l" t="t" r="r" b="b"/>
              <a:pathLst>
                <a:path w="12464" h="11285" extrusionOk="0">
                  <a:moveTo>
                    <a:pt x="7579" y="7176"/>
                  </a:moveTo>
                  <a:cubicBezTo>
                    <a:pt x="7807" y="7244"/>
                    <a:pt x="8035" y="7336"/>
                    <a:pt x="8241" y="7473"/>
                  </a:cubicBezTo>
                  <a:cubicBezTo>
                    <a:pt x="8583" y="7655"/>
                    <a:pt x="8903" y="7998"/>
                    <a:pt x="8834" y="8340"/>
                  </a:cubicBezTo>
                  <a:cubicBezTo>
                    <a:pt x="8788" y="8591"/>
                    <a:pt x="8560" y="8705"/>
                    <a:pt x="8469" y="8728"/>
                  </a:cubicBezTo>
                  <a:cubicBezTo>
                    <a:pt x="8378" y="8758"/>
                    <a:pt x="8284" y="8774"/>
                    <a:pt x="8192" y="8774"/>
                  </a:cubicBezTo>
                  <a:cubicBezTo>
                    <a:pt x="8010" y="8774"/>
                    <a:pt x="7837" y="8713"/>
                    <a:pt x="7716" y="8591"/>
                  </a:cubicBezTo>
                  <a:cubicBezTo>
                    <a:pt x="7350" y="8249"/>
                    <a:pt x="7373" y="7632"/>
                    <a:pt x="7579" y="7176"/>
                  </a:cubicBezTo>
                  <a:close/>
                  <a:moveTo>
                    <a:pt x="10469" y="1"/>
                  </a:moveTo>
                  <a:cubicBezTo>
                    <a:pt x="9929" y="1"/>
                    <a:pt x="9443" y="184"/>
                    <a:pt x="9108" y="351"/>
                  </a:cubicBezTo>
                  <a:lnTo>
                    <a:pt x="9268" y="693"/>
                  </a:lnTo>
                  <a:cubicBezTo>
                    <a:pt x="9560" y="547"/>
                    <a:pt x="9984" y="387"/>
                    <a:pt x="10434" y="387"/>
                  </a:cubicBezTo>
                  <a:cubicBezTo>
                    <a:pt x="10546" y="387"/>
                    <a:pt x="10660" y="397"/>
                    <a:pt x="10774" y="420"/>
                  </a:cubicBezTo>
                  <a:cubicBezTo>
                    <a:pt x="11299" y="511"/>
                    <a:pt x="11733" y="830"/>
                    <a:pt x="11893" y="1264"/>
                  </a:cubicBezTo>
                  <a:cubicBezTo>
                    <a:pt x="12052" y="1675"/>
                    <a:pt x="11984" y="2200"/>
                    <a:pt x="11710" y="2679"/>
                  </a:cubicBezTo>
                  <a:cubicBezTo>
                    <a:pt x="11459" y="3113"/>
                    <a:pt x="11071" y="3455"/>
                    <a:pt x="10660" y="3820"/>
                  </a:cubicBezTo>
                  <a:cubicBezTo>
                    <a:pt x="9953" y="4437"/>
                    <a:pt x="9268" y="5030"/>
                    <a:pt x="8537" y="5601"/>
                  </a:cubicBezTo>
                  <a:cubicBezTo>
                    <a:pt x="8127" y="5943"/>
                    <a:pt x="7693" y="6286"/>
                    <a:pt x="7396" y="6742"/>
                  </a:cubicBezTo>
                  <a:cubicBezTo>
                    <a:pt x="7161" y="6698"/>
                    <a:pt x="6924" y="6678"/>
                    <a:pt x="6687" y="6678"/>
                  </a:cubicBezTo>
                  <a:cubicBezTo>
                    <a:pt x="5562" y="6678"/>
                    <a:pt x="4440" y="7131"/>
                    <a:pt x="3630" y="7678"/>
                  </a:cubicBezTo>
                  <a:cubicBezTo>
                    <a:pt x="2785" y="8249"/>
                    <a:pt x="2078" y="8979"/>
                    <a:pt x="1370" y="9687"/>
                  </a:cubicBezTo>
                  <a:cubicBezTo>
                    <a:pt x="937" y="10120"/>
                    <a:pt x="480" y="10577"/>
                    <a:pt x="1" y="10988"/>
                  </a:cubicBezTo>
                  <a:lnTo>
                    <a:pt x="252" y="11284"/>
                  </a:lnTo>
                  <a:cubicBezTo>
                    <a:pt x="731" y="10851"/>
                    <a:pt x="1188" y="10394"/>
                    <a:pt x="1644" y="9960"/>
                  </a:cubicBezTo>
                  <a:cubicBezTo>
                    <a:pt x="2329" y="9253"/>
                    <a:pt x="3036" y="8545"/>
                    <a:pt x="3858" y="7998"/>
                  </a:cubicBezTo>
                  <a:cubicBezTo>
                    <a:pt x="4602" y="7488"/>
                    <a:pt x="5649" y="7046"/>
                    <a:pt x="6695" y="7046"/>
                  </a:cubicBezTo>
                  <a:cubicBezTo>
                    <a:pt x="6868" y="7046"/>
                    <a:pt x="7042" y="7059"/>
                    <a:pt x="7213" y="7084"/>
                  </a:cubicBezTo>
                  <a:cubicBezTo>
                    <a:pt x="6962" y="7655"/>
                    <a:pt x="6985" y="8408"/>
                    <a:pt x="7465" y="8888"/>
                  </a:cubicBezTo>
                  <a:cubicBezTo>
                    <a:pt x="7652" y="9060"/>
                    <a:pt x="7926" y="9157"/>
                    <a:pt x="8204" y="9157"/>
                  </a:cubicBezTo>
                  <a:cubicBezTo>
                    <a:pt x="8332" y="9157"/>
                    <a:pt x="8461" y="9136"/>
                    <a:pt x="8583" y="9093"/>
                  </a:cubicBezTo>
                  <a:cubicBezTo>
                    <a:pt x="8925" y="8979"/>
                    <a:pt x="9154" y="8728"/>
                    <a:pt x="9222" y="8408"/>
                  </a:cubicBezTo>
                  <a:cubicBezTo>
                    <a:pt x="9313" y="7861"/>
                    <a:pt x="8880" y="7404"/>
                    <a:pt x="8446" y="7130"/>
                  </a:cubicBezTo>
                  <a:cubicBezTo>
                    <a:pt x="8241" y="7016"/>
                    <a:pt x="8012" y="6925"/>
                    <a:pt x="7784" y="6833"/>
                  </a:cubicBezTo>
                  <a:cubicBezTo>
                    <a:pt x="8058" y="6491"/>
                    <a:pt x="8423" y="6194"/>
                    <a:pt x="8788" y="5898"/>
                  </a:cubicBezTo>
                  <a:cubicBezTo>
                    <a:pt x="9496" y="5327"/>
                    <a:pt x="10204" y="4711"/>
                    <a:pt x="10911" y="4117"/>
                  </a:cubicBezTo>
                  <a:cubicBezTo>
                    <a:pt x="11345" y="3706"/>
                    <a:pt x="11756" y="3341"/>
                    <a:pt x="12030" y="2862"/>
                  </a:cubicBezTo>
                  <a:cubicBezTo>
                    <a:pt x="12372" y="2291"/>
                    <a:pt x="12463" y="1652"/>
                    <a:pt x="12258" y="1127"/>
                  </a:cubicBezTo>
                  <a:cubicBezTo>
                    <a:pt x="12052" y="579"/>
                    <a:pt x="11482" y="146"/>
                    <a:pt x="10843" y="31"/>
                  </a:cubicBezTo>
                  <a:cubicBezTo>
                    <a:pt x="10716" y="10"/>
                    <a:pt x="10591" y="1"/>
                    <a:pt x="10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749500" y="4267075"/>
              <a:ext cx="224300" cy="207750"/>
            </a:xfrm>
            <a:custGeom>
              <a:avLst/>
              <a:gdLst/>
              <a:ahLst/>
              <a:cxnLst/>
              <a:rect l="l" t="t" r="r" b="b"/>
              <a:pathLst>
                <a:path w="8972" h="8310" extrusionOk="0">
                  <a:moveTo>
                    <a:pt x="3836" y="4566"/>
                  </a:moveTo>
                  <a:cubicBezTo>
                    <a:pt x="4041" y="4840"/>
                    <a:pt x="4201" y="5159"/>
                    <a:pt x="4338" y="5502"/>
                  </a:cubicBezTo>
                  <a:cubicBezTo>
                    <a:pt x="4406" y="5684"/>
                    <a:pt x="4475" y="5890"/>
                    <a:pt x="4429" y="6072"/>
                  </a:cubicBezTo>
                  <a:cubicBezTo>
                    <a:pt x="4383" y="6346"/>
                    <a:pt x="4064" y="6529"/>
                    <a:pt x="3813" y="6552"/>
                  </a:cubicBezTo>
                  <a:cubicBezTo>
                    <a:pt x="3735" y="6568"/>
                    <a:pt x="3654" y="6575"/>
                    <a:pt x="3572" y="6575"/>
                  </a:cubicBezTo>
                  <a:cubicBezTo>
                    <a:pt x="3318" y="6575"/>
                    <a:pt x="3050" y="6506"/>
                    <a:pt x="2808" y="6437"/>
                  </a:cubicBezTo>
                  <a:cubicBezTo>
                    <a:pt x="2603" y="6392"/>
                    <a:pt x="2420" y="6323"/>
                    <a:pt x="2329" y="6209"/>
                  </a:cubicBezTo>
                  <a:cubicBezTo>
                    <a:pt x="2283" y="6118"/>
                    <a:pt x="2261" y="6027"/>
                    <a:pt x="2261" y="5890"/>
                  </a:cubicBezTo>
                  <a:cubicBezTo>
                    <a:pt x="2283" y="5296"/>
                    <a:pt x="2808" y="4817"/>
                    <a:pt x="3311" y="4657"/>
                  </a:cubicBezTo>
                  <a:cubicBezTo>
                    <a:pt x="3470" y="4589"/>
                    <a:pt x="3653" y="4566"/>
                    <a:pt x="3836" y="4566"/>
                  </a:cubicBezTo>
                  <a:close/>
                  <a:moveTo>
                    <a:pt x="800" y="1"/>
                  </a:moveTo>
                  <a:cubicBezTo>
                    <a:pt x="594" y="24"/>
                    <a:pt x="389" y="115"/>
                    <a:pt x="252" y="297"/>
                  </a:cubicBezTo>
                  <a:cubicBezTo>
                    <a:pt x="92" y="503"/>
                    <a:pt x="1" y="777"/>
                    <a:pt x="24" y="1051"/>
                  </a:cubicBezTo>
                  <a:cubicBezTo>
                    <a:pt x="69" y="1416"/>
                    <a:pt x="275" y="1758"/>
                    <a:pt x="663" y="2123"/>
                  </a:cubicBezTo>
                  <a:cubicBezTo>
                    <a:pt x="1051" y="2466"/>
                    <a:pt x="1507" y="2740"/>
                    <a:pt x="1964" y="3014"/>
                  </a:cubicBezTo>
                  <a:cubicBezTo>
                    <a:pt x="2329" y="3219"/>
                    <a:pt x="2694" y="3447"/>
                    <a:pt x="3014" y="3698"/>
                  </a:cubicBezTo>
                  <a:cubicBezTo>
                    <a:pt x="3219" y="3858"/>
                    <a:pt x="3379" y="4018"/>
                    <a:pt x="3539" y="4201"/>
                  </a:cubicBezTo>
                  <a:cubicBezTo>
                    <a:pt x="3425" y="4223"/>
                    <a:pt x="3311" y="4246"/>
                    <a:pt x="3197" y="4292"/>
                  </a:cubicBezTo>
                  <a:cubicBezTo>
                    <a:pt x="2443" y="4520"/>
                    <a:pt x="1895" y="5182"/>
                    <a:pt x="1873" y="5867"/>
                  </a:cubicBezTo>
                  <a:cubicBezTo>
                    <a:pt x="1873" y="6095"/>
                    <a:pt x="1918" y="6278"/>
                    <a:pt x="2010" y="6415"/>
                  </a:cubicBezTo>
                  <a:cubicBezTo>
                    <a:pt x="2169" y="6666"/>
                    <a:pt x="2443" y="6734"/>
                    <a:pt x="2717" y="6803"/>
                  </a:cubicBezTo>
                  <a:cubicBezTo>
                    <a:pt x="3005" y="6875"/>
                    <a:pt x="3306" y="6961"/>
                    <a:pt x="3611" y="6961"/>
                  </a:cubicBezTo>
                  <a:cubicBezTo>
                    <a:pt x="3693" y="6961"/>
                    <a:pt x="3776" y="6954"/>
                    <a:pt x="3858" y="6940"/>
                  </a:cubicBezTo>
                  <a:cubicBezTo>
                    <a:pt x="4269" y="6871"/>
                    <a:pt x="4703" y="6597"/>
                    <a:pt x="4817" y="6141"/>
                  </a:cubicBezTo>
                  <a:cubicBezTo>
                    <a:pt x="4863" y="5867"/>
                    <a:pt x="4794" y="5593"/>
                    <a:pt x="4703" y="5365"/>
                  </a:cubicBezTo>
                  <a:cubicBezTo>
                    <a:pt x="4589" y="5091"/>
                    <a:pt x="4452" y="4817"/>
                    <a:pt x="4292" y="4566"/>
                  </a:cubicBezTo>
                  <a:lnTo>
                    <a:pt x="4292" y="4566"/>
                  </a:lnTo>
                  <a:cubicBezTo>
                    <a:pt x="4566" y="4611"/>
                    <a:pt x="4840" y="4680"/>
                    <a:pt x="5137" y="4771"/>
                  </a:cubicBezTo>
                  <a:cubicBezTo>
                    <a:pt x="6757" y="5342"/>
                    <a:pt x="8081" y="6689"/>
                    <a:pt x="8606" y="8309"/>
                  </a:cubicBezTo>
                  <a:lnTo>
                    <a:pt x="8971" y="8195"/>
                  </a:lnTo>
                  <a:cubicBezTo>
                    <a:pt x="8401" y="6460"/>
                    <a:pt x="6986" y="5022"/>
                    <a:pt x="5251" y="4406"/>
                  </a:cubicBezTo>
                  <a:cubicBezTo>
                    <a:pt x="4817" y="4269"/>
                    <a:pt x="4406" y="4178"/>
                    <a:pt x="4018" y="4178"/>
                  </a:cubicBezTo>
                  <a:cubicBezTo>
                    <a:pt x="3790" y="3881"/>
                    <a:pt x="3539" y="3630"/>
                    <a:pt x="3265" y="3402"/>
                  </a:cubicBezTo>
                  <a:cubicBezTo>
                    <a:pt x="2900" y="3128"/>
                    <a:pt x="2535" y="2900"/>
                    <a:pt x="2147" y="2671"/>
                  </a:cubicBezTo>
                  <a:cubicBezTo>
                    <a:pt x="1713" y="2420"/>
                    <a:pt x="1279" y="2169"/>
                    <a:pt x="914" y="1827"/>
                  </a:cubicBezTo>
                  <a:cubicBezTo>
                    <a:pt x="594" y="1553"/>
                    <a:pt x="435" y="1279"/>
                    <a:pt x="412" y="1005"/>
                  </a:cubicBezTo>
                  <a:cubicBezTo>
                    <a:pt x="389" y="845"/>
                    <a:pt x="435" y="663"/>
                    <a:pt x="549" y="526"/>
                  </a:cubicBezTo>
                  <a:cubicBezTo>
                    <a:pt x="594" y="480"/>
                    <a:pt x="686" y="389"/>
                    <a:pt x="823" y="389"/>
                  </a:cubicBezTo>
                  <a:lnTo>
                    <a:pt x="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93725" y="4442825"/>
              <a:ext cx="838850" cy="364100"/>
            </a:xfrm>
            <a:custGeom>
              <a:avLst/>
              <a:gdLst/>
              <a:ahLst/>
              <a:cxnLst/>
              <a:rect l="l" t="t" r="r" b="b"/>
              <a:pathLst>
                <a:path w="33554" h="14564" extrusionOk="0">
                  <a:moveTo>
                    <a:pt x="31796" y="1"/>
                  </a:moveTo>
                  <a:lnTo>
                    <a:pt x="30016" y="47"/>
                  </a:lnTo>
                  <a:lnTo>
                    <a:pt x="29537" y="69"/>
                  </a:lnTo>
                  <a:lnTo>
                    <a:pt x="27026" y="161"/>
                  </a:lnTo>
                  <a:lnTo>
                    <a:pt x="26546" y="161"/>
                  </a:lnTo>
                  <a:lnTo>
                    <a:pt x="24584" y="229"/>
                  </a:lnTo>
                  <a:lnTo>
                    <a:pt x="24127" y="252"/>
                  </a:lnTo>
                  <a:lnTo>
                    <a:pt x="22278" y="298"/>
                  </a:lnTo>
                  <a:lnTo>
                    <a:pt x="21822" y="320"/>
                  </a:lnTo>
                  <a:lnTo>
                    <a:pt x="19653" y="389"/>
                  </a:lnTo>
                  <a:lnTo>
                    <a:pt x="19174" y="412"/>
                  </a:lnTo>
                  <a:lnTo>
                    <a:pt x="15385" y="526"/>
                  </a:lnTo>
                  <a:lnTo>
                    <a:pt x="14906" y="549"/>
                  </a:lnTo>
                  <a:lnTo>
                    <a:pt x="13559" y="594"/>
                  </a:lnTo>
                  <a:lnTo>
                    <a:pt x="13080" y="617"/>
                  </a:lnTo>
                  <a:lnTo>
                    <a:pt x="10523" y="709"/>
                  </a:lnTo>
                  <a:lnTo>
                    <a:pt x="10044" y="709"/>
                  </a:lnTo>
                  <a:lnTo>
                    <a:pt x="6711" y="823"/>
                  </a:lnTo>
                  <a:lnTo>
                    <a:pt x="6232" y="845"/>
                  </a:lnTo>
                  <a:lnTo>
                    <a:pt x="4269" y="914"/>
                  </a:lnTo>
                  <a:lnTo>
                    <a:pt x="3790" y="914"/>
                  </a:lnTo>
                  <a:lnTo>
                    <a:pt x="1598" y="982"/>
                  </a:lnTo>
                  <a:lnTo>
                    <a:pt x="1" y="14563"/>
                  </a:lnTo>
                  <a:lnTo>
                    <a:pt x="33554" y="14563"/>
                  </a:lnTo>
                  <a:lnTo>
                    <a:pt x="31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332125" y="4443975"/>
              <a:ext cx="49675" cy="362950"/>
            </a:xfrm>
            <a:custGeom>
              <a:avLst/>
              <a:gdLst/>
              <a:ahLst/>
              <a:cxnLst/>
              <a:rect l="l" t="t" r="r" b="b"/>
              <a:pathLst>
                <a:path w="1987" h="14518" extrusionOk="0">
                  <a:moveTo>
                    <a:pt x="480" y="1"/>
                  </a:moveTo>
                  <a:lnTo>
                    <a:pt x="1" y="23"/>
                  </a:lnTo>
                  <a:cubicBezTo>
                    <a:pt x="457" y="4862"/>
                    <a:pt x="959" y="9701"/>
                    <a:pt x="1507" y="14517"/>
                  </a:cubicBezTo>
                  <a:lnTo>
                    <a:pt x="1986" y="14517"/>
                  </a:lnTo>
                  <a:cubicBezTo>
                    <a:pt x="1439" y="9678"/>
                    <a:pt x="936" y="4840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3257375" y="4446825"/>
              <a:ext cx="24550" cy="360100"/>
            </a:xfrm>
            <a:custGeom>
              <a:avLst/>
              <a:gdLst/>
              <a:ahLst/>
              <a:cxnLst/>
              <a:rect l="l" t="t" r="r" b="b"/>
              <a:pathLst>
                <a:path w="982" h="14404" extrusionOk="0">
                  <a:moveTo>
                    <a:pt x="0" y="1"/>
                  </a:moveTo>
                  <a:cubicBezTo>
                    <a:pt x="229" y="2603"/>
                    <a:pt x="389" y="5205"/>
                    <a:pt x="434" y="7807"/>
                  </a:cubicBezTo>
                  <a:cubicBezTo>
                    <a:pt x="457" y="9953"/>
                    <a:pt x="548" y="12212"/>
                    <a:pt x="297" y="14403"/>
                  </a:cubicBezTo>
                  <a:lnTo>
                    <a:pt x="777" y="14403"/>
                  </a:lnTo>
                  <a:cubicBezTo>
                    <a:pt x="982" y="12463"/>
                    <a:pt x="913" y="10477"/>
                    <a:pt x="913" y="8560"/>
                  </a:cubicBezTo>
                  <a:cubicBezTo>
                    <a:pt x="891" y="5684"/>
                    <a:pt x="731" y="283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3196900" y="4448550"/>
              <a:ext cx="37100" cy="358375"/>
            </a:xfrm>
            <a:custGeom>
              <a:avLst/>
              <a:gdLst/>
              <a:ahLst/>
              <a:cxnLst/>
              <a:rect l="l" t="t" r="r" b="b"/>
              <a:pathLst>
                <a:path w="1484" h="14335" extrusionOk="0">
                  <a:moveTo>
                    <a:pt x="457" y="0"/>
                  </a:moveTo>
                  <a:lnTo>
                    <a:pt x="0" y="23"/>
                  </a:lnTo>
                  <a:cubicBezTo>
                    <a:pt x="205" y="4793"/>
                    <a:pt x="525" y="9587"/>
                    <a:pt x="1004" y="14334"/>
                  </a:cubicBezTo>
                  <a:lnTo>
                    <a:pt x="1484" y="14334"/>
                  </a:lnTo>
                  <a:cubicBezTo>
                    <a:pt x="1004" y="9564"/>
                    <a:pt x="662" y="4793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3135825" y="4450250"/>
              <a:ext cx="14875" cy="356675"/>
            </a:xfrm>
            <a:custGeom>
              <a:avLst/>
              <a:gdLst/>
              <a:ahLst/>
              <a:cxnLst/>
              <a:rect l="l" t="t" r="r" b="b"/>
              <a:pathLst>
                <a:path w="595" h="14267" extrusionOk="0">
                  <a:moveTo>
                    <a:pt x="594" y="1"/>
                  </a:moveTo>
                  <a:lnTo>
                    <a:pt x="138" y="23"/>
                  </a:lnTo>
                  <a:cubicBezTo>
                    <a:pt x="24" y="4771"/>
                    <a:pt x="1" y="9519"/>
                    <a:pt x="24" y="14266"/>
                  </a:cubicBezTo>
                  <a:lnTo>
                    <a:pt x="503" y="14266"/>
                  </a:lnTo>
                  <a:cubicBezTo>
                    <a:pt x="480" y="9519"/>
                    <a:pt x="503" y="477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3069625" y="4452525"/>
              <a:ext cx="15450" cy="354400"/>
            </a:xfrm>
            <a:custGeom>
              <a:avLst/>
              <a:gdLst/>
              <a:ahLst/>
              <a:cxnLst/>
              <a:rect l="l" t="t" r="r" b="b"/>
              <a:pathLst>
                <a:path w="618" h="14176" extrusionOk="0">
                  <a:moveTo>
                    <a:pt x="617" y="1"/>
                  </a:moveTo>
                  <a:lnTo>
                    <a:pt x="138" y="24"/>
                  </a:lnTo>
                  <a:cubicBezTo>
                    <a:pt x="24" y="4749"/>
                    <a:pt x="1" y="9451"/>
                    <a:pt x="24" y="14175"/>
                  </a:cubicBezTo>
                  <a:lnTo>
                    <a:pt x="503" y="14175"/>
                  </a:lnTo>
                  <a:cubicBezTo>
                    <a:pt x="480" y="9451"/>
                    <a:pt x="503" y="4726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960650" y="4455950"/>
              <a:ext cx="18275" cy="350975"/>
            </a:xfrm>
            <a:custGeom>
              <a:avLst/>
              <a:gdLst/>
              <a:ahLst/>
              <a:cxnLst/>
              <a:rect l="l" t="t" r="r" b="b"/>
              <a:pathLst>
                <a:path w="731" h="14039" extrusionOk="0">
                  <a:moveTo>
                    <a:pt x="708" y="1"/>
                  </a:moveTo>
                  <a:lnTo>
                    <a:pt x="229" y="24"/>
                  </a:lnTo>
                  <a:lnTo>
                    <a:pt x="183" y="7282"/>
                  </a:lnTo>
                  <a:cubicBezTo>
                    <a:pt x="160" y="9496"/>
                    <a:pt x="320" y="11824"/>
                    <a:pt x="0" y="14038"/>
                  </a:cubicBezTo>
                  <a:lnTo>
                    <a:pt x="480" y="14038"/>
                  </a:lnTo>
                  <a:cubicBezTo>
                    <a:pt x="731" y="12053"/>
                    <a:pt x="617" y="10021"/>
                    <a:pt x="639" y="8013"/>
                  </a:cubicBezTo>
                  <a:cubicBezTo>
                    <a:pt x="662" y="5342"/>
                    <a:pt x="685" y="267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899025" y="4457675"/>
              <a:ext cx="33675" cy="349250"/>
            </a:xfrm>
            <a:custGeom>
              <a:avLst/>
              <a:gdLst/>
              <a:ahLst/>
              <a:cxnLst/>
              <a:rect l="l" t="t" r="r" b="b"/>
              <a:pathLst>
                <a:path w="1347" h="13970" extrusionOk="0">
                  <a:moveTo>
                    <a:pt x="1347" y="0"/>
                  </a:moveTo>
                  <a:lnTo>
                    <a:pt x="868" y="23"/>
                  </a:lnTo>
                  <a:cubicBezTo>
                    <a:pt x="571" y="4657"/>
                    <a:pt x="297" y="9313"/>
                    <a:pt x="0" y="13969"/>
                  </a:cubicBezTo>
                  <a:lnTo>
                    <a:pt x="457" y="13969"/>
                  </a:lnTo>
                  <a:cubicBezTo>
                    <a:pt x="753" y="9313"/>
                    <a:pt x="1050" y="4657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827700" y="4460525"/>
              <a:ext cx="29125" cy="346400"/>
            </a:xfrm>
            <a:custGeom>
              <a:avLst/>
              <a:gdLst/>
              <a:ahLst/>
              <a:cxnLst/>
              <a:rect l="l" t="t" r="r" b="b"/>
              <a:pathLst>
                <a:path w="1165" h="13856" extrusionOk="0">
                  <a:moveTo>
                    <a:pt x="685" y="1"/>
                  </a:moveTo>
                  <a:cubicBezTo>
                    <a:pt x="548" y="2625"/>
                    <a:pt x="411" y="5227"/>
                    <a:pt x="251" y="7852"/>
                  </a:cubicBezTo>
                  <a:cubicBezTo>
                    <a:pt x="160" y="9747"/>
                    <a:pt x="205" y="11847"/>
                    <a:pt x="0" y="13855"/>
                  </a:cubicBezTo>
                  <a:lnTo>
                    <a:pt x="457" y="13855"/>
                  </a:lnTo>
                  <a:cubicBezTo>
                    <a:pt x="639" y="12098"/>
                    <a:pt x="593" y="10295"/>
                    <a:pt x="685" y="8583"/>
                  </a:cubicBezTo>
                  <a:cubicBezTo>
                    <a:pt x="845" y="5730"/>
                    <a:pt x="1004" y="2854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720975" y="4463375"/>
              <a:ext cx="39975" cy="343550"/>
            </a:xfrm>
            <a:custGeom>
              <a:avLst/>
              <a:gdLst/>
              <a:ahLst/>
              <a:cxnLst/>
              <a:rect l="l" t="t" r="r" b="b"/>
              <a:pathLst>
                <a:path w="1599" h="13742" extrusionOk="0">
                  <a:moveTo>
                    <a:pt x="1598" y="1"/>
                  </a:moveTo>
                  <a:lnTo>
                    <a:pt x="1142" y="23"/>
                  </a:lnTo>
                  <a:cubicBezTo>
                    <a:pt x="777" y="4589"/>
                    <a:pt x="412" y="9176"/>
                    <a:pt x="1" y="13741"/>
                  </a:cubicBezTo>
                  <a:lnTo>
                    <a:pt x="480" y="13741"/>
                  </a:lnTo>
                  <a:cubicBezTo>
                    <a:pt x="891" y="9176"/>
                    <a:pt x="1256" y="4589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47375" y="4465650"/>
              <a:ext cx="53075" cy="341275"/>
            </a:xfrm>
            <a:custGeom>
              <a:avLst/>
              <a:gdLst/>
              <a:ahLst/>
              <a:cxnLst/>
              <a:rect l="l" t="t" r="r" b="b"/>
              <a:pathLst>
                <a:path w="2123" h="13651" extrusionOk="0">
                  <a:moveTo>
                    <a:pt x="1644" y="1"/>
                  </a:moveTo>
                  <a:cubicBezTo>
                    <a:pt x="1233" y="4566"/>
                    <a:pt x="685" y="9131"/>
                    <a:pt x="0" y="13650"/>
                  </a:cubicBezTo>
                  <a:lnTo>
                    <a:pt x="480" y="13650"/>
                  </a:lnTo>
                  <a:cubicBezTo>
                    <a:pt x="1164" y="9108"/>
                    <a:pt x="1712" y="4566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8" name="Google Shape;4198;p3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3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Υπότιτλος 1"/>
          <p:cNvSpPr>
            <a:spLocks noGrp="1"/>
          </p:cNvSpPr>
          <p:nvPr>
            <p:ph type="subTitle" idx="1"/>
          </p:nvPr>
        </p:nvSpPr>
        <p:spPr>
          <a:xfrm>
            <a:off x="2569007" y="2021305"/>
            <a:ext cx="4176464" cy="939300"/>
          </a:xfrm>
        </p:spPr>
        <p:txBody>
          <a:bodyPr/>
          <a:lstStyle/>
          <a:p>
            <a:r>
              <a:rPr lang="el-GR" sz="2800" dirty="0" smtClean="0"/>
              <a:t>Καλά Χριστούγεννα!!!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027" y="1662522"/>
            <a:ext cx="4778776" cy="3077856"/>
          </a:xfrm>
          <a:prstGeom prst="rect">
            <a:avLst/>
          </a:prstGeom>
        </p:spPr>
      </p:pic>
      <p:grpSp>
        <p:nvGrpSpPr>
          <p:cNvPr id="386" name="Google Shape;8230;p64"/>
          <p:cNvGrpSpPr/>
          <p:nvPr/>
        </p:nvGrpSpPr>
        <p:grpSpPr>
          <a:xfrm>
            <a:off x="203536" y="771550"/>
            <a:ext cx="338600" cy="474625"/>
            <a:chOff x="2397425" y="1527075"/>
            <a:chExt cx="338600" cy="474625"/>
          </a:xfrm>
        </p:grpSpPr>
        <p:sp>
          <p:nvSpPr>
            <p:cNvPr id="387" name="Google Shape;8231;p64"/>
            <p:cNvSpPr/>
            <p:nvPr/>
          </p:nvSpPr>
          <p:spPr>
            <a:xfrm>
              <a:off x="2397425" y="1527075"/>
              <a:ext cx="338600" cy="474625"/>
            </a:xfrm>
            <a:custGeom>
              <a:avLst/>
              <a:gdLst/>
              <a:ahLst/>
              <a:cxnLst/>
              <a:rect l="l" t="t" r="r" b="b"/>
              <a:pathLst>
                <a:path w="13544" h="18985" extrusionOk="0">
                  <a:moveTo>
                    <a:pt x="6776" y="1"/>
                  </a:moveTo>
                  <a:cubicBezTo>
                    <a:pt x="4462" y="1"/>
                    <a:pt x="2588" y="1873"/>
                    <a:pt x="2588" y="4185"/>
                  </a:cubicBezTo>
                  <a:cubicBezTo>
                    <a:pt x="2588" y="5728"/>
                    <a:pt x="3409" y="7066"/>
                    <a:pt x="4649" y="7798"/>
                  </a:cubicBezTo>
                  <a:cubicBezTo>
                    <a:pt x="4676" y="7816"/>
                    <a:pt x="4676" y="7860"/>
                    <a:pt x="4640" y="7869"/>
                  </a:cubicBezTo>
                  <a:lnTo>
                    <a:pt x="1054" y="9475"/>
                  </a:lnTo>
                  <a:cubicBezTo>
                    <a:pt x="331" y="9805"/>
                    <a:pt x="1" y="10662"/>
                    <a:pt x="322" y="11384"/>
                  </a:cubicBezTo>
                  <a:cubicBezTo>
                    <a:pt x="583" y="11900"/>
                    <a:pt x="1126" y="12210"/>
                    <a:pt x="1682" y="12210"/>
                  </a:cubicBezTo>
                  <a:cubicBezTo>
                    <a:pt x="1886" y="12210"/>
                    <a:pt x="2091" y="12169"/>
                    <a:pt x="2285" y="12080"/>
                  </a:cubicBezTo>
                  <a:lnTo>
                    <a:pt x="3498" y="11518"/>
                  </a:lnTo>
                  <a:lnTo>
                    <a:pt x="3498" y="13436"/>
                  </a:lnTo>
                  <a:lnTo>
                    <a:pt x="3534" y="13606"/>
                  </a:lnTo>
                  <a:lnTo>
                    <a:pt x="3534" y="17540"/>
                  </a:lnTo>
                  <a:cubicBezTo>
                    <a:pt x="3534" y="18334"/>
                    <a:pt x="4185" y="18985"/>
                    <a:pt x="4979" y="18985"/>
                  </a:cubicBezTo>
                  <a:cubicBezTo>
                    <a:pt x="5773" y="18985"/>
                    <a:pt x="6424" y="18334"/>
                    <a:pt x="6424" y="17540"/>
                  </a:cubicBezTo>
                  <a:lnTo>
                    <a:pt x="6424" y="14685"/>
                  </a:lnTo>
                  <a:cubicBezTo>
                    <a:pt x="6424" y="14489"/>
                    <a:pt x="6585" y="14337"/>
                    <a:pt x="6781" y="14337"/>
                  </a:cubicBezTo>
                  <a:cubicBezTo>
                    <a:pt x="6977" y="14337"/>
                    <a:pt x="7129" y="14489"/>
                    <a:pt x="7129" y="14685"/>
                  </a:cubicBezTo>
                  <a:lnTo>
                    <a:pt x="7129" y="17540"/>
                  </a:lnTo>
                  <a:cubicBezTo>
                    <a:pt x="7129" y="18334"/>
                    <a:pt x="7780" y="18985"/>
                    <a:pt x="8574" y="18985"/>
                  </a:cubicBezTo>
                  <a:cubicBezTo>
                    <a:pt x="9368" y="18985"/>
                    <a:pt x="10019" y="18334"/>
                    <a:pt x="10019" y="17540"/>
                  </a:cubicBezTo>
                  <a:lnTo>
                    <a:pt x="10019" y="13606"/>
                  </a:lnTo>
                  <a:lnTo>
                    <a:pt x="10019" y="13436"/>
                  </a:lnTo>
                  <a:lnTo>
                    <a:pt x="10019" y="11518"/>
                  </a:lnTo>
                  <a:lnTo>
                    <a:pt x="11250" y="12080"/>
                  </a:lnTo>
                  <a:cubicBezTo>
                    <a:pt x="11447" y="12169"/>
                    <a:pt x="11654" y="12210"/>
                    <a:pt x="11858" y="12210"/>
                  </a:cubicBezTo>
                  <a:cubicBezTo>
                    <a:pt x="12417" y="12210"/>
                    <a:pt x="12958" y="11900"/>
                    <a:pt x="13213" y="11384"/>
                  </a:cubicBezTo>
                  <a:cubicBezTo>
                    <a:pt x="13543" y="10662"/>
                    <a:pt x="13213" y="9805"/>
                    <a:pt x="12490" y="9475"/>
                  </a:cubicBezTo>
                  <a:lnTo>
                    <a:pt x="8895" y="7869"/>
                  </a:lnTo>
                  <a:cubicBezTo>
                    <a:pt x="8869" y="7860"/>
                    <a:pt x="8860" y="7816"/>
                    <a:pt x="8895" y="7798"/>
                  </a:cubicBezTo>
                  <a:cubicBezTo>
                    <a:pt x="10117" y="7075"/>
                    <a:pt x="10947" y="5746"/>
                    <a:pt x="10956" y="4221"/>
                  </a:cubicBezTo>
                  <a:cubicBezTo>
                    <a:pt x="10974" y="1928"/>
                    <a:pt x="9118" y="37"/>
                    <a:pt x="6826" y="1"/>
                  </a:cubicBezTo>
                  <a:cubicBezTo>
                    <a:pt x="6809" y="1"/>
                    <a:pt x="6793" y="1"/>
                    <a:pt x="67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232;p64"/>
            <p:cNvSpPr/>
            <p:nvPr/>
          </p:nvSpPr>
          <p:spPr>
            <a:xfrm>
              <a:off x="2397425" y="1532450"/>
              <a:ext cx="160175" cy="468150"/>
            </a:xfrm>
            <a:custGeom>
              <a:avLst/>
              <a:gdLst/>
              <a:ahLst/>
              <a:cxnLst/>
              <a:rect l="l" t="t" r="r" b="b"/>
              <a:pathLst>
                <a:path w="6407" h="18726" extrusionOk="0">
                  <a:moveTo>
                    <a:pt x="5443" y="0"/>
                  </a:moveTo>
                  <a:lnTo>
                    <a:pt x="5443" y="0"/>
                  </a:lnTo>
                  <a:cubicBezTo>
                    <a:pt x="3784" y="562"/>
                    <a:pt x="2588" y="2123"/>
                    <a:pt x="2588" y="3970"/>
                  </a:cubicBezTo>
                  <a:cubicBezTo>
                    <a:pt x="2588" y="5513"/>
                    <a:pt x="3409" y="6851"/>
                    <a:pt x="4649" y="7583"/>
                  </a:cubicBezTo>
                  <a:cubicBezTo>
                    <a:pt x="4676" y="7601"/>
                    <a:pt x="4676" y="7645"/>
                    <a:pt x="4640" y="7654"/>
                  </a:cubicBezTo>
                  <a:cubicBezTo>
                    <a:pt x="4640" y="7654"/>
                    <a:pt x="1054" y="9260"/>
                    <a:pt x="1054" y="9260"/>
                  </a:cubicBezTo>
                  <a:cubicBezTo>
                    <a:pt x="331" y="9590"/>
                    <a:pt x="1" y="10447"/>
                    <a:pt x="322" y="11169"/>
                  </a:cubicBezTo>
                  <a:cubicBezTo>
                    <a:pt x="581" y="11687"/>
                    <a:pt x="1125" y="11990"/>
                    <a:pt x="1687" y="11990"/>
                  </a:cubicBezTo>
                  <a:cubicBezTo>
                    <a:pt x="1892" y="11990"/>
                    <a:pt x="2089" y="11954"/>
                    <a:pt x="2285" y="11865"/>
                  </a:cubicBezTo>
                  <a:lnTo>
                    <a:pt x="3534" y="11303"/>
                  </a:lnTo>
                  <a:lnTo>
                    <a:pt x="3534" y="13221"/>
                  </a:lnTo>
                  <a:cubicBezTo>
                    <a:pt x="3534" y="13275"/>
                    <a:pt x="3534" y="13337"/>
                    <a:pt x="3498" y="13391"/>
                  </a:cubicBezTo>
                  <a:lnTo>
                    <a:pt x="3498" y="17325"/>
                  </a:lnTo>
                  <a:cubicBezTo>
                    <a:pt x="3534" y="18003"/>
                    <a:pt x="3998" y="18574"/>
                    <a:pt x="4631" y="18725"/>
                  </a:cubicBezTo>
                  <a:cubicBezTo>
                    <a:pt x="4631" y="18725"/>
                    <a:pt x="4631" y="18699"/>
                    <a:pt x="4631" y="18699"/>
                  </a:cubicBezTo>
                  <a:lnTo>
                    <a:pt x="4631" y="17655"/>
                  </a:lnTo>
                  <a:cubicBezTo>
                    <a:pt x="4622" y="16959"/>
                    <a:pt x="4622" y="16272"/>
                    <a:pt x="4622" y="15585"/>
                  </a:cubicBezTo>
                  <a:cubicBezTo>
                    <a:pt x="4622" y="14800"/>
                    <a:pt x="4622" y="14015"/>
                    <a:pt x="4622" y="13230"/>
                  </a:cubicBezTo>
                  <a:cubicBezTo>
                    <a:pt x="4613" y="12606"/>
                    <a:pt x="4613" y="11981"/>
                    <a:pt x="4613" y="11357"/>
                  </a:cubicBezTo>
                  <a:cubicBezTo>
                    <a:pt x="4613" y="11178"/>
                    <a:pt x="4613" y="11000"/>
                    <a:pt x="4613" y="10821"/>
                  </a:cubicBezTo>
                  <a:cubicBezTo>
                    <a:pt x="4613" y="10322"/>
                    <a:pt x="4167" y="10349"/>
                    <a:pt x="3810" y="10331"/>
                  </a:cubicBezTo>
                  <a:cubicBezTo>
                    <a:pt x="3560" y="10322"/>
                    <a:pt x="3239" y="10233"/>
                    <a:pt x="3123" y="9992"/>
                  </a:cubicBezTo>
                  <a:cubicBezTo>
                    <a:pt x="2990" y="9724"/>
                    <a:pt x="3114" y="9448"/>
                    <a:pt x="3337" y="9287"/>
                  </a:cubicBezTo>
                  <a:cubicBezTo>
                    <a:pt x="3525" y="9144"/>
                    <a:pt x="3748" y="9064"/>
                    <a:pt x="3953" y="8984"/>
                  </a:cubicBezTo>
                  <a:cubicBezTo>
                    <a:pt x="4310" y="8841"/>
                    <a:pt x="4685" y="8716"/>
                    <a:pt x="5050" y="8600"/>
                  </a:cubicBezTo>
                  <a:cubicBezTo>
                    <a:pt x="5300" y="8520"/>
                    <a:pt x="5550" y="8395"/>
                    <a:pt x="5800" y="8288"/>
                  </a:cubicBezTo>
                  <a:cubicBezTo>
                    <a:pt x="6005" y="8207"/>
                    <a:pt x="6219" y="8074"/>
                    <a:pt x="6272" y="7842"/>
                  </a:cubicBezTo>
                  <a:cubicBezTo>
                    <a:pt x="6406" y="7360"/>
                    <a:pt x="6023" y="7110"/>
                    <a:pt x="5728" y="6816"/>
                  </a:cubicBezTo>
                  <a:cubicBezTo>
                    <a:pt x="5568" y="6655"/>
                    <a:pt x="5407" y="6486"/>
                    <a:pt x="5264" y="6307"/>
                  </a:cubicBezTo>
                  <a:cubicBezTo>
                    <a:pt x="4979" y="5959"/>
                    <a:pt x="4729" y="5576"/>
                    <a:pt x="4560" y="5148"/>
                  </a:cubicBezTo>
                  <a:cubicBezTo>
                    <a:pt x="3641" y="2828"/>
                    <a:pt x="4542" y="1062"/>
                    <a:pt x="544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233;p64"/>
            <p:cNvSpPr/>
            <p:nvPr/>
          </p:nvSpPr>
          <p:spPr>
            <a:xfrm>
              <a:off x="2551325" y="1740300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16" y="1"/>
                  </a:moveTo>
                  <a:cubicBezTo>
                    <a:pt x="277" y="1"/>
                    <a:pt x="1" y="277"/>
                    <a:pt x="1" y="616"/>
                  </a:cubicBezTo>
                  <a:cubicBezTo>
                    <a:pt x="1" y="955"/>
                    <a:pt x="277" y="1232"/>
                    <a:pt x="616" y="1232"/>
                  </a:cubicBezTo>
                  <a:cubicBezTo>
                    <a:pt x="955" y="1232"/>
                    <a:pt x="1232" y="955"/>
                    <a:pt x="1232" y="616"/>
                  </a:cubicBezTo>
                  <a:cubicBezTo>
                    <a:pt x="1232" y="277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234;p64"/>
            <p:cNvSpPr/>
            <p:nvPr/>
          </p:nvSpPr>
          <p:spPr>
            <a:xfrm>
              <a:off x="2551325" y="1742075"/>
              <a:ext cx="28575" cy="29025"/>
            </a:xfrm>
            <a:custGeom>
              <a:avLst/>
              <a:gdLst/>
              <a:ahLst/>
              <a:cxnLst/>
              <a:rect l="l" t="t" r="r" b="b"/>
              <a:pathLst>
                <a:path w="1143" h="1161" extrusionOk="0">
                  <a:moveTo>
                    <a:pt x="331" y="1"/>
                  </a:moveTo>
                  <a:lnTo>
                    <a:pt x="331" y="1"/>
                  </a:lnTo>
                  <a:cubicBezTo>
                    <a:pt x="134" y="99"/>
                    <a:pt x="1" y="304"/>
                    <a:pt x="1" y="545"/>
                  </a:cubicBezTo>
                  <a:cubicBezTo>
                    <a:pt x="1" y="884"/>
                    <a:pt x="277" y="1161"/>
                    <a:pt x="616" y="1161"/>
                  </a:cubicBezTo>
                  <a:cubicBezTo>
                    <a:pt x="839" y="1161"/>
                    <a:pt x="1035" y="1045"/>
                    <a:pt x="1142" y="866"/>
                  </a:cubicBezTo>
                  <a:lnTo>
                    <a:pt x="1142" y="866"/>
                  </a:lnTo>
                  <a:cubicBezTo>
                    <a:pt x="1053" y="911"/>
                    <a:pt x="955" y="938"/>
                    <a:pt x="857" y="938"/>
                  </a:cubicBezTo>
                  <a:cubicBezTo>
                    <a:pt x="509" y="938"/>
                    <a:pt x="232" y="661"/>
                    <a:pt x="232" y="322"/>
                  </a:cubicBezTo>
                  <a:cubicBezTo>
                    <a:pt x="232" y="197"/>
                    <a:pt x="268" y="90"/>
                    <a:pt x="33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235;p64"/>
            <p:cNvSpPr/>
            <p:nvPr/>
          </p:nvSpPr>
          <p:spPr>
            <a:xfrm>
              <a:off x="2551325" y="1790925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16" y="1"/>
                  </a:moveTo>
                  <a:cubicBezTo>
                    <a:pt x="277" y="1"/>
                    <a:pt x="1" y="277"/>
                    <a:pt x="1" y="616"/>
                  </a:cubicBezTo>
                  <a:cubicBezTo>
                    <a:pt x="1" y="964"/>
                    <a:pt x="277" y="1232"/>
                    <a:pt x="616" y="1232"/>
                  </a:cubicBezTo>
                  <a:cubicBezTo>
                    <a:pt x="955" y="1232"/>
                    <a:pt x="1232" y="964"/>
                    <a:pt x="1232" y="616"/>
                  </a:cubicBezTo>
                  <a:cubicBezTo>
                    <a:pt x="1232" y="277"/>
                    <a:pt x="955" y="1"/>
                    <a:pt x="6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8236;p64"/>
            <p:cNvSpPr/>
            <p:nvPr/>
          </p:nvSpPr>
          <p:spPr>
            <a:xfrm>
              <a:off x="2551325" y="1792700"/>
              <a:ext cx="28575" cy="29250"/>
            </a:xfrm>
            <a:custGeom>
              <a:avLst/>
              <a:gdLst/>
              <a:ahLst/>
              <a:cxnLst/>
              <a:rect l="l" t="t" r="r" b="b"/>
              <a:pathLst>
                <a:path w="1143" h="1170" extrusionOk="0">
                  <a:moveTo>
                    <a:pt x="331" y="1"/>
                  </a:moveTo>
                  <a:cubicBezTo>
                    <a:pt x="134" y="108"/>
                    <a:pt x="1" y="313"/>
                    <a:pt x="1" y="545"/>
                  </a:cubicBezTo>
                  <a:cubicBezTo>
                    <a:pt x="1" y="893"/>
                    <a:pt x="277" y="1170"/>
                    <a:pt x="616" y="1170"/>
                  </a:cubicBezTo>
                  <a:cubicBezTo>
                    <a:pt x="839" y="1170"/>
                    <a:pt x="1035" y="1045"/>
                    <a:pt x="1142" y="875"/>
                  </a:cubicBezTo>
                  <a:lnTo>
                    <a:pt x="1142" y="875"/>
                  </a:lnTo>
                  <a:cubicBezTo>
                    <a:pt x="1053" y="920"/>
                    <a:pt x="955" y="947"/>
                    <a:pt x="857" y="947"/>
                  </a:cubicBezTo>
                  <a:cubicBezTo>
                    <a:pt x="509" y="947"/>
                    <a:pt x="232" y="670"/>
                    <a:pt x="232" y="322"/>
                  </a:cubicBezTo>
                  <a:cubicBezTo>
                    <a:pt x="232" y="206"/>
                    <a:pt x="268" y="99"/>
                    <a:pt x="331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237;p64"/>
            <p:cNvSpPr/>
            <p:nvPr/>
          </p:nvSpPr>
          <p:spPr>
            <a:xfrm>
              <a:off x="2511400" y="16107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1" y="0"/>
                  </a:moveTo>
                  <a:cubicBezTo>
                    <a:pt x="224" y="0"/>
                    <a:pt x="1" y="223"/>
                    <a:pt x="1" y="500"/>
                  </a:cubicBezTo>
                  <a:cubicBezTo>
                    <a:pt x="1" y="768"/>
                    <a:pt x="224" y="991"/>
                    <a:pt x="491" y="991"/>
                  </a:cubicBezTo>
                  <a:cubicBezTo>
                    <a:pt x="768" y="991"/>
                    <a:pt x="991" y="768"/>
                    <a:pt x="991" y="500"/>
                  </a:cubicBezTo>
                  <a:cubicBezTo>
                    <a:pt x="991" y="223"/>
                    <a:pt x="768" y="0"/>
                    <a:pt x="4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238;p64"/>
            <p:cNvSpPr/>
            <p:nvPr/>
          </p:nvSpPr>
          <p:spPr>
            <a:xfrm>
              <a:off x="2597275" y="1610725"/>
              <a:ext cx="24775" cy="24775"/>
            </a:xfrm>
            <a:custGeom>
              <a:avLst/>
              <a:gdLst/>
              <a:ahLst/>
              <a:cxnLst/>
              <a:rect l="l" t="t" r="r" b="b"/>
              <a:pathLst>
                <a:path w="991" h="991" extrusionOk="0">
                  <a:moveTo>
                    <a:pt x="491" y="0"/>
                  </a:moveTo>
                  <a:cubicBezTo>
                    <a:pt x="223" y="0"/>
                    <a:pt x="0" y="223"/>
                    <a:pt x="0" y="500"/>
                  </a:cubicBezTo>
                  <a:cubicBezTo>
                    <a:pt x="0" y="768"/>
                    <a:pt x="223" y="991"/>
                    <a:pt x="491" y="991"/>
                  </a:cubicBezTo>
                  <a:cubicBezTo>
                    <a:pt x="767" y="991"/>
                    <a:pt x="990" y="768"/>
                    <a:pt x="990" y="500"/>
                  </a:cubicBezTo>
                  <a:cubicBezTo>
                    <a:pt x="990" y="223"/>
                    <a:pt x="767" y="0"/>
                    <a:pt x="4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239;p64"/>
            <p:cNvSpPr/>
            <p:nvPr/>
          </p:nvSpPr>
          <p:spPr>
            <a:xfrm>
              <a:off x="2524550" y="1654000"/>
              <a:ext cx="84125" cy="34800"/>
            </a:xfrm>
            <a:custGeom>
              <a:avLst/>
              <a:gdLst/>
              <a:ahLst/>
              <a:cxnLst/>
              <a:rect l="l" t="t" r="r" b="b"/>
              <a:pathLst>
                <a:path w="3365" h="1392" extrusionOk="0">
                  <a:moveTo>
                    <a:pt x="332" y="0"/>
                  </a:moveTo>
                  <a:cubicBezTo>
                    <a:pt x="287" y="0"/>
                    <a:pt x="241" y="11"/>
                    <a:pt x="197" y="36"/>
                  </a:cubicBezTo>
                  <a:cubicBezTo>
                    <a:pt x="55" y="107"/>
                    <a:pt x="1" y="277"/>
                    <a:pt x="72" y="419"/>
                  </a:cubicBezTo>
                  <a:cubicBezTo>
                    <a:pt x="394" y="1017"/>
                    <a:pt x="1009" y="1392"/>
                    <a:pt x="1687" y="1392"/>
                  </a:cubicBezTo>
                  <a:cubicBezTo>
                    <a:pt x="2365" y="1392"/>
                    <a:pt x="2981" y="1017"/>
                    <a:pt x="3293" y="419"/>
                  </a:cubicBezTo>
                  <a:cubicBezTo>
                    <a:pt x="3364" y="277"/>
                    <a:pt x="3311" y="107"/>
                    <a:pt x="3177" y="36"/>
                  </a:cubicBezTo>
                  <a:cubicBezTo>
                    <a:pt x="3133" y="11"/>
                    <a:pt x="3087" y="0"/>
                    <a:pt x="3042" y="0"/>
                  </a:cubicBezTo>
                  <a:cubicBezTo>
                    <a:pt x="2939" y="0"/>
                    <a:pt x="2840" y="59"/>
                    <a:pt x="2784" y="152"/>
                  </a:cubicBezTo>
                  <a:cubicBezTo>
                    <a:pt x="2570" y="562"/>
                    <a:pt x="2151" y="821"/>
                    <a:pt x="1687" y="821"/>
                  </a:cubicBezTo>
                  <a:cubicBezTo>
                    <a:pt x="1223" y="821"/>
                    <a:pt x="795" y="562"/>
                    <a:pt x="581" y="152"/>
                  </a:cubicBezTo>
                  <a:cubicBezTo>
                    <a:pt x="531" y="59"/>
                    <a:pt x="434" y="0"/>
                    <a:pt x="33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240;p64"/>
            <p:cNvSpPr/>
            <p:nvPr/>
          </p:nvSpPr>
          <p:spPr>
            <a:xfrm>
              <a:off x="2426200" y="1751900"/>
              <a:ext cx="49775" cy="73175"/>
            </a:xfrm>
            <a:custGeom>
              <a:avLst/>
              <a:gdLst/>
              <a:ahLst/>
              <a:cxnLst/>
              <a:rect l="l" t="t" r="r" b="b"/>
              <a:pathLst>
                <a:path w="1991" h="2927" extrusionOk="0">
                  <a:moveTo>
                    <a:pt x="991" y="0"/>
                  </a:moveTo>
                  <a:lnTo>
                    <a:pt x="438" y="250"/>
                  </a:lnTo>
                  <a:lnTo>
                    <a:pt x="45" y="946"/>
                  </a:lnTo>
                  <a:cubicBezTo>
                    <a:pt x="10" y="1017"/>
                    <a:pt x="1" y="1107"/>
                    <a:pt x="28" y="1178"/>
                  </a:cubicBezTo>
                  <a:cubicBezTo>
                    <a:pt x="54" y="1258"/>
                    <a:pt x="117" y="1321"/>
                    <a:pt x="197" y="1347"/>
                  </a:cubicBezTo>
                  <a:lnTo>
                    <a:pt x="830" y="1597"/>
                  </a:lnTo>
                  <a:lnTo>
                    <a:pt x="500" y="2195"/>
                  </a:lnTo>
                  <a:cubicBezTo>
                    <a:pt x="465" y="2266"/>
                    <a:pt x="456" y="2356"/>
                    <a:pt x="483" y="2427"/>
                  </a:cubicBezTo>
                  <a:cubicBezTo>
                    <a:pt x="509" y="2507"/>
                    <a:pt x="572" y="2570"/>
                    <a:pt x="652" y="2596"/>
                  </a:cubicBezTo>
                  <a:lnTo>
                    <a:pt x="1500" y="2927"/>
                  </a:lnTo>
                  <a:lnTo>
                    <a:pt x="1981" y="2712"/>
                  </a:lnTo>
                  <a:cubicBezTo>
                    <a:pt x="1990" y="2588"/>
                    <a:pt x="1919" y="2472"/>
                    <a:pt x="1803" y="2427"/>
                  </a:cubicBezTo>
                  <a:lnTo>
                    <a:pt x="1161" y="2186"/>
                  </a:lnTo>
                  <a:lnTo>
                    <a:pt x="1491" y="1588"/>
                  </a:lnTo>
                  <a:cubicBezTo>
                    <a:pt x="1535" y="1517"/>
                    <a:pt x="1544" y="1428"/>
                    <a:pt x="1508" y="1347"/>
                  </a:cubicBezTo>
                  <a:cubicBezTo>
                    <a:pt x="1482" y="1267"/>
                    <a:pt x="1419" y="1214"/>
                    <a:pt x="1348" y="1178"/>
                  </a:cubicBezTo>
                  <a:lnTo>
                    <a:pt x="706" y="937"/>
                  </a:lnTo>
                  <a:lnTo>
                    <a:pt x="1036" y="339"/>
                  </a:lnTo>
                  <a:cubicBezTo>
                    <a:pt x="1098" y="223"/>
                    <a:pt x="1080" y="90"/>
                    <a:pt x="99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241;p64"/>
            <p:cNvSpPr/>
            <p:nvPr/>
          </p:nvSpPr>
          <p:spPr>
            <a:xfrm>
              <a:off x="2663050" y="1758600"/>
              <a:ext cx="49325" cy="73175"/>
            </a:xfrm>
            <a:custGeom>
              <a:avLst/>
              <a:gdLst/>
              <a:ahLst/>
              <a:cxnLst/>
              <a:rect l="l" t="t" r="r" b="b"/>
              <a:pathLst>
                <a:path w="1973" h="2927" extrusionOk="0">
                  <a:moveTo>
                    <a:pt x="1384" y="0"/>
                  </a:moveTo>
                  <a:lnTo>
                    <a:pt x="643" y="286"/>
                  </a:lnTo>
                  <a:cubicBezTo>
                    <a:pt x="572" y="321"/>
                    <a:pt x="509" y="375"/>
                    <a:pt x="483" y="455"/>
                  </a:cubicBezTo>
                  <a:cubicBezTo>
                    <a:pt x="456" y="535"/>
                    <a:pt x="456" y="625"/>
                    <a:pt x="501" y="696"/>
                  </a:cubicBezTo>
                  <a:lnTo>
                    <a:pt x="831" y="1294"/>
                  </a:lnTo>
                  <a:lnTo>
                    <a:pt x="188" y="1534"/>
                  </a:lnTo>
                  <a:cubicBezTo>
                    <a:pt x="117" y="1570"/>
                    <a:pt x="54" y="1624"/>
                    <a:pt x="28" y="1704"/>
                  </a:cubicBezTo>
                  <a:cubicBezTo>
                    <a:pt x="1" y="1784"/>
                    <a:pt x="1" y="1873"/>
                    <a:pt x="46" y="1945"/>
                  </a:cubicBezTo>
                  <a:lnTo>
                    <a:pt x="501" y="2766"/>
                  </a:lnTo>
                  <a:lnTo>
                    <a:pt x="625" y="2819"/>
                  </a:lnTo>
                  <a:cubicBezTo>
                    <a:pt x="732" y="2864"/>
                    <a:pt x="840" y="2899"/>
                    <a:pt x="956" y="2926"/>
                  </a:cubicBezTo>
                  <a:cubicBezTo>
                    <a:pt x="1071" y="2837"/>
                    <a:pt x="1107" y="2676"/>
                    <a:pt x="1036" y="2551"/>
                  </a:cubicBezTo>
                  <a:lnTo>
                    <a:pt x="706" y="1954"/>
                  </a:lnTo>
                  <a:lnTo>
                    <a:pt x="1339" y="1704"/>
                  </a:lnTo>
                  <a:cubicBezTo>
                    <a:pt x="1419" y="1677"/>
                    <a:pt x="1482" y="1615"/>
                    <a:pt x="1509" y="1534"/>
                  </a:cubicBezTo>
                  <a:cubicBezTo>
                    <a:pt x="1535" y="1463"/>
                    <a:pt x="1526" y="1374"/>
                    <a:pt x="1491" y="1303"/>
                  </a:cubicBezTo>
                  <a:lnTo>
                    <a:pt x="1161" y="705"/>
                  </a:lnTo>
                  <a:lnTo>
                    <a:pt x="1794" y="455"/>
                  </a:lnTo>
                  <a:cubicBezTo>
                    <a:pt x="1883" y="428"/>
                    <a:pt x="1946" y="357"/>
                    <a:pt x="1973" y="268"/>
                  </a:cubicBezTo>
                  <a:cubicBezTo>
                    <a:pt x="1937" y="250"/>
                    <a:pt x="1901" y="232"/>
                    <a:pt x="1865" y="214"/>
                  </a:cubicBezTo>
                  <a:lnTo>
                    <a:pt x="1384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242;p64"/>
            <p:cNvSpPr/>
            <p:nvPr/>
          </p:nvSpPr>
          <p:spPr>
            <a:xfrm>
              <a:off x="2485750" y="1929200"/>
              <a:ext cx="72300" cy="33475"/>
            </a:xfrm>
            <a:custGeom>
              <a:avLst/>
              <a:gdLst/>
              <a:ahLst/>
              <a:cxnLst/>
              <a:rect l="l" t="t" r="r" b="b"/>
              <a:pathLst>
                <a:path w="2892" h="1339" extrusionOk="0">
                  <a:moveTo>
                    <a:pt x="1" y="1"/>
                  </a:moveTo>
                  <a:lnTo>
                    <a:pt x="1" y="705"/>
                  </a:lnTo>
                  <a:lnTo>
                    <a:pt x="518" y="1250"/>
                  </a:lnTo>
                  <a:cubicBezTo>
                    <a:pt x="572" y="1303"/>
                    <a:pt x="643" y="1339"/>
                    <a:pt x="723" y="1339"/>
                  </a:cubicBezTo>
                  <a:cubicBezTo>
                    <a:pt x="804" y="1339"/>
                    <a:pt x="884" y="1303"/>
                    <a:pt x="937" y="1250"/>
                  </a:cubicBezTo>
                  <a:lnTo>
                    <a:pt x="1446" y="705"/>
                  </a:lnTo>
                  <a:lnTo>
                    <a:pt x="1963" y="1250"/>
                  </a:lnTo>
                  <a:cubicBezTo>
                    <a:pt x="2017" y="1303"/>
                    <a:pt x="2088" y="1339"/>
                    <a:pt x="2169" y="1339"/>
                  </a:cubicBezTo>
                  <a:cubicBezTo>
                    <a:pt x="2249" y="1339"/>
                    <a:pt x="2329" y="1303"/>
                    <a:pt x="2383" y="1250"/>
                  </a:cubicBezTo>
                  <a:lnTo>
                    <a:pt x="2891" y="705"/>
                  </a:lnTo>
                  <a:lnTo>
                    <a:pt x="2891" y="1"/>
                  </a:lnTo>
                  <a:cubicBezTo>
                    <a:pt x="2820" y="1"/>
                    <a:pt x="2739" y="27"/>
                    <a:pt x="2686" y="90"/>
                  </a:cubicBezTo>
                  <a:lnTo>
                    <a:pt x="2169" y="634"/>
                  </a:lnTo>
                  <a:lnTo>
                    <a:pt x="1660" y="90"/>
                  </a:lnTo>
                  <a:cubicBezTo>
                    <a:pt x="1607" y="27"/>
                    <a:pt x="1526" y="1"/>
                    <a:pt x="1446" y="1"/>
                  </a:cubicBezTo>
                  <a:cubicBezTo>
                    <a:pt x="1366" y="1"/>
                    <a:pt x="1294" y="27"/>
                    <a:pt x="1241" y="90"/>
                  </a:cubicBezTo>
                  <a:lnTo>
                    <a:pt x="723" y="634"/>
                  </a:lnTo>
                  <a:lnTo>
                    <a:pt x="215" y="90"/>
                  </a:lnTo>
                  <a:cubicBezTo>
                    <a:pt x="152" y="27"/>
                    <a:pt x="81" y="1"/>
                    <a:pt x="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243;p64"/>
            <p:cNvSpPr/>
            <p:nvPr/>
          </p:nvSpPr>
          <p:spPr>
            <a:xfrm>
              <a:off x="2575625" y="1929175"/>
              <a:ext cx="72300" cy="33500"/>
            </a:xfrm>
            <a:custGeom>
              <a:avLst/>
              <a:gdLst/>
              <a:ahLst/>
              <a:cxnLst/>
              <a:rect l="l" t="t" r="r" b="b"/>
              <a:pathLst>
                <a:path w="2892" h="1340" extrusionOk="0">
                  <a:moveTo>
                    <a:pt x="2867" y="0"/>
                  </a:moveTo>
                  <a:cubicBezTo>
                    <a:pt x="2795" y="0"/>
                    <a:pt x="2724" y="35"/>
                    <a:pt x="2668" y="91"/>
                  </a:cubicBezTo>
                  <a:lnTo>
                    <a:pt x="2178" y="626"/>
                  </a:lnTo>
                  <a:lnTo>
                    <a:pt x="1696" y="91"/>
                  </a:lnTo>
                  <a:cubicBezTo>
                    <a:pt x="1642" y="37"/>
                    <a:pt x="1562" y="2"/>
                    <a:pt x="1482" y="2"/>
                  </a:cubicBezTo>
                  <a:cubicBezTo>
                    <a:pt x="1402" y="2"/>
                    <a:pt x="1321" y="37"/>
                    <a:pt x="1268" y="91"/>
                  </a:cubicBezTo>
                  <a:lnTo>
                    <a:pt x="777" y="626"/>
                  </a:lnTo>
                  <a:lnTo>
                    <a:pt x="295" y="91"/>
                  </a:lnTo>
                  <a:cubicBezTo>
                    <a:pt x="235" y="31"/>
                    <a:pt x="160" y="1"/>
                    <a:pt x="81" y="1"/>
                  </a:cubicBezTo>
                  <a:cubicBezTo>
                    <a:pt x="54" y="1"/>
                    <a:pt x="28" y="4"/>
                    <a:pt x="1" y="11"/>
                  </a:cubicBezTo>
                  <a:lnTo>
                    <a:pt x="1" y="626"/>
                  </a:lnTo>
                  <a:lnTo>
                    <a:pt x="572" y="1251"/>
                  </a:lnTo>
                  <a:cubicBezTo>
                    <a:pt x="599" y="1277"/>
                    <a:pt x="625" y="1304"/>
                    <a:pt x="661" y="1313"/>
                  </a:cubicBezTo>
                  <a:cubicBezTo>
                    <a:pt x="697" y="1331"/>
                    <a:pt x="741" y="1340"/>
                    <a:pt x="777" y="1340"/>
                  </a:cubicBezTo>
                  <a:cubicBezTo>
                    <a:pt x="857" y="1340"/>
                    <a:pt x="938" y="1304"/>
                    <a:pt x="991" y="1251"/>
                  </a:cubicBezTo>
                  <a:lnTo>
                    <a:pt x="1482" y="715"/>
                  </a:lnTo>
                  <a:lnTo>
                    <a:pt x="1972" y="1251"/>
                  </a:lnTo>
                  <a:cubicBezTo>
                    <a:pt x="2026" y="1304"/>
                    <a:pt x="2097" y="1340"/>
                    <a:pt x="2178" y="1340"/>
                  </a:cubicBezTo>
                  <a:cubicBezTo>
                    <a:pt x="2258" y="1340"/>
                    <a:pt x="2338" y="1304"/>
                    <a:pt x="2392" y="1251"/>
                  </a:cubicBezTo>
                  <a:lnTo>
                    <a:pt x="2891" y="697"/>
                  </a:lnTo>
                  <a:lnTo>
                    <a:pt x="2891" y="2"/>
                  </a:lnTo>
                  <a:cubicBezTo>
                    <a:pt x="2883" y="1"/>
                    <a:pt x="2875" y="0"/>
                    <a:pt x="286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8182;p64"/>
          <p:cNvGrpSpPr/>
          <p:nvPr/>
        </p:nvGrpSpPr>
        <p:grpSpPr>
          <a:xfrm>
            <a:off x="252587" y="1610388"/>
            <a:ext cx="399900" cy="474600"/>
            <a:chOff x="4792525" y="1527100"/>
            <a:chExt cx="399900" cy="474600"/>
          </a:xfrm>
        </p:grpSpPr>
        <p:sp>
          <p:nvSpPr>
            <p:cNvPr id="401" name="Google Shape;8183;p64"/>
            <p:cNvSpPr/>
            <p:nvPr/>
          </p:nvSpPr>
          <p:spPr>
            <a:xfrm>
              <a:off x="4792525" y="1527100"/>
              <a:ext cx="399900" cy="399900"/>
            </a:xfrm>
            <a:custGeom>
              <a:avLst/>
              <a:gdLst/>
              <a:ahLst/>
              <a:cxnLst/>
              <a:rect l="l" t="t" r="r" b="b"/>
              <a:pathLst>
                <a:path w="15996" h="15996" extrusionOk="0">
                  <a:moveTo>
                    <a:pt x="7993" y="0"/>
                  </a:moveTo>
                  <a:cubicBezTo>
                    <a:pt x="3577" y="0"/>
                    <a:pt x="0" y="3586"/>
                    <a:pt x="0" y="8002"/>
                  </a:cubicBezTo>
                  <a:cubicBezTo>
                    <a:pt x="0" y="12418"/>
                    <a:pt x="3577" y="15995"/>
                    <a:pt x="7993" y="15995"/>
                  </a:cubicBezTo>
                  <a:cubicBezTo>
                    <a:pt x="12409" y="15995"/>
                    <a:pt x="15996" y="12418"/>
                    <a:pt x="15996" y="8002"/>
                  </a:cubicBezTo>
                  <a:cubicBezTo>
                    <a:pt x="15996" y="3586"/>
                    <a:pt x="12409" y="0"/>
                    <a:pt x="7993" y="0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184;p64"/>
            <p:cNvSpPr/>
            <p:nvPr/>
          </p:nvSpPr>
          <p:spPr>
            <a:xfrm>
              <a:off x="4792525" y="1558750"/>
              <a:ext cx="359525" cy="368250"/>
            </a:xfrm>
            <a:custGeom>
              <a:avLst/>
              <a:gdLst/>
              <a:ahLst/>
              <a:cxnLst/>
              <a:rect l="l" t="t" r="r" b="b"/>
              <a:pathLst>
                <a:path w="14381" h="14730" extrusionOk="0">
                  <a:moveTo>
                    <a:pt x="3684" y="1"/>
                  </a:moveTo>
                  <a:cubicBezTo>
                    <a:pt x="1463" y="1419"/>
                    <a:pt x="0" y="3908"/>
                    <a:pt x="0" y="6736"/>
                  </a:cubicBezTo>
                  <a:cubicBezTo>
                    <a:pt x="0" y="11152"/>
                    <a:pt x="3577" y="14729"/>
                    <a:pt x="7993" y="14729"/>
                  </a:cubicBezTo>
                  <a:cubicBezTo>
                    <a:pt x="10607" y="14729"/>
                    <a:pt x="12927" y="13480"/>
                    <a:pt x="14381" y="11545"/>
                  </a:cubicBezTo>
                  <a:lnTo>
                    <a:pt x="14381" y="11545"/>
                  </a:lnTo>
                  <a:cubicBezTo>
                    <a:pt x="13141" y="12339"/>
                    <a:pt x="11660" y="12802"/>
                    <a:pt x="10072" y="12802"/>
                  </a:cubicBezTo>
                  <a:cubicBezTo>
                    <a:pt x="5656" y="12802"/>
                    <a:pt x="2070" y="9225"/>
                    <a:pt x="2070" y="4809"/>
                  </a:cubicBezTo>
                  <a:cubicBezTo>
                    <a:pt x="2070" y="3007"/>
                    <a:pt x="2667" y="1339"/>
                    <a:pt x="3684" y="1"/>
                  </a:cubicBezTo>
                  <a:close/>
                </a:path>
              </a:pathLst>
            </a:custGeom>
            <a:solidFill>
              <a:srgbClr val="A0E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185;p64"/>
            <p:cNvSpPr/>
            <p:nvPr/>
          </p:nvSpPr>
          <p:spPr>
            <a:xfrm>
              <a:off x="4820625" y="1876575"/>
              <a:ext cx="343475" cy="58450"/>
            </a:xfrm>
            <a:custGeom>
              <a:avLst/>
              <a:gdLst/>
              <a:ahLst/>
              <a:cxnLst/>
              <a:rect l="l" t="t" r="r" b="b"/>
              <a:pathLst>
                <a:path w="13739" h="2338" extrusionOk="0">
                  <a:moveTo>
                    <a:pt x="1615" y="0"/>
                  </a:moveTo>
                  <a:lnTo>
                    <a:pt x="0" y="2338"/>
                  </a:lnTo>
                  <a:lnTo>
                    <a:pt x="13739" y="2338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186;p64"/>
            <p:cNvSpPr/>
            <p:nvPr/>
          </p:nvSpPr>
          <p:spPr>
            <a:xfrm>
              <a:off x="4821050" y="1876575"/>
              <a:ext cx="122925" cy="58450"/>
            </a:xfrm>
            <a:custGeom>
              <a:avLst/>
              <a:gdLst/>
              <a:ahLst/>
              <a:cxnLst/>
              <a:rect l="l" t="t" r="r" b="b"/>
              <a:pathLst>
                <a:path w="4917" h="2338" extrusionOk="0">
                  <a:moveTo>
                    <a:pt x="1616" y="0"/>
                  </a:moveTo>
                  <a:lnTo>
                    <a:pt x="1" y="2338"/>
                  </a:lnTo>
                  <a:lnTo>
                    <a:pt x="3302" y="2338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187;p64"/>
            <p:cNvSpPr/>
            <p:nvPr/>
          </p:nvSpPr>
          <p:spPr>
            <a:xfrm>
              <a:off x="4798100" y="1935000"/>
              <a:ext cx="388300" cy="66700"/>
            </a:xfrm>
            <a:custGeom>
              <a:avLst/>
              <a:gdLst/>
              <a:ahLst/>
              <a:cxnLst/>
              <a:rect l="l" t="t" r="r" b="b"/>
              <a:pathLst>
                <a:path w="1553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15309" y="2668"/>
                  </a:lnTo>
                  <a:cubicBezTo>
                    <a:pt x="15434" y="2668"/>
                    <a:pt x="15532" y="2570"/>
                    <a:pt x="15532" y="2445"/>
                  </a:cubicBezTo>
                  <a:lnTo>
                    <a:pt x="15532" y="215"/>
                  </a:lnTo>
                  <a:cubicBezTo>
                    <a:pt x="15532" y="99"/>
                    <a:pt x="15434" y="1"/>
                    <a:pt x="15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188;p64"/>
            <p:cNvSpPr/>
            <p:nvPr/>
          </p:nvSpPr>
          <p:spPr>
            <a:xfrm>
              <a:off x="4798100" y="1935000"/>
              <a:ext cx="109300" cy="66700"/>
            </a:xfrm>
            <a:custGeom>
              <a:avLst/>
              <a:gdLst/>
              <a:ahLst/>
              <a:cxnLst/>
              <a:rect l="l" t="t" r="r" b="b"/>
              <a:pathLst>
                <a:path w="437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4371" y="2668"/>
                  </a:lnTo>
                  <a:cubicBezTo>
                    <a:pt x="4247" y="2668"/>
                    <a:pt x="4148" y="2570"/>
                    <a:pt x="4148" y="2445"/>
                  </a:cubicBezTo>
                  <a:lnTo>
                    <a:pt x="4148" y="215"/>
                  </a:lnTo>
                  <a:cubicBezTo>
                    <a:pt x="4148" y="99"/>
                    <a:pt x="4247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189;p64"/>
            <p:cNvSpPr/>
            <p:nvPr/>
          </p:nvSpPr>
          <p:spPr>
            <a:xfrm>
              <a:off x="4974050" y="1823700"/>
              <a:ext cx="37275" cy="52900"/>
            </a:xfrm>
            <a:custGeom>
              <a:avLst/>
              <a:gdLst/>
              <a:ahLst/>
              <a:cxnLst/>
              <a:rect l="l" t="t" r="r" b="b"/>
              <a:pathLst>
                <a:path w="1491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1491" y="211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190;p64"/>
            <p:cNvSpPr/>
            <p:nvPr/>
          </p:nvSpPr>
          <p:spPr>
            <a:xfrm>
              <a:off x="4974050" y="1823700"/>
              <a:ext cx="18550" cy="52900"/>
            </a:xfrm>
            <a:custGeom>
              <a:avLst/>
              <a:gdLst/>
              <a:ahLst/>
              <a:cxnLst/>
              <a:rect l="l" t="t" r="r" b="b"/>
              <a:pathLst>
                <a:path w="742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741" y="211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191;p64"/>
            <p:cNvSpPr/>
            <p:nvPr/>
          </p:nvSpPr>
          <p:spPr>
            <a:xfrm>
              <a:off x="4904700" y="1672500"/>
              <a:ext cx="175325" cy="151225"/>
            </a:xfrm>
            <a:custGeom>
              <a:avLst/>
              <a:gdLst/>
              <a:ahLst/>
              <a:cxnLst/>
              <a:rect l="l" t="t" r="r" b="b"/>
              <a:pathLst>
                <a:path w="7013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6807" y="6049"/>
                  </a:lnTo>
                  <a:cubicBezTo>
                    <a:pt x="6932" y="6049"/>
                    <a:pt x="7012" y="5933"/>
                    <a:pt x="6959" y="5835"/>
                  </a:cubicBez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192;p64"/>
            <p:cNvSpPr/>
            <p:nvPr/>
          </p:nvSpPr>
          <p:spPr>
            <a:xfrm>
              <a:off x="4904700" y="1672500"/>
              <a:ext cx="111975" cy="151225"/>
            </a:xfrm>
            <a:custGeom>
              <a:avLst/>
              <a:gdLst/>
              <a:ahLst/>
              <a:cxnLst/>
              <a:rect l="l" t="t" r="r" b="b"/>
              <a:pathLst>
                <a:path w="4479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2150" y="6049"/>
                  </a:lnTo>
                  <a:cubicBezTo>
                    <a:pt x="2025" y="6049"/>
                    <a:pt x="1945" y="5933"/>
                    <a:pt x="1999" y="5835"/>
                  </a:cubicBezTo>
                  <a:lnTo>
                    <a:pt x="4479" y="1508"/>
                  </a:ln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193;p64"/>
            <p:cNvSpPr/>
            <p:nvPr/>
          </p:nvSpPr>
          <p:spPr>
            <a:xfrm>
              <a:off x="4916975" y="1636925"/>
              <a:ext cx="151000" cy="130175"/>
            </a:xfrm>
            <a:custGeom>
              <a:avLst/>
              <a:gdLst/>
              <a:ahLst/>
              <a:cxnLst/>
              <a:rect l="l" t="t" r="r" b="b"/>
              <a:pathLst>
                <a:path w="6040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5861" y="5206"/>
                  </a:lnTo>
                  <a:cubicBezTo>
                    <a:pt x="5968" y="5206"/>
                    <a:pt x="6040" y="5108"/>
                    <a:pt x="5986" y="5028"/>
                  </a:cubicBez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194;p64"/>
            <p:cNvSpPr/>
            <p:nvPr/>
          </p:nvSpPr>
          <p:spPr>
            <a:xfrm>
              <a:off x="4916975" y="1636925"/>
              <a:ext cx="96350" cy="130175"/>
            </a:xfrm>
            <a:custGeom>
              <a:avLst/>
              <a:gdLst/>
              <a:ahLst/>
              <a:cxnLst/>
              <a:rect l="l" t="t" r="r" b="b"/>
              <a:pathLst>
                <a:path w="3854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1856" y="5206"/>
                  </a:lnTo>
                  <a:cubicBezTo>
                    <a:pt x="1740" y="5206"/>
                    <a:pt x="1668" y="5108"/>
                    <a:pt x="1722" y="5028"/>
                  </a:cubicBezTo>
                  <a:lnTo>
                    <a:pt x="3854" y="1308"/>
                  </a:ln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195;p64"/>
            <p:cNvSpPr/>
            <p:nvPr/>
          </p:nvSpPr>
          <p:spPr>
            <a:xfrm>
              <a:off x="4933250" y="1610500"/>
              <a:ext cx="118225" cy="101950"/>
            </a:xfrm>
            <a:custGeom>
              <a:avLst/>
              <a:gdLst/>
              <a:ahLst/>
              <a:cxnLst/>
              <a:rect l="l" t="t" r="r" b="b"/>
              <a:pathLst>
                <a:path w="4729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4595" y="4077"/>
                  </a:lnTo>
                  <a:cubicBezTo>
                    <a:pt x="4675" y="4077"/>
                    <a:pt x="4728" y="4006"/>
                    <a:pt x="4693" y="3935"/>
                  </a:cubicBez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196;p64"/>
            <p:cNvSpPr/>
            <p:nvPr/>
          </p:nvSpPr>
          <p:spPr>
            <a:xfrm>
              <a:off x="4933250" y="1610500"/>
              <a:ext cx="75625" cy="101950"/>
            </a:xfrm>
            <a:custGeom>
              <a:avLst/>
              <a:gdLst/>
              <a:ahLst/>
              <a:cxnLst/>
              <a:rect l="l" t="t" r="r" b="b"/>
              <a:pathLst>
                <a:path w="3025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1454" y="4077"/>
                  </a:lnTo>
                  <a:cubicBezTo>
                    <a:pt x="1365" y="4077"/>
                    <a:pt x="1312" y="4006"/>
                    <a:pt x="1347" y="3935"/>
                  </a:cubicBezTo>
                  <a:lnTo>
                    <a:pt x="3025" y="1018"/>
                  </a:ln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197;p64"/>
            <p:cNvSpPr/>
            <p:nvPr/>
          </p:nvSpPr>
          <p:spPr>
            <a:xfrm>
              <a:off x="5087350" y="166157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286" y="0"/>
                    <a:pt x="1" y="286"/>
                    <a:pt x="1" y="634"/>
                  </a:cubicBezTo>
                  <a:cubicBezTo>
                    <a:pt x="1" y="991"/>
                    <a:pt x="286" y="1267"/>
                    <a:pt x="634" y="1267"/>
                  </a:cubicBezTo>
                  <a:cubicBezTo>
                    <a:pt x="982" y="1267"/>
                    <a:pt x="1268" y="991"/>
                    <a:pt x="1268" y="634"/>
                  </a:cubicBezTo>
                  <a:cubicBezTo>
                    <a:pt x="1268" y="286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198;p64"/>
            <p:cNvSpPr/>
            <p:nvPr/>
          </p:nvSpPr>
          <p:spPr>
            <a:xfrm>
              <a:off x="5087350" y="173540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199;p64"/>
            <p:cNvSpPr/>
            <p:nvPr/>
          </p:nvSpPr>
          <p:spPr>
            <a:xfrm>
              <a:off x="4863875" y="1735400"/>
              <a:ext cx="21900" cy="21875"/>
            </a:xfrm>
            <a:custGeom>
              <a:avLst/>
              <a:gdLst/>
              <a:ahLst/>
              <a:cxnLst/>
              <a:rect l="l" t="t" r="r" b="b"/>
              <a:pathLst>
                <a:path w="876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200;p64"/>
            <p:cNvSpPr/>
            <p:nvPr/>
          </p:nvSpPr>
          <p:spPr>
            <a:xfrm>
              <a:off x="5130175" y="1781125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6"/>
                    <a:pt x="1" y="437"/>
                  </a:cubicBezTo>
                  <a:cubicBezTo>
                    <a:pt x="1" y="678"/>
                    <a:pt x="197" y="874"/>
                    <a:pt x="438" y="874"/>
                  </a:cubicBezTo>
                  <a:cubicBezTo>
                    <a:pt x="679" y="874"/>
                    <a:pt x="875" y="678"/>
                    <a:pt x="875" y="437"/>
                  </a:cubicBezTo>
                  <a:cubicBezTo>
                    <a:pt x="875" y="196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201;p64"/>
            <p:cNvSpPr/>
            <p:nvPr/>
          </p:nvSpPr>
          <p:spPr>
            <a:xfrm>
              <a:off x="4904250" y="1614950"/>
              <a:ext cx="21875" cy="21900"/>
            </a:xfrm>
            <a:custGeom>
              <a:avLst/>
              <a:gdLst/>
              <a:ahLst/>
              <a:cxnLst/>
              <a:rect l="l" t="t" r="r" b="b"/>
              <a:pathLst>
                <a:path w="875" h="87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cubicBezTo>
                    <a:pt x="1" y="679"/>
                    <a:pt x="197" y="875"/>
                    <a:pt x="438" y="875"/>
                  </a:cubicBezTo>
                  <a:cubicBezTo>
                    <a:pt x="679" y="875"/>
                    <a:pt x="875" y="679"/>
                    <a:pt x="875" y="438"/>
                  </a:cubicBezTo>
                  <a:cubicBezTo>
                    <a:pt x="875" y="197"/>
                    <a:pt x="679" y="1"/>
                    <a:pt x="43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202;p64"/>
            <p:cNvSpPr/>
            <p:nvPr/>
          </p:nvSpPr>
          <p:spPr>
            <a:xfrm>
              <a:off x="4824850" y="16745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0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69"/>
                    <a:pt x="340" y="1508"/>
                    <a:pt x="750" y="1508"/>
                  </a:cubicBezTo>
                  <a:cubicBezTo>
                    <a:pt x="1169" y="1508"/>
                    <a:pt x="1508" y="1169"/>
                    <a:pt x="1508" y="750"/>
                  </a:cubicBezTo>
                  <a:cubicBezTo>
                    <a:pt x="1508" y="340"/>
                    <a:pt x="1169" y="1"/>
                    <a:pt x="75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203;p64"/>
            <p:cNvSpPr/>
            <p:nvPr/>
          </p:nvSpPr>
          <p:spPr>
            <a:xfrm>
              <a:off x="5026700" y="1575925"/>
              <a:ext cx="34575" cy="34600"/>
            </a:xfrm>
            <a:custGeom>
              <a:avLst/>
              <a:gdLst/>
              <a:ahLst/>
              <a:cxnLst/>
              <a:rect l="l" t="t" r="r" b="b"/>
              <a:pathLst>
                <a:path w="1383" h="1384" extrusionOk="0">
                  <a:moveTo>
                    <a:pt x="687" y="1"/>
                  </a:moveTo>
                  <a:cubicBezTo>
                    <a:pt x="304" y="1"/>
                    <a:pt x="0" y="313"/>
                    <a:pt x="0" y="697"/>
                  </a:cubicBezTo>
                  <a:cubicBezTo>
                    <a:pt x="0" y="1080"/>
                    <a:pt x="304" y="1384"/>
                    <a:pt x="687" y="1384"/>
                  </a:cubicBezTo>
                  <a:cubicBezTo>
                    <a:pt x="1071" y="1384"/>
                    <a:pt x="1383" y="1080"/>
                    <a:pt x="1383" y="697"/>
                  </a:cubicBezTo>
                  <a:cubicBezTo>
                    <a:pt x="1383" y="313"/>
                    <a:pt x="1071" y="1"/>
                    <a:pt x="68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7903;p64"/>
          <p:cNvGrpSpPr/>
          <p:nvPr/>
        </p:nvGrpSpPr>
        <p:grpSpPr>
          <a:xfrm>
            <a:off x="182137" y="2373655"/>
            <a:ext cx="435600" cy="474275"/>
            <a:chOff x="7609100" y="2151900"/>
            <a:chExt cx="435600" cy="474275"/>
          </a:xfrm>
        </p:grpSpPr>
        <p:sp>
          <p:nvSpPr>
            <p:cNvPr id="423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8995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7" name="Google Shape;5607;p47"/>
          <p:cNvSpPr/>
          <p:nvPr/>
        </p:nvSpPr>
        <p:spPr>
          <a:xfrm>
            <a:off x="1370782" y="1265325"/>
            <a:ext cx="5998245" cy="3278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47"/>
          <p:cNvSpPr txBox="1">
            <a:spLocks noGrp="1"/>
          </p:cNvSpPr>
          <p:nvPr>
            <p:ph type="title"/>
          </p:nvPr>
        </p:nvSpPr>
        <p:spPr>
          <a:xfrm>
            <a:off x="899592" y="402550"/>
            <a:ext cx="792088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400" dirty="0" smtClean="0"/>
              <a:t>Έξτρα δραστηριότητα</a:t>
            </a:r>
            <a:br>
              <a:rPr lang="el-GR" sz="2400" dirty="0" smtClean="0"/>
            </a:br>
            <a:r>
              <a:rPr lang="el-GR" sz="2400" dirty="0" smtClean="0"/>
              <a:t>Φέρε 5 αντικείμενα όποια θες!</a:t>
            </a:r>
            <a:br>
              <a:rPr lang="el-GR" sz="2400" dirty="0" smtClean="0"/>
            </a:br>
            <a:r>
              <a:rPr lang="el-GR" sz="2400" dirty="0" smtClean="0"/>
              <a:t>Δείξε μας ποιο θα επέλεγες:</a:t>
            </a:r>
            <a:endParaRPr sz="2400" dirty="0"/>
          </a:p>
        </p:txBody>
      </p:sp>
      <p:sp>
        <p:nvSpPr>
          <p:cNvPr id="5609" name="Google Shape;5609;p47"/>
          <p:cNvSpPr/>
          <p:nvPr/>
        </p:nvSpPr>
        <p:spPr>
          <a:xfrm>
            <a:off x="1705050" y="1621000"/>
            <a:ext cx="350400" cy="35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47"/>
          <p:cNvSpPr txBox="1"/>
          <p:nvPr/>
        </p:nvSpPr>
        <p:spPr>
          <a:xfrm>
            <a:off x="2266199" y="1621000"/>
            <a:ext cx="4750913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 πήγαινες μια εκδρομή να το πάρεις μαζί σου;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1" name="Google Shape;5611;p47"/>
          <p:cNvSpPr txBox="1"/>
          <p:nvPr/>
        </p:nvSpPr>
        <p:spPr>
          <a:xfrm>
            <a:off x="2266199" y="2173200"/>
            <a:ext cx="4826081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Για να το έκανες δώρο στη δασκάλα σου/δάσκαλό σου;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2" name="Google Shape;5612;p47"/>
          <p:cNvSpPr/>
          <p:nvPr/>
        </p:nvSpPr>
        <p:spPr>
          <a:xfrm>
            <a:off x="1705050" y="2173200"/>
            <a:ext cx="350400" cy="35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47"/>
          <p:cNvSpPr/>
          <p:nvPr/>
        </p:nvSpPr>
        <p:spPr>
          <a:xfrm>
            <a:off x="1705050" y="2725413"/>
            <a:ext cx="350400" cy="35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4" name="Google Shape;5614;p47"/>
          <p:cNvSpPr/>
          <p:nvPr/>
        </p:nvSpPr>
        <p:spPr>
          <a:xfrm>
            <a:off x="1705050" y="3277613"/>
            <a:ext cx="350400" cy="35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5" name="Google Shape;5615;p47"/>
          <p:cNvSpPr/>
          <p:nvPr/>
        </p:nvSpPr>
        <p:spPr>
          <a:xfrm>
            <a:off x="1705050" y="3829813"/>
            <a:ext cx="350400" cy="3585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6" name="Google Shape;5616;p47"/>
          <p:cNvSpPr txBox="1"/>
          <p:nvPr/>
        </p:nvSpPr>
        <p:spPr>
          <a:xfrm>
            <a:off x="2266199" y="2725400"/>
            <a:ext cx="4750913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 σε καλούσε για φαγητό ο αγαπημένος σου ήρωας να του πας για δώρο;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7" name="Google Shape;5617;p47"/>
          <p:cNvSpPr txBox="1"/>
          <p:nvPr/>
        </p:nvSpPr>
        <p:spPr>
          <a:xfrm>
            <a:off x="2266199" y="3277600"/>
            <a:ext cx="4729517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 έχανες τη χτένα σου για να το χρησιμοποιήσεις για να χτενιστείς;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618" name="Google Shape;5618;p47"/>
          <p:cNvSpPr txBox="1"/>
          <p:nvPr/>
        </p:nvSpPr>
        <p:spPr>
          <a:xfrm>
            <a:off x="2266200" y="3829800"/>
            <a:ext cx="4750912" cy="3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600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Αν ερχόταν οι εξωγήινοι και ήθελες να τους το δώσεις για δώρο; </a:t>
            </a:r>
            <a:endParaRPr sz="1600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5619" name="Google Shape;5619;p47"/>
          <p:cNvGrpSpPr/>
          <p:nvPr/>
        </p:nvGrpSpPr>
        <p:grpSpPr>
          <a:xfrm>
            <a:off x="1758438" y="1710359"/>
            <a:ext cx="243629" cy="179766"/>
            <a:chOff x="5223609" y="3731112"/>
            <a:chExt cx="371782" cy="274285"/>
          </a:xfrm>
        </p:grpSpPr>
        <p:sp>
          <p:nvSpPr>
            <p:cNvPr id="5620" name="Google Shape;5620;p4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2" name="Google Shape;5622;p47"/>
          <p:cNvGrpSpPr/>
          <p:nvPr/>
        </p:nvGrpSpPr>
        <p:grpSpPr>
          <a:xfrm>
            <a:off x="1758438" y="2262571"/>
            <a:ext cx="243629" cy="179766"/>
            <a:chOff x="5223609" y="3731112"/>
            <a:chExt cx="371782" cy="274285"/>
          </a:xfrm>
        </p:grpSpPr>
        <p:sp>
          <p:nvSpPr>
            <p:cNvPr id="5623" name="Google Shape;5623;p4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5" name="Google Shape;5625;p47"/>
          <p:cNvGrpSpPr/>
          <p:nvPr/>
        </p:nvGrpSpPr>
        <p:grpSpPr>
          <a:xfrm>
            <a:off x="1758438" y="2814771"/>
            <a:ext cx="243629" cy="179766"/>
            <a:chOff x="5223609" y="3731112"/>
            <a:chExt cx="371782" cy="274285"/>
          </a:xfrm>
        </p:grpSpPr>
        <p:sp>
          <p:nvSpPr>
            <p:cNvPr id="5626" name="Google Shape;5626;p4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28" name="Google Shape;5628;p47"/>
          <p:cNvGrpSpPr/>
          <p:nvPr/>
        </p:nvGrpSpPr>
        <p:grpSpPr>
          <a:xfrm>
            <a:off x="1758438" y="3366984"/>
            <a:ext cx="243629" cy="179766"/>
            <a:chOff x="5223609" y="3731112"/>
            <a:chExt cx="371782" cy="274285"/>
          </a:xfrm>
        </p:grpSpPr>
        <p:sp>
          <p:nvSpPr>
            <p:cNvPr id="5629" name="Google Shape;5629;p4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31" name="Google Shape;5631;p47"/>
          <p:cNvGrpSpPr/>
          <p:nvPr/>
        </p:nvGrpSpPr>
        <p:grpSpPr>
          <a:xfrm>
            <a:off x="1758438" y="3919209"/>
            <a:ext cx="243629" cy="179766"/>
            <a:chOff x="5223609" y="3731112"/>
            <a:chExt cx="371782" cy="274285"/>
          </a:xfrm>
        </p:grpSpPr>
        <p:sp>
          <p:nvSpPr>
            <p:cNvPr id="5632" name="Google Shape;5632;p47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47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59" name="Google Shape;5659;p47"/>
          <p:cNvGrpSpPr/>
          <p:nvPr/>
        </p:nvGrpSpPr>
        <p:grpSpPr>
          <a:xfrm>
            <a:off x="2165249" y="4282705"/>
            <a:ext cx="1801061" cy="583208"/>
            <a:chOff x="2241449" y="4282705"/>
            <a:chExt cx="1801061" cy="583208"/>
          </a:xfrm>
        </p:grpSpPr>
        <p:grpSp>
          <p:nvGrpSpPr>
            <p:cNvPr id="5660" name="Google Shape;5660;p47"/>
            <p:cNvGrpSpPr/>
            <p:nvPr/>
          </p:nvGrpSpPr>
          <p:grpSpPr>
            <a:xfrm rot="900140">
              <a:off x="2262703" y="4387479"/>
              <a:ext cx="845778" cy="275683"/>
              <a:chOff x="2758600" y="1123050"/>
              <a:chExt cx="873650" cy="284775"/>
            </a:xfrm>
          </p:grpSpPr>
          <p:sp>
            <p:nvSpPr>
              <p:cNvPr id="5661" name="Google Shape;5661;p47"/>
              <p:cNvSpPr/>
              <p:nvPr/>
            </p:nvSpPr>
            <p:spPr>
              <a:xfrm>
                <a:off x="2758600" y="1123050"/>
                <a:ext cx="873650" cy="284775"/>
              </a:xfrm>
              <a:custGeom>
                <a:avLst/>
                <a:gdLst/>
                <a:ahLst/>
                <a:cxnLst/>
                <a:rect l="l" t="t" r="r" b="b"/>
                <a:pathLst>
                  <a:path w="34946" h="11391" extrusionOk="0">
                    <a:moveTo>
                      <a:pt x="34946" y="1"/>
                    </a:moveTo>
                    <a:cubicBezTo>
                      <a:pt x="34944" y="9"/>
                      <a:pt x="34942" y="18"/>
                      <a:pt x="34940" y="26"/>
                    </a:cubicBezTo>
                    <a:lnTo>
                      <a:pt x="34940" y="26"/>
                    </a:lnTo>
                    <a:cubicBezTo>
                      <a:pt x="34942" y="18"/>
                      <a:pt x="34944" y="9"/>
                      <a:pt x="34946" y="1"/>
                    </a:cubicBezTo>
                    <a:close/>
                    <a:moveTo>
                      <a:pt x="34940" y="26"/>
                    </a:moveTo>
                    <a:cubicBezTo>
                      <a:pt x="34817" y="518"/>
                      <a:pt x="34388" y="966"/>
                      <a:pt x="33827" y="1370"/>
                    </a:cubicBezTo>
                    <a:cubicBezTo>
                      <a:pt x="33713" y="1461"/>
                      <a:pt x="33576" y="1553"/>
                      <a:pt x="33462" y="1621"/>
                    </a:cubicBezTo>
                    <a:cubicBezTo>
                      <a:pt x="33188" y="1804"/>
                      <a:pt x="32892" y="1964"/>
                      <a:pt x="32595" y="2123"/>
                    </a:cubicBezTo>
                    <a:cubicBezTo>
                      <a:pt x="32481" y="2192"/>
                      <a:pt x="32344" y="2237"/>
                      <a:pt x="32207" y="2306"/>
                    </a:cubicBezTo>
                    <a:cubicBezTo>
                      <a:pt x="31796" y="2511"/>
                      <a:pt x="31362" y="2694"/>
                      <a:pt x="30997" y="2854"/>
                    </a:cubicBezTo>
                    <a:cubicBezTo>
                      <a:pt x="30860" y="2899"/>
                      <a:pt x="30723" y="2968"/>
                      <a:pt x="30586" y="3014"/>
                    </a:cubicBezTo>
                    <a:cubicBezTo>
                      <a:pt x="30427" y="3059"/>
                      <a:pt x="30290" y="3128"/>
                      <a:pt x="30175" y="3173"/>
                    </a:cubicBezTo>
                    <a:cubicBezTo>
                      <a:pt x="29924" y="3265"/>
                      <a:pt x="29696" y="3333"/>
                      <a:pt x="29445" y="3424"/>
                    </a:cubicBezTo>
                    <a:cubicBezTo>
                      <a:pt x="29308" y="3470"/>
                      <a:pt x="29171" y="3516"/>
                      <a:pt x="29057" y="3539"/>
                    </a:cubicBezTo>
                    <a:lnTo>
                      <a:pt x="29034" y="3539"/>
                    </a:lnTo>
                    <a:cubicBezTo>
                      <a:pt x="26788" y="4204"/>
                      <a:pt x="24456" y="4367"/>
                      <a:pt x="22102" y="4367"/>
                    </a:cubicBezTo>
                    <a:cubicBezTo>
                      <a:pt x="19833" y="4367"/>
                      <a:pt x="17543" y="4216"/>
                      <a:pt x="15288" y="4216"/>
                    </a:cubicBezTo>
                    <a:cubicBezTo>
                      <a:pt x="14748" y="4216"/>
                      <a:pt x="14209" y="4224"/>
                      <a:pt x="13673" y="4246"/>
                    </a:cubicBezTo>
                    <a:cubicBezTo>
                      <a:pt x="13285" y="4269"/>
                      <a:pt x="12874" y="4292"/>
                      <a:pt x="12463" y="4315"/>
                    </a:cubicBezTo>
                    <a:cubicBezTo>
                      <a:pt x="12326" y="4337"/>
                      <a:pt x="12189" y="4337"/>
                      <a:pt x="12052" y="4337"/>
                    </a:cubicBezTo>
                    <a:cubicBezTo>
                      <a:pt x="10751" y="4429"/>
                      <a:pt x="9404" y="4589"/>
                      <a:pt x="8081" y="4885"/>
                    </a:cubicBezTo>
                    <a:cubicBezTo>
                      <a:pt x="7944" y="4908"/>
                      <a:pt x="7807" y="4931"/>
                      <a:pt x="7670" y="4977"/>
                    </a:cubicBezTo>
                    <a:cubicBezTo>
                      <a:pt x="6894" y="5159"/>
                      <a:pt x="6140" y="5387"/>
                      <a:pt x="5410" y="5684"/>
                    </a:cubicBezTo>
                    <a:cubicBezTo>
                      <a:pt x="5273" y="5730"/>
                      <a:pt x="5159" y="5798"/>
                      <a:pt x="5022" y="5844"/>
                    </a:cubicBezTo>
                    <a:cubicBezTo>
                      <a:pt x="4406" y="6118"/>
                      <a:pt x="3835" y="6437"/>
                      <a:pt x="3287" y="6803"/>
                    </a:cubicBezTo>
                    <a:cubicBezTo>
                      <a:pt x="3173" y="6894"/>
                      <a:pt x="3059" y="6962"/>
                      <a:pt x="2945" y="7054"/>
                    </a:cubicBezTo>
                    <a:cubicBezTo>
                      <a:pt x="2648" y="7259"/>
                      <a:pt x="2397" y="7487"/>
                      <a:pt x="2146" y="7738"/>
                    </a:cubicBezTo>
                    <a:cubicBezTo>
                      <a:pt x="2032" y="7853"/>
                      <a:pt x="1918" y="7944"/>
                      <a:pt x="1826" y="8081"/>
                    </a:cubicBezTo>
                    <a:cubicBezTo>
                      <a:pt x="1438" y="8492"/>
                      <a:pt x="1096" y="8948"/>
                      <a:pt x="799" y="9450"/>
                    </a:cubicBezTo>
                    <a:cubicBezTo>
                      <a:pt x="457" y="10067"/>
                      <a:pt x="183" y="10706"/>
                      <a:pt x="0" y="11390"/>
                    </a:cubicBezTo>
                    <a:cubicBezTo>
                      <a:pt x="297" y="10569"/>
                      <a:pt x="1256" y="9815"/>
                      <a:pt x="2260" y="9199"/>
                    </a:cubicBezTo>
                    <a:cubicBezTo>
                      <a:pt x="2374" y="9131"/>
                      <a:pt x="2511" y="9039"/>
                      <a:pt x="2625" y="8971"/>
                    </a:cubicBezTo>
                    <a:cubicBezTo>
                      <a:pt x="2876" y="8834"/>
                      <a:pt x="3127" y="8697"/>
                      <a:pt x="3379" y="8583"/>
                    </a:cubicBezTo>
                    <a:cubicBezTo>
                      <a:pt x="3515" y="8514"/>
                      <a:pt x="3630" y="8446"/>
                      <a:pt x="3767" y="8377"/>
                    </a:cubicBezTo>
                    <a:cubicBezTo>
                      <a:pt x="4109" y="8218"/>
                      <a:pt x="4428" y="8081"/>
                      <a:pt x="4680" y="7989"/>
                    </a:cubicBezTo>
                    <a:cubicBezTo>
                      <a:pt x="4862" y="7898"/>
                      <a:pt x="5045" y="7853"/>
                      <a:pt x="5227" y="7784"/>
                    </a:cubicBezTo>
                    <a:cubicBezTo>
                      <a:pt x="5364" y="7738"/>
                      <a:pt x="5501" y="7693"/>
                      <a:pt x="5638" y="7670"/>
                    </a:cubicBezTo>
                    <a:cubicBezTo>
                      <a:pt x="6369" y="7442"/>
                      <a:pt x="7076" y="7328"/>
                      <a:pt x="7807" y="7259"/>
                    </a:cubicBezTo>
                    <a:cubicBezTo>
                      <a:pt x="7944" y="7236"/>
                      <a:pt x="8081" y="7236"/>
                      <a:pt x="8217" y="7213"/>
                    </a:cubicBezTo>
                    <a:cubicBezTo>
                      <a:pt x="8495" y="7198"/>
                      <a:pt x="8772" y="7190"/>
                      <a:pt x="9050" y="7190"/>
                    </a:cubicBezTo>
                    <a:cubicBezTo>
                      <a:pt x="9983" y="7190"/>
                      <a:pt x="10920" y="7273"/>
                      <a:pt x="11870" y="7396"/>
                    </a:cubicBezTo>
                    <a:cubicBezTo>
                      <a:pt x="12006" y="7419"/>
                      <a:pt x="12143" y="7419"/>
                      <a:pt x="12280" y="7442"/>
                    </a:cubicBezTo>
                    <a:cubicBezTo>
                      <a:pt x="14129" y="7716"/>
                      <a:pt x="16001" y="8104"/>
                      <a:pt x="17850" y="8332"/>
                    </a:cubicBezTo>
                    <a:cubicBezTo>
                      <a:pt x="18774" y="8440"/>
                      <a:pt x="19743" y="8498"/>
                      <a:pt x="20729" y="8498"/>
                    </a:cubicBezTo>
                    <a:cubicBezTo>
                      <a:pt x="23710" y="8498"/>
                      <a:pt x="26855" y="7964"/>
                      <a:pt x="29445" y="6643"/>
                    </a:cubicBezTo>
                    <a:cubicBezTo>
                      <a:pt x="29582" y="6574"/>
                      <a:pt x="29719" y="6506"/>
                      <a:pt x="29856" y="6415"/>
                    </a:cubicBezTo>
                    <a:cubicBezTo>
                      <a:pt x="30267" y="6186"/>
                      <a:pt x="30678" y="5935"/>
                      <a:pt x="31066" y="5661"/>
                    </a:cubicBezTo>
                    <a:cubicBezTo>
                      <a:pt x="31203" y="5570"/>
                      <a:pt x="31317" y="5456"/>
                      <a:pt x="31454" y="5365"/>
                    </a:cubicBezTo>
                    <a:cubicBezTo>
                      <a:pt x="31887" y="5022"/>
                      <a:pt x="32298" y="4634"/>
                      <a:pt x="32686" y="4223"/>
                    </a:cubicBezTo>
                    <a:cubicBezTo>
                      <a:pt x="32800" y="4109"/>
                      <a:pt x="32914" y="3972"/>
                      <a:pt x="33006" y="3835"/>
                    </a:cubicBezTo>
                    <a:cubicBezTo>
                      <a:pt x="33280" y="3539"/>
                      <a:pt x="33485" y="3242"/>
                      <a:pt x="33713" y="2899"/>
                    </a:cubicBezTo>
                    <a:cubicBezTo>
                      <a:pt x="33827" y="2717"/>
                      <a:pt x="33919" y="2534"/>
                      <a:pt x="34033" y="2352"/>
                    </a:cubicBezTo>
                    <a:cubicBezTo>
                      <a:pt x="34417" y="1651"/>
                      <a:pt x="34734" y="883"/>
                      <a:pt x="34940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47"/>
              <p:cNvSpPr/>
              <p:nvPr/>
            </p:nvSpPr>
            <p:spPr>
              <a:xfrm>
                <a:off x="3595150" y="1157300"/>
                <a:ext cx="142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530" extrusionOk="0">
                    <a:moveTo>
                      <a:pt x="365" y="0"/>
                    </a:moveTo>
                    <a:cubicBezTo>
                      <a:pt x="251" y="91"/>
                      <a:pt x="114" y="183"/>
                      <a:pt x="0" y="251"/>
                    </a:cubicBezTo>
                    <a:cubicBezTo>
                      <a:pt x="69" y="685"/>
                      <a:pt x="160" y="1119"/>
                      <a:pt x="251" y="1529"/>
                    </a:cubicBezTo>
                    <a:cubicBezTo>
                      <a:pt x="365" y="1347"/>
                      <a:pt x="457" y="1164"/>
                      <a:pt x="571" y="982"/>
                    </a:cubicBezTo>
                    <a:cubicBezTo>
                      <a:pt x="502" y="662"/>
                      <a:pt x="434" y="343"/>
                      <a:pt x="365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47"/>
              <p:cNvSpPr/>
              <p:nvPr/>
            </p:nvSpPr>
            <p:spPr>
              <a:xfrm>
                <a:off x="3563750" y="1176125"/>
                <a:ext cx="200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01" extrusionOk="0">
                    <a:moveTo>
                      <a:pt x="389" y="0"/>
                    </a:moveTo>
                    <a:cubicBezTo>
                      <a:pt x="275" y="69"/>
                      <a:pt x="138" y="114"/>
                      <a:pt x="1" y="183"/>
                    </a:cubicBezTo>
                    <a:cubicBezTo>
                      <a:pt x="161" y="822"/>
                      <a:pt x="320" y="1461"/>
                      <a:pt x="480" y="2100"/>
                    </a:cubicBezTo>
                    <a:cubicBezTo>
                      <a:pt x="594" y="1986"/>
                      <a:pt x="708" y="1849"/>
                      <a:pt x="800" y="1712"/>
                    </a:cubicBezTo>
                    <a:cubicBezTo>
                      <a:pt x="663" y="1142"/>
                      <a:pt x="526" y="571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47"/>
              <p:cNvSpPr/>
              <p:nvPr/>
            </p:nvSpPr>
            <p:spPr>
              <a:xfrm>
                <a:off x="3523250" y="1194375"/>
                <a:ext cx="217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809" extrusionOk="0">
                    <a:moveTo>
                      <a:pt x="411" y="1"/>
                    </a:moveTo>
                    <a:cubicBezTo>
                      <a:pt x="274" y="46"/>
                      <a:pt x="137" y="115"/>
                      <a:pt x="0" y="161"/>
                    </a:cubicBezTo>
                    <a:cubicBezTo>
                      <a:pt x="206" y="1028"/>
                      <a:pt x="388" y="1918"/>
                      <a:pt x="480" y="2808"/>
                    </a:cubicBezTo>
                    <a:cubicBezTo>
                      <a:pt x="617" y="2717"/>
                      <a:pt x="731" y="2603"/>
                      <a:pt x="868" y="2512"/>
                    </a:cubicBezTo>
                    <a:cubicBezTo>
                      <a:pt x="776" y="1667"/>
                      <a:pt x="571" y="822"/>
                      <a:pt x="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47"/>
              <p:cNvSpPr/>
              <p:nvPr/>
            </p:nvSpPr>
            <p:spPr>
              <a:xfrm>
                <a:off x="3485000" y="1208650"/>
                <a:ext cx="200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219" extrusionOk="0">
                    <a:moveTo>
                      <a:pt x="389" y="0"/>
                    </a:moveTo>
                    <a:cubicBezTo>
                      <a:pt x="252" y="46"/>
                      <a:pt x="115" y="92"/>
                      <a:pt x="1" y="115"/>
                    </a:cubicBezTo>
                    <a:cubicBezTo>
                      <a:pt x="184" y="1142"/>
                      <a:pt x="321" y="2169"/>
                      <a:pt x="389" y="3219"/>
                    </a:cubicBezTo>
                    <a:cubicBezTo>
                      <a:pt x="526" y="3150"/>
                      <a:pt x="663" y="3082"/>
                      <a:pt x="800" y="2991"/>
                    </a:cubicBezTo>
                    <a:cubicBezTo>
                      <a:pt x="731" y="1986"/>
                      <a:pt x="594" y="98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6" name="Google Shape;5666;p47"/>
              <p:cNvSpPr/>
              <p:nvPr/>
            </p:nvSpPr>
            <p:spPr>
              <a:xfrm>
                <a:off x="2804250" y="1316500"/>
                <a:ext cx="200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62" extrusionOk="0">
                    <a:moveTo>
                      <a:pt x="320" y="0"/>
                    </a:moveTo>
                    <a:cubicBezTo>
                      <a:pt x="206" y="115"/>
                      <a:pt x="92" y="206"/>
                      <a:pt x="0" y="343"/>
                    </a:cubicBezTo>
                    <a:cubicBezTo>
                      <a:pt x="137" y="708"/>
                      <a:pt x="297" y="1073"/>
                      <a:pt x="434" y="1461"/>
                    </a:cubicBezTo>
                    <a:cubicBezTo>
                      <a:pt x="548" y="1393"/>
                      <a:pt x="685" y="1301"/>
                      <a:pt x="799" y="1233"/>
                    </a:cubicBezTo>
                    <a:cubicBezTo>
                      <a:pt x="640" y="822"/>
                      <a:pt x="480" y="411"/>
                      <a:pt x="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7" name="Google Shape;5667;p47"/>
              <p:cNvSpPr/>
              <p:nvPr/>
            </p:nvSpPr>
            <p:spPr>
              <a:xfrm>
                <a:off x="2832200" y="1293100"/>
                <a:ext cx="205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781" extrusionOk="0">
                    <a:moveTo>
                      <a:pt x="343" y="1"/>
                    </a:moveTo>
                    <a:cubicBezTo>
                      <a:pt x="229" y="92"/>
                      <a:pt x="115" y="160"/>
                      <a:pt x="1" y="252"/>
                    </a:cubicBezTo>
                    <a:cubicBezTo>
                      <a:pt x="161" y="754"/>
                      <a:pt x="298" y="1256"/>
                      <a:pt x="435" y="1781"/>
                    </a:cubicBezTo>
                    <a:cubicBezTo>
                      <a:pt x="571" y="1712"/>
                      <a:pt x="686" y="1644"/>
                      <a:pt x="823" y="1575"/>
                    </a:cubicBezTo>
                    <a:cubicBezTo>
                      <a:pt x="686" y="1051"/>
                      <a:pt x="526" y="526"/>
                      <a:pt x="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47"/>
              <p:cNvSpPr/>
              <p:nvPr/>
            </p:nvSpPr>
            <p:spPr>
              <a:xfrm>
                <a:off x="2884125" y="1265150"/>
                <a:ext cx="154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101" extrusionOk="0">
                    <a:moveTo>
                      <a:pt x="389" y="0"/>
                    </a:moveTo>
                    <a:cubicBezTo>
                      <a:pt x="252" y="46"/>
                      <a:pt x="138" y="114"/>
                      <a:pt x="1" y="160"/>
                    </a:cubicBezTo>
                    <a:cubicBezTo>
                      <a:pt x="69" y="822"/>
                      <a:pt x="161" y="1461"/>
                      <a:pt x="206" y="2100"/>
                    </a:cubicBezTo>
                    <a:cubicBezTo>
                      <a:pt x="343" y="2054"/>
                      <a:pt x="480" y="2009"/>
                      <a:pt x="617" y="1986"/>
                    </a:cubicBezTo>
                    <a:cubicBezTo>
                      <a:pt x="572" y="1324"/>
                      <a:pt x="457" y="66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47"/>
              <p:cNvSpPr/>
              <p:nvPr/>
            </p:nvSpPr>
            <p:spPr>
              <a:xfrm>
                <a:off x="2950325" y="1245175"/>
                <a:ext cx="137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375" extrusionOk="0">
                    <a:moveTo>
                      <a:pt x="412" y="0"/>
                    </a:moveTo>
                    <a:cubicBezTo>
                      <a:pt x="275" y="23"/>
                      <a:pt x="138" y="46"/>
                      <a:pt x="1" y="92"/>
                    </a:cubicBezTo>
                    <a:cubicBezTo>
                      <a:pt x="69" y="845"/>
                      <a:pt x="115" y="1598"/>
                      <a:pt x="138" y="2374"/>
                    </a:cubicBezTo>
                    <a:cubicBezTo>
                      <a:pt x="275" y="2351"/>
                      <a:pt x="412" y="2351"/>
                      <a:pt x="548" y="2328"/>
                    </a:cubicBezTo>
                    <a:cubicBezTo>
                      <a:pt x="526" y="1552"/>
                      <a:pt x="480" y="776"/>
                      <a:pt x="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47"/>
              <p:cNvSpPr/>
              <p:nvPr/>
            </p:nvSpPr>
            <p:spPr>
              <a:xfrm>
                <a:off x="3055325" y="1230900"/>
                <a:ext cx="14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128" extrusionOk="0">
                    <a:moveTo>
                      <a:pt x="594" y="1"/>
                    </a:moveTo>
                    <a:lnTo>
                      <a:pt x="594" y="1"/>
                    </a:lnTo>
                    <a:cubicBezTo>
                      <a:pt x="457" y="23"/>
                      <a:pt x="320" y="23"/>
                      <a:pt x="183" y="23"/>
                    </a:cubicBezTo>
                    <a:cubicBezTo>
                      <a:pt x="115" y="1051"/>
                      <a:pt x="69" y="2055"/>
                      <a:pt x="1" y="3082"/>
                    </a:cubicBezTo>
                    <a:cubicBezTo>
                      <a:pt x="137" y="3105"/>
                      <a:pt x="274" y="3105"/>
                      <a:pt x="411" y="3128"/>
                    </a:cubicBezTo>
                    <a:cubicBezTo>
                      <a:pt x="480" y="2101"/>
                      <a:pt x="548" y="1051"/>
                      <a:pt x="5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1" name="Google Shape;5671;p47"/>
            <p:cNvGrpSpPr/>
            <p:nvPr/>
          </p:nvGrpSpPr>
          <p:grpSpPr>
            <a:xfrm rot="-900140" flipH="1">
              <a:off x="3175478" y="4387479"/>
              <a:ext cx="845778" cy="275683"/>
              <a:chOff x="2758600" y="1123050"/>
              <a:chExt cx="873650" cy="284775"/>
            </a:xfrm>
          </p:grpSpPr>
          <p:sp>
            <p:nvSpPr>
              <p:cNvPr id="5672" name="Google Shape;5672;p47"/>
              <p:cNvSpPr/>
              <p:nvPr/>
            </p:nvSpPr>
            <p:spPr>
              <a:xfrm>
                <a:off x="2758600" y="1123050"/>
                <a:ext cx="873650" cy="284775"/>
              </a:xfrm>
              <a:custGeom>
                <a:avLst/>
                <a:gdLst/>
                <a:ahLst/>
                <a:cxnLst/>
                <a:rect l="l" t="t" r="r" b="b"/>
                <a:pathLst>
                  <a:path w="34946" h="11391" extrusionOk="0">
                    <a:moveTo>
                      <a:pt x="34946" y="1"/>
                    </a:moveTo>
                    <a:cubicBezTo>
                      <a:pt x="34944" y="9"/>
                      <a:pt x="34942" y="18"/>
                      <a:pt x="34940" y="26"/>
                    </a:cubicBezTo>
                    <a:lnTo>
                      <a:pt x="34940" y="26"/>
                    </a:lnTo>
                    <a:cubicBezTo>
                      <a:pt x="34942" y="18"/>
                      <a:pt x="34944" y="9"/>
                      <a:pt x="34946" y="1"/>
                    </a:cubicBezTo>
                    <a:close/>
                    <a:moveTo>
                      <a:pt x="34940" y="26"/>
                    </a:moveTo>
                    <a:cubicBezTo>
                      <a:pt x="34817" y="518"/>
                      <a:pt x="34388" y="966"/>
                      <a:pt x="33827" y="1370"/>
                    </a:cubicBezTo>
                    <a:cubicBezTo>
                      <a:pt x="33713" y="1461"/>
                      <a:pt x="33576" y="1553"/>
                      <a:pt x="33462" y="1621"/>
                    </a:cubicBezTo>
                    <a:cubicBezTo>
                      <a:pt x="33188" y="1804"/>
                      <a:pt x="32892" y="1964"/>
                      <a:pt x="32595" y="2123"/>
                    </a:cubicBezTo>
                    <a:cubicBezTo>
                      <a:pt x="32481" y="2192"/>
                      <a:pt x="32344" y="2237"/>
                      <a:pt x="32207" y="2306"/>
                    </a:cubicBezTo>
                    <a:cubicBezTo>
                      <a:pt x="31796" y="2511"/>
                      <a:pt x="31362" y="2694"/>
                      <a:pt x="30997" y="2854"/>
                    </a:cubicBezTo>
                    <a:cubicBezTo>
                      <a:pt x="30860" y="2899"/>
                      <a:pt x="30723" y="2968"/>
                      <a:pt x="30586" y="3014"/>
                    </a:cubicBezTo>
                    <a:cubicBezTo>
                      <a:pt x="30427" y="3059"/>
                      <a:pt x="30290" y="3128"/>
                      <a:pt x="30175" y="3173"/>
                    </a:cubicBezTo>
                    <a:cubicBezTo>
                      <a:pt x="29924" y="3265"/>
                      <a:pt x="29696" y="3333"/>
                      <a:pt x="29445" y="3424"/>
                    </a:cubicBezTo>
                    <a:cubicBezTo>
                      <a:pt x="29308" y="3470"/>
                      <a:pt x="29171" y="3516"/>
                      <a:pt x="29057" y="3539"/>
                    </a:cubicBezTo>
                    <a:lnTo>
                      <a:pt x="29034" y="3539"/>
                    </a:lnTo>
                    <a:cubicBezTo>
                      <a:pt x="26788" y="4204"/>
                      <a:pt x="24456" y="4367"/>
                      <a:pt x="22102" y="4367"/>
                    </a:cubicBezTo>
                    <a:cubicBezTo>
                      <a:pt x="19833" y="4367"/>
                      <a:pt x="17543" y="4216"/>
                      <a:pt x="15288" y="4216"/>
                    </a:cubicBezTo>
                    <a:cubicBezTo>
                      <a:pt x="14748" y="4216"/>
                      <a:pt x="14209" y="4224"/>
                      <a:pt x="13673" y="4246"/>
                    </a:cubicBezTo>
                    <a:cubicBezTo>
                      <a:pt x="13285" y="4269"/>
                      <a:pt x="12874" y="4292"/>
                      <a:pt x="12463" y="4315"/>
                    </a:cubicBezTo>
                    <a:cubicBezTo>
                      <a:pt x="12326" y="4337"/>
                      <a:pt x="12189" y="4337"/>
                      <a:pt x="12052" y="4337"/>
                    </a:cubicBezTo>
                    <a:cubicBezTo>
                      <a:pt x="10751" y="4429"/>
                      <a:pt x="9404" y="4589"/>
                      <a:pt x="8081" y="4885"/>
                    </a:cubicBezTo>
                    <a:cubicBezTo>
                      <a:pt x="7944" y="4908"/>
                      <a:pt x="7807" y="4931"/>
                      <a:pt x="7670" y="4977"/>
                    </a:cubicBezTo>
                    <a:cubicBezTo>
                      <a:pt x="6894" y="5159"/>
                      <a:pt x="6140" y="5387"/>
                      <a:pt x="5410" y="5684"/>
                    </a:cubicBezTo>
                    <a:cubicBezTo>
                      <a:pt x="5273" y="5730"/>
                      <a:pt x="5159" y="5798"/>
                      <a:pt x="5022" y="5844"/>
                    </a:cubicBezTo>
                    <a:cubicBezTo>
                      <a:pt x="4406" y="6118"/>
                      <a:pt x="3835" y="6437"/>
                      <a:pt x="3287" y="6803"/>
                    </a:cubicBezTo>
                    <a:cubicBezTo>
                      <a:pt x="3173" y="6894"/>
                      <a:pt x="3059" y="6962"/>
                      <a:pt x="2945" y="7054"/>
                    </a:cubicBezTo>
                    <a:cubicBezTo>
                      <a:pt x="2648" y="7259"/>
                      <a:pt x="2397" y="7487"/>
                      <a:pt x="2146" y="7738"/>
                    </a:cubicBezTo>
                    <a:cubicBezTo>
                      <a:pt x="2032" y="7853"/>
                      <a:pt x="1918" y="7944"/>
                      <a:pt x="1826" y="8081"/>
                    </a:cubicBezTo>
                    <a:cubicBezTo>
                      <a:pt x="1438" y="8492"/>
                      <a:pt x="1096" y="8948"/>
                      <a:pt x="799" y="9450"/>
                    </a:cubicBezTo>
                    <a:cubicBezTo>
                      <a:pt x="457" y="10067"/>
                      <a:pt x="183" y="10706"/>
                      <a:pt x="0" y="11390"/>
                    </a:cubicBezTo>
                    <a:cubicBezTo>
                      <a:pt x="297" y="10569"/>
                      <a:pt x="1256" y="9815"/>
                      <a:pt x="2260" y="9199"/>
                    </a:cubicBezTo>
                    <a:cubicBezTo>
                      <a:pt x="2374" y="9131"/>
                      <a:pt x="2511" y="9039"/>
                      <a:pt x="2625" y="8971"/>
                    </a:cubicBezTo>
                    <a:cubicBezTo>
                      <a:pt x="2876" y="8834"/>
                      <a:pt x="3127" y="8697"/>
                      <a:pt x="3379" y="8583"/>
                    </a:cubicBezTo>
                    <a:cubicBezTo>
                      <a:pt x="3515" y="8514"/>
                      <a:pt x="3630" y="8446"/>
                      <a:pt x="3767" y="8377"/>
                    </a:cubicBezTo>
                    <a:cubicBezTo>
                      <a:pt x="4109" y="8218"/>
                      <a:pt x="4428" y="8081"/>
                      <a:pt x="4680" y="7989"/>
                    </a:cubicBezTo>
                    <a:cubicBezTo>
                      <a:pt x="4862" y="7898"/>
                      <a:pt x="5045" y="7853"/>
                      <a:pt x="5227" y="7784"/>
                    </a:cubicBezTo>
                    <a:cubicBezTo>
                      <a:pt x="5364" y="7738"/>
                      <a:pt x="5501" y="7693"/>
                      <a:pt x="5638" y="7670"/>
                    </a:cubicBezTo>
                    <a:cubicBezTo>
                      <a:pt x="6369" y="7442"/>
                      <a:pt x="7076" y="7328"/>
                      <a:pt x="7807" y="7259"/>
                    </a:cubicBezTo>
                    <a:cubicBezTo>
                      <a:pt x="7944" y="7236"/>
                      <a:pt x="8081" y="7236"/>
                      <a:pt x="8217" y="7213"/>
                    </a:cubicBezTo>
                    <a:cubicBezTo>
                      <a:pt x="8495" y="7198"/>
                      <a:pt x="8772" y="7190"/>
                      <a:pt x="9050" y="7190"/>
                    </a:cubicBezTo>
                    <a:cubicBezTo>
                      <a:pt x="9983" y="7190"/>
                      <a:pt x="10920" y="7273"/>
                      <a:pt x="11870" y="7396"/>
                    </a:cubicBezTo>
                    <a:cubicBezTo>
                      <a:pt x="12006" y="7419"/>
                      <a:pt x="12143" y="7419"/>
                      <a:pt x="12280" y="7442"/>
                    </a:cubicBezTo>
                    <a:cubicBezTo>
                      <a:pt x="14129" y="7716"/>
                      <a:pt x="16001" y="8104"/>
                      <a:pt x="17850" y="8332"/>
                    </a:cubicBezTo>
                    <a:cubicBezTo>
                      <a:pt x="18774" y="8440"/>
                      <a:pt x="19743" y="8498"/>
                      <a:pt x="20729" y="8498"/>
                    </a:cubicBezTo>
                    <a:cubicBezTo>
                      <a:pt x="23710" y="8498"/>
                      <a:pt x="26855" y="7964"/>
                      <a:pt x="29445" y="6643"/>
                    </a:cubicBezTo>
                    <a:cubicBezTo>
                      <a:pt x="29582" y="6574"/>
                      <a:pt x="29719" y="6506"/>
                      <a:pt x="29856" y="6415"/>
                    </a:cubicBezTo>
                    <a:cubicBezTo>
                      <a:pt x="30267" y="6186"/>
                      <a:pt x="30678" y="5935"/>
                      <a:pt x="31066" y="5661"/>
                    </a:cubicBezTo>
                    <a:cubicBezTo>
                      <a:pt x="31203" y="5570"/>
                      <a:pt x="31317" y="5456"/>
                      <a:pt x="31454" y="5365"/>
                    </a:cubicBezTo>
                    <a:cubicBezTo>
                      <a:pt x="31887" y="5022"/>
                      <a:pt x="32298" y="4634"/>
                      <a:pt x="32686" y="4223"/>
                    </a:cubicBezTo>
                    <a:cubicBezTo>
                      <a:pt x="32800" y="4109"/>
                      <a:pt x="32914" y="3972"/>
                      <a:pt x="33006" y="3835"/>
                    </a:cubicBezTo>
                    <a:cubicBezTo>
                      <a:pt x="33280" y="3539"/>
                      <a:pt x="33485" y="3242"/>
                      <a:pt x="33713" y="2899"/>
                    </a:cubicBezTo>
                    <a:cubicBezTo>
                      <a:pt x="33827" y="2717"/>
                      <a:pt x="33919" y="2534"/>
                      <a:pt x="34033" y="2352"/>
                    </a:cubicBezTo>
                    <a:cubicBezTo>
                      <a:pt x="34417" y="1651"/>
                      <a:pt x="34734" y="883"/>
                      <a:pt x="34940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47"/>
              <p:cNvSpPr/>
              <p:nvPr/>
            </p:nvSpPr>
            <p:spPr>
              <a:xfrm>
                <a:off x="3595150" y="1157300"/>
                <a:ext cx="142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530" extrusionOk="0">
                    <a:moveTo>
                      <a:pt x="365" y="0"/>
                    </a:moveTo>
                    <a:cubicBezTo>
                      <a:pt x="251" y="91"/>
                      <a:pt x="114" y="183"/>
                      <a:pt x="0" y="251"/>
                    </a:cubicBezTo>
                    <a:cubicBezTo>
                      <a:pt x="69" y="685"/>
                      <a:pt x="160" y="1119"/>
                      <a:pt x="251" y="1529"/>
                    </a:cubicBezTo>
                    <a:cubicBezTo>
                      <a:pt x="365" y="1347"/>
                      <a:pt x="457" y="1164"/>
                      <a:pt x="571" y="982"/>
                    </a:cubicBezTo>
                    <a:cubicBezTo>
                      <a:pt x="502" y="662"/>
                      <a:pt x="434" y="343"/>
                      <a:pt x="365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47"/>
              <p:cNvSpPr/>
              <p:nvPr/>
            </p:nvSpPr>
            <p:spPr>
              <a:xfrm>
                <a:off x="3563750" y="1176125"/>
                <a:ext cx="200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01" extrusionOk="0">
                    <a:moveTo>
                      <a:pt x="389" y="0"/>
                    </a:moveTo>
                    <a:cubicBezTo>
                      <a:pt x="275" y="69"/>
                      <a:pt x="138" y="114"/>
                      <a:pt x="1" y="183"/>
                    </a:cubicBezTo>
                    <a:cubicBezTo>
                      <a:pt x="161" y="822"/>
                      <a:pt x="320" y="1461"/>
                      <a:pt x="480" y="2100"/>
                    </a:cubicBezTo>
                    <a:cubicBezTo>
                      <a:pt x="594" y="1986"/>
                      <a:pt x="708" y="1849"/>
                      <a:pt x="800" y="1712"/>
                    </a:cubicBezTo>
                    <a:cubicBezTo>
                      <a:pt x="663" y="1142"/>
                      <a:pt x="526" y="571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47"/>
              <p:cNvSpPr/>
              <p:nvPr/>
            </p:nvSpPr>
            <p:spPr>
              <a:xfrm>
                <a:off x="3523250" y="1194375"/>
                <a:ext cx="217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809" extrusionOk="0">
                    <a:moveTo>
                      <a:pt x="411" y="1"/>
                    </a:moveTo>
                    <a:cubicBezTo>
                      <a:pt x="274" y="46"/>
                      <a:pt x="137" y="115"/>
                      <a:pt x="0" y="161"/>
                    </a:cubicBezTo>
                    <a:cubicBezTo>
                      <a:pt x="206" y="1028"/>
                      <a:pt x="388" y="1918"/>
                      <a:pt x="480" y="2808"/>
                    </a:cubicBezTo>
                    <a:cubicBezTo>
                      <a:pt x="617" y="2717"/>
                      <a:pt x="731" y="2603"/>
                      <a:pt x="868" y="2512"/>
                    </a:cubicBezTo>
                    <a:cubicBezTo>
                      <a:pt x="776" y="1667"/>
                      <a:pt x="571" y="822"/>
                      <a:pt x="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6" name="Google Shape;5676;p47"/>
              <p:cNvSpPr/>
              <p:nvPr/>
            </p:nvSpPr>
            <p:spPr>
              <a:xfrm>
                <a:off x="3485000" y="1208650"/>
                <a:ext cx="200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219" extrusionOk="0">
                    <a:moveTo>
                      <a:pt x="389" y="0"/>
                    </a:moveTo>
                    <a:cubicBezTo>
                      <a:pt x="252" y="46"/>
                      <a:pt x="115" y="92"/>
                      <a:pt x="1" y="115"/>
                    </a:cubicBezTo>
                    <a:cubicBezTo>
                      <a:pt x="184" y="1142"/>
                      <a:pt x="321" y="2169"/>
                      <a:pt x="389" y="3219"/>
                    </a:cubicBezTo>
                    <a:cubicBezTo>
                      <a:pt x="526" y="3150"/>
                      <a:pt x="663" y="3082"/>
                      <a:pt x="800" y="2991"/>
                    </a:cubicBezTo>
                    <a:cubicBezTo>
                      <a:pt x="731" y="1986"/>
                      <a:pt x="594" y="98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7" name="Google Shape;5677;p47"/>
              <p:cNvSpPr/>
              <p:nvPr/>
            </p:nvSpPr>
            <p:spPr>
              <a:xfrm>
                <a:off x="2804250" y="1316500"/>
                <a:ext cx="200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62" extrusionOk="0">
                    <a:moveTo>
                      <a:pt x="320" y="0"/>
                    </a:moveTo>
                    <a:cubicBezTo>
                      <a:pt x="206" y="115"/>
                      <a:pt x="92" y="206"/>
                      <a:pt x="0" y="343"/>
                    </a:cubicBezTo>
                    <a:cubicBezTo>
                      <a:pt x="137" y="708"/>
                      <a:pt x="297" y="1073"/>
                      <a:pt x="434" y="1461"/>
                    </a:cubicBezTo>
                    <a:cubicBezTo>
                      <a:pt x="548" y="1393"/>
                      <a:pt x="685" y="1301"/>
                      <a:pt x="799" y="1233"/>
                    </a:cubicBezTo>
                    <a:cubicBezTo>
                      <a:pt x="640" y="822"/>
                      <a:pt x="480" y="411"/>
                      <a:pt x="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47"/>
              <p:cNvSpPr/>
              <p:nvPr/>
            </p:nvSpPr>
            <p:spPr>
              <a:xfrm>
                <a:off x="2832200" y="1293100"/>
                <a:ext cx="205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781" extrusionOk="0">
                    <a:moveTo>
                      <a:pt x="343" y="1"/>
                    </a:moveTo>
                    <a:cubicBezTo>
                      <a:pt x="229" y="92"/>
                      <a:pt x="115" y="160"/>
                      <a:pt x="1" y="252"/>
                    </a:cubicBezTo>
                    <a:cubicBezTo>
                      <a:pt x="161" y="754"/>
                      <a:pt x="298" y="1256"/>
                      <a:pt x="435" y="1781"/>
                    </a:cubicBezTo>
                    <a:cubicBezTo>
                      <a:pt x="571" y="1712"/>
                      <a:pt x="686" y="1644"/>
                      <a:pt x="823" y="1575"/>
                    </a:cubicBezTo>
                    <a:cubicBezTo>
                      <a:pt x="686" y="1051"/>
                      <a:pt x="526" y="526"/>
                      <a:pt x="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47"/>
              <p:cNvSpPr/>
              <p:nvPr/>
            </p:nvSpPr>
            <p:spPr>
              <a:xfrm>
                <a:off x="2884125" y="1265150"/>
                <a:ext cx="154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101" extrusionOk="0">
                    <a:moveTo>
                      <a:pt x="389" y="0"/>
                    </a:moveTo>
                    <a:cubicBezTo>
                      <a:pt x="252" y="46"/>
                      <a:pt x="138" y="114"/>
                      <a:pt x="1" y="160"/>
                    </a:cubicBezTo>
                    <a:cubicBezTo>
                      <a:pt x="69" y="822"/>
                      <a:pt x="161" y="1461"/>
                      <a:pt x="206" y="2100"/>
                    </a:cubicBezTo>
                    <a:cubicBezTo>
                      <a:pt x="343" y="2054"/>
                      <a:pt x="480" y="2009"/>
                      <a:pt x="617" y="1986"/>
                    </a:cubicBezTo>
                    <a:cubicBezTo>
                      <a:pt x="572" y="1324"/>
                      <a:pt x="457" y="66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47"/>
              <p:cNvSpPr/>
              <p:nvPr/>
            </p:nvSpPr>
            <p:spPr>
              <a:xfrm>
                <a:off x="2950325" y="1245175"/>
                <a:ext cx="137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375" extrusionOk="0">
                    <a:moveTo>
                      <a:pt x="412" y="0"/>
                    </a:moveTo>
                    <a:cubicBezTo>
                      <a:pt x="275" y="23"/>
                      <a:pt x="138" y="46"/>
                      <a:pt x="1" y="92"/>
                    </a:cubicBezTo>
                    <a:cubicBezTo>
                      <a:pt x="69" y="845"/>
                      <a:pt x="115" y="1598"/>
                      <a:pt x="138" y="2374"/>
                    </a:cubicBezTo>
                    <a:cubicBezTo>
                      <a:pt x="275" y="2351"/>
                      <a:pt x="412" y="2351"/>
                      <a:pt x="548" y="2328"/>
                    </a:cubicBezTo>
                    <a:cubicBezTo>
                      <a:pt x="526" y="1552"/>
                      <a:pt x="480" y="776"/>
                      <a:pt x="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47"/>
              <p:cNvSpPr/>
              <p:nvPr/>
            </p:nvSpPr>
            <p:spPr>
              <a:xfrm>
                <a:off x="3055325" y="1230900"/>
                <a:ext cx="14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128" extrusionOk="0">
                    <a:moveTo>
                      <a:pt x="594" y="1"/>
                    </a:moveTo>
                    <a:lnTo>
                      <a:pt x="594" y="1"/>
                    </a:lnTo>
                    <a:cubicBezTo>
                      <a:pt x="457" y="23"/>
                      <a:pt x="320" y="23"/>
                      <a:pt x="183" y="23"/>
                    </a:cubicBezTo>
                    <a:cubicBezTo>
                      <a:pt x="115" y="1051"/>
                      <a:pt x="69" y="2055"/>
                      <a:pt x="1" y="3082"/>
                    </a:cubicBezTo>
                    <a:cubicBezTo>
                      <a:pt x="137" y="3105"/>
                      <a:pt x="274" y="3105"/>
                      <a:pt x="411" y="3128"/>
                    </a:cubicBezTo>
                    <a:cubicBezTo>
                      <a:pt x="480" y="2101"/>
                      <a:pt x="548" y="1051"/>
                      <a:pt x="5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82" name="Google Shape;5682;p47"/>
            <p:cNvGrpSpPr/>
            <p:nvPr/>
          </p:nvGrpSpPr>
          <p:grpSpPr>
            <a:xfrm>
              <a:off x="2911775" y="4341076"/>
              <a:ext cx="484492" cy="524837"/>
              <a:chOff x="3107925" y="764425"/>
              <a:chExt cx="820200" cy="888500"/>
            </a:xfrm>
          </p:grpSpPr>
          <p:sp>
            <p:nvSpPr>
              <p:cNvPr id="5683" name="Google Shape;5683;p47"/>
              <p:cNvSpPr/>
              <p:nvPr/>
            </p:nvSpPr>
            <p:spPr>
              <a:xfrm>
                <a:off x="3139250" y="1071450"/>
                <a:ext cx="356550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4262" h="23259" extrusionOk="0">
                    <a:moveTo>
                      <a:pt x="12281" y="1"/>
                    </a:moveTo>
                    <a:cubicBezTo>
                      <a:pt x="12281" y="1"/>
                      <a:pt x="11103" y="2507"/>
                      <a:pt x="9299" y="5765"/>
                    </a:cubicBezTo>
                    <a:cubicBezTo>
                      <a:pt x="6893" y="10101"/>
                      <a:pt x="3359" y="15815"/>
                      <a:pt x="0" y="18672"/>
                    </a:cubicBezTo>
                    <a:cubicBezTo>
                      <a:pt x="0" y="18672"/>
                      <a:pt x="3885" y="18121"/>
                      <a:pt x="6141" y="16692"/>
                    </a:cubicBezTo>
                    <a:lnTo>
                      <a:pt x="6141" y="23259"/>
                    </a:lnTo>
                    <a:cubicBezTo>
                      <a:pt x="6141" y="23259"/>
                      <a:pt x="11404" y="18221"/>
                      <a:pt x="13459" y="7394"/>
                    </a:cubicBezTo>
                    <a:cubicBezTo>
                      <a:pt x="13735" y="6066"/>
                      <a:pt x="13935" y="4637"/>
                      <a:pt x="14061" y="3108"/>
                    </a:cubicBezTo>
                    <a:cubicBezTo>
                      <a:pt x="14161" y="2231"/>
                      <a:pt x="14211" y="1304"/>
                      <a:pt x="14261" y="326"/>
                    </a:cubicBezTo>
                    <a:lnTo>
                      <a:pt x="13559" y="201"/>
                    </a:lnTo>
                    <a:lnTo>
                      <a:pt x="122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47"/>
              <p:cNvSpPr/>
              <p:nvPr/>
            </p:nvSpPr>
            <p:spPr>
              <a:xfrm>
                <a:off x="3477600" y="1061425"/>
                <a:ext cx="404150" cy="56142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22457" extrusionOk="0">
                    <a:moveTo>
                      <a:pt x="1930" y="1"/>
                    </a:moveTo>
                    <a:lnTo>
                      <a:pt x="0" y="552"/>
                    </a:lnTo>
                    <a:cubicBezTo>
                      <a:pt x="0" y="577"/>
                      <a:pt x="0" y="602"/>
                      <a:pt x="25" y="602"/>
                    </a:cubicBezTo>
                    <a:cubicBezTo>
                      <a:pt x="176" y="1630"/>
                      <a:pt x="326" y="2582"/>
                      <a:pt x="527" y="3509"/>
                    </a:cubicBezTo>
                    <a:cubicBezTo>
                      <a:pt x="852" y="5063"/>
                      <a:pt x="1253" y="6517"/>
                      <a:pt x="1679" y="7870"/>
                    </a:cubicBezTo>
                    <a:cubicBezTo>
                      <a:pt x="4938" y="18121"/>
                      <a:pt x="10577" y="22457"/>
                      <a:pt x="10577" y="22457"/>
                    </a:cubicBezTo>
                    <a:lnTo>
                      <a:pt x="9850" y="15915"/>
                    </a:lnTo>
                    <a:lnTo>
                      <a:pt x="9850" y="15915"/>
                    </a:lnTo>
                    <a:cubicBezTo>
                      <a:pt x="12256" y="17093"/>
                      <a:pt x="16166" y="17219"/>
                      <a:pt x="16166" y="17219"/>
                    </a:cubicBezTo>
                    <a:cubicBezTo>
                      <a:pt x="12933" y="15038"/>
                      <a:pt x="9349" y="10652"/>
                      <a:pt x="6567" y="6868"/>
                    </a:cubicBezTo>
                    <a:cubicBezTo>
                      <a:pt x="3860" y="3158"/>
                      <a:pt x="1930" y="1"/>
                      <a:pt x="1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47"/>
              <p:cNvSpPr/>
              <p:nvPr/>
            </p:nvSpPr>
            <p:spPr>
              <a:xfrm>
                <a:off x="3371700" y="1061425"/>
                <a:ext cx="2700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871" extrusionOk="0">
                    <a:moveTo>
                      <a:pt x="6166" y="1"/>
                    </a:moveTo>
                    <a:lnTo>
                      <a:pt x="4236" y="552"/>
                    </a:lnTo>
                    <a:cubicBezTo>
                      <a:pt x="4236" y="573"/>
                      <a:pt x="4236" y="595"/>
                      <a:pt x="4252" y="601"/>
                    </a:cubicBezTo>
                    <a:lnTo>
                      <a:pt x="4252" y="601"/>
                    </a:lnTo>
                    <a:lnTo>
                      <a:pt x="2983" y="402"/>
                    </a:lnTo>
                    <a:cubicBezTo>
                      <a:pt x="2983" y="402"/>
                      <a:pt x="1805" y="2908"/>
                      <a:pt x="1" y="6166"/>
                    </a:cubicBezTo>
                    <a:cubicBezTo>
                      <a:pt x="828" y="6793"/>
                      <a:pt x="2181" y="7569"/>
                      <a:pt x="4161" y="7795"/>
                    </a:cubicBezTo>
                    <a:cubicBezTo>
                      <a:pt x="4437" y="6467"/>
                      <a:pt x="4637" y="5038"/>
                      <a:pt x="4763" y="3509"/>
                    </a:cubicBezTo>
                    <a:cubicBezTo>
                      <a:pt x="5088" y="5063"/>
                      <a:pt x="5489" y="6517"/>
                      <a:pt x="5915" y="7870"/>
                    </a:cubicBezTo>
                    <a:cubicBezTo>
                      <a:pt x="7294" y="7820"/>
                      <a:pt x="8923" y="7544"/>
                      <a:pt x="10803" y="6868"/>
                    </a:cubicBezTo>
                    <a:cubicBezTo>
                      <a:pt x="8096" y="3158"/>
                      <a:pt x="6166" y="1"/>
                      <a:pt x="6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47"/>
              <p:cNvSpPr/>
              <p:nvPr/>
            </p:nvSpPr>
            <p:spPr>
              <a:xfrm>
                <a:off x="3107925" y="786775"/>
                <a:ext cx="387875" cy="300375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2015" extrusionOk="0">
                    <a:moveTo>
                      <a:pt x="3149" y="0"/>
                    </a:moveTo>
                    <a:cubicBezTo>
                      <a:pt x="3019" y="0"/>
                      <a:pt x="2889" y="3"/>
                      <a:pt x="2757" y="9"/>
                    </a:cubicBezTo>
                    <a:cubicBezTo>
                      <a:pt x="1128" y="2039"/>
                      <a:pt x="0" y="9007"/>
                      <a:pt x="1579" y="11713"/>
                    </a:cubicBezTo>
                    <a:cubicBezTo>
                      <a:pt x="2949" y="11939"/>
                      <a:pt x="4954" y="12014"/>
                      <a:pt x="7019" y="12014"/>
                    </a:cubicBezTo>
                    <a:cubicBezTo>
                      <a:pt x="11148" y="12014"/>
                      <a:pt x="15514" y="11713"/>
                      <a:pt x="15514" y="11713"/>
                    </a:cubicBezTo>
                    <a:cubicBezTo>
                      <a:pt x="15514" y="11713"/>
                      <a:pt x="11480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47"/>
              <p:cNvSpPr/>
              <p:nvPr/>
            </p:nvSpPr>
            <p:spPr>
              <a:xfrm>
                <a:off x="3155375" y="1018375"/>
                <a:ext cx="3191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282" extrusionOk="0">
                    <a:moveTo>
                      <a:pt x="4179" y="1"/>
                    </a:moveTo>
                    <a:cubicBezTo>
                      <a:pt x="2983" y="1"/>
                      <a:pt x="1942" y="245"/>
                      <a:pt x="1285" y="895"/>
                    </a:cubicBezTo>
                    <a:cubicBezTo>
                      <a:pt x="0" y="2138"/>
                      <a:pt x="8250" y="2282"/>
                      <a:pt x="11553" y="2282"/>
                    </a:cubicBezTo>
                    <a:cubicBezTo>
                      <a:pt x="12116" y="2282"/>
                      <a:pt x="12535" y="2278"/>
                      <a:pt x="12739" y="2274"/>
                    </a:cubicBezTo>
                    <a:cubicBezTo>
                      <a:pt x="12739" y="2274"/>
                      <a:pt x="12764" y="2274"/>
                      <a:pt x="12739" y="2249"/>
                    </a:cubicBezTo>
                    <a:cubicBezTo>
                      <a:pt x="12739" y="2249"/>
                      <a:pt x="12739" y="2249"/>
                      <a:pt x="12714" y="2224"/>
                    </a:cubicBezTo>
                    <a:cubicBezTo>
                      <a:pt x="12714" y="2224"/>
                      <a:pt x="12689" y="2199"/>
                      <a:pt x="12664" y="2174"/>
                    </a:cubicBezTo>
                    <a:cubicBezTo>
                      <a:pt x="11643" y="1736"/>
                      <a:pt x="7364" y="1"/>
                      <a:pt x="4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47"/>
              <p:cNvSpPr/>
              <p:nvPr/>
            </p:nvSpPr>
            <p:spPr>
              <a:xfrm>
                <a:off x="3495775" y="764425"/>
                <a:ext cx="432350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3844" extrusionOk="0">
                    <a:moveTo>
                      <a:pt x="14261" y="1"/>
                    </a:moveTo>
                    <a:cubicBezTo>
                      <a:pt x="4461" y="677"/>
                      <a:pt x="0" y="12607"/>
                      <a:pt x="0" y="12607"/>
                    </a:cubicBezTo>
                    <a:cubicBezTo>
                      <a:pt x="2306" y="13535"/>
                      <a:pt x="4723" y="13844"/>
                      <a:pt x="6921" y="13844"/>
                    </a:cubicBezTo>
                    <a:cubicBezTo>
                      <a:pt x="11317" y="13844"/>
                      <a:pt x="14837" y="12607"/>
                      <a:pt x="14837" y="12607"/>
                    </a:cubicBezTo>
                    <a:cubicBezTo>
                      <a:pt x="14837" y="12607"/>
                      <a:pt x="17293" y="5765"/>
                      <a:pt x="14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47"/>
              <p:cNvSpPr/>
              <p:nvPr/>
            </p:nvSpPr>
            <p:spPr>
              <a:xfrm>
                <a:off x="3537125" y="1033050"/>
                <a:ext cx="3210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2840" h="2206" extrusionOk="0">
                    <a:moveTo>
                      <a:pt x="10094" y="1"/>
                    </a:moveTo>
                    <a:cubicBezTo>
                      <a:pt x="6454" y="1"/>
                      <a:pt x="0" y="1862"/>
                      <a:pt x="0" y="1862"/>
                    </a:cubicBezTo>
                    <a:cubicBezTo>
                      <a:pt x="0" y="1862"/>
                      <a:pt x="3628" y="2206"/>
                      <a:pt x="6976" y="2206"/>
                    </a:cubicBezTo>
                    <a:cubicBezTo>
                      <a:pt x="10023" y="2206"/>
                      <a:pt x="12840" y="1921"/>
                      <a:pt x="12481" y="835"/>
                    </a:cubicBezTo>
                    <a:cubicBezTo>
                      <a:pt x="12287" y="226"/>
                      <a:pt x="11361" y="1"/>
                      <a:pt x="100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47"/>
              <p:cNvSpPr/>
              <p:nvPr/>
            </p:nvSpPr>
            <p:spPr>
              <a:xfrm>
                <a:off x="3454400" y="1035725"/>
                <a:ext cx="821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2297" extrusionOk="0">
                    <a:moveTo>
                      <a:pt x="1630" y="1"/>
                    </a:moveTo>
                    <a:cubicBezTo>
                      <a:pt x="1" y="1"/>
                      <a:pt x="1" y="1780"/>
                      <a:pt x="1" y="1780"/>
                    </a:cubicBezTo>
                    <a:cubicBezTo>
                      <a:pt x="1" y="1780"/>
                      <a:pt x="737" y="2297"/>
                      <a:pt x="1699" y="2297"/>
                    </a:cubicBezTo>
                    <a:cubicBezTo>
                      <a:pt x="2191" y="2297"/>
                      <a:pt x="2742" y="2162"/>
                      <a:pt x="3284" y="1755"/>
                    </a:cubicBezTo>
                    <a:cubicBezTo>
                      <a:pt x="3284" y="1755"/>
                      <a:pt x="3259" y="26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91" name="Google Shape;5691;p47"/>
          <p:cNvGrpSpPr/>
          <p:nvPr/>
        </p:nvGrpSpPr>
        <p:grpSpPr>
          <a:xfrm>
            <a:off x="5903644" y="4282705"/>
            <a:ext cx="1801061" cy="583208"/>
            <a:chOff x="2241449" y="4282705"/>
            <a:chExt cx="1801061" cy="583208"/>
          </a:xfrm>
        </p:grpSpPr>
        <p:grpSp>
          <p:nvGrpSpPr>
            <p:cNvPr id="5692" name="Google Shape;5692;p47"/>
            <p:cNvGrpSpPr/>
            <p:nvPr/>
          </p:nvGrpSpPr>
          <p:grpSpPr>
            <a:xfrm rot="900140">
              <a:off x="2262703" y="4387479"/>
              <a:ext cx="845778" cy="275683"/>
              <a:chOff x="2758600" y="1123050"/>
              <a:chExt cx="873650" cy="284775"/>
            </a:xfrm>
          </p:grpSpPr>
          <p:sp>
            <p:nvSpPr>
              <p:cNvPr id="5693" name="Google Shape;5693;p47"/>
              <p:cNvSpPr/>
              <p:nvPr/>
            </p:nvSpPr>
            <p:spPr>
              <a:xfrm>
                <a:off x="2758600" y="1123050"/>
                <a:ext cx="873650" cy="284775"/>
              </a:xfrm>
              <a:custGeom>
                <a:avLst/>
                <a:gdLst/>
                <a:ahLst/>
                <a:cxnLst/>
                <a:rect l="l" t="t" r="r" b="b"/>
                <a:pathLst>
                  <a:path w="34946" h="11391" extrusionOk="0">
                    <a:moveTo>
                      <a:pt x="34946" y="1"/>
                    </a:moveTo>
                    <a:cubicBezTo>
                      <a:pt x="34944" y="9"/>
                      <a:pt x="34942" y="18"/>
                      <a:pt x="34940" y="26"/>
                    </a:cubicBezTo>
                    <a:lnTo>
                      <a:pt x="34940" y="26"/>
                    </a:lnTo>
                    <a:cubicBezTo>
                      <a:pt x="34942" y="18"/>
                      <a:pt x="34944" y="9"/>
                      <a:pt x="34946" y="1"/>
                    </a:cubicBezTo>
                    <a:close/>
                    <a:moveTo>
                      <a:pt x="34940" y="26"/>
                    </a:moveTo>
                    <a:cubicBezTo>
                      <a:pt x="34817" y="518"/>
                      <a:pt x="34388" y="966"/>
                      <a:pt x="33827" y="1370"/>
                    </a:cubicBezTo>
                    <a:cubicBezTo>
                      <a:pt x="33713" y="1461"/>
                      <a:pt x="33576" y="1553"/>
                      <a:pt x="33462" y="1621"/>
                    </a:cubicBezTo>
                    <a:cubicBezTo>
                      <a:pt x="33188" y="1804"/>
                      <a:pt x="32892" y="1964"/>
                      <a:pt x="32595" y="2123"/>
                    </a:cubicBezTo>
                    <a:cubicBezTo>
                      <a:pt x="32481" y="2192"/>
                      <a:pt x="32344" y="2237"/>
                      <a:pt x="32207" y="2306"/>
                    </a:cubicBezTo>
                    <a:cubicBezTo>
                      <a:pt x="31796" y="2511"/>
                      <a:pt x="31362" y="2694"/>
                      <a:pt x="30997" y="2854"/>
                    </a:cubicBezTo>
                    <a:cubicBezTo>
                      <a:pt x="30860" y="2899"/>
                      <a:pt x="30723" y="2968"/>
                      <a:pt x="30586" y="3014"/>
                    </a:cubicBezTo>
                    <a:cubicBezTo>
                      <a:pt x="30427" y="3059"/>
                      <a:pt x="30290" y="3128"/>
                      <a:pt x="30175" y="3173"/>
                    </a:cubicBezTo>
                    <a:cubicBezTo>
                      <a:pt x="29924" y="3265"/>
                      <a:pt x="29696" y="3333"/>
                      <a:pt x="29445" y="3424"/>
                    </a:cubicBezTo>
                    <a:cubicBezTo>
                      <a:pt x="29308" y="3470"/>
                      <a:pt x="29171" y="3516"/>
                      <a:pt x="29057" y="3539"/>
                    </a:cubicBezTo>
                    <a:lnTo>
                      <a:pt x="29034" y="3539"/>
                    </a:lnTo>
                    <a:cubicBezTo>
                      <a:pt x="26788" y="4204"/>
                      <a:pt x="24456" y="4367"/>
                      <a:pt x="22102" y="4367"/>
                    </a:cubicBezTo>
                    <a:cubicBezTo>
                      <a:pt x="19833" y="4367"/>
                      <a:pt x="17543" y="4216"/>
                      <a:pt x="15288" y="4216"/>
                    </a:cubicBezTo>
                    <a:cubicBezTo>
                      <a:pt x="14748" y="4216"/>
                      <a:pt x="14209" y="4224"/>
                      <a:pt x="13673" y="4246"/>
                    </a:cubicBezTo>
                    <a:cubicBezTo>
                      <a:pt x="13285" y="4269"/>
                      <a:pt x="12874" y="4292"/>
                      <a:pt x="12463" y="4315"/>
                    </a:cubicBezTo>
                    <a:cubicBezTo>
                      <a:pt x="12326" y="4337"/>
                      <a:pt x="12189" y="4337"/>
                      <a:pt x="12052" y="4337"/>
                    </a:cubicBezTo>
                    <a:cubicBezTo>
                      <a:pt x="10751" y="4429"/>
                      <a:pt x="9404" y="4589"/>
                      <a:pt x="8081" y="4885"/>
                    </a:cubicBezTo>
                    <a:cubicBezTo>
                      <a:pt x="7944" y="4908"/>
                      <a:pt x="7807" y="4931"/>
                      <a:pt x="7670" y="4977"/>
                    </a:cubicBezTo>
                    <a:cubicBezTo>
                      <a:pt x="6894" y="5159"/>
                      <a:pt x="6140" y="5387"/>
                      <a:pt x="5410" y="5684"/>
                    </a:cubicBezTo>
                    <a:cubicBezTo>
                      <a:pt x="5273" y="5730"/>
                      <a:pt x="5159" y="5798"/>
                      <a:pt x="5022" y="5844"/>
                    </a:cubicBezTo>
                    <a:cubicBezTo>
                      <a:pt x="4406" y="6118"/>
                      <a:pt x="3835" y="6437"/>
                      <a:pt x="3287" y="6803"/>
                    </a:cubicBezTo>
                    <a:cubicBezTo>
                      <a:pt x="3173" y="6894"/>
                      <a:pt x="3059" y="6962"/>
                      <a:pt x="2945" y="7054"/>
                    </a:cubicBezTo>
                    <a:cubicBezTo>
                      <a:pt x="2648" y="7259"/>
                      <a:pt x="2397" y="7487"/>
                      <a:pt x="2146" y="7738"/>
                    </a:cubicBezTo>
                    <a:cubicBezTo>
                      <a:pt x="2032" y="7853"/>
                      <a:pt x="1918" y="7944"/>
                      <a:pt x="1826" y="8081"/>
                    </a:cubicBezTo>
                    <a:cubicBezTo>
                      <a:pt x="1438" y="8492"/>
                      <a:pt x="1096" y="8948"/>
                      <a:pt x="799" y="9450"/>
                    </a:cubicBezTo>
                    <a:cubicBezTo>
                      <a:pt x="457" y="10067"/>
                      <a:pt x="183" y="10706"/>
                      <a:pt x="0" y="11390"/>
                    </a:cubicBezTo>
                    <a:cubicBezTo>
                      <a:pt x="297" y="10569"/>
                      <a:pt x="1256" y="9815"/>
                      <a:pt x="2260" y="9199"/>
                    </a:cubicBezTo>
                    <a:cubicBezTo>
                      <a:pt x="2374" y="9131"/>
                      <a:pt x="2511" y="9039"/>
                      <a:pt x="2625" y="8971"/>
                    </a:cubicBezTo>
                    <a:cubicBezTo>
                      <a:pt x="2876" y="8834"/>
                      <a:pt x="3127" y="8697"/>
                      <a:pt x="3379" y="8583"/>
                    </a:cubicBezTo>
                    <a:cubicBezTo>
                      <a:pt x="3515" y="8514"/>
                      <a:pt x="3630" y="8446"/>
                      <a:pt x="3767" y="8377"/>
                    </a:cubicBezTo>
                    <a:cubicBezTo>
                      <a:pt x="4109" y="8218"/>
                      <a:pt x="4428" y="8081"/>
                      <a:pt x="4680" y="7989"/>
                    </a:cubicBezTo>
                    <a:cubicBezTo>
                      <a:pt x="4862" y="7898"/>
                      <a:pt x="5045" y="7853"/>
                      <a:pt x="5227" y="7784"/>
                    </a:cubicBezTo>
                    <a:cubicBezTo>
                      <a:pt x="5364" y="7738"/>
                      <a:pt x="5501" y="7693"/>
                      <a:pt x="5638" y="7670"/>
                    </a:cubicBezTo>
                    <a:cubicBezTo>
                      <a:pt x="6369" y="7442"/>
                      <a:pt x="7076" y="7328"/>
                      <a:pt x="7807" y="7259"/>
                    </a:cubicBezTo>
                    <a:cubicBezTo>
                      <a:pt x="7944" y="7236"/>
                      <a:pt x="8081" y="7236"/>
                      <a:pt x="8217" y="7213"/>
                    </a:cubicBezTo>
                    <a:cubicBezTo>
                      <a:pt x="8495" y="7198"/>
                      <a:pt x="8772" y="7190"/>
                      <a:pt x="9050" y="7190"/>
                    </a:cubicBezTo>
                    <a:cubicBezTo>
                      <a:pt x="9983" y="7190"/>
                      <a:pt x="10920" y="7273"/>
                      <a:pt x="11870" y="7396"/>
                    </a:cubicBezTo>
                    <a:cubicBezTo>
                      <a:pt x="12006" y="7419"/>
                      <a:pt x="12143" y="7419"/>
                      <a:pt x="12280" y="7442"/>
                    </a:cubicBezTo>
                    <a:cubicBezTo>
                      <a:pt x="14129" y="7716"/>
                      <a:pt x="16001" y="8104"/>
                      <a:pt x="17850" y="8332"/>
                    </a:cubicBezTo>
                    <a:cubicBezTo>
                      <a:pt x="18774" y="8440"/>
                      <a:pt x="19743" y="8498"/>
                      <a:pt x="20729" y="8498"/>
                    </a:cubicBezTo>
                    <a:cubicBezTo>
                      <a:pt x="23710" y="8498"/>
                      <a:pt x="26855" y="7964"/>
                      <a:pt x="29445" y="6643"/>
                    </a:cubicBezTo>
                    <a:cubicBezTo>
                      <a:pt x="29582" y="6574"/>
                      <a:pt x="29719" y="6506"/>
                      <a:pt x="29856" y="6415"/>
                    </a:cubicBezTo>
                    <a:cubicBezTo>
                      <a:pt x="30267" y="6186"/>
                      <a:pt x="30678" y="5935"/>
                      <a:pt x="31066" y="5661"/>
                    </a:cubicBezTo>
                    <a:cubicBezTo>
                      <a:pt x="31203" y="5570"/>
                      <a:pt x="31317" y="5456"/>
                      <a:pt x="31454" y="5365"/>
                    </a:cubicBezTo>
                    <a:cubicBezTo>
                      <a:pt x="31887" y="5022"/>
                      <a:pt x="32298" y="4634"/>
                      <a:pt x="32686" y="4223"/>
                    </a:cubicBezTo>
                    <a:cubicBezTo>
                      <a:pt x="32800" y="4109"/>
                      <a:pt x="32914" y="3972"/>
                      <a:pt x="33006" y="3835"/>
                    </a:cubicBezTo>
                    <a:cubicBezTo>
                      <a:pt x="33280" y="3539"/>
                      <a:pt x="33485" y="3242"/>
                      <a:pt x="33713" y="2899"/>
                    </a:cubicBezTo>
                    <a:cubicBezTo>
                      <a:pt x="33827" y="2717"/>
                      <a:pt x="33919" y="2534"/>
                      <a:pt x="34033" y="2352"/>
                    </a:cubicBezTo>
                    <a:cubicBezTo>
                      <a:pt x="34417" y="1651"/>
                      <a:pt x="34734" y="883"/>
                      <a:pt x="34940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47"/>
              <p:cNvSpPr/>
              <p:nvPr/>
            </p:nvSpPr>
            <p:spPr>
              <a:xfrm>
                <a:off x="3595150" y="1157300"/>
                <a:ext cx="142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530" extrusionOk="0">
                    <a:moveTo>
                      <a:pt x="365" y="0"/>
                    </a:moveTo>
                    <a:cubicBezTo>
                      <a:pt x="251" y="91"/>
                      <a:pt x="114" y="183"/>
                      <a:pt x="0" y="251"/>
                    </a:cubicBezTo>
                    <a:cubicBezTo>
                      <a:pt x="69" y="685"/>
                      <a:pt x="160" y="1119"/>
                      <a:pt x="251" y="1529"/>
                    </a:cubicBezTo>
                    <a:cubicBezTo>
                      <a:pt x="365" y="1347"/>
                      <a:pt x="457" y="1164"/>
                      <a:pt x="571" y="982"/>
                    </a:cubicBezTo>
                    <a:cubicBezTo>
                      <a:pt x="502" y="662"/>
                      <a:pt x="434" y="343"/>
                      <a:pt x="365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47"/>
              <p:cNvSpPr/>
              <p:nvPr/>
            </p:nvSpPr>
            <p:spPr>
              <a:xfrm>
                <a:off x="3563750" y="1176125"/>
                <a:ext cx="200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01" extrusionOk="0">
                    <a:moveTo>
                      <a:pt x="389" y="0"/>
                    </a:moveTo>
                    <a:cubicBezTo>
                      <a:pt x="275" y="69"/>
                      <a:pt x="138" y="114"/>
                      <a:pt x="1" y="183"/>
                    </a:cubicBezTo>
                    <a:cubicBezTo>
                      <a:pt x="161" y="822"/>
                      <a:pt x="320" y="1461"/>
                      <a:pt x="480" y="2100"/>
                    </a:cubicBezTo>
                    <a:cubicBezTo>
                      <a:pt x="594" y="1986"/>
                      <a:pt x="708" y="1849"/>
                      <a:pt x="800" y="1712"/>
                    </a:cubicBezTo>
                    <a:cubicBezTo>
                      <a:pt x="663" y="1142"/>
                      <a:pt x="526" y="571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47"/>
              <p:cNvSpPr/>
              <p:nvPr/>
            </p:nvSpPr>
            <p:spPr>
              <a:xfrm>
                <a:off x="3523250" y="1194375"/>
                <a:ext cx="217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809" extrusionOk="0">
                    <a:moveTo>
                      <a:pt x="411" y="1"/>
                    </a:moveTo>
                    <a:cubicBezTo>
                      <a:pt x="274" y="46"/>
                      <a:pt x="137" y="115"/>
                      <a:pt x="0" y="161"/>
                    </a:cubicBezTo>
                    <a:cubicBezTo>
                      <a:pt x="206" y="1028"/>
                      <a:pt x="388" y="1918"/>
                      <a:pt x="480" y="2808"/>
                    </a:cubicBezTo>
                    <a:cubicBezTo>
                      <a:pt x="617" y="2717"/>
                      <a:pt x="731" y="2603"/>
                      <a:pt x="868" y="2512"/>
                    </a:cubicBezTo>
                    <a:cubicBezTo>
                      <a:pt x="776" y="1667"/>
                      <a:pt x="571" y="822"/>
                      <a:pt x="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7" name="Google Shape;5697;p47"/>
              <p:cNvSpPr/>
              <p:nvPr/>
            </p:nvSpPr>
            <p:spPr>
              <a:xfrm>
                <a:off x="3485000" y="1208650"/>
                <a:ext cx="200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219" extrusionOk="0">
                    <a:moveTo>
                      <a:pt x="389" y="0"/>
                    </a:moveTo>
                    <a:cubicBezTo>
                      <a:pt x="252" y="46"/>
                      <a:pt x="115" y="92"/>
                      <a:pt x="1" y="115"/>
                    </a:cubicBezTo>
                    <a:cubicBezTo>
                      <a:pt x="184" y="1142"/>
                      <a:pt x="321" y="2169"/>
                      <a:pt x="389" y="3219"/>
                    </a:cubicBezTo>
                    <a:cubicBezTo>
                      <a:pt x="526" y="3150"/>
                      <a:pt x="663" y="3082"/>
                      <a:pt x="800" y="2991"/>
                    </a:cubicBezTo>
                    <a:cubicBezTo>
                      <a:pt x="731" y="1986"/>
                      <a:pt x="594" y="98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8" name="Google Shape;5698;p47"/>
              <p:cNvSpPr/>
              <p:nvPr/>
            </p:nvSpPr>
            <p:spPr>
              <a:xfrm>
                <a:off x="2804250" y="1316500"/>
                <a:ext cx="200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62" extrusionOk="0">
                    <a:moveTo>
                      <a:pt x="320" y="0"/>
                    </a:moveTo>
                    <a:cubicBezTo>
                      <a:pt x="206" y="115"/>
                      <a:pt x="92" y="206"/>
                      <a:pt x="0" y="343"/>
                    </a:cubicBezTo>
                    <a:cubicBezTo>
                      <a:pt x="137" y="708"/>
                      <a:pt x="297" y="1073"/>
                      <a:pt x="434" y="1461"/>
                    </a:cubicBezTo>
                    <a:cubicBezTo>
                      <a:pt x="548" y="1393"/>
                      <a:pt x="685" y="1301"/>
                      <a:pt x="799" y="1233"/>
                    </a:cubicBezTo>
                    <a:cubicBezTo>
                      <a:pt x="640" y="822"/>
                      <a:pt x="480" y="411"/>
                      <a:pt x="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9" name="Google Shape;5699;p47"/>
              <p:cNvSpPr/>
              <p:nvPr/>
            </p:nvSpPr>
            <p:spPr>
              <a:xfrm>
                <a:off x="2832200" y="1293100"/>
                <a:ext cx="205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781" extrusionOk="0">
                    <a:moveTo>
                      <a:pt x="343" y="1"/>
                    </a:moveTo>
                    <a:cubicBezTo>
                      <a:pt x="229" y="92"/>
                      <a:pt x="115" y="160"/>
                      <a:pt x="1" y="252"/>
                    </a:cubicBezTo>
                    <a:cubicBezTo>
                      <a:pt x="161" y="754"/>
                      <a:pt x="298" y="1256"/>
                      <a:pt x="435" y="1781"/>
                    </a:cubicBezTo>
                    <a:cubicBezTo>
                      <a:pt x="571" y="1712"/>
                      <a:pt x="686" y="1644"/>
                      <a:pt x="823" y="1575"/>
                    </a:cubicBezTo>
                    <a:cubicBezTo>
                      <a:pt x="686" y="1051"/>
                      <a:pt x="526" y="526"/>
                      <a:pt x="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0" name="Google Shape;5700;p47"/>
              <p:cNvSpPr/>
              <p:nvPr/>
            </p:nvSpPr>
            <p:spPr>
              <a:xfrm>
                <a:off x="2884125" y="1265150"/>
                <a:ext cx="154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101" extrusionOk="0">
                    <a:moveTo>
                      <a:pt x="389" y="0"/>
                    </a:moveTo>
                    <a:cubicBezTo>
                      <a:pt x="252" y="46"/>
                      <a:pt x="138" y="114"/>
                      <a:pt x="1" y="160"/>
                    </a:cubicBezTo>
                    <a:cubicBezTo>
                      <a:pt x="69" y="822"/>
                      <a:pt x="161" y="1461"/>
                      <a:pt x="206" y="2100"/>
                    </a:cubicBezTo>
                    <a:cubicBezTo>
                      <a:pt x="343" y="2054"/>
                      <a:pt x="480" y="2009"/>
                      <a:pt x="617" y="1986"/>
                    </a:cubicBezTo>
                    <a:cubicBezTo>
                      <a:pt x="572" y="1324"/>
                      <a:pt x="457" y="66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1" name="Google Shape;5701;p47"/>
              <p:cNvSpPr/>
              <p:nvPr/>
            </p:nvSpPr>
            <p:spPr>
              <a:xfrm>
                <a:off x="2950325" y="1245175"/>
                <a:ext cx="137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375" extrusionOk="0">
                    <a:moveTo>
                      <a:pt x="412" y="0"/>
                    </a:moveTo>
                    <a:cubicBezTo>
                      <a:pt x="275" y="23"/>
                      <a:pt x="138" y="46"/>
                      <a:pt x="1" y="92"/>
                    </a:cubicBezTo>
                    <a:cubicBezTo>
                      <a:pt x="69" y="845"/>
                      <a:pt x="115" y="1598"/>
                      <a:pt x="138" y="2374"/>
                    </a:cubicBezTo>
                    <a:cubicBezTo>
                      <a:pt x="275" y="2351"/>
                      <a:pt x="412" y="2351"/>
                      <a:pt x="548" y="2328"/>
                    </a:cubicBezTo>
                    <a:cubicBezTo>
                      <a:pt x="526" y="1552"/>
                      <a:pt x="480" y="776"/>
                      <a:pt x="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47"/>
              <p:cNvSpPr/>
              <p:nvPr/>
            </p:nvSpPr>
            <p:spPr>
              <a:xfrm>
                <a:off x="3055325" y="1230900"/>
                <a:ext cx="14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128" extrusionOk="0">
                    <a:moveTo>
                      <a:pt x="594" y="1"/>
                    </a:moveTo>
                    <a:lnTo>
                      <a:pt x="594" y="1"/>
                    </a:lnTo>
                    <a:cubicBezTo>
                      <a:pt x="457" y="23"/>
                      <a:pt x="320" y="23"/>
                      <a:pt x="183" y="23"/>
                    </a:cubicBezTo>
                    <a:cubicBezTo>
                      <a:pt x="115" y="1051"/>
                      <a:pt x="69" y="2055"/>
                      <a:pt x="1" y="3082"/>
                    </a:cubicBezTo>
                    <a:cubicBezTo>
                      <a:pt x="137" y="3105"/>
                      <a:pt x="274" y="3105"/>
                      <a:pt x="411" y="3128"/>
                    </a:cubicBezTo>
                    <a:cubicBezTo>
                      <a:pt x="480" y="2101"/>
                      <a:pt x="548" y="1051"/>
                      <a:pt x="5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47"/>
            <p:cNvGrpSpPr/>
            <p:nvPr/>
          </p:nvGrpSpPr>
          <p:grpSpPr>
            <a:xfrm rot="-900140" flipH="1">
              <a:off x="3175478" y="4387479"/>
              <a:ext cx="845778" cy="275683"/>
              <a:chOff x="2758600" y="1123050"/>
              <a:chExt cx="873650" cy="284775"/>
            </a:xfrm>
          </p:grpSpPr>
          <p:sp>
            <p:nvSpPr>
              <p:cNvPr id="5704" name="Google Shape;5704;p47"/>
              <p:cNvSpPr/>
              <p:nvPr/>
            </p:nvSpPr>
            <p:spPr>
              <a:xfrm>
                <a:off x="2758600" y="1123050"/>
                <a:ext cx="873650" cy="284775"/>
              </a:xfrm>
              <a:custGeom>
                <a:avLst/>
                <a:gdLst/>
                <a:ahLst/>
                <a:cxnLst/>
                <a:rect l="l" t="t" r="r" b="b"/>
                <a:pathLst>
                  <a:path w="34946" h="11391" extrusionOk="0">
                    <a:moveTo>
                      <a:pt x="34946" y="1"/>
                    </a:moveTo>
                    <a:cubicBezTo>
                      <a:pt x="34944" y="9"/>
                      <a:pt x="34942" y="18"/>
                      <a:pt x="34940" y="26"/>
                    </a:cubicBezTo>
                    <a:lnTo>
                      <a:pt x="34940" y="26"/>
                    </a:lnTo>
                    <a:cubicBezTo>
                      <a:pt x="34942" y="18"/>
                      <a:pt x="34944" y="9"/>
                      <a:pt x="34946" y="1"/>
                    </a:cubicBezTo>
                    <a:close/>
                    <a:moveTo>
                      <a:pt x="34940" y="26"/>
                    </a:moveTo>
                    <a:cubicBezTo>
                      <a:pt x="34817" y="518"/>
                      <a:pt x="34388" y="966"/>
                      <a:pt x="33827" y="1370"/>
                    </a:cubicBezTo>
                    <a:cubicBezTo>
                      <a:pt x="33713" y="1461"/>
                      <a:pt x="33576" y="1553"/>
                      <a:pt x="33462" y="1621"/>
                    </a:cubicBezTo>
                    <a:cubicBezTo>
                      <a:pt x="33188" y="1804"/>
                      <a:pt x="32892" y="1964"/>
                      <a:pt x="32595" y="2123"/>
                    </a:cubicBezTo>
                    <a:cubicBezTo>
                      <a:pt x="32481" y="2192"/>
                      <a:pt x="32344" y="2237"/>
                      <a:pt x="32207" y="2306"/>
                    </a:cubicBezTo>
                    <a:cubicBezTo>
                      <a:pt x="31796" y="2511"/>
                      <a:pt x="31362" y="2694"/>
                      <a:pt x="30997" y="2854"/>
                    </a:cubicBezTo>
                    <a:cubicBezTo>
                      <a:pt x="30860" y="2899"/>
                      <a:pt x="30723" y="2968"/>
                      <a:pt x="30586" y="3014"/>
                    </a:cubicBezTo>
                    <a:cubicBezTo>
                      <a:pt x="30427" y="3059"/>
                      <a:pt x="30290" y="3128"/>
                      <a:pt x="30175" y="3173"/>
                    </a:cubicBezTo>
                    <a:cubicBezTo>
                      <a:pt x="29924" y="3265"/>
                      <a:pt x="29696" y="3333"/>
                      <a:pt x="29445" y="3424"/>
                    </a:cubicBezTo>
                    <a:cubicBezTo>
                      <a:pt x="29308" y="3470"/>
                      <a:pt x="29171" y="3516"/>
                      <a:pt x="29057" y="3539"/>
                    </a:cubicBezTo>
                    <a:lnTo>
                      <a:pt x="29034" y="3539"/>
                    </a:lnTo>
                    <a:cubicBezTo>
                      <a:pt x="26788" y="4204"/>
                      <a:pt x="24456" y="4367"/>
                      <a:pt x="22102" y="4367"/>
                    </a:cubicBezTo>
                    <a:cubicBezTo>
                      <a:pt x="19833" y="4367"/>
                      <a:pt x="17543" y="4216"/>
                      <a:pt x="15288" y="4216"/>
                    </a:cubicBezTo>
                    <a:cubicBezTo>
                      <a:pt x="14748" y="4216"/>
                      <a:pt x="14209" y="4224"/>
                      <a:pt x="13673" y="4246"/>
                    </a:cubicBezTo>
                    <a:cubicBezTo>
                      <a:pt x="13285" y="4269"/>
                      <a:pt x="12874" y="4292"/>
                      <a:pt x="12463" y="4315"/>
                    </a:cubicBezTo>
                    <a:cubicBezTo>
                      <a:pt x="12326" y="4337"/>
                      <a:pt x="12189" y="4337"/>
                      <a:pt x="12052" y="4337"/>
                    </a:cubicBezTo>
                    <a:cubicBezTo>
                      <a:pt x="10751" y="4429"/>
                      <a:pt x="9404" y="4589"/>
                      <a:pt x="8081" y="4885"/>
                    </a:cubicBezTo>
                    <a:cubicBezTo>
                      <a:pt x="7944" y="4908"/>
                      <a:pt x="7807" y="4931"/>
                      <a:pt x="7670" y="4977"/>
                    </a:cubicBezTo>
                    <a:cubicBezTo>
                      <a:pt x="6894" y="5159"/>
                      <a:pt x="6140" y="5387"/>
                      <a:pt x="5410" y="5684"/>
                    </a:cubicBezTo>
                    <a:cubicBezTo>
                      <a:pt x="5273" y="5730"/>
                      <a:pt x="5159" y="5798"/>
                      <a:pt x="5022" y="5844"/>
                    </a:cubicBezTo>
                    <a:cubicBezTo>
                      <a:pt x="4406" y="6118"/>
                      <a:pt x="3835" y="6437"/>
                      <a:pt x="3287" y="6803"/>
                    </a:cubicBezTo>
                    <a:cubicBezTo>
                      <a:pt x="3173" y="6894"/>
                      <a:pt x="3059" y="6962"/>
                      <a:pt x="2945" y="7054"/>
                    </a:cubicBezTo>
                    <a:cubicBezTo>
                      <a:pt x="2648" y="7259"/>
                      <a:pt x="2397" y="7487"/>
                      <a:pt x="2146" y="7738"/>
                    </a:cubicBezTo>
                    <a:cubicBezTo>
                      <a:pt x="2032" y="7853"/>
                      <a:pt x="1918" y="7944"/>
                      <a:pt x="1826" y="8081"/>
                    </a:cubicBezTo>
                    <a:cubicBezTo>
                      <a:pt x="1438" y="8492"/>
                      <a:pt x="1096" y="8948"/>
                      <a:pt x="799" y="9450"/>
                    </a:cubicBezTo>
                    <a:cubicBezTo>
                      <a:pt x="457" y="10067"/>
                      <a:pt x="183" y="10706"/>
                      <a:pt x="0" y="11390"/>
                    </a:cubicBezTo>
                    <a:cubicBezTo>
                      <a:pt x="297" y="10569"/>
                      <a:pt x="1256" y="9815"/>
                      <a:pt x="2260" y="9199"/>
                    </a:cubicBezTo>
                    <a:cubicBezTo>
                      <a:pt x="2374" y="9131"/>
                      <a:pt x="2511" y="9039"/>
                      <a:pt x="2625" y="8971"/>
                    </a:cubicBezTo>
                    <a:cubicBezTo>
                      <a:pt x="2876" y="8834"/>
                      <a:pt x="3127" y="8697"/>
                      <a:pt x="3379" y="8583"/>
                    </a:cubicBezTo>
                    <a:cubicBezTo>
                      <a:pt x="3515" y="8514"/>
                      <a:pt x="3630" y="8446"/>
                      <a:pt x="3767" y="8377"/>
                    </a:cubicBezTo>
                    <a:cubicBezTo>
                      <a:pt x="4109" y="8218"/>
                      <a:pt x="4428" y="8081"/>
                      <a:pt x="4680" y="7989"/>
                    </a:cubicBezTo>
                    <a:cubicBezTo>
                      <a:pt x="4862" y="7898"/>
                      <a:pt x="5045" y="7853"/>
                      <a:pt x="5227" y="7784"/>
                    </a:cubicBezTo>
                    <a:cubicBezTo>
                      <a:pt x="5364" y="7738"/>
                      <a:pt x="5501" y="7693"/>
                      <a:pt x="5638" y="7670"/>
                    </a:cubicBezTo>
                    <a:cubicBezTo>
                      <a:pt x="6369" y="7442"/>
                      <a:pt x="7076" y="7328"/>
                      <a:pt x="7807" y="7259"/>
                    </a:cubicBezTo>
                    <a:cubicBezTo>
                      <a:pt x="7944" y="7236"/>
                      <a:pt x="8081" y="7236"/>
                      <a:pt x="8217" y="7213"/>
                    </a:cubicBezTo>
                    <a:cubicBezTo>
                      <a:pt x="8495" y="7198"/>
                      <a:pt x="8772" y="7190"/>
                      <a:pt x="9050" y="7190"/>
                    </a:cubicBezTo>
                    <a:cubicBezTo>
                      <a:pt x="9983" y="7190"/>
                      <a:pt x="10920" y="7273"/>
                      <a:pt x="11870" y="7396"/>
                    </a:cubicBezTo>
                    <a:cubicBezTo>
                      <a:pt x="12006" y="7419"/>
                      <a:pt x="12143" y="7419"/>
                      <a:pt x="12280" y="7442"/>
                    </a:cubicBezTo>
                    <a:cubicBezTo>
                      <a:pt x="14129" y="7716"/>
                      <a:pt x="16001" y="8104"/>
                      <a:pt x="17850" y="8332"/>
                    </a:cubicBezTo>
                    <a:cubicBezTo>
                      <a:pt x="18774" y="8440"/>
                      <a:pt x="19743" y="8498"/>
                      <a:pt x="20729" y="8498"/>
                    </a:cubicBezTo>
                    <a:cubicBezTo>
                      <a:pt x="23710" y="8498"/>
                      <a:pt x="26855" y="7964"/>
                      <a:pt x="29445" y="6643"/>
                    </a:cubicBezTo>
                    <a:cubicBezTo>
                      <a:pt x="29582" y="6574"/>
                      <a:pt x="29719" y="6506"/>
                      <a:pt x="29856" y="6415"/>
                    </a:cubicBezTo>
                    <a:cubicBezTo>
                      <a:pt x="30267" y="6186"/>
                      <a:pt x="30678" y="5935"/>
                      <a:pt x="31066" y="5661"/>
                    </a:cubicBezTo>
                    <a:cubicBezTo>
                      <a:pt x="31203" y="5570"/>
                      <a:pt x="31317" y="5456"/>
                      <a:pt x="31454" y="5365"/>
                    </a:cubicBezTo>
                    <a:cubicBezTo>
                      <a:pt x="31887" y="5022"/>
                      <a:pt x="32298" y="4634"/>
                      <a:pt x="32686" y="4223"/>
                    </a:cubicBezTo>
                    <a:cubicBezTo>
                      <a:pt x="32800" y="4109"/>
                      <a:pt x="32914" y="3972"/>
                      <a:pt x="33006" y="3835"/>
                    </a:cubicBezTo>
                    <a:cubicBezTo>
                      <a:pt x="33280" y="3539"/>
                      <a:pt x="33485" y="3242"/>
                      <a:pt x="33713" y="2899"/>
                    </a:cubicBezTo>
                    <a:cubicBezTo>
                      <a:pt x="33827" y="2717"/>
                      <a:pt x="33919" y="2534"/>
                      <a:pt x="34033" y="2352"/>
                    </a:cubicBezTo>
                    <a:cubicBezTo>
                      <a:pt x="34417" y="1651"/>
                      <a:pt x="34734" y="883"/>
                      <a:pt x="34940" y="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47"/>
              <p:cNvSpPr/>
              <p:nvPr/>
            </p:nvSpPr>
            <p:spPr>
              <a:xfrm>
                <a:off x="3595150" y="1157300"/>
                <a:ext cx="142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1530" extrusionOk="0">
                    <a:moveTo>
                      <a:pt x="365" y="0"/>
                    </a:moveTo>
                    <a:cubicBezTo>
                      <a:pt x="251" y="91"/>
                      <a:pt x="114" y="183"/>
                      <a:pt x="0" y="251"/>
                    </a:cubicBezTo>
                    <a:cubicBezTo>
                      <a:pt x="69" y="685"/>
                      <a:pt x="160" y="1119"/>
                      <a:pt x="251" y="1529"/>
                    </a:cubicBezTo>
                    <a:cubicBezTo>
                      <a:pt x="365" y="1347"/>
                      <a:pt x="457" y="1164"/>
                      <a:pt x="571" y="982"/>
                    </a:cubicBezTo>
                    <a:cubicBezTo>
                      <a:pt x="502" y="662"/>
                      <a:pt x="434" y="343"/>
                      <a:pt x="365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47"/>
              <p:cNvSpPr/>
              <p:nvPr/>
            </p:nvSpPr>
            <p:spPr>
              <a:xfrm>
                <a:off x="3563750" y="1176125"/>
                <a:ext cx="2000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2101" extrusionOk="0">
                    <a:moveTo>
                      <a:pt x="389" y="0"/>
                    </a:moveTo>
                    <a:cubicBezTo>
                      <a:pt x="275" y="69"/>
                      <a:pt x="138" y="114"/>
                      <a:pt x="1" y="183"/>
                    </a:cubicBezTo>
                    <a:cubicBezTo>
                      <a:pt x="161" y="822"/>
                      <a:pt x="320" y="1461"/>
                      <a:pt x="480" y="2100"/>
                    </a:cubicBezTo>
                    <a:cubicBezTo>
                      <a:pt x="594" y="1986"/>
                      <a:pt x="708" y="1849"/>
                      <a:pt x="800" y="1712"/>
                    </a:cubicBezTo>
                    <a:cubicBezTo>
                      <a:pt x="663" y="1142"/>
                      <a:pt x="526" y="571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47"/>
              <p:cNvSpPr/>
              <p:nvPr/>
            </p:nvSpPr>
            <p:spPr>
              <a:xfrm>
                <a:off x="3523250" y="1194375"/>
                <a:ext cx="21700" cy="702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2809" extrusionOk="0">
                    <a:moveTo>
                      <a:pt x="411" y="1"/>
                    </a:moveTo>
                    <a:cubicBezTo>
                      <a:pt x="274" y="46"/>
                      <a:pt x="137" y="115"/>
                      <a:pt x="0" y="161"/>
                    </a:cubicBezTo>
                    <a:cubicBezTo>
                      <a:pt x="206" y="1028"/>
                      <a:pt x="388" y="1918"/>
                      <a:pt x="480" y="2808"/>
                    </a:cubicBezTo>
                    <a:cubicBezTo>
                      <a:pt x="617" y="2717"/>
                      <a:pt x="731" y="2603"/>
                      <a:pt x="868" y="2512"/>
                    </a:cubicBezTo>
                    <a:cubicBezTo>
                      <a:pt x="776" y="1667"/>
                      <a:pt x="571" y="822"/>
                      <a:pt x="4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47"/>
              <p:cNvSpPr/>
              <p:nvPr/>
            </p:nvSpPr>
            <p:spPr>
              <a:xfrm>
                <a:off x="3485000" y="1208650"/>
                <a:ext cx="20000" cy="804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3219" extrusionOk="0">
                    <a:moveTo>
                      <a:pt x="389" y="0"/>
                    </a:moveTo>
                    <a:cubicBezTo>
                      <a:pt x="252" y="46"/>
                      <a:pt x="115" y="92"/>
                      <a:pt x="1" y="115"/>
                    </a:cubicBezTo>
                    <a:cubicBezTo>
                      <a:pt x="184" y="1142"/>
                      <a:pt x="321" y="2169"/>
                      <a:pt x="389" y="3219"/>
                    </a:cubicBezTo>
                    <a:cubicBezTo>
                      <a:pt x="526" y="3150"/>
                      <a:pt x="663" y="3082"/>
                      <a:pt x="800" y="2991"/>
                    </a:cubicBezTo>
                    <a:cubicBezTo>
                      <a:pt x="731" y="1986"/>
                      <a:pt x="594" y="98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47"/>
              <p:cNvSpPr/>
              <p:nvPr/>
            </p:nvSpPr>
            <p:spPr>
              <a:xfrm>
                <a:off x="2804250" y="1316500"/>
                <a:ext cx="20000" cy="36550"/>
              </a:xfrm>
              <a:custGeom>
                <a:avLst/>
                <a:gdLst/>
                <a:ahLst/>
                <a:cxnLst/>
                <a:rect l="l" t="t" r="r" b="b"/>
                <a:pathLst>
                  <a:path w="800" h="1462" extrusionOk="0">
                    <a:moveTo>
                      <a:pt x="320" y="0"/>
                    </a:moveTo>
                    <a:cubicBezTo>
                      <a:pt x="206" y="115"/>
                      <a:pt x="92" y="206"/>
                      <a:pt x="0" y="343"/>
                    </a:cubicBezTo>
                    <a:cubicBezTo>
                      <a:pt x="137" y="708"/>
                      <a:pt x="297" y="1073"/>
                      <a:pt x="434" y="1461"/>
                    </a:cubicBezTo>
                    <a:cubicBezTo>
                      <a:pt x="548" y="1393"/>
                      <a:pt x="685" y="1301"/>
                      <a:pt x="799" y="1233"/>
                    </a:cubicBezTo>
                    <a:cubicBezTo>
                      <a:pt x="640" y="822"/>
                      <a:pt x="480" y="411"/>
                      <a:pt x="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47"/>
              <p:cNvSpPr/>
              <p:nvPr/>
            </p:nvSpPr>
            <p:spPr>
              <a:xfrm>
                <a:off x="2832200" y="1293100"/>
                <a:ext cx="20575" cy="44525"/>
              </a:xfrm>
              <a:custGeom>
                <a:avLst/>
                <a:gdLst/>
                <a:ahLst/>
                <a:cxnLst/>
                <a:rect l="l" t="t" r="r" b="b"/>
                <a:pathLst>
                  <a:path w="823" h="1781" extrusionOk="0">
                    <a:moveTo>
                      <a:pt x="343" y="1"/>
                    </a:moveTo>
                    <a:cubicBezTo>
                      <a:pt x="229" y="92"/>
                      <a:pt x="115" y="160"/>
                      <a:pt x="1" y="252"/>
                    </a:cubicBezTo>
                    <a:cubicBezTo>
                      <a:pt x="161" y="754"/>
                      <a:pt x="298" y="1256"/>
                      <a:pt x="435" y="1781"/>
                    </a:cubicBezTo>
                    <a:cubicBezTo>
                      <a:pt x="571" y="1712"/>
                      <a:pt x="686" y="1644"/>
                      <a:pt x="823" y="1575"/>
                    </a:cubicBezTo>
                    <a:cubicBezTo>
                      <a:pt x="686" y="1051"/>
                      <a:pt x="526" y="526"/>
                      <a:pt x="3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47"/>
              <p:cNvSpPr/>
              <p:nvPr/>
            </p:nvSpPr>
            <p:spPr>
              <a:xfrm>
                <a:off x="2884125" y="1265150"/>
                <a:ext cx="15450" cy="5252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2101" extrusionOk="0">
                    <a:moveTo>
                      <a:pt x="389" y="0"/>
                    </a:moveTo>
                    <a:cubicBezTo>
                      <a:pt x="252" y="46"/>
                      <a:pt x="138" y="114"/>
                      <a:pt x="1" y="160"/>
                    </a:cubicBezTo>
                    <a:cubicBezTo>
                      <a:pt x="69" y="822"/>
                      <a:pt x="161" y="1461"/>
                      <a:pt x="206" y="2100"/>
                    </a:cubicBezTo>
                    <a:cubicBezTo>
                      <a:pt x="343" y="2054"/>
                      <a:pt x="480" y="2009"/>
                      <a:pt x="617" y="1986"/>
                    </a:cubicBezTo>
                    <a:cubicBezTo>
                      <a:pt x="572" y="1324"/>
                      <a:pt x="457" y="662"/>
                      <a:pt x="3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47"/>
              <p:cNvSpPr/>
              <p:nvPr/>
            </p:nvSpPr>
            <p:spPr>
              <a:xfrm>
                <a:off x="2950325" y="1245175"/>
                <a:ext cx="137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2375" extrusionOk="0">
                    <a:moveTo>
                      <a:pt x="412" y="0"/>
                    </a:moveTo>
                    <a:cubicBezTo>
                      <a:pt x="275" y="23"/>
                      <a:pt x="138" y="46"/>
                      <a:pt x="1" y="92"/>
                    </a:cubicBezTo>
                    <a:cubicBezTo>
                      <a:pt x="69" y="845"/>
                      <a:pt x="115" y="1598"/>
                      <a:pt x="138" y="2374"/>
                    </a:cubicBezTo>
                    <a:cubicBezTo>
                      <a:pt x="275" y="2351"/>
                      <a:pt x="412" y="2351"/>
                      <a:pt x="548" y="2328"/>
                    </a:cubicBezTo>
                    <a:cubicBezTo>
                      <a:pt x="526" y="1552"/>
                      <a:pt x="480" y="776"/>
                      <a:pt x="4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47"/>
              <p:cNvSpPr/>
              <p:nvPr/>
            </p:nvSpPr>
            <p:spPr>
              <a:xfrm>
                <a:off x="3055325" y="1230900"/>
                <a:ext cx="14850" cy="78200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128" extrusionOk="0">
                    <a:moveTo>
                      <a:pt x="594" y="1"/>
                    </a:moveTo>
                    <a:lnTo>
                      <a:pt x="594" y="1"/>
                    </a:lnTo>
                    <a:cubicBezTo>
                      <a:pt x="457" y="23"/>
                      <a:pt x="320" y="23"/>
                      <a:pt x="183" y="23"/>
                    </a:cubicBezTo>
                    <a:cubicBezTo>
                      <a:pt x="115" y="1051"/>
                      <a:pt x="69" y="2055"/>
                      <a:pt x="1" y="3082"/>
                    </a:cubicBezTo>
                    <a:cubicBezTo>
                      <a:pt x="137" y="3105"/>
                      <a:pt x="274" y="3105"/>
                      <a:pt x="411" y="3128"/>
                    </a:cubicBezTo>
                    <a:cubicBezTo>
                      <a:pt x="480" y="2101"/>
                      <a:pt x="548" y="1051"/>
                      <a:pt x="5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14" name="Google Shape;5714;p47"/>
            <p:cNvGrpSpPr/>
            <p:nvPr/>
          </p:nvGrpSpPr>
          <p:grpSpPr>
            <a:xfrm>
              <a:off x="2911775" y="4341076"/>
              <a:ext cx="484492" cy="524837"/>
              <a:chOff x="3107925" y="764425"/>
              <a:chExt cx="820200" cy="888500"/>
            </a:xfrm>
          </p:grpSpPr>
          <p:sp>
            <p:nvSpPr>
              <p:cNvPr id="5715" name="Google Shape;5715;p47"/>
              <p:cNvSpPr/>
              <p:nvPr/>
            </p:nvSpPr>
            <p:spPr>
              <a:xfrm>
                <a:off x="3139250" y="1071450"/>
                <a:ext cx="356550" cy="581475"/>
              </a:xfrm>
              <a:custGeom>
                <a:avLst/>
                <a:gdLst/>
                <a:ahLst/>
                <a:cxnLst/>
                <a:rect l="l" t="t" r="r" b="b"/>
                <a:pathLst>
                  <a:path w="14262" h="23259" extrusionOk="0">
                    <a:moveTo>
                      <a:pt x="12281" y="1"/>
                    </a:moveTo>
                    <a:cubicBezTo>
                      <a:pt x="12281" y="1"/>
                      <a:pt x="11103" y="2507"/>
                      <a:pt x="9299" y="5765"/>
                    </a:cubicBezTo>
                    <a:cubicBezTo>
                      <a:pt x="6893" y="10101"/>
                      <a:pt x="3359" y="15815"/>
                      <a:pt x="0" y="18672"/>
                    </a:cubicBezTo>
                    <a:cubicBezTo>
                      <a:pt x="0" y="18672"/>
                      <a:pt x="3885" y="18121"/>
                      <a:pt x="6141" y="16692"/>
                    </a:cubicBezTo>
                    <a:lnTo>
                      <a:pt x="6141" y="23259"/>
                    </a:lnTo>
                    <a:cubicBezTo>
                      <a:pt x="6141" y="23259"/>
                      <a:pt x="11404" y="18221"/>
                      <a:pt x="13459" y="7394"/>
                    </a:cubicBezTo>
                    <a:cubicBezTo>
                      <a:pt x="13735" y="6066"/>
                      <a:pt x="13935" y="4637"/>
                      <a:pt x="14061" y="3108"/>
                    </a:cubicBezTo>
                    <a:cubicBezTo>
                      <a:pt x="14161" y="2231"/>
                      <a:pt x="14211" y="1304"/>
                      <a:pt x="14261" y="326"/>
                    </a:cubicBezTo>
                    <a:lnTo>
                      <a:pt x="13559" y="201"/>
                    </a:lnTo>
                    <a:lnTo>
                      <a:pt x="122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47"/>
              <p:cNvSpPr/>
              <p:nvPr/>
            </p:nvSpPr>
            <p:spPr>
              <a:xfrm>
                <a:off x="3477600" y="1061425"/>
                <a:ext cx="404150" cy="561425"/>
              </a:xfrm>
              <a:custGeom>
                <a:avLst/>
                <a:gdLst/>
                <a:ahLst/>
                <a:cxnLst/>
                <a:rect l="l" t="t" r="r" b="b"/>
                <a:pathLst>
                  <a:path w="16166" h="22457" extrusionOk="0">
                    <a:moveTo>
                      <a:pt x="1930" y="1"/>
                    </a:moveTo>
                    <a:lnTo>
                      <a:pt x="0" y="552"/>
                    </a:lnTo>
                    <a:cubicBezTo>
                      <a:pt x="0" y="577"/>
                      <a:pt x="0" y="602"/>
                      <a:pt x="25" y="602"/>
                    </a:cubicBezTo>
                    <a:cubicBezTo>
                      <a:pt x="176" y="1630"/>
                      <a:pt x="326" y="2582"/>
                      <a:pt x="527" y="3509"/>
                    </a:cubicBezTo>
                    <a:cubicBezTo>
                      <a:pt x="852" y="5063"/>
                      <a:pt x="1253" y="6517"/>
                      <a:pt x="1679" y="7870"/>
                    </a:cubicBezTo>
                    <a:cubicBezTo>
                      <a:pt x="4938" y="18121"/>
                      <a:pt x="10577" y="22457"/>
                      <a:pt x="10577" y="22457"/>
                    </a:cubicBezTo>
                    <a:lnTo>
                      <a:pt x="9850" y="15915"/>
                    </a:lnTo>
                    <a:lnTo>
                      <a:pt x="9850" y="15915"/>
                    </a:lnTo>
                    <a:cubicBezTo>
                      <a:pt x="12256" y="17093"/>
                      <a:pt x="16166" y="17219"/>
                      <a:pt x="16166" y="17219"/>
                    </a:cubicBezTo>
                    <a:cubicBezTo>
                      <a:pt x="12933" y="15038"/>
                      <a:pt x="9349" y="10652"/>
                      <a:pt x="6567" y="6868"/>
                    </a:cubicBezTo>
                    <a:cubicBezTo>
                      <a:pt x="3860" y="3158"/>
                      <a:pt x="1930" y="1"/>
                      <a:pt x="19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47"/>
              <p:cNvSpPr/>
              <p:nvPr/>
            </p:nvSpPr>
            <p:spPr>
              <a:xfrm>
                <a:off x="3371700" y="1061425"/>
                <a:ext cx="270075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10803" h="7871" extrusionOk="0">
                    <a:moveTo>
                      <a:pt x="6166" y="1"/>
                    </a:moveTo>
                    <a:lnTo>
                      <a:pt x="4236" y="552"/>
                    </a:lnTo>
                    <a:cubicBezTo>
                      <a:pt x="4236" y="573"/>
                      <a:pt x="4236" y="595"/>
                      <a:pt x="4252" y="601"/>
                    </a:cubicBezTo>
                    <a:lnTo>
                      <a:pt x="4252" y="601"/>
                    </a:lnTo>
                    <a:lnTo>
                      <a:pt x="2983" y="402"/>
                    </a:lnTo>
                    <a:cubicBezTo>
                      <a:pt x="2983" y="402"/>
                      <a:pt x="1805" y="2908"/>
                      <a:pt x="1" y="6166"/>
                    </a:cubicBezTo>
                    <a:cubicBezTo>
                      <a:pt x="828" y="6793"/>
                      <a:pt x="2181" y="7569"/>
                      <a:pt x="4161" y="7795"/>
                    </a:cubicBezTo>
                    <a:cubicBezTo>
                      <a:pt x="4437" y="6467"/>
                      <a:pt x="4637" y="5038"/>
                      <a:pt x="4763" y="3509"/>
                    </a:cubicBezTo>
                    <a:cubicBezTo>
                      <a:pt x="5088" y="5063"/>
                      <a:pt x="5489" y="6517"/>
                      <a:pt x="5915" y="7870"/>
                    </a:cubicBezTo>
                    <a:cubicBezTo>
                      <a:pt x="7294" y="7820"/>
                      <a:pt x="8923" y="7544"/>
                      <a:pt x="10803" y="6868"/>
                    </a:cubicBezTo>
                    <a:cubicBezTo>
                      <a:pt x="8096" y="3158"/>
                      <a:pt x="6166" y="1"/>
                      <a:pt x="6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47"/>
              <p:cNvSpPr/>
              <p:nvPr/>
            </p:nvSpPr>
            <p:spPr>
              <a:xfrm>
                <a:off x="3107925" y="786775"/>
                <a:ext cx="387875" cy="300375"/>
              </a:xfrm>
              <a:custGeom>
                <a:avLst/>
                <a:gdLst/>
                <a:ahLst/>
                <a:cxnLst/>
                <a:rect l="l" t="t" r="r" b="b"/>
                <a:pathLst>
                  <a:path w="15515" h="12015" extrusionOk="0">
                    <a:moveTo>
                      <a:pt x="3149" y="0"/>
                    </a:moveTo>
                    <a:cubicBezTo>
                      <a:pt x="3019" y="0"/>
                      <a:pt x="2889" y="3"/>
                      <a:pt x="2757" y="9"/>
                    </a:cubicBezTo>
                    <a:cubicBezTo>
                      <a:pt x="1128" y="2039"/>
                      <a:pt x="0" y="9007"/>
                      <a:pt x="1579" y="11713"/>
                    </a:cubicBezTo>
                    <a:cubicBezTo>
                      <a:pt x="2949" y="11939"/>
                      <a:pt x="4954" y="12014"/>
                      <a:pt x="7019" y="12014"/>
                    </a:cubicBezTo>
                    <a:cubicBezTo>
                      <a:pt x="11148" y="12014"/>
                      <a:pt x="15514" y="11713"/>
                      <a:pt x="15514" y="11713"/>
                    </a:cubicBezTo>
                    <a:cubicBezTo>
                      <a:pt x="15514" y="11713"/>
                      <a:pt x="11480" y="0"/>
                      <a:pt x="31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47"/>
              <p:cNvSpPr/>
              <p:nvPr/>
            </p:nvSpPr>
            <p:spPr>
              <a:xfrm>
                <a:off x="3155375" y="1018375"/>
                <a:ext cx="319100" cy="57050"/>
              </a:xfrm>
              <a:custGeom>
                <a:avLst/>
                <a:gdLst/>
                <a:ahLst/>
                <a:cxnLst/>
                <a:rect l="l" t="t" r="r" b="b"/>
                <a:pathLst>
                  <a:path w="12764" h="2282" extrusionOk="0">
                    <a:moveTo>
                      <a:pt x="4179" y="1"/>
                    </a:moveTo>
                    <a:cubicBezTo>
                      <a:pt x="2983" y="1"/>
                      <a:pt x="1942" y="245"/>
                      <a:pt x="1285" y="895"/>
                    </a:cubicBezTo>
                    <a:cubicBezTo>
                      <a:pt x="0" y="2138"/>
                      <a:pt x="8250" y="2282"/>
                      <a:pt x="11553" y="2282"/>
                    </a:cubicBezTo>
                    <a:cubicBezTo>
                      <a:pt x="12116" y="2282"/>
                      <a:pt x="12535" y="2278"/>
                      <a:pt x="12739" y="2274"/>
                    </a:cubicBezTo>
                    <a:cubicBezTo>
                      <a:pt x="12739" y="2274"/>
                      <a:pt x="12764" y="2274"/>
                      <a:pt x="12739" y="2249"/>
                    </a:cubicBezTo>
                    <a:cubicBezTo>
                      <a:pt x="12739" y="2249"/>
                      <a:pt x="12739" y="2249"/>
                      <a:pt x="12714" y="2224"/>
                    </a:cubicBezTo>
                    <a:cubicBezTo>
                      <a:pt x="12714" y="2224"/>
                      <a:pt x="12689" y="2199"/>
                      <a:pt x="12664" y="2174"/>
                    </a:cubicBezTo>
                    <a:cubicBezTo>
                      <a:pt x="11643" y="1736"/>
                      <a:pt x="7364" y="1"/>
                      <a:pt x="41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47"/>
              <p:cNvSpPr/>
              <p:nvPr/>
            </p:nvSpPr>
            <p:spPr>
              <a:xfrm>
                <a:off x="3495775" y="764425"/>
                <a:ext cx="432350" cy="346100"/>
              </a:xfrm>
              <a:custGeom>
                <a:avLst/>
                <a:gdLst/>
                <a:ahLst/>
                <a:cxnLst/>
                <a:rect l="l" t="t" r="r" b="b"/>
                <a:pathLst>
                  <a:path w="17294" h="13844" extrusionOk="0">
                    <a:moveTo>
                      <a:pt x="14261" y="1"/>
                    </a:moveTo>
                    <a:cubicBezTo>
                      <a:pt x="4461" y="677"/>
                      <a:pt x="0" y="12607"/>
                      <a:pt x="0" y="12607"/>
                    </a:cubicBezTo>
                    <a:cubicBezTo>
                      <a:pt x="2306" y="13535"/>
                      <a:pt x="4723" y="13844"/>
                      <a:pt x="6921" y="13844"/>
                    </a:cubicBezTo>
                    <a:cubicBezTo>
                      <a:pt x="11317" y="13844"/>
                      <a:pt x="14837" y="12607"/>
                      <a:pt x="14837" y="12607"/>
                    </a:cubicBezTo>
                    <a:cubicBezTo>
                      <a:pt x="14837" y="12607"/>
                      <a:pt x="17293" y="5765"/>
                      <a:pt x="14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47"/>
              <p:cNvSpPr/>
              <p:nvPr/>
            </p:nvSpPr>
            <p:spPr>
              <a:xfrm>
                <a:off x="3537125" y="1033050"/>
                <a:ext cx="3210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2840" h="2206" extrusionOk="0">
                    <a:moveTo>
                      <a:pt x="10094" y="1"/>
                    </a:moveTo>
                    <a:cubicBezTo>
                      <a:pt x="6454" y="1"/>
                      <a:pt x="0" y="1862"/>
                      <a:pt x="0" y="1862"/>
                    </a:cubicBezTo>
                    <a:cubicBezTo>
                      <a:pt x="0" y="1862"/>
                      <a:pt x="3628" y="2206"/>
                      <a:pt x="6976" y="2206"/>
                    </a:cubicBezTo>
                    <a:cubicBezTo>
                      <a:pt x="10023" y="2206"/>
                      <a:pt x="12840" y="1921"/>
                      <a:pt x="12481" y="835"/>
                    </a:cubicBezTo>
                    <a:cubicBezTo>
                      <a:pt x="12287" y="226"/>
                      <a:pt x="11361" y="1"/>
                      <a:pt x="1009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47"/>
              <p:cNvSpPr/>
              <p:nvPr/>
            </p:nvSpPr>
            <p:spPr>
              <a:xfrm>
                <a:off x="3454400" y="1035725"/>
                <a:ext cx="82125" cy="57425"/>
              </a:xfrm>
              <a:custGeom>
                <a:avLst/>
                <a:gdLst/>
                <a:ahLst/>
                <a:cxnLst/>
                <a:rect l="l" t="t" r="r" b="b"/>
                <a:pathLst>
                  <a:path w="3285" h="2297" extrusionOk="0">
                    <a:moveTo>
                      <a:pt x="1630" y="1"/>
                    </a:moveTo>
                    <a:cubicBezTo>
                      <a:pt x="1" y="1"/>
                      <a:pt x="1" y="1780"/>
                      <a:pt x="1" y="1780"/>
                    </a:cubicBezTo>
                    <a:cubicBezTo>
                      <a:pt x="1" y="1780"/>
                      <a:pt x="737" y="2297"/>
                      <a:pt x="1699" y="2297"/>
                    </a:cubicBezTo>
                    <a:cubicBezTo>
                      <a:pt x="2191" y="2297"/>
                      <a:pt x="2742" y="2162"/>
                      <a:pt x="3284" y="1755"/>
                    </a:cubicBezTo>
                    <a:cubicBezTo>
                      <a:pt x="3284" y="1755"/>
                      <a:pt x="3259" y="26"/>
                      <a:pt x="16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723" name="Google Shape;5723;p47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4" name="Google Shape;5724;p47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9" name="Google Shape;5729;p47">
            <a:hlinkClick r:id="rId4" action="ppaction://hlinksldjump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2137" y="599463"/>
            <a:ext cx="484525" cy="48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8182;p64"/>
          <p:cNvGrpSpPr/>
          <p:nvPr/>
        </p:nvGrpSpPr>
        <p:grpSpPr>
          <a:xfrm>
            <a:off x="181707" y="1353463"/>
            <a:ext cx="399900" cy="474600"/>
            <a:chOff x="4792525" y="1527100"/>
            <a:chExt cx="399900" cy="474600"/>
          </a:xfrm>
        </p:grpSpPr>
        <p:sp>
          <p:nvSpPr>
            <p:cNvPr id="144" name="Google Shape;8183;p64"/>
            <p:cNvSpPr/>
            <p:nvPr/>
          </p:nvSpPr>
          <p:spPr>
            <a:xfrm>
              <a:off x="4792525" y="1527100"/>
              <a:ext cx="399900" cy="399900"/>
            </a:xfrm>
            <a:custGeom>
              <a:avLst/>
              <a:gdLst/>
              <a:ahLst/>
              <a:cxnLst/>
              <a:rect l="l" t="t" r="r" b="b"/>
              <a:pathLst>
                <a:path w="15996" h="15996" extrusionOk="0">
                  <a:moveTo>
                    <a:pt x="7993" y="0"/>
                  </a:moveTo>
                  <a:cubicBezTo>
                    <a:pt x="3577" y="0"/>
                    <a:pt x="0" y="3586"/>
                    <a:pt x="0" y="8002"/>
                  </a:cubicBezTo>
                  <a:cubicBezTo>
                    <a:pt x="0" y="12418"/>
                    <a:pt x="3577" y="15995"/>
                    <a:pt x="7993" y="15995"/>
                  </a:cubicBezTo>
                  <a:cubicBezTo>
                    <a:pt x="12409" y="15995"/>
                    <a:pt x="15996" y="12418"/>
                    <a:pt x="15996" y="8002"/>
                  </a:cubicBezTo>
                  <a:cubicBezTo>
                    <a:pt x="15996" y="3586"/>
                    <a:pt x="12409" y="0"/>
                    <a:pt x="7993" y="0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184;p64"/>
            <p:cNvSpPr/>
            <p:nvPr/>
          </p:nvSpPr>
          <p:spPr>
            <a:xfrm>
              <a:off x="4792525" y="1558750"/>
              <a:ext cx="359525" cy="368250"/>
            </a:xfrm>
            <a:custGeom>
              <a:avLst/>
              <a:gdLst/>
              <a:ahLst/>
              <a:cxnLst/>
              <a:rect l="l" t="t" r="r" b="b"/>
              <a:pathLst>
                <a:path w="14381" h="14730" extrusionOk="0">
                  <a:moveTo>
                    <a:pt x="3684" y="1"/>
                  </a:moveTo>
                  <a:cubicBezTo>
                    <a:pt x="1463" y="1419"/>
                    <a:pt x="0" y="3908"/>
                    <a:pt x="0" y="6736"/>
                  </a:cubicBezTo>
                  <a:cubicBezTo>
                    <a:pt x="0" y="11152"/>
                    <a:pt x="3577" y="14729"/>
                    <a:pt x="7993" y="14729"/>
                  </a:cubicBezTo>
                  <a:cubicBezTo>
                    <a:pt x="10607" y="14729"/>
                    <a:pt x="12927" y="13480"/>
                    <a:pt x="14381" y="11545"/>
                  </a:cubicBezTo>
                  <a:lnTo>
                    <a:pt x="14381" y="11545"/>
                  </a:lnTo>
                  <a:cubicBezTo>
                    <a:pt x="13141" y="12339"/>
                    <a:pt x="11660" y="12802"/>
                    <a:pt x="10072" y="12802"/>
                  </a:cubicBezTo>
                  <a:cubicBezTo>
                    <a:pt x="5656" y="12802"/>
                    <a:pt x="2070" y="9225"/>
                    <a:pt x="2070" y="4809"/>
                  </a:cubicBezTo>
                  <a:cubicBezTo>
                    <a:pt x="2070" y="3007"/>
                    <a:pt x="2667" y="1339"/>
                    <a:pt x="3684" y="1"/>
                  </a:cubicBezTo>
                  <a:close/>
                </a:path>
              </a:pathLst>
            </a:custGeom>
            <a:solidFill>
              <a:srgbClr val="A0E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185;p64"/>
            <p:cNvSpPr/>
            <p:nvPr/>
          </p:nvSpPr>
          <p:spPr>
            <a:xfrm>
              <a:off x="4820625" y="1876575"/>
              <a:ext cx="343475" cy="58450"/>
            </a:xfrm>
            <a:custGeom>
              <a:avLst/>
              <a:gdLst/>
              <a:ahLst/>
              <a:cxnLst/>
              <a:rect l="l" t="t" r="r" b="b"/>
              <a:pathLst>
                <a:path w="13739" h="2338" extrusionOk="0">
                  <a:moveTo>
                    <a:pt x="1615" y="0"/>
                  </a:moveTo>
                  <a:lnTo>
                    <a:pt x="0" y="2338"/>
                  </a:lnTo>
                  <a:lnTo>
                    <a:pt x="13739" y="2338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186;p64"/>
            <p:cNvSpPr/>
            <p:nvPr/>
          </p:nvSpPr>
          <p:spPr>
            <a:xfrm>
              <a:off x="4821050" y="1876575"/>
              <a:ext cx="122925" cy="58450"/>
            </a:xfrm>
            <a:custGeom>
              <a:avLst/>
              <a:gdLst/>
              <a:ahLst/>
              <a:cxnLst/>
              <a:rect l="l" t="t" r="r" b="b"/>
              <a:pathLst>
                <a:path w="4917" h="2338" extrusionOk="0">
                  <a:moveTo>
                    <a:pt x="1616" y="0"/>
                  </a:moveTo>
                  <a:lnTo>
                    <a:pt x="1" y="2338"/>
                  </a:lnTo>
                  <a:lnTo>
                    <a:pt x="3302" y="2338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187;p64"/>
            <p:cNvSpPr/>
            <p:nvPr/>
          </p:nvSpPr>
          <p:spPr>
            <a:xfrm>
              <a:off x="4798100" y="1935000"/>
              <a:ext cx="388300" cy="66700"/>
            </a:xfrm>
            <a:custGeom>
              <a:avLst/>
              <a:gdLst/>
              <a:ahLst/>
              <a:cxnLst/>
              <a:rect l="l" t="t" r="r" b="b"/>
              <a:pathLst>
                <a:path w="1553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15309" y="2668"/>
                  </a:lnTo>
                  <a:cubicBezTo>
                    <a:pt x="15434" y="2668"/>
                    <a:pt x="15532" y="2570"/>
                    <a:pt x="15532" y="2445"/>
                  </a:cubicBezTo>
                  <a:lnTo>
                    <a:pt x="15532" y="215"/>
                  </a:lnTo>
                  <a:cubicBezTo>
                    <a:pt x="15532" y="99"/>
                    <a:pt x="15434" y="1"/>
                    <a:pt x="15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188;p64"/>
            <p:cNvSpPr/>
            <p:nvPr/>
          </p:nvSpPr>
          <p:spPr>
            <a:xfrm>
              <a:off x="4798100" y="1935000"/>
              <a:ext cx="109300" cy="66700"/>
            </a:xfrm>
            <a:custGeom>
              <a:avLst/>
              <a:gdLst/>
              <a:ahLst/>
              <a:cxnLst/>
              <a:rect l="l" t="t" r="r" b="b"/>
              <a:pathLst>
                <a:path w="437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4371" y="2668"/>
                  </a:lnTo>
                  <a:cubicBezTo>
                    <a:pt x="4247" y="2668"/>
                    <a:pt x="4148" y="2570"/>
                    <a:pt x="4148" y="2445"/>
                  </a:cubicBezTo>
                  <a:lnTo>
                    <a:pt x="4148" y="215"/>
                  </a:lnTo>
                  <a:cubicBezTo>
                    <a:pt x="4148" y="99"/>
                    <a:pt x="4247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189;p64"/>
            <p:cNvSpPr/>
            <p:nvPr/>
          </p:nvSpPr>
          <p:spPr>
            <a:xfrm>
              <a:off x="4974050" y="1823700"/>
              <a:ext cx="37275" cy="52900"/>
            </a:xfrm>
            <a:custGeom>
              <a:avLst/>
              <a:gdLst/>
              <a:ahLst/>
              <a:cxnLst/>
              <a:rect l="l" t="t" r="r" b="b"/>
              <a:pathLst>
                <a:path w="1491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1491" y="211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190;p64"/>
            <p:cNvSpPr/>
            <p:nvPr/>
          </p:nvSpPr>
          <p:spPr>
            <a:xfrm>
              <a:off x="4974050" y="1823700"/>
              <a:ext cx="18550" cy="52900"/>
            </a:xfrm>
            <a:custGeom>
              <a:avLst/>
              <a:gdLst/>
              <a:ahLst/>
              <a:cxnLst/>
              <a:rect l="l" t="t" r="r" b="b"/>
              <a:pathLst>
                <a:path w="742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741" y="211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191;p64"/>
            <p:cNvSpPr/>
            <p:nvPr/>
          </p:nvSpPr>
          <p:spPr>
            <a:xfrm>
              <a:off x="4904700" y="1672500"/>
              <a:ext cx="175325" cy="151225"/>
            </a:xfrm>
            <a:custGeom>
              <a:avLst/>
              <a:gdLst/>
              <a:ahLst/>
              <a:cxnLst/>
              <a:rect l="l" t="t" r="r" b="b"/>
              <a:pathLst>
                <a:path w="7013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6807" y="6049"/>
                  </a:lnTo>
                  <a:cubicBezTo>
                    <a:pt x="6932" y="6049"/>
                    <a:pt x="7012" y="5933"/>
                    <a:pt x="6959" y="5835"/>
                  </a:cubicBez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192;p64"/>
            <p:cNvSpPr/>
            <p:nvPr/>
          </p:nvSpPr>
          <p:spPr>
            <a:xfrm>
              <a:off x="4904700" y="1672500"/>
              <a:ext cx="111975" cy="151225"/>
            </a:xfrm>
            <a:custGeom>
              <a:avLst/>
              <a:gdLst/>
              <a:ahLst/>
              <a:cxnLst/>
              <a:rect l="l" t="t" r="r" b="b"/>
              <a:pathLst>
                <a:path w="4479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2150" y="6049"/>
                  </a:lnTo>
                  <a:cubicBezTo>
                    <a:pt x="2025" y="6049"/>
                    <a:pt x="1945" y="5933"/>
                    <a:pt x="1999" y="5835"/>
                  </a:cubicBezTo>
                  <a:lnTo>
                    <a:pt x="4479" y="1508"/>
                  </a:ln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193;p64"/>
            <p:cNvSpPr/>
            <p:nvPr/>
          </p:nvSpPr>
          <p:spPr>
            <a:xfrm>
              <a:off x="4916975" y="1636925"/>
              <a:ext cx="151000" cy="130175"/>
            </a:xfrm>
            <a:custGeom>
              <a:avLst/>
              <a:gdLst/>
              <a:ahLst/>
              <a:cxnLst/>
              <a:rect l="l" t="t" r="r" b="b"/>
              <a:pathLst>
                <a:path w="6040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5861" y="5206"/>
                  </a:lnTo>
                  <a:cubicBezTo>
                    <a:pt x="5968" y="5206"/>
                    <a:pt x="6040" y="5108"/>
                    <a:pt x="5986" y="5028"/>
                  </a:cubicBez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194;p64"/>
            <p:cNvSpPr/>
            <p:nvPr/>
          </p:nvSpPr>
          <p:spPr>
            <a:xfrm>
              <a:off x="4916975" y="1636925"/>
              <a:ext cx="96350" cy="130175"/>
            </a:xfrm>
            <a:custGeom>
              <a:avLst/>
              <a:gdLst/>
              <a:ahLst/>
              <a:cxnLst/>
              <a:rect l="l" t="t" r="r" b="b"/>
              <a:pathLst>
                <a:path w="3854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1856" y="5206"/>
                  </a:lnTo>
                  <a:cubicBezTo>
                    <a:pt x="1740" y="5206"/>
                    <a:pt x="1668" y="5108"/>
                    <a:pt x="1722" y="5028"/>
                  </a:cubicBezTo>
                  <a:lnTo>
                    <a:pt x="3854" y="1308"/>
                  </a:ln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195;p64"/>
            <p:cNvSpPr/>
            <p:nvPr/>
          </p:nvSpPr>
          <p:spPr>
            <a:xfrm>
              <a:off x="4933250" y="1610500"/>
              <a:ext cx="118225" cy="101950"/>
            </a:xfrm>
            <a:custGeom>
              <a:avLst/>
              <a:gdLst/>
              <a:ahLst/>
              <a:cxnLst/>
              <a:rect l="l" t="t" r="r" b="b"/>
              <a:pathLst>
                <a:path w="4729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4595" y="4077"/>
                  </a:lnTo>
                  <a:cubicBezTo>
                    <a:pt x="4675" y="4077"/>
                    <a:pt x="4728" y="4006"/>
                    <a:pt x="4693" y="3935"/>
                  </a:cubicBez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196;p64"/>
            <p:cNvSpPr/>
            <p:nvPr/>
          </p:nvSpPr>
          <p:spPr>
            <a:xfrm>
              <a:off x="4933250" y="1610500"/>
              <a:ext cx="75625" cy="101950"/>
            </a:xfrm>
            <a:custGeom>
              <a:avLst/>
              <a:gdLst/>
              <a:ahLst/>
              <a:cxnLst/>
              <a:rect l="l" t="t" r="r" b="b"/>
              <a:pathLst>
                <a:path w="3025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1454" y="4077"/>
                  </a:lnTo>
                  <a:cubicBezTo>
                    <a:pt x="1365" y="4077"/>
                    <a:pt x="1312" y="4006"/>
                    <a:pt x="1347" y="3935"/>
                  </a:cubicBezTo>
                  <a:lnTo>
                    <a:pt x="3025" y="1018"/>
                  </a:ln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197;p64"/>
            <p:cNvSpPr/>
            <p:nvPr/>
          </p:nvSpPr>
          <p:spPr>
            <a:xfrm>
              <a:off x="5087350" y="166157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286" y="0"/>
                    <a:pt x="1" y="286"/>
                    <a:pt x="1" y="634"/>
                  </a:cubicBezTo>
                  <a:cubicBezTo>
                    <a:pt x="1" y="991"/>
                    <a:pt x="286" y="1267"/>
                    <a:pt x="634" y="1267"/>
                  </a:cubicBezTo>
                  <a:cubicBezTo>
                    <a:pt x="982" y="1267"/>
                    <a:pt x="1268" y="991"/>
                    <a:pt x="1268" y="634"/>
                  </a:cubicBezTo>
                  <a:cubicBezTo>
                    <a:pt x="1268" y="286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198;p64"/>
            <p:cNvSpPr/>
            <p:nvPr/>
          </p:nvSpPr>
          <p:spPr>
            <a:xfrm>
              <a:off x="5087350" y="173540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199;p64"/>
            <p:cNvSpPr/>
            <p:nvPr/>
          </p:nvSpPr>
          <p:spPr>
            <a:xfrm>
              <a:off x="4863875" y="1735400"/>
              <a:ext cx="21900" cy="21875"/>
            </a:xfrm>
            <a:custGeom>
              <a:avLst/>
              <a:gdLst/>
              <a:ahLst/>
              <a:cxnLst/>
              <a:rect l="l" t="t" r="r" b="b"/>
              <a:pathLst>
                <a:path w="876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200;p64"/>
            <p:cNvSpPr/>
            <p:nvPr/>
          </p:nvSpPr>
          <p:spPr>
            <a:xfrm>
              <a:off x="5130175" y="1781125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6"/>
                    <a:pt x="1" y="437"/>
                  </a:cubicBezTo>
                  <a:cubicBezTo>
                    <a:pt x="1" y="678"/>
                    <a:pt x="197" y="874"/>
                    <a:pt x="438" y="874"/>
                  </a:cubicBezTo>
                  <a:cubicBezTo>
                    <a:pt x="679" y="874"/>
                    <a:pt x="875" y="678"/>
                    <a:pt x="875" y="437"/>
                  </a:cubicBezTo>
                  <a:cubicBezTo>
                    <a:pt x="875" y="196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201;p64"/>
            <p:cNvSpPr/>
            <p:nvPr/>
          </p:nvSpPr>
          <p:spPr>
            <a:xfrm>
              <a:off x="4904250" y="1614950"/>
              <a:ext cx="21875" cy="21900"/>
            </a:xfrm>
            <a:custGeom>
              <a:avLst/>
              <a:gdLst/>
              <a:ahLst/>
              <a:cxnLst/>
              <a:rect l="l" t="t" r="r" b="b"/>
              <a:pathLst>
                <a:path w="875" h="87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cubicBezTo>
                    <a:pt x="1" y="679"/>
                    <a:pt x="197" y="875"/>
                    <a:pt x="438" y="875"/>
                  </a:cubicBezTo>
                  <a:cubicBezTo>
                    <a:pt x="679" y="875"/>
                    <a:pt x="875" y="679"/>
                    <a:pt x="875" y="438"/>
                  </a:cubicBezTo>
                  <a:cubicBezTo>
                    <a:pt x="875" y="197"/>
                    <a:pt x="679" y="1"/>
                    <a:pt x="43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202;p64"/>
            <p:cNvSpPr/>
            <p:nvPr/>
          </p:nvSpPr>
          <p:spPr>
            <a:xfrm>
              <a:off x="4824850" y="16745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0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69"/>
                    <a:pt x="340" y="1508"/>
                    <a:pt x="750" y="1508"/>
                  </a:cubicBezTo>
                  <a:cubicBezTo>
                    <a:pt x="1169" y="1508"/>
                    <a:pt x="1508" y="1169"/>
                    <a:pt x="1508" y="750"/>
                  </a:cubicBezTo>
                  <a:cubicBezTo>
                    <a:pt x="1508" y="340"/>
                    <a:pt x="1169" y="1"/>
                    <a:pt x="75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203;p64"/>
            <p:cNvSpPr/>
            <p:nvPr/>
          </p:nvSpPr>
          <p:spPr>
            <a:xfrm>
              <a:off x="5026700" y="1575925"/>
              <a:ext cx="34575" cy="34600"/>
            </a:xfrm>
            <a:custGeom>
              <a:avLst/>
              <a:gdLst/>
              <a:ahLst/>
              <a:cxnLst/>
              <a:rect l="l" t="t" r="r" b="b"/>
              <a:pathLst>
                <a:path w="1383" h="1384" extrusionOk="0">
                  <a:moveTo>
                    <a:pt x="687" y="1"/>
                  </a:moveTo>
                  <a:cubicBezTo>
                    <a:pt x="304" y="1"/>
                    <a:pt x="0" y="313"/>
                    <a:pt x="0" y="697"/>
                  </a:cubicBezTo>
                  <a:cubicBezTo>
                    <a:pt x="0" y="1080"/>
                    <a:pt x="304" y="1384"/>
                    <a:pt x="687" y="1384"/>
                  </a:cubicBezTo>
                  <a:cubicBezTo>
                    <a:pt x="1071" y="1384"/>
                    <a:pt x="1383" y="1080"/>
                    <a:pt x="1383" y="697"/>
                  </a:cubicBezTo>
                  <a:cubicBezTo>
                    <a:pt x="1383" y="313"/>
                    <a:pt x="1071" y="1"/>
                    <a:pt x="68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8133;p64"/>
          <p:cNvGrpSpPr/>
          <p:nvPr/>
        </p:nvGrpSpPr>
        <p:grpSpPr>
          <a:xfrm>
            <a:off x="190957" y="2169096"/>
            <a:ext cx="449850" cy="476450"/>
            <a:chOff x="6453400" y="1525050"/>
            <a:chExt cx="449850" cy="476450"/>
          </a:xfrm>
        </p:grpSpPr>
        <p:sp>
          <p:nvSpPr>
            <p:cNvPr id="166" name="Google Shape;8134;p64"/>
            <p:cNvSpPr/>
            <p:nvPr/>
          </p:nvSpPr>
          <p:spPr>
            <a:xfrm>
              <a:off x="6465000" y="1526925"/>
              <a:ext cx="180875" cy="146950"/>
            </a:xfrm>
            <a:custGeom>
              <a:avLst/>
              <a:gdLst/>
              <a:ahLst/>
              <a:cxnLst/>
              <a:rect l="l" t="t" r="r" b="b"/>
              <a:pathLst>
                <a:path w="7235" h="5878" extrusionOk="0">
                  <a:moveTo>
                    <a:pt x="635" y="1"/>
                  </a:moveTo>
                  <a:cubicBezTo>
                    <a:pt x="341" y="1"/>
                    <a:pt x="100" y="207"/>
                    <a:pt x="45" y="569"/>
                  </a:cubicBezTo>
                  <a:cubicBezTo>
                    <a:pt x="0" y="855"/>
                    <a:pt x="134" y="1122"/>
                    <a:pt x="375" y="1256"/>
                  </a:cubicBezTo>
                  <a:lnTo>
                    <a:pt x="1124" y="1657"/>
                  </a:lnTo>
                  <a:cubicBezTo>
                    <a:pt x="1463" y="1845"/>
                    <a:pt x="1757" y="2112"/>
                    <a:pt x="1954" y="2442"/>
                  </a:cubicBezTo>
                  <a:lnTo>
                    <a:pt x="2293" y="2996"/>
                  </a:lnTo>
                  <a:cubicBezTo>
                    <a:pt x="2551" y="3424"/>
                    <a:pt x="2944" y="3745"/>
                    <a:pt x="3417" y="3923"/>
                  </a:cubicBezTo>
                  <a:lnTo>
                    <a:pt x="4621" y="4378"/>
                  </a:lnTo>
                  <a:cubicBezTo>
                    <a:pt x="4880" y="4476"/>
                    <a:pt x="5049" y="4717"/>
                    <a:pt x="5049" y="4994"/>
                  </a:cubicBezTo>
                  <a:lnTo>
                    <a:pt x="5049" y="5877"/>
                  </a:lnTo>
                  <a:lnTo>
                    <a:pt x="6905" y="5877"/>
                  </a:lnTo>
                  <a:lnTo>
                    <a:pt x="6905" y="4289"/>
                  </a:lnTo>
                  <a:cubicBezTo>
                    <a:pt x="6905" y="3986"/>
                    <a:pt x="6700" y="3727"/>
                    <a:pt x="6405" y="3656"/>
                  </a:cubicBezTo>
                  <a:lnTo>
                    <a:pt x="6325" y="3629"/>
                  </a:lnTo>
                  <a:cubicBezTo>
                    <a:pt x="6066" y="3567"/>
                    <a:pt x="6031" y="3210"/>
                    <a:pt x="6272" y="3094"/>
                  </a:cubicBezTo>
                  <a:lnTo>
                    <a:pt x="6655" y="2897"/>
                  </a:lnTo>
                  <a:cubicBezTo>
                    <a:pt x="7012" y="2719"/>
                    <a:pt x="7235" y="2362"/>
                    <a:pt x="7235" y="1970"/>
                  </a:cubicBezTo>
                  <a:lnTo>
                    <a:pt x="7235" y="1167"/>
                  </a:lnTo>
                  <a:cubicBezTo>
                    <a:pt x="7235" y="703"/>
                    <a:pt x="6860" y="310"/>
                    <a:pt x="6387" y="301"/>
                  </a:cubicBezTo>
                  <a:cubicBezTo>
                    <a:pt x="5915" y="301"/>
                    <a:pt x="5531" y="685"/>
                    <a:pt x="5531" y="1149"/>
                  </a:cubicBezTo>
                  <a:cubicBezTo>
                    <a:pt x="5531" y="1541"/>
                    <a:pt x="5299" y="1889"/>
                    <a:pt x="4960" y="2077"/>
                  </a:cubicBezTo>
                  <a:lnTo>
                    <a:pt x="4148" y="2505"/>
                  </a:lnTo>
                  <a:cubicBezTo>
                    <a:pt x="4104" y="2525"/>
                    <a:pt x="4059" y="2535"/>
                    <a:pt x="4014" y="2535"/>
                  </a:cubicBezTo>
                  <a:cubicBezTo>
                    <a:pt x="3923" y="2535"/>
                    <a:pt x="3836" y="2494"/>
                    <a:pt x="3783" y="2416"/>
                  </a:cubicBezTo>
                  <a:lnTo>
                    <a:pt x="3783" y="2407"/>
                  </a:lnTo>
                  <a:lnTo>
                    <a:pt x="3301" y="1711"/>
                  </a:lnTo>
                  <a:cubicBezTo>
                    <a:pt x="3122" y="1461"/>
                    <a:pt x="2890" y="1247"/>
                    <a:pt x="2632" y="1087"/>
                  </a:cubicBezTo>
                  <a:lnTo>
                    <a:pt x="1053" y="132"/>
                  </a:lnTo>
                  <a:cubicBezTo>
                    <a:pt x="911" y="43"/>
                    <a:pt x="767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135;p64"/>
            <p:cNvSpPr/>
            <p:nvPr/>
          </p:nvSpPr>
          <p:spPr>
            <a:xfrm>
              <a:off x="6711650" y="1525050"/>
              <a:ext cx="184925" cy="148825"/>
            </a:xfrm>
            <a:custGeom>
              <a:avLst/>
              <a:gdLst/>
              <a:ahLst/>
              <a:cxnLst/>
              <a:rect l="l" t="t" r="r" b="b"/>
              <a:pathLst>
                <a:path w="7397" h="5953" extrusionOk="0">
                  <a:moveTo>
                    <a:pt x="6583" y="1"/>
                  </a:moveTo>
                  <a:cubicBezTo>
                    <a:pt x="6545" y="1"/>
                    <a:pt x="6506" y="9"/>
                    <a:pt x="6477" y="29"/>
                  </a:cubicBezTo>
                  <a:lnTo>
                    <a:pt x="4327" y="1331"/>
                  </a:lnTo>
                  <a:cubicBezTo>
                    <a:pt x="4247" y="1385"/>
                    <a:pt x="4176" y="1447"/>
                    <a:pt x="4122" y="1527"/>
                  </a:cubicBezTo>
                  <a:lnTo>
                    <a:pt x="3462" y="2482"/>
                  </a:lnTo>
                  <a:lnTo>
                    <a:pt x="3355" y="2633"/>
                  </a:lnTo>
                  <a:cubicBezTo>
                    <a:pt x="3337" y="2657"/>
                    <a:pt x="3311" y="2669"/>
                    <a:pt x="3286" y="2669"/>
                  </a:cubicBezTo>
                  <a:cubicBezTo>
                    <a:pt x="3273" y="2669"/>
                    <a:pt x="3260" y="2666"/>
                    <a:pt x="3248" y="2660"/>
                  </a:cubicBezTo>
                  <a:lnTo>
                    <a:pt x="1812" y="1902"/>
                  </a:lnTo>
                  <a:cubicBezTo>
                    <a:pt x="1669" y="1831"/>
                    <a:pt x="1606" y="1661"/>
                    <a:pt x="1660" y="1518"/>
                  </a:cubicBezTo>
                  <a:cubicBezTo>
                    <a:pt x="1856" y="921"/>
                    <a:pt x="1419" y="376"/>
                    <a:pt x="848" y="376"/>
                  </a:cubicBezTo>
                  <a:cubicBezTo>
                    <a:pt x="375" y="385"/>
                    <a:pt x="1" y="778"/>
                    <a:pt x="1" y="1242"/>
                  </a:cubicBezTo>
                  <a:lnTo>
                    <a:pt x="1" y="2045"/>
                  </a:lnTo>
                  <a:cubicBezTo>
                    <a:pt x="1" y="2437"/>
                    <a:pt x="224" y="2794"/>
                    <a:pt x="581" y="2972"/>
                  </a:cubicBezTo>
                  <a:lnTo>
                    <a:pt x="964" y="3169"/>
                  </a:lnTo>
                  <a:cubicBezTo>
                    <a:pt x="1205" y="3285"/>
                    <a:pt x="1169" y="3642"/>
                    <a:pt x="911" y="3704"/>
                  </a:cubicBezTo>
                  <a:lnTo>
                    <a:pt x="830" y="3731"/>
                  </a:lnTo>
                  <a:cubicBezTo>
                    <a:pt x="536" y="3802"/>
                    <a:pt x="331" y="4061"/>
                    <a:pt x="331" y="4364"/>
                  </a:cubicBezTo>
                  <a:lnTo>
                    <a:pt x="331" y="5952"/>
                  </a:lnTo>
                  <a:lnTo>
                    <a:pt x="2186" y="5952"/>
                  </a:lnTo>
                  <a:lnTo>
                    <a:pt x="2186" y="5069"/>
                  </a:lnTo>
                  <a:cubicBezTo>
                    <a:pt x="2186" y="4792"/>
                    <a:pt x="2356" y="4551"/>
                    <a:pt x="2615" y="4453"/>
                  </a:cubicBezTo>
                  <a:lnTo>
                    <a:pt x="4318" y="3811"/>
                  </a:lnTo>
                  <a:cubicBezTo>
                    <a:pt x="4461" y="3758"/>
                    <a:pt x="4586" y="3659"/>
                    <a:pt x="4666" y="3526"/>
                  </a:cubicBezTo>
                  <a:lnTo>
                    <a:pt x="5496" y="2170"/>
                  </a:lnTo>
                  <a:cubicBezTo>
                    <a:pt x="5558" y="2071"/>
                    <a:pt x="5648" y="1982"/>
                    <a:pt x="5746" y="1929"/>
                  </a:cubicBezTo>
                  <a:lnTo>
                    <a:pt x="6861" y="1331"/>
                  </a:lnTo>
                  <a:cubicBezTo>
                    <a:pt x="7298" y="1090"/>
                    <a:pt x="7396" y="394"/>
                    <a:pt x="6674" y="20"/>
                  </a:cubicBezTo>
                  <a:cubicBezTo>
                    <a:pt x="6649" y="7"/>
                    <a:pt x="6616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136;p64"/>
            <p:cNvSpPr/>
            <p:nvPr/>
          </p:nvSpPr>
          <p:spPr>
            <a:xfrm>
              <a:off x="6466325" y="1527325"/>
              <a:ext cx="142550" cy="146550"/>
            </a:xfrm>
            <a:custGeom>
              <a:avLst/>
              <a:gdLst/>
              <a:ahLst/>
              <a:cxnLst/>
              <a:rect l="l" t="t" r="r" b="b"/>
              <a:pathLst>
                <a:path w="5702" h="5862" extrusionOk="0">
                  <a:moveTo>
                    <a:pt x="639" y="1"/>
                  </a:moveTo>
                  <a:cubicBezTo>
                    <a:pt x="345" y="1"/>
                    <a:pt x="101" y="210"/>
                    <a:pt x="45" y="571"/>
                  </a:cubicBezTo>
                  <a:cubicBezTo>
                    <a:pt x="1" y="856"/>
                    <a:pt x="134" y="1124"/>
                    <a:pt x="375" y="1258"/>
                  </a:cubicBezTo>
                  <a:lnTo>
                    <a:pt x="1116" y="1659"/>
                  </a:lnTo>
                  <a:cubicBezTo>
                    <a:pt x="1455" y="1847"/>
                    <a:pt x="1740" y="2114"/>
                    <a:pt x="1945" y="2444"/>
                  </a:cubicBezTo>
                  <a:lnTo>
                    <a:pt x="2275" y="2997"/>
                  </a:lnTo>
                  <a:cubicBezTo>
                    <a:pt x="2534" y="3426"/>
                    <a:pt x="2927" y="3747"/>
                    <a:pt x="3391" y="3925"/>
                  </a:cubicBezTo>
                  <a:lnTo>
                    <a:pt x="4586" y="4380"/>
                  </a:lnTo>
                  <a:cubicBezTo>
                    <a:pt x="4845" y="4478"/>
                    <a:pt x="5005" y="4719"/>
                    <a:pt x="4996" y="4996"/>
                  </a:cubicBezTo>
                  <a:lnTo>
                    <a:pt x="4996" y="5861"/>
                  </a:lnTo>
                  <a:lnTo>
                    <a:pt x="5701" y="5861"/>
                  </a:lnTo>
                  <a:lnTo>
                    <a:pt x="5701" y="4487"/>
                  </a:lnTo>
                  <a:cubicBezTo>
                    <a:pt x="5692" y="4211"/>
                    <a:pt x="5532" y="3970"/>
                    <a:pt x="5273" y="3872"/>
                  </a:cubicBezTo>
                  <a:lnTo>
                    <a:pt x="4077" y="3417"/>
                  </a:lnTo>
                  <a:cubicBezTo>
                    <a:pt x="3614" y="3238"/>
                    <a:pt x="3221" y="2917"/>
                    <a:pt x="2962" y="2489"/>
                  </a:cubicBezTo>
                  <a:lnTo>
                    <a:pt x="2632" y="1936"/>
                  </a:lnTo>
                  <a:cubicBezTo>
                    <a:pt x="2427" y="1606"/>
                    <a:pt x="2142" y="1338"/>
                    <a:pt x="1803" y="1151"/>
                  </a:cubicBezTo>
                  <a:lnTo>
                    <a:pt x="1062" y="749"/>
                  </a:lnTo>
                  <a:cubicBezTo>
                    <a:pt x="821" y="616"/>
                    <a:pt x="687" y="348"/>
                    <a:pt x="732" y="62"/>
                  </a:cubicBezTo>
                  <a:cubicBezTo>
                    <a:pt x="732" y="45"/>
                    <a:pt x="741" y="27"/>
                    <a:pt x="741" y="9"/>
                  </a:cubicBezTo>
                  <a:cubicBezTo>
                    <a:pt x="707" y="3"/>
                    <a:pt x="673" y="1"/>
                    <a:pt x="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137;p64"/>
            <p:cNvSpPr/>
            <p:nvPr/>
          </p:nvSpPr>
          <p:spPr>
            <a:xfrm>
              <a:off x="6748675" y="1527325"/>
              <a:ext cx="142325" cy="146550"/>
            </a:xfrm>
            <a:custGeom>
              <a:avLst/>
              <a:gdLst/>
              <a:ahLst/>
              <a:cxnLst/>
              <a:rect l="l" t="t" r="r" b="b"/>
              <a:pathLst>
                <a:path w="5693" h="5862" extrusionOk="0">
                  <a:moveTo>
                    <a:pt x="5053" y="1"/>
                  </a:moveTo>
                  <a:cubicBezTo>
                    <a:pt x="5020" y="1"/>
                    <a:pt x="4986" y="3"/>
                    <a:pt x="4952" y="9"/>
                  </a:cubicBezTo>
                  <a:cubicBezTo>
                    <a:pt x="4961" y="27"/>
                    <a:pt x="4961" y="45"/>
                    <a:pt x="4961" y="62"/>
                  </a:cubicBezTo>
                  <a:cubicBezTo>
                    <a:pt x="5005" y="348"/>
                    <a:pt x="4871" y="616"/>
                    <a:pt x="4631" y="749"/>
                  </a:cubicBezTo>
                  <a:lnTo>
                    <a:pt x="3890" y="1151"/>
                  </a:lnTo>
                  <a:cubicBezTo>
                    <a:pt x="3551" y="1338"/>
                    <a:pt x="3266" y="1606"/>
                    <a:pt x="3061" y="1936"/>
                  </a:cubicBezTo>
                  <a:lnTo>
                    <a:pt x="2730" y="2489"/>
                  </a:lnTo>
                  <a:cubicBezTo>
                    <a:pt x="2472" y="2917"/>
                    <a:pt x="2079" y="3238"/>
                    <a:pt x="1615" y="3417"/>
                  </a:cubicBezTo>
                  <a:lnTo>
                    <a:pt x="420" y="3872"/>
                  </a:lnTo>
                  <a:cubicBezTo>
                    <a:pt x="170" y="3970"/>
                    <a:pt x="1" y="4211"/>
                    <a:pt x="1" y="4487"/>
                  </a:cubicBezTo>
                  <a:lnTo>
                    <a:pt x="1" y="5861"/>
                  </a:lnTo>
                  <a:lnTo>
                    <a:pt x="705" y="5861"/>
                  </a:lnTo>
                  <a:lnTo>
                    <a:pt x="705" y="4996"/>
                  </a:lnTo>
                  <a:cubicBezTo>
                    <a:pt x="688" y="4719"/>
                    <a:pt x="857" y="4478"/>
                    <a:pt x="1107" y="4380"/>
                  </a:cubicBezTo>
                  <a:lnTo>
                    <a:pt x="2302" y="3925"/>
                  </a:lnTo>
                  <a:cubicBezTo>
                    <a:pt x="2766" y="3747"/>
                    <a:pt x="3159" y="3426"/>
                    <a:pt x="3417" y="2997"/>
                  </a:cubicBezTo>
                  <a:lnTo>
                    <a:pt x="3747" y="2444"/>
                  </a:lnTo>
                  <a:cubicBezTo>
                    <a:pt x="3953" y="2114"/>
                    <a:pt x="4238" y="1847"/>
                    <a:pt x="4577" y="1659"/>
                  </a:cubicBezTo>
                  <a:lnTo>
                    <a:pt x="5318" y="1258"/>
                  </a:lnTo>
                  <a:cubicBezTo>
                    <a:pt x="5558" y="1124"/>
                    <a:pt x="5692" y="856"/>
                    <a:pt x="5648" y="571"/>
                  </a:cubicBezTo>
                  <a:cubicBezTo>
                    <a:pt x="5591" y="210"/>
                    <a:pt x="5348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138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139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1" y="1"/>
                  </a:move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140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668" y="1"/>
                  </a:moveTo>
                  <a:cubicBezTo>
                    <a:pt x="2329" y="715"/>
                    <a:pt x="1571" y="1705"/>
                    <a:pt x="1" y="1883"/>
                  </a:cubicBez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141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883"/>
                  </a:lnTo>
                  <a:cubicBezTo>
                    <a:pt x="1900" y="1705"/>
                    <a:pt x="1142" y="715"/>
                    <a:pt x="803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142;p64"/>
            <p:cNvSpPr/>
            <p:nvPr/>
          </p:nvSpPr>
          <p:spPr>
            <a:xfrm>
              <a:off x="6540150" y="1673850"/>
              <a:ext cx="277250" cy="327650"/>
            </a:xfrm>
            <a:custGeom>
              <a:avLst/>
              <a:gdLst/>
              <a:ahLst/>
              <a:cxnLst/>
              <a:rect l="l" t="t" r="r" b="b"/>
              <a:pathLst>
                <a:path w="11090" h="13106" extrusionOk="0">
                  <a:moveTo>
                    <a:pt x="1562" y="0"/>
                  </a:moveTo>
                  <a:cubicBezTo>
                    <a:pt x="705" y="0"/>
                    <a:pt x="0" y="696"/>
                    <a:pt x="0" y="1552"/>
                  </a:cubicBezTo>
                  <a:lnTo>
                    <a:pt x="0" y="7565"/>
                  </a:lnTo>
                  <a:cubicBezTo>
                    <a:pt x="0" y="10625"/>
                    <a:pt x="2489" y="13105"/>
                    <a:pt x="5549" y="13105"/>
                  </a:cubicBezTo>
                  <a:cubicBezTo>
                    <a:pt x="8609" y="13105"/>
                    <a:pt x="11089" y="10625"/>
                    <a:pt x="11089" y="7565"/>
                  </a:cubicBezTo>
                  <a:lnTo>
                    <a:pt x="11089" y="1552"/>
                  </a:lnTo>
                  <a:cubicBezTo>
                    <a:pt x="11089" y="696"/>
                    <a:pt x="10393" y="0"/>
                    <a:pt x="9528" y="0"/>
                  </a:cubicBezTo>
                  <a:close/>
                </a:path>
              </a:pathLst>
            </a:custGeom>
            <a:solidFill>
              <a:srgbClr val="C99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143;p64"/>
            <p:cNvSpPr/>
            <p:nvPr/>
          </p:nvSpPr>
          <p:spPr>
            <a:xfrm>
              <a:off x="6610400" y="1813450"/>
              <a:ext cx="24550" cy="24550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91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1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144;p64"/>
            <p:cNvSpPr/>
            <p:nvPr/>
          </p:nvSpPr>
          <p:spPr>
            <a:xfrm>
              <a:off x="6722350" y="1813450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492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2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2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145;p64"/>
            <p:cNvSpPr/>
            <p:nvPr/>
          </p:nvSpPr>
          <p:spPr>
            <a:xfrm>
              <a:off x="6540150" y="1673850"/>
              <a:ext cx="165950" cy="327525"/>
            </a:xfrm>
            <a:custGeom>
              <a:avLst/>
              <a:gdLst/>
              <a:ahLst/>
              <a:cxnLst/>
              <a:rect l="l" t="t" r="r" b="b"/>
              <a:pathLst>
                <a:path w="6638" h="13101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lnTo>
                    <a:pt x="0" y="8618"/>
                  </a:lnTo>
                  <a:cubicBezTo>
                    <a:pt x="0" y="9777"/>
                    <a:pt x="536" y="10884"/>
                    <a:pt x="1455" y="11588"/>
                  </a:cubicBezTo>
                  <a:cubicBezTo>
                    <a:pt x="2835" y="12651"/>
                    <a:pt x="4237" y="13100"/>
                    <a:pt x="5532" y="13100"/>
                  </a:cubicBezTo>
                  <a:cubicBezTo>
                    <a:pt x="5911" y="13100"/>
                    <a:pt x="6280" y="13062"/>
                    <a:pt x="6638" y="12989"/>
                  </a:cubicBezTo>
                  <a:cubicBezTo>
                    <a:pt x="4122" y="12472"/>
                    <a:pt x="2231" y="10241"/>
                    <a:pt x="2231" y="7565"/>
                  </a:cubicBezTo>
                  <a:lnTo>
                    <a:pt x="2231" y="1552"/>
                  </a:lnTo>
                  <a:cubicBezTo>
                    <a:pt x="2231" y="696"/>
                    <a:pt x="2927" y="0"/>
                    <a:pt x="3783" y="0"/>
                  </a:cubicBezTo>
                  <a:close/>
                </a:path>
              </a:pathLst>
            </a:custGeom>
            <a:solidFill>
              <a:srgbClr val="BF8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146;p64"/>
            <p:cNvSpPr/>
            <p:nvPr/>
          </p:nvSpPr>
          <p:spPr>
            <a:xfrm>
              <a:off x="6609500" y="1860500"/>
              <a:ext cx="138300" cy="138300"/>
            </a:xfrm>
            <a:custGeom>
              <a:avLst/>
              <a:gdLst/>
              <a:ahLst/>
              <a:cxnLst/>
              <a:rect l="l" t="t" r="r" b="b"/>
              <a:pathLst>
                <a:path w="5532" h="5532" extrusionOk="0">
                  <a:moveTo>
                    <a:pt x="2766" y="1"/>
                  </a:moveTo>
                  <a:cubicBezTo>
                    <a:pt x="1241" y="1"/>
                    <a:pt x="1" y="1241"/>
                    <a:pt x="1" y="2766"/>
                  </a:cubicBezTo>
                  <a:cubicBezTo>
                    <a:pt x="1" y="4292"/>
                    <a:pt x="1241" y="5532"/>
                    <a:pt x="2766" y="5532"/>
                  </a:cubicBezTo>
                  <a:cubicBezTo>
                    <a:pt x="4292" y="5532"/>
                    <a:pt x="5532" y="4292"/>
                    <a:pt x="5532" y="2766"/>
                  </a:cubicBezTo>
                  <a:cubicBezTo>
                    <a:pt x="5532" y="1241"/>
                    <a:pt x="4292" y="1"/>
                    <a:pt x="2766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47;p64"/>
            <p:cNvSpPr/>
            <p:nvPr/>
          </p:nvSpPr>
          <p:spPr>
            <a:xfrm>
              <a:off x="6609500" y="1872550"/>
              <a:ext cx="131625" cy="126250"/>
            </a:xfrm>
            <a:custGeom>
              <a:avLst/>
              <a:gdLst/>
              <a:ahLst/>
              <a:cxnLst/>
              <a:rect l="l" t="t" r="r" b="b"/>
              <a:pathLst>
                <a:path w="5265" h="5050" extrusionOk="0">
                  <a:moveTo>
                    <a:pt x="1214" y="1"/>
                  </a:moveTo>
                  <a:cubicBezTo>
                    <a:pt x="483" y="491"/>
                    <a:pt x="1" y="1330"/>
                    <a:pt x="1" y="2284"/>
                  </a:cubicBezTo>
                  <a:cubicBezTo>
                    <a:pt x="1" y="3810"/>
                    <a:pt x="1241" y="5050"/>
                    <a:pt x="2766" y="5050"/>
                  </a:cubicBezTo>
                  <a:cubicBezTo>
                    <a:pt x="3873" y="5050"/>
                    <a:pt x="4827" y="4399"/>
                    <a:pt x="5264" y="3462"/>
                  </a:cubicBezTo>
                  <a:lnTo>
                    <a:pt x="5264" y="3462"/>
                  </a:lnTo>
                  <a:cubicBezTo>
                    <a:pt x="4827" y="3765"/>
                    <a:pt x="4292" y="3935"/>
                    <a:pt x="3712" y="3935"/>
                  </a:cubicBezTo>
                  <a:cubicBezTo>
                    <a:pt x="2187" y="3935"/>
                    <a:pt x="946" y="2704"/>
                    <a:pt x="946" y="1178"/>
                  </a:cubicBezTo>
                  <a:cubicBezTo>
                    <a:pt x="946" y="750"/>
                    <a:pt x="1045" y="358"/>
                    <a:pt x="1214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48;p64"/>
            <p:cNvSpPr/>
            <p:nvPr/>
          </p:nvSpPr>
          <p:spPr>
            <a:xfrm>
              <a:off x="6638050" y="1854500"/>
              <a:ext cx="81200" cy="81425"/>
            </a:xfrm>
            <a:custGeom>
              <a:avLst/>
              <a:gdLst/>
              <a:ahLst/>
              <a:cxnLst/>
              <a:rect l="l" t="t" r="r" b="b"/>
              <a:pathLst>
                <a:path w="3248" h="3257" extrusionOk="0">
                  <a:moveTo>
                    <a:pt x="1624" y="0"/>
                  </a:moveTo>
                  <a:cubicBezTo>
                    <a:pt x="723" y="0"/>
                    <a:pt x="1" y="732"/>
                    <a:pt x="1" y="1633"/>
                  </a:cubicBezTo>
                  <a:cubicBezTo>
                    <a:pt x="1" y="2534"/>
                    <a:pt x="723" y="3256"/>
                    <a:pt x="1624" y="3256"/>
                  </a:cubicBezTo>
                  <a:cubicBezTo>
                    <a:pt x="2525" y="3256"/>
                    <a:pt x="3248" y="2534"/>
                    <a:pt x="3248" y="1633"/>
                  </a:cubicBezTo>
                  <a:cubicBezTo>
                    <a:pt x="3248" y="732"/>
                    <a:pt x="252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149;p64"/>
            <p:cNvSpPr/>
            <p:nvPr/>
          </p:nvSpPr>
          <p:spPr>
            <a:xfrm>
              <a:off x="6638050" y="1859175"/>
              <a:ext cx="75200" cy="76750"/>
            </a:xfrm>
            <a:custGeom>
              <a:avLst/>
              <a:gdLst/>
              <a:ahLst/>
              <a:cxnLst/>
              <a:rect l="l" t="t" r="r" b="b"/>
              <a:pathLst>
                <a:path w="3008" h="3070" extrusionOk="0">
                  <a:moveTo>
                    <a:pt x="866" y="0"/>
                  </a:moveTo>
                  <a:cubicBezTo>
                    <a:pt x="349" y="277"/>
                    <a:pt x="1" y="821"/>
                    <a:pt x="1" y="1446"/>
                  </a:cubicBezTo>
                  <a:cubicBezTo>
                    <a:pt x="1" y="2347"/>
                    <a:pt x="723" y="3069"/>
                    <a:pt x="1624" y="3069"/>
                  </a:cubicBezTo>
                  <a:cubicBezTo>
                    <a:pt x="2213" y="3069"/>
                    <a:pt x="2722" y="2766"/>
                    <a:pt x="3007" y="2293"/>
                  </a:cubicBezTo>
                  <a:lnTo>
                    <a:pt x="3007" y="2293"/>
                  </a:lnTo>
                  <a:cubicBezTo>
                    <a:pt x="2784" y="2418"/>
                    <a:pt x="2525" y="2480"/>
                    <a:pt x="2258" y="2480"/>
                  </a:cubicBezTo>
                  <a:cubicBezTo>
                    <a:pt x="1357" y="2480"/>
                    <a:pt x="625" y="1758"/>
                    <a:pt x="625" y="857"/>
                  </a:cubicBezTo>
                  <a:cubicBezTo>
                    <a:pt x="625" y="545"/>
                    <a:pt x="714" y="250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" name="Google Shape;7903;p64"/>
          <p:cNvGrpSpPr/>
          <p:nvPr/>
        </p:nvGrpSpPr>
        <p:grpSpPr>
          <a:xfrm>
            <a:off x="209683" y="3040462"/>
            <a:ext cx="435600" cy="474275"/>
            <a:chOff x="7609100" y="2151900"/>
            <a:chExt cx="435600" cy="474275"/>
          </a:xfrm>
        </p:grpSpPr>
        <p:sp>
          <p:nvSpPr>
            <p:cNvPr id="183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12036" y="4767933"/>
            <a:ext cx="8178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Εμπνευσμένο από:</a:t>
            </a:r>
            <a:r>
              <a:rPr lang="en-US" dirty="0"/>
              <a:t>https://www.purewow.com/wellness/zoom-games-and-scavenger-hunts-for-kids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09" grpId="0" animBg="1"/>
      <p:bldP spid="5610" grpId="0"/>
      <p:bldP spid="5611" grpId="0"/>
      <p:bldP spid="5612" grpId="0" animBg="1"/>
      <p:bldP spid="5613" grpId="0" animBg="1"/>
      <p:bldP spid="5614" grpId="0" animBg="1"/>
      <p:bldP spid="5615" grpId="0" animBg="1"/>
      <p:bldP spid="5616" grpId="0"/>
      <p:bldP spid="5617" grpId="0"/>
      <p:bldP spid="56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4"/>
          <p:cNvSpPr/>
          <p:nvPr/>
        </p:nvSpPr>
        <p:spPr>
          <a:xfrm>
            <a:off x="1061419" y="1271250"/>
            <a:ext cx="45828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0" name="Google Shape;3820;p34"/>
          <p:cNvSpPr txBox="1">
            <a:spLocks noGrp="1"/>
          </p:cNvSpPr>
          <p:nvPr>
            <p:ph type="title"/>
          </p:nvPr>
        </p:nvSpPr>
        <p:spPr>
          <a:xfrm>
            <a:off x="1709119" y="1804638"/>
            <a:ext cx="32874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dirty="0" smtClean="0"/>
              <a:t>Παραμονή Χριστουγέννων</a:t>
            </a:r>
            <a:endParaRPr sz="3600" dirty="0">
              <a:solidFill>
                <a:schemeClr val="accent2"/>
              </a:solidFill>
            </a:endParaRPr>
          </a:p>
        </p:txBody>
      </p:sp>
      <p:sp>
        <p:nvSpPr>
          <p:cNvPr id="3821" name="Google Shape;3821;p34"/>
          <p:cNvSpPr txBox="1">
            <a:spLocks noGrp="1"/>
          </p:cNvSpPr>
          <p:nvPr>
            <p:ph type="subTitle" idx="1"/>
          </p:nvPr>
        </p:nvSpPr>
        <p:spPr>
          <a:xfrm>
            <a:off x="1735119" y="2724937"/>
            <a:ext cx="32874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Ο Άγιος Βασίλης ετοιμάζει τη λίστα του με όλα τα ονόματα των παιδιών….</a:t>
            </a:r>
            <a:endParaRPr dirty="0"/>
          </a:p>
        </p:txBody>
      </p:sp>
      <p:grpSp>
        <p:nvGrpSpPr>
          <p:cNvPr id="3822" name="Google Shape;3822;p34"/>
          <p:cNvGrpSpPr/>
          <p:nvPr/>
        </p:nvGrpSpPr>
        <p:grpSpPr>
          <a:xfrm>
            <a:off x="5931093" y="2162000"/>
            <a:ext cx="2872788" cy="2835622"/>
            <a:chOff x="6290350" y="2338425"/>
            <a:chExt cx="2462530" cy="2430672"/>
          </a:xfrm>
        </p:grpSpPr>
        <p:sp>
          <p:nvSpPr>
            <p:cNvPr id="3823" name="Google Shape;3823;p34"/>
            <p:cNvSpPr/>
            <p:nvPr/>
          </p:nvSpPr>
          <p:spPr>
            <a:xfrm>
              <a:off x="6498652" y="4534392"/>
              <a:ext cx="1490226" cy="234705"/>
            </a:xfrm>
            <a:custGeom>
              <a:avLst/>
              <a:gdLst/>
              <a:ahLst/>
              <a:cxnLst/>
              <a:rect l="l" t="t" r="r" b="b"/>
              <a:pathLst>
                <a:path w="50452" h="7946" extrusionOk="0">
                  <a:moveTo>
                    <a:pt x="25213" y="1"/>
                  </a:moveTo>
                  <a:cubicBezTo>
                    <a:pt x="11303" y="1"/>
                    <a:pt x="0" y="1780"/>
                    <a:pt x="0" y="3961"/>
                  </a:cubicBezTo>
                  <a:cubicBezTo>
                    <a:pt x="0" y="6166"/>
                    <a:pt x="11303" y="7946"/>
                    <a:pt x="25213" y="7946"/>
                  </a:cubicBezTo>
                  <a:cubicBezTo>
                    <a:pt x="39148" y="7946"/>
                    <a:pt x="50451" y="6166"/>
                    <a:pt x="50451" y="3961"/>
                  </a:cubicBezTo>
                  <a:cubicBezTo>
                    <a:pt x="50451" y="1780"/>
                    <a:pt x="39148" y="1"/>
                    <a:pt x="252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34"/>
            <p:cNvSpPr/>
            <p:nvPr/>
          </p:nvSpPr>
          <p:spPr>
            <a:xfrm>
              <a:off x="6685184" y="3606340"/>
              <a:ext cx="1322955" cy="1078887"/>
            </a:xfrm>
            <a:custGeom>
              <a:avLst/>
              <a:gdLst/>
              <a:ahLst/>
              <a:cxnLst/>
              <a:rect l="l" t="t" r="r" b="b"/>
              <a:pathLst>
                <a:path w="44789" h="36526" extrusionOk="0">
                  <a:moveTo>
                    <a:pt x="35938" y="1"/>
                  </a:moveTo>
                  <a:cubicBezTo>
                    <a:pt x="26936" y="1"/>
                    <a:pt x="7996" y="12999"/>
                    <a:pt x="7996" y="12999"/>
                  </a:cubicBezTo>
                  <a:lnTo>
                    <a:pt x="4863" y="32573"/>
                  </a:lnTo>
                  <a:cubicBezTo>
                    <a:pt x="4863" y="32573"/>
                    <a:pt x="1" y="32623"/>
                    <a:pt x="226" y="33249"/>
                  </a:cubicBezTo>
                  <a:cubicBezTo>
                    <a:pt x="452" y="33876"/>
                    <a:pt x="9074" y="35706"/>
                    <a:pt x="9074" y="35706"/>
                  </a:cubicBezTo>
                  <a:lnTo>
                    <a:pt x="18598" y="18989"/>
                  </a:lnTo>
                  <a:lnTo>
                    <a:pt x="24537" y="18212"/>
                  </a:lnTo>
                  <a:lnTo>
                    <a:pt x="24537" y="18212"/>
                  </a:lnTo>
                  <a:cubicBezTo>
                    <a:pt x="24537" y="18212"/>
                    <a:pt x="23109" y="28738"/>
                    <a:pt x="29575" y="33951"/>
                  </a:cubicBezTo>
                  <a:cubicBezTo>
                    <a:pt x="29575" y="33951"/>
                    <a:pt x="25440" y="35405"/>
                    <a:pt x="25239" y="36282"/>
                  </a:cubicBezTo>
                  <a:cubicBezTo>
                    <a:pt x="25204" y="36455"/>
                    <a:pt x="25664" y="36525"/>
                    <a:pt x="26423" y="36525"/>
                  </a:cubicBezTo>
                  <a:cubicBezTo>
                    <a:pt x="29503" y="36525"/>
                    <a:pt x="37520" y="35380"/>
                    <a:pt x="37520" y="35380"/>
                  </a:cubicBezTo>
                  <a:cubicBezTo>
                    <a:pt x="37520" y="35380"/>
                    <a:pt x="33811" y="28788"/>
                    <a:pt x="35089" y="24076"/>
                  </a:cubicBezTo>
                  <a:cubicBezTo>
                    <a:pt x="36367" y="19340"/>
                    <a:pt x="44788" y="8613"/>
                    <a:pt x="39801" y="1595"/>
                  </a:cubicBezTo>
                  <a:cubicBezTo>
                    <a:pt x="39007" y="472"/>
                    <a:pt x="37653" y="1"/>
                    <a:pt x="359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34"/>
            <p:cNvSpPr/>
            <p:nvPr/>
          </p:nvSpPr>
          <p:spPr>
            <a:xfrm>
              <a:off x="6665216" y="4489996"/>
              <a:ext cx="369426" cy="188804"/>
            </a:xfrm>
            <a:custGeom>
              <a:avLst/>
              <a:gdLst/>
              <a:ahLst/>
              <a:cxnLst/>
              <a:rect l="l" t="t" r="r" b="b"/>
              <a:pathLst>
                <a:path w="12507" h="6392" extrusionOk="0">
                  <a:moveTo>
                    <a:pt x="5364" y="0"/>
                  </a:moveTo>
                  <a:lnTo>
                    <a:pt x="4913" y="2456"/>
                  </a:lnTo>
                  <a:cubicBezTo>
                    <a:pt x="4913" y="2456"/>
                    <a:pt x="4153" y="2381"/>
                    <a:pt x="3249" y="2381"/>
                  </a:cubicBezTo>
                  <a:cubicBezTo>
                    <a:pt x="2000" y="2381"/>
                    <a:pt x="475" y="2525"/>
                    <a:pt x="301" y="3208"/>
                  </a:cubicBezTo>
                  <a:cubicBezTo>
                    <a:pt x="0" y="4361"/>
                    <a:pt x="10101" y="6391"/>
                    <a:pt x="10101" y="6391"/>
                  </a:cubicBezTo>
                  <a:lnTo>
                    <a:pt x="12507" y="1780"/>
                  </a:lnTo>
                  <a:lnTo>
                    <a:pt x="5364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34"/>
            <p:cNvSpPr/>
            <p:nvPr/>
          </p:nvSpPr>
          <p:spPr>
            <a:xfrm>
              <a:off x="7388483" y="4501103"/>
              <a:ext cx="419787" cy="194947"/>
            </a:xfrm>
            <a:custGeom>
              <a:avLst/>
              <a:gdLst/>
              <a:ahLst/>
              <a:cxnLst/>
              <a:rect l="l" t="t" r="r" b="b"/>
              <a:pathLst>
                <a:path w="14212" h="6600" extrusionOk="0">
                  <a:moveTo>
                    <a:pt x="12206" y="0"/>
                  </a:moveTo>
                  <a:lnTo>
                    <a:pt x="3284" y="2130"/>
                  </a:lnTo>
                  <a:lnTo>
                    <a:pt x="4913" y="3559"/>
                  </a:lnTo>
                  <a:cubicBezTo>
                    <a:pt x="4913" y="3559"/>
                    <a:pt x="1" y="5013"/>
                    <a:pt x="552" y="6216"/>
                  </a:cubicBezTo>
                  <a:cubicBezTo>
                    <a:pt x="685" y="6493"/>
                    <a:pt x="1484" y="6600"/>
                    <a:pt x="2635" y="6600"/>
                  </a:cubicBezTo>
                  <a:cubicBezTo>
                    <a:pt x="6470" y="6600"/>
                    <a:pt x="14211" y="5414"/>
                    <a:pt x="14211" y="5414"/>
                  </a:cubicBezTo>
                  <a:lnTo>
                    <a:pt x="12206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34"/>
            <p:cNvSpPr/>
            <p:nvPr/>
          </p:nvSpPr>
          <p:spPr>
            <a:xfrm>
              <a:off x="6792554" y="4535130"/>
              <a:ext cx="50834" cy="15655"/>
            </a:xfrm>
            <a:custGeom>
              <a:avLst/>
              <a:gdLst/>
              <a:ahLst/>
              <a:cxnLst/>
              <a:rect l="l" t="t" r="r" b="b"/>
              <a:pathLst>
                <a:path w="1721" h="530" extrusionOk="0">
                  <a:moveTo>
                    <a:pt x="150" y="1"/>
                  </a:moveTo>
                  <a:cubicBezTo>
                    <a:pt x="25" y="1"/>
                    <a:pt x="0" y="201"/>
                    <a:pt x="125" y="226"/>
                  </a:cubicBezTo>
                  <a:cubicBezTo>
                    <a:pt x="602" y="327"/>
                    <a:pt x="1053" y="427"/>
                    <a:pt x="1529" y="527"/>
                  </a:cubicBezTo>
                  <a:cubicBezTo>
                    <a:pt x="1538" y="529"/>
                    <a:pt x="1546" y="529"/>
                    <a:pt x="1554" y="529"/>
                  </a:cubicBezTo>
                  <a:cubicBezTo>
                    <a:pt x="1684" y="529"/>
                    <a:pt x="1721" y="349"/>
                    <a:pt x="1579" y="302"/>
                  </a:cubicBezTo>
                  <a:cubicBezTo>
                    <a:pt x="1203" y="226"/>
                    <a:pt x="802" y="126"/>
                    <a:pt x="401" y="51"/>
                  </a:cubicBezTo>
                  <a:cubicBezTo>
                    <a:pt x="376" y="26"/>
                    <a:pt x="351" y="1"/>
                    <a:pt x="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34"/>
            <p:cNvSpPr/>
            <p:nvPr/>
          </p:nvSpPr>
          <p:spPr>
            <a:xfrm>
              <a:off x="6792023" y="4511382"/>
              <a:ext cx="55087" cy="17929"/>
            </a:xfrm>
            <a:custGeom>
              <a:avLst/>
              <a:gdLst/>
              <a:ahLst/>
              <a:cxnLst/>
              <a:rect l="l" t="t" r="r" b="b"/>
              <a:pathLst>
                <a:path w="1865" h="607" extrusionOk="0">
                  <a:moveTo>
                    <a:pt x="171" y="1"/>
                  </a:moveTo>
                  <a:cubicBezTo>
                    <a:pt x="38" y="1"/>
                    <a:pt x="1" y="205"/>
                    <a:pt x="143" y="228"/>
                  </a:cubicBezTo>
                  <a:lnTo>
                    <a:pt x="1672" y="604"/>
                  </a:lnTo>
                  <a:cubicBezTo>
                    <a:pt x="1679" y="606"/>
                    <a:pt x="1685" y="606"/>
                    <a:pt x="1691" y="606"/>
                  </a:cubicBezTo>
                  <a:cubicBezTo>
                    <a:pt x="1805" y="606"/>
                    <a:pt x="1865" y="403"/>
                    <a:pt x="1722" y="379"/>
                  </a:cubicBezTo>
                  <a:lnTo>
                    <a:pt x="193" y="3"/>
                  </a:lnTo>
                  <a:cubicBezTo>
                    <a:pt x="186" y="2"/>
                    <a:pt x="178" y="1"/>
                    <a:pt x="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34"/>
            <p:cNvSpPr/>
            <p:nvPr/>
          </p:nvSpPr>
          <p:spPr>
            <a:xfrm>
              <a:off x="7494967" y="4560828"/>
              <a:ext cx="55974" cy="28917"/>
            </a:xfrm>
            <a:custGeom>
              <a:avLst/>
              <a:gdLst/>
              <a:ahLst/>
              <a:cxnLst/>
              <a:rect l="l" t="t" r="r" b="b"/>
              <a:pathLst>
                <a:path w="1895" h="979" extrusionOk="0">
                  <a:moveTo>
                    <a:pt x="1744" y="1"/>
                  </a:moveTo>
                  <a:cubicBezTo>
                    <a:pt x="1733" y="1"/>
                    <a:pt x="1721" y="3"/>
                    <a:pt x="1709" y="8"/>
                  </a:cubicBezTo>
                  <a:cubicBezTo>
                    <a:pt x="1132" y="209"/>
                    <a:pt x="606" y="459"/>
                    <a:pt x="105" y="785"/>
                  </a:cubicBezTo>
                  <a:cubicBezTo>
                    <a:pt x="1" y="847"/>
                    <a:pt x="52" y="979"/>
                    <a:pt x="144" y="979"/>
                  </a:cubicBezTo>
                  <a:cubicBezTo>
                    <a:pt x="163" y="979"/>
                    <a:pt x="184" y="973"/>
                    <a:pt x="205" y="960"/>
                  </a:cubicBezTo>
                  <a:cubicBezTo>
                    <a:pt x="706" y="660"/>
                    <a:pt x="1208" y="409"/>
                    <a:pt x="1759" y="234"/>
                  </a:cubicBezTo>
                  <a:cubicBezTo>
                    <a:pt x="1895" y="189"/>
                    <a:pt x="1847" y="1"/>
                    <a:pt x="17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34"/>
            <p:cNvSpPr/>
            <p:nvPr/>
          </p:nvSpPr>
          <p:spPr>
            <a:xfrm>
              <a:off x="7509529" y="4578610"/>
              <a:ext cx="50361" cy="19702"/>
            </a:xfrm>
            <a:custGeom>
              <a:avLst/>
              <a:gdLst/>
              <a:ahLst/>
              <a:cxnLst/>
              <a:rect l="l" t="t" r="r" b="b"/>
              <a:pathLst>
                <a:path w="1705" h="667" extrusionOk="0">
                  <a:moveTo>
                    <a:pt x="1558" y="0"/>
                  </a:moveTo>
                  <a:cubicBezTo>
                    <a:pt x="1546" y="0"/>
                    <a:pt x="1532" y="3"/>
                    <a:pt x="1517" y="8"/>
                  </a:cubicBezTo>
                  <a:cubicBezTo>
                    <a:pt x="1066" y="158"/>
                    <a:pt x="589" y="283"/>
                    <a:pt x="113" y="434"/>
                  </a:cubicBezTo>
                  <a:cubicBezTo>
                    <a:pt x="0" y="479"/>
                    <a:pt x="30" y="666"/>
                    <a:pt x="147" y="666"/>
                  </a:cubicBezTo>
                  <a:cubicBezTo>
                    <a:pt x="160" y="666"/>
                    <a:pt x="173" y="664"/>
                    <a:pt x="188" y="659"/>
                  </a:cubicBezTo>
                  <a:cubicBezTo>
                    <a:pt x="639" y="509"/>
                    <a:pt x="1116" y="358"/>
                    <a:pt x="1592" y="208"/>
                  </a:cubicBezTo>
                  <a:cubicBezTo>
                    <a:pt x="1705" y="186"/>
                    <a:pt x="1675" y="0"/>
                    <a:pt x="1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34"/>
            <p:cNvSpPr/>
            <p:nvPr/>
          </p:nvSpPr>
          <p:spPr>
            <a:xfrm>
              <a:off x="6978673" y="4115574"/>
              <a:ext cx="10072" cy="36567"/>
            </a:xfrm>
            <a:custGeom>
              <a:avLst/>
              <a:gdLst/>
              <a:ahLst/>
              <a:cxnLst/>
              <a:rect l="l" t="t" r="r" b="b"/>
              <a:pathLst>
                <a:path w="341" h="1238" extrusionOk="0">
                  <a:moveTo>
                    <a:pt x="209" y="1"/>
                  </a:moveTo>
                  <a:cubicBezTo>
                    <a:pt x="153" y="1"/>
                    <a:pt x="103" y="32"/>
                    <a:pt x="115" y="95"/>
                  </a:cubicBezTo>
                  <a:cubicBezTo>
                    <a:pt x="115" y="445"/>
                    <a:pt x="90" y="771"/>
                    <a:pt x="15" y="1097"/>
                  </a:cubicBezTo>
                  <a:cubicBezTo>
                    <a:pt x="0" y="1184"/>
                    <a:pt x="70" y="1238"/>
                    <a:pt x="137" y="1238"/>
                  </a:cubicBezTo>
                  <a:cubicBezTo>
                    <a:pt x="184" y="1238"/>
                    <a:pt x="230" y="1210"/>
                    <a:pt x="240" y="1147"/>
                  </a:cubicBezTo>
                  <a:cubicBezTo>
                    <a:pt x="316" y="821"/>
                    <a:pt x="341" y="470"/>
                    <a:pt x="341" y="95"/>
                  </a:cubicBezTo>
                  <a:cubicBezTo>
                    <a:pt x="328" y="32"/>
                    <a:pt x="265" y="1"/>
                    <a:pt x="209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34"/>
            <p:cNvSpPr/>
            <p:nvPr/>
          </p:nvSpPr>
          <p:spPr>
            <a:xfrm>
              <a:off x="6999822" y="4129220"/>
              <a:ext cx="10840" cy="32934"/>
            </a:xfrm>
            <a:custGeom>
              <a:avLst/>
              <a:gdLst/>
              <a:ahLst/>
              <a:cxnLst/>
              <a:rect l="l" t="t" r="r" b="b"/>
              <a:pathLst>
                <a:path w="367" h="1115" extrusionOk="0">
                  <a:moveTo>
                    <a:pt x="221" y="0"/>
                  </a:moveTo>
                  <a:cubicBezTo>
                    <a:pt x="177" y="0"/>
                    <a:pt x="136" y="25"/>
                    <a:pt x="126" y="84"/>
                  </a:cubicBezTo>
                  <a:cubicBezTo>
                    <a:pt x="76" y="384"/>
                    <a:pt x="51" y="685"/>
                    <a:pt x="1" y="1011"/>
                  </a:cubicBezTo>
                  <a:cubicBezTo>
                    <a:pt x="1" y="1083"/>
                    <a:pt x="52" y="1115"/>
                    <a:pt x="106" y="1115"/>
                  </a:cubicBezTo>
                  <a:cubicBezTo>
                    <a:pt x="165" y="1115"/>
                    <a:pt x="226" y="1076"/>
                    <a:pt x="226" y="1011"/>
                  </a:cubicBezTo>
                  <a:cubicBezTo>
                    <a:pt x="276" y="710"/>
                    <a:pt x="301" y="435"/>
                    <a:pt x="351" y="134"/>
                  </a:cubicBezTo>
                  <a:cubicBezTo>
                    <a:pt x="367" y="58"/>
                    <a:pt x="290" y="0"/>
                    <a:pt x="22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34"/>
            <p:cNvSpPr/>
            <p:nvPr/>
          </p:nvSpPr>
          <p:spPr>
            <a:xfrm>
              <a:off x="7022744" y="4307422"/>
              <a:ext cx="16777" cy="30305"/>
            </a:xfrm>
            <a:custGeom>
              <a:avLst/>
              <a:gdLst/>
              <a:ahLst/>
              <a:cxnLst/>
              <a:rect l="l" t="t" r="r" b="b"/>
              <a:pathLst>
                <a:path w="568" h="1026" extrusionOk="0">
                  <a:moveTo>
                    <a:pt x="431" y="0"/>
                  </a:moveTo>
                  <a:cubicBezTo>
                    <a:pt x="384" y="0"/>
                    <a:pt x="338" y="28"/>
                    <a:pt x="327" y="91"/>
                  </a:cubicBezTo>
                  <a:cubicBezTo>
                    <a:pt x="302" y="367"/>
                    <a:pt x="202" y="617"/>
                    <a:pt x="52" y="868"/>
                  </a:cubicBezTo>
                  <a:cubicBezTo>
                    <a:pt x="1" y="952"/>
                    <a:pt x="76" y="1026"/>
                    <a:pt x="153" y="1026"/>
                  </a:cubicBezTo>
                  <a:cubicBezTo>
                    <a:pt x="190" y="1026"/>
                    <a:pt x="228" y="1009"/>
                    <a:pt x="252" y="968"/>
                  </a:cubicBezTo>
                  <a:cubicBezTo>
                    <a:pt x="403" y="717"/>
                    <a:pt x="503" y="442"/>
                    <a:pt x="553" y="141"/>
                  </a:cubicBezTo>
                  <a:cubicBezTo>
                    <a:pt x="567" y="54"/>
                    <a:pt x="497" y="0"/>
                    <a:pt x="43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34"/>
            <p:cNvSpPr/>
            <p:nvPr/>
          </p:nvSpPr>
          <p:spPr>
            <a:xfrm>
              <a:off x="7047792" y="4310169"/>
              <a:ext cx="16600" cy="30187"/>
            </a:xfrm>
            <a:custGeom>
              <a:avLst/>
              <a:gdLst/>
              <a:ahLst/>
              <a:cxnLst/>
              <a:rect l="l" t="t" r="r" b="b"/>
              <a:pathLst>
                <a:path w="562" h="1022" extrusionOk="0">
                  <a:moveTo>
                    <a:pt x="423" y="0"/>
                  </a:moveTo>
                  <a:cubicBezTo>
                    <a:pt x="376" y="0"/>
                    <a:pt x="327" y="22"/>
                    <a:pt x="306" y="73"/>
                  </a:cubicBezTo>
                  <a:lnTo>
                    <a:pt x="31" y="875"/>
                  </a:lnTo>
                  <a:cubicBezTo>
                    <a:pt x="0" y="967"/>
                    <a:pt x="72" y="1021"/>
                    <a:pt x="144" y="1021"/>
                  </a:cubicBezTo>
                  <a:cubicBezTo>
                    <a:pt x="191" y="1021"/>
                    <a:pt x="237" y="999"/>
                    <a:pt x="256" y="950"/>
                  </a:cubicBezTo>
                  <a:cubicBezTo>
                    <a:pt x="357" y="675"/>
                    <a:pt x="432" y="399"/>
                    <a:pt x="532" y="123"/>
                  </a:cubicBezTo>
                  <a:cubicBezTo>
                    <a:pt x="562" y="48"/>
                    <a:pt x="494" y="0"/>
                    <a:pt x="42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34"/>
            <p:cNvSpPr/>
            <p:nvPr/>
          </p:nvSpPr>
          <p:spPr>
            <a:xfrm>
              <a:off x="7064067" y="4277589"/>
              <a:ext cx="15153" cy="22773"/>
            </a:xfrm>
            <a:custGeom>
              <a:avLst/>
              <a:gdLst/>
              <a:ahLst/>
              <a:cxnLst/>
              <a:rect l="l" t="t" r="r" b="b"/>
              <a:pathLst>
                <a:path w="513" h="771" extrusionOk="0">
                  <a:moveTo>
                    <a:pt x="373" y="1"/>
                  </a:moveTo>
                  <a:cubicBezTo>
                    <a:pt x="326" y="1"/>
                    <a:pt x="277" y="23"/>
                    <a:pt x="257" y="73"/>
                  </a:cubicBezTo>
                  <a:cubicBezTo>
                    <a:pt x="182" y="249"/>
                    <a:pt x="106" y="449"/>
                    <a:pt x="31" y="625"/>
                  </a:cubicBezTo>
                  <a:cubicBezTo>
                    <a:pt x="1" y="716"/>
                    <a:pt x="73" y="771"/>
                    <a:pt x="145" y="771"/>
                  </a:cubicBezTo>
                  <a:cubicBezTo>
                    <a:pt x="191" y="771"/>
                    <a:pt x="237" y="749"/>
                    <a:pt x="257" y="700"/>
                  </a:cubicBezTo>
                  <a:cubicBezTo>
                    <a:pt x="332" y="499"/>
                    <a:pt x="407" y="324"/>
                    <a:pt x="482" y="123"/>
                  </a:cubicBezTo>
                  <a:cubicBezTo>
                    <a:pt x="512" y="49"/>
                    <a:pt x="444" y="1"/>
                    <a:pt x="373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34"/>
            <p:cNvSpPr/>
            <p:nvPr/>
          </p:nvSpPr>
          <p:spPr>
            <a:xfrm>
              <a:off x="7524712" y="4096522"/>
              <a:ext cx="12022" cy="29154"/>
            </a:xfrm>
            <a:custGeom>
              <a:avLst/>
              <a:gdLst/>
              <a:ahLst/>
              <a:cxnLst/>
              <a:rect l="l" t="t" r="r" b="b"/>
              <a:pathLst>
                <a:path w="407" h="987" extrusionOk="0">
                  <a:moveTo>
                    <a:pt x="116" y="0"/>
                  </a:moveTo>
                  <a:cubicBezTo>
                    <a:pt x="57" y="0"/>
                    <a:pt x="0" y="38"/>
                    <a:pt x="0" y="113"/>
                  </a:cubicBezTo>
                  <a:cubicBezTo>
                    <a:pt x="25" y="389"/>
                    <a:pt x="75" y="639"/>
                    <a:pt x="150" y="915"/>
                  </a:cubicBezTo>
                  <a:cubicBezTo>
                    <a:pt x="170" y="964"/>
                    <a:pt x="216" y="986"/>
                    <a:pt x="262" y="986"/>
                  </a:cubicBezTo>
                  <a:cubicBezTo>
                    <a:pt x="335" y="986"/>
                    <a:pt x="407" y="932"/>
                    <a:pt x="376" y="840"/>
                  </a:cubicBezTo>
                  <a:cubicBezTo>
                    <a:pt x="301" y="614"/>
                    <a:pt x="251" y="364"/>
                    <a:pt x="251" y="113"/>
                  </a:cubicBezTo>
                  <a:cubicBezTo>
                    <a:pt x="238" y="38"/>
                    <a:pt x="176" y="0"/>
                    <a:pt x="11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34"/>
            <p:cNvSpPr/>
            <p:nvPr/>
          </p:nvSpPr>
          <p:spPr>
            <a:xfrm>
              <a:off x="7546924" y="4091471"/>
              <a:ext cx="10840" cy="32934"/>
            </a:xfrm>
            <a:custGeom>
              <a:avLst/>
              <a:gdLst/>
              <a:ahLst/>
              <a:cxnLst/>
              <a:rect l="l" t="t" r="r" b="b"/>
              <a:pathLst>
                <a:path w="367" h="1115" extrusionOk="0">
                  <a:moveTo>
                    <a:pt x="221" y="0"/>
                  </a:moveTo>
                  <a:cubicBezTo>
                    <a:pt x="176" y="0"/>
                    <a:pt x="135" y="24"/>
                    <a:pt x="125" y="83"/>
                  </a:cubicBezTo>
                  <a:cubicBezTo>
                    <a:pt x="25" y="384"/>
                    <a:pt x="0" y="685"/>
                    <a:pt x="50" y="1011"/>
                  </a:cubicBezTo>
                  <a:cubicBezTo>
                    <a:pt x="63" y="1076"/>
                    <a:pt x="131" y="1114"/>
                    <a:pt x="189" y="1114"/>
                  </a:cubicBezTo>
                  <a:cubicBezTo>
                    <a:pt x="243" y="1114"/>
                    <a:pt x="288" y="1083"/>
                    <a:pt x="276" y="1011"/>
                  </a:cubicBezTo>
                  <a:cubicBezTo>
                    <a:pt x="251" y="710"/>
                    <a:pt x="251" y="434"/>
                    <a:pt x="351" y="134"/>
                  </a:cubicBezTo>
                  <a:cubicBezTo>
                    <a:pt x="366" y="58"/>
                    <a:pt x="289" y="0"/>
                    <a:pt x="22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34"/>
            <p:cNvSpPr/>
            <p:nvPr/>
          </p:nvSpPr>
          <p:spPr>
            <a:xfrm>
              <a:off x="7568369" y="4066718"/>
              <a:ext cx="8566" cy="35002"/>
            </a:xfrm>
            <a:custGeom>
              <a:avLst/>
              <a:gdLst/>
              <a:ahLst/>
              <a:cxnLst/>
              <a:rect l="l" t="t" r="r" b="b"/>
              <a:pathLst>
                <a:path w="290" h="1185" extrusionOk="0">
                  <a:moveTo>
                    <a:pt x="114" y="0"/>
                  </a:moveTo>
                  <a:cubicBezTo>
                    <a:pt x="57" y="0"/>
                    <a:pt x="1" y="32"/>
                    <a:pt x="1" y="94"/>
                  </a:cubicBezTo>
                  <a:lnTo>
                    <a:pt x="51" y="1072"/>
                  </a:lnTo>
                  <a:cubicBezTo>
                    <a:pt x="63" y="1147"/>
                    <a:pt x="126" y="1185"/>
                    <a:pt x="183" y="1185"/>
                  </a:cubicBezTo>
                  <a:cubicBezTo>
                    <a:pt x="239" y="1185"/>
                    <a:pt x="289" y="1147"/>
                    <a:pt x="277" y="1072"/>
                  </a:cubicBezTo>
                  <a:lnTo>
                    <a:pt x="226" y="94"/>
                  </a:lnTo>
                  <a:cubicBezTo>
                    <a:pt x="226" y="32"/>
                    <a:pt x="170" y="0"/>
                    <a:pt x="114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34"/>
            <p:cNvSpPr/>
            <p:nvPr/>
          </p:nvSpPr>
          <p:spPr>
            <a:xfrm>
              <a:off x="7583935" y="4396450"/>
              <a:ext cx="16393" cy="39580"/>
            </a:xfrm>
            <a:custGeom>
              <a:avLst/>
              <a:gdLst/>
              <a:ahLst/>
              <a:cxnLst/>
              <a:rect l="l" t="t" r="r" b="b"/>
              <a:pathLst>
                <a:path w="555" h="1340" extrusionOk="0">
                  <a:moveTo>
                    <a:pt x="146" y="1"/>
                  </a:moveTo>
                  <a:cubicBezTo>
                    <a:pt x="101" y="1"/>
                    <a:pt x="60" y="25"/>
                    <a:pt x="50" y="84"/>
                  </a:cubicBezTo>
                  <a:cubicBezTo>
                    <a:pt x="0" y="510"/>
                    <a:pt x="75" y="911"/>
                    <a:pt x="301" y="1287"/>
                  </a:cubicBezTo>
                  <a:cubicBezTo>
                    <a:pt x="323" y="1324"/>
                    <a:pt x="356" y="1339"/>
                    <a:pt x="389" y="1339"/>
                  </a:cubicBezTo>
                  <a:cubicBezTo>
                    <a:pt x="470" y="1339"/>
                    <a:pt x="555" y="1251"/>
                    <a:pt x="501" y="1162"/>
                  </a:cubicBezTo>
                  <a:cubicBezTo>
                    <a:pt x="301" y="861"/>
                    <a:pt x="226" y="510"/>
                    <a:pt x="276" y="134"/>
                  </a:cubicBezTo>
                  <a:cubicBezTo>
                    <a:pt x="291" y="58"/>
                    <a:pt x="214" y="1"/>
                    <a:pt x="146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34"/>
            <p:cNvSpPr/>
            <p:nvPr/>
          </p:nvSpPr>
          <p:spPr>
            <a:xfrm>
              <a:off x="7600949" y="4406699"/>
              <a:ext cx="11283" cy="30246"/>
            </a:xfrm>
            <a:custGeom>
              <a:avLst/>
              <a:gdLst/>
              <a:ahLst/>
              <a:cxnLst/>
              <a:rect l="l" t="t" r="r" b="b"/>
              <a:pathLst>
                <a:path w="382" h="1024" extrusionOk="0">
                  <a:moveTo>
                    <a:pt x="157" y="1"/>
                  </a:moveTo>
                  <a:cubicBezTo>
                    <a:pt x="101" y="1"/>
                    <a:pt x="38" y="38"/>
                    <a:pt x="26" y="113"/>
                  </a:cubicBezTo>
                  <a:cubicBezTo>
                    <a:pt x="1" y="389"/>
                    <a:pt x="26" y="665"/>
                    <a:pt x="126" y="940"/>
                  </a:cubicBezTo>
                  <a:cubicBezTo>
                    <a:pt x="146" y="1000"/>
                    <a:pt x="193" y="1024"/>
                    <a:pt x="239" y="1024"/>
                  </a:cubicBezTo>
                  <a:cubicBezTo>
                    <a:pt x="311" y="1024"/>
                    <a:pt x="382" y="966"/>
                    <a:pt x="351" y="890"/>
                  </a:cubicBezTo>
                  <a:cubicBezTo>
                    <a:pt x="276" y="640"/>
                    <a:pt x="226" y="364"/>
                    <a:pt x="251" y="113"/>
                  </a:cubicBezTo>
                  <a:cubicBezTo>
                    <a:pt x="264" y="38"/>
                    <a:pt x="214" y="1"/>
                    <a:pt x="15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34"/>
            <p:cNvSpPr/>
            <p:nvPr/>
          </p:nvSpPr>
          <p:spPr>
            <a:xfrm>
              <a:off x="7606148" y="4368950"/>
              <a:ext cx="10545" cy="25432"/>
            </a:xfrm>
            <a:custGeom>
              <a:avLst/>
              <a:gdLst/>
              <a:ahLst/>
              <a:cxnLst/>
              <a:rect l="l" t="t" r="r" b="b"/>
              <a:pathLst>
                <a:path w="357" h="861" extrusionOk="0">
                  <a:moveTo>
                    <a:pt x="157" y="0"/>
                  </a:moveTo>
                  <a:cubicBezTo>
                    <a:pt x="100" y="0"/>
                    <a:pt x="38" y="38"/>
                    <a:pt x="25" y="113"/>
                  </a:cubicBezTo>
                  <a:cubicBezTo>
                    <a:pt x="0" y="339"/>
                    <a:pt x="25" y="564"/>
                    <a:pt x="125" y="790"/>
                  </a:cubicBezTo>
                  <a:cubicBezTo>
                    <a:pt x="145" y="839"/>
                    <a:pt x="187" y="861"/>
                    <a:pt x="229" y="861"/>
                  </a:cubicBezTo>
                  <a:cubicBezTo>
                    <a:pt x="294" y="861"/>
                    <a:pt x="356" y="806"/>
                    <a:pt x="326" y="715"/>
                  </a:cubicBezTo>
                  <a:cubicBezTo>
                    <a:pt x="251" y="514"/>
                    <a:pt x="226" y="314"/>
                    <a:pt x="251" y="113"/>
                  </a:cubicBezTo>
                  <a:cubicBezTo>
                    <a:pt x="263" y="38"/>
                    <a:pt x="213" y="0"/>
                    <a:pt x="15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34"/>
            <p:cNvSpPr/>
            <p:nvPr/>
          </p:nvSpPr>
          <p:spPr>
            <a:xfrm>
              <a:off x="7773451" y="3932173"/>
              <a:ext cx="15094" cy="39108"/>
            </a:xfrm>
            <a:custGeom>
              <a:avLst/>
              <a:gdLst/>
              <a:ahLst/>
              <a:cxnLst/>
              <a:rect l="l" t="t" r="r" b="b"/>
              <a:pathLst>
                <a:path w="511" h="1324" extrusionOk="0">
                  <a:moveTo>
                    <a:pt x="160" y="0"/>
                  </a:moveTo>
                  <a:cubicBezTo>
                    <a:pt x="100" y="0"/>
                    <a:pt x="38" y="38"/>
                    <a:pt x="25" y="113"/>
                  </a:cubicBezTo>
                  <a:cubicBezTo>
                    <a:pt x="0" y="514"/>
                    <a:pt x="75" y="915"/>
                    <a:pt x="276" y="1266"/>
                  </a:cubicBezTo>
                  <a:cubicBezTo>
                    <a:pt x="292" y="1307"/>
                    <a:pt x="324" y="1324"/>
                    <a:pt x="359" y="1324"/>
                  </a:cubicBezTo>
                  <a:cubicBezTo>
                    <a:pt x="430" y="1324"/>
                    <a:pt x="510" y="1250"/>
                    <a:pt x="476" y="1166"/>
                  </a:cubicBezTo>
                  <a:cubicBezTo>
                    <a:pt x="301" y="840"/>
                    <a:pt x="226" y="489"/>
                    <a:pt x="276" y="113"/>
                  </a:cubicBezTo>
                  <a:cubicBezTo>
                    <a:pt x="276" y="38"/>
                    <a:pt x="220" y="0"/>
                    <a:pt x="16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34"/>
            <p:cNvSpPr/>
            <p:nvPr/>
          </p:nvSpPr>
          <p:spPr>
            <a:xfrm>
              <a:off x="7794925" y="3932173"/>
              <a:ext cx="10840" cy="36922"/>
            </a:xfrm>
            <a:custGeom>
              <a:avLst/>
              <a:gdLst/>
              <a:ahLst/>
              <a:cxnLst/>
              <a:rect l="l" t="t" r="r" b="b"/>
              <a:pathLst>
                <a:path w="367" h="1250" extrusionOk="0">
                  <a:moveTo>
                    <a:pt x="182" y="0"/>
                  </a:moveTo>
                  <a:cubicBezTo>
                    <a:pt x="125" y="0"/>
                    <a:pt x="63" y="38"/>
                    <a:pt x="50" y="113"/>
                  </a:cubicBezTo>
                  <a:cubicBezTo>
                    <a:pt x="0" y="464"/>
                    <a:pt x="25" y="815"/>
                    <a:pt x="125" y="1166"/>
                  </a:cubicBezTo>
                  <a:cubicBezTo>
                    <a:pt x="135" y="1225"/>
                    <a:pt x="176" y="1249"/>
                    <a:pt x="221" y="1249"/>
                  </a:cubicBezTo>
                  <a:cubicBezTo>
                    <a:pt x="289" y="1249"/>
                    <a:pt x="366" y="1192"/>
                    <a:pt x="351" y="1116"/>
                  </a:cubicBezTo>
                  <a:cubicBezTo>
                    <a:pt x="251" y="765"/>
                    <a:pt x="251" y="439"/>
                    <a:pt x="276" y="113"/>
                  </a:cubicBezTo>
                  <a:cubicBezTo>
                    <a:pt x="288" y="38"/>
                    <a:pt x="238" y="0"/>
                    <a:pt x="18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34"/>
            <p:cNvSpPr/>
            <p:nvPr/>
          </p:nvSpPr>
          <p:spPr>
            <a:xfrm>
              <a:off x="6290350" y="3244796"/>
              <a:ext cx="391904" cy="436889"/>
            </a:xfrm>
            <a:custGeom>
              <a:avLst/>
              <a:gdLst/>
              <a:ahLst/>
              <a:cxnLst/>
              <a:rect l="l" t="t" r="r" b="b"/>
              <a:pathLst>
                <a:path w="13268" h="14791" extrusionOk="0">
                  <a:moveTo>
                    <a:pt x="3844" y="0"/>
                  </a:moveTo>
                  <a:cubicBezTo>
                    <a:pt x="3844" y="1"/>
                    <a:pt x="0" y="14790"/>
                    <a:pt x="10967" y="14790"/>
                  </a:cubicBezTo>
                  <a:cubicBezTo>
                    <a:pt x="11340" y="14790"/>
                    <a:pt x="11731" y="14773"/>
                    <a:pt x="12140" y="14737"/>
                  </a:cubicBezTo>
                  <a:lnTo>
                    <a:pt x="13268" y="4838"/>
                  </a:lnTo>
                  <a:lnTo>
                    <a:pt x="9308" y="2707"/>
                  </a:lnTo>
                  <a:lnTo>
                    <a:pt x="384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34"/>
            <p:cNvSpPr/>
            <p:nvPr/>
          </p:nvSpPr>
          <p:spPr>
            <a:xfrm>
              <a:off x="6531203" y="3091553"/>
              <a:ext cx="1398453" cy="962568"/>
            </a:xfrm>
            <a:custGeom>
              <a:avLst/>
              <a:gdLst/>
              <a:ahLst/>
              <a:cxnLst/>
              <a:rect l="l" t="t" r="r" b="b"/>
              <a:pathLst>
                <a:path w="47345" h="32588" extrusionOk="0">
                  <a:moveTo>
                    <a:pt x="32282" y="0"/>
                  </a:moveTo>
                  <a:lnTo>
                    <a:pt x="3986" y="8572"/>
                  </a:lnTo>
                  <a:cubicBezTo>
                    <a:pt x="3986" y="8572"/>
                    <a:pt x="1" y="22482"/>
                    <a:pt x="11129" y="30176"/>
                  </a:cubicBezTo>
                  <a:cubicBezTo>
                    <a:pt x="13588" y="31877"/>
                    <a:pt x="16605" y="32588"/>
                    <a:pt x="19826" y="32588"/>
                  </a:cubicBezTo>
                  <a:cubicBezTo>
                    <a:pt x="31178" y="32588"/>
                    <a:pt x="45071" y="23752"/>
                    <a:pt x="46066" y="18246"/>
                  </a:cubicBezTo>
                  <a:cubicBezTo>
                    <a:pt x="47344" y="11178"/>
                    <a:pt x="32282" y="0"/>
                    <a:pt x="32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34"/>
            <p:cNvSpPr/>
            <p:nvPr/>
          </p:nvSpPr>
          <p:spPr>
            <a:xfrm>
              <a:off x="7610785" y="3148561"/>
              <a:ext cx="589834" cy="439164"/>
            </a:xfrm>
            <a:custGeom>
              <a:avLst/>
              <a:gdLst/>
              <a:ahLst/>
              <a:cxnLst/>
              <a:rect l="l" t="t" r="r" b="b"/>
              <a:pathLst>
                <a:path w="19969" h="14868" extrusionOk="0">
                  <a:moveTo>
                    <a:pt x="10445" y="0"/>
                  </a:moveTo>
                  <a:lnTo>
                    <a:pt x="3903" y="3258"/>
                  </a:lnTo>
                  <a:cubicBezTo>
                    <a:pt x="3903" y="3258"/>
                    <a:pt x="0" y="14867"/>
                    <a:pt x="6705" y="14867"/>
                  </a:cubicBezTo>
                  <a:cubicBezTo>
                    <a:pt x="7483" y="14867"/>
                    <a:pt x="8405" y="14711"/>
                    <a:pt x="9492" y="14361"/>
                  </a:cubicBezTo>
                  <a:cubicBezTo>
                    <a:pt x="19968" y="11003"/>
                    <a:pt x="10445" y="1"/>
                    <a:pt x="10445" y="0"/>
                  </a:cubicBezTo>
                  <a:close/>
                </a:path>
              </a:pathLst>
            </a:custGeom>
            <a:solidFill>
              <a:srgbClr val="E7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34"/>
            <p:cNvSpPr/>
            <p:nvPr/>
          </p:nvSpPr>
          <p:spPr>
            <a:xfrm>
              <a:off x="7067937" y="3399161"/>
              <a:ext cx="246697" cy="631600"/>
            </a:xfrm>
            <a:custGeom>
              <a:avLst/>
              <a:gdLst/>
              <a:ahLst/>
              <a:cxnLst/>
              <a:rect l="l" t="t" r="r" b="b"/>
              <a:pathLst>
                <a:path w="8352" h="21383" extrusionOk="0">
                  <a:moveTo>
                    <a:pt x="126" y="0"/>
                  </a:moveTo>
                  <a:cubicBezTo>
                    <a:pt x="63" y="0"/>
                    <a:pt x="0" y="38"/>
                    <a:pt x="0" y="113"/>
                  </a:cubicBezTo>
                  <a:cubicBezTo>
                    <a:pt x="25" y="4599"/>
                    <a:pt x="577" y="8810"/>
                    <a:pt x="2030" y="13070"/>
                  </a:cubicBezTo>
                  <a:cubicBezTo>
                    <a:pt x="3158" y="16404"/>
                    <a:pt x="4712" y="19812"/>
                    <a:pt x="8121" y="21366"/>
                  </a:cubicBezTo>
                  <a:cubicBezTo>
                    <a:pt x="8140" y="21378"/>
                    <a:pt x="8160" y="21383"/>
                    <a:pt x="8178" y="21383"/>
                  </a:cubicBezTo>
                  <a:cubicBezTo>
                    <a:pt x="8279" y="21383"/>
                    <a:pt x="8352" y="21233"/>
                    <a:pt x="8246" y="21191"/>
                  </a:cubicBezTo>
                  <a:cubicBezTo>
                    <a:pt x="4512" y="19461"/>
                    <a:pt x="3083" y="15627"/>
                    <a:pt x="1930" y="12043"/>
                  </a:cubicBezTo>
                  <a:cubicBezTo>
                    <a:pt x="652" y="8158"/>
                    <a:pt x="251" y="4173"/>
                    <a:pt x="251" y="113"/>
                  </a:cubicBezTo>
                  <a:cubicBezTo>
                    <a:pt x="251" y="38"/>
                    <a:pt x="188" y="0"/>
                    <a:pt x="1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34"/>
            <p:cNvSpPr/>
            <p:nvPr/>
          </p:nvSpPr>
          <p:spPr>
            <a:xfrm>
              <a:off x="7088672" y="3858535"/>
              <a:ext cx="50361" cy="47171"/>
            </a:xfrm>
            <a:custGeom>
              <a:avLst/>
              <a:gdLst/>
              <a:ahLst/>
              <a:cxnLst/>
              <a:rect l="l" t="t" r="r" b="b"/>
              <a:pathLst>
                <a:path w="1705" h="1597" extrusionOk="0">
                  <a:moveTo>
                    <a:pt x="643" y="0"/>
                  </a:moveTo>
                  <a:cubicBezTo>
                    <a:pt x="488" y="0"/>
                    <a:pt x="352" y="73"/>
                    <a:pt x="251" y="225"/>
                  </a:cubicBezTo>
                  <a:cubicBezTo>
                    <a:pt x="226" y="225"/>
                    <a:pt x="226" y="250"/>
                    <a:pt x="226" y="275"/>
                  </a:cubicBezTo>
                  <a:cubicBezTo>
                    <a:pt x="75" y="375"/>
                    <a:pt x="0" y="551"/>
                    <a:pt x="50" y="751"/>
                  </a:cubicBezTo>
                  <a:cubicBezTo>
                    <a:pt x="116" y="1281"/>
                    <a:pt x="629" y="1596"/>
                    <a:pt x="1144" y="1596"/>
                  </a:cubicBezTo>
                  <a:cubicBezTo>
                    <a:pt x="1214" y="1596"/>
                    <a:pt x="1284" y="1591"/>
                    <a:pt x="1354" y="1578"/>
                  </a:cubicBezTo>
                  <a:cubicBezTo>
                    <a:pt x="1604" y="1528"/>
                    <a:pt x="1704" y="1253"/>
                    <a:pt x="1654" y="1027"/>
                  </a:cubicBezTo>
                  <a:cubicBezTo>
                    <a:pt x="1579" y="601"/>
                    <a:pt x="1278" y="225"/>
                    <a:pt x="877" y="50"/>
                  </a:cubicBezTo>
                  <a:cubicBezTo>
                    <a:pt x="796" y="17"/>
                    <a:pt x="717" y="0"/>
                    <a:pt x="6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34"/>
            <p:cNvSpPr/>
            <p:nvPr/>
          </p:nvSpPr>
          <p:spPr>
            <a:xfrm>
              <a:off x="7011667" y="3702929"/>
              <a:ext cx="37040" cy="49741"/>
            </a:xfrm>
            <a:custGeom>
              <a:avLst/>
              <a:gdLst/>
              <a:ahLst/>
              <a:cxnLst/>
              <a:rect l="l" t="t" r="r" b="b"/>
              <a:pathLst>
                <a:path w="1254" h="1684" extrusionOk="0">
                  <a:moveTo>
                    <a:pt x="746" y="0"/>
                  </a:moveTo>
                  <a:cubicBezTo>
                    <a:pt x="676" y="0"/>
                    <a:pt x="610" y="15"/>
                    <a:pt x="552" y="29"/>
                  </a:cubicBezTo>
                  <a:cubicBezTo>
                    <a:pt x="377" y="54"/>
                    <a:pt x="226" y="155"/>
                    <a:pt x="151" y="305"/>
                  </a:cubicBezTo>
                  <a:cubicBezTo>
                    <a:pt x="151" y="330"/>
                    <a:pt x="126" y="355"/>
                    <a:pt x="126" y="355"/>
                  </a:cubicBezTo>
                  <a:cubicBezTo>
                    <a:pt x="1" y="581"/>
                    <a:pt x="1" y="907"/>
                    <a:pt x="151" y="1107"/>
                  </a:cubicBezTo>
                  <a:cubicBezTo>
                    <a:pt x="201" y="1333"/>
                    <a:pt x="301" y="1508"/>
                    <a:pt x="552" y="1633"/>
                  </a:cubicBezTo>
                  <a:cubicBezTo>
                    <a:pt x="627" y="1668"/>
                    <a:pt x="701" y="1684"/>
                    <a:pt x="773" y="1684"/>
                  </a:cubicBezTo>
                  <a:cubicBezTo>
                    <a:pt x="1011" y="1684"/>
                    <a:pt x="1209" y="1503"/>
                    <a:pt x="1229" y="1232"/>
                  </a:cubicBezTo>
                  <a:cubicBezTo>
                    <a:pt x="1254" y="982"/>
                    <a:pt x="1254" y="706"/>
                    <a:pt x="1254" y="455"/>
                  </a:cubicBezTo>
                  <a:cubicBezTo>
                    <a:pt x="1229" y="255"/>
                    <a:pt x="1103" y="80"/>
                    <a:pt x="903" y="29"/>
                  </a:cubicBezTo>
                  <a:cubicBezTo>
                    <a:pt x="850" y="8"/>
                    <a:pt x="797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34"/>
            <p:cNvSpPr/>
            <p:nvPr/>
          </p:nvSpPr>
          <p:spPr>
            <a:xfrm>
              <a:off x="6973179" y="3541652"/>
              <a:ext cx="37040" cy="60109"/>
            </a:xfrm>
            <a:custGeom>
              <a:avLst/>
              <a:gdLst/>
              <a:ahLst/>
              <a:cxnLst/>
              <a:rect l="l" t="t" r="r" b="b"/>
              <a:pathLst>
                <a:path w="1254" h="2035" extrusionOk="0">
                  <a:moveTo>
                    <a:pt x="802" y="1"/>
                  </a:moveTo>
                  <a:cubicBezTo>
                    <a:pt x="652" y="1"/>
                    <a:pt x="451" y="76"/>
                    <a:pt x="376" y="201"/>
                  </a:cubicBezTo>
                  <a:cubicBezTo>
                    <a:pt x="251" y="251"/>
                    <a:pt x="176" y="352"/>
                    <a:pt x="126" y="477"/>
                  </a:cubicBezTo>
                  <a:cubicBezTo>
                    <a:pt x="0" y="928"/>
                    <a:pt x="76" y="1429"/>
                    <a:pt x="351" y="1805"/>
                  </a:cubicBezTo>
                  <a:cubicBezTo>
                    <a:pt x="441" y="1940"/>
                    <a:pt x="571" y="2035"/>
                    <a:pt x="742" y="2035"/>
                  </a:cubicBezTo>
                  <a:cubicBezTo>
                    <a:pt x="762" y="2035"/>
                    <a:pt x="782" y="2033"/>
                    <a:pt x="802" y="2031"/>
                  </a:cubicBezTo>
                  <a:cubicBezTo>
                    <a:pt x="953" y="2006"/>
                    <a:pt x="1153" y="1880"/>
                    <a:pt x="1178" y="1705"/>
                  </a:cubicBezTo>
                  <a:cubicBezTo>
                    <a:pt x="1253" y="1279"/>
                    <a:pt x="1253" y="878"/>
                    <a:pt x="1203" y="452"/>
                  </a:cubicBezTo>
                  <a:cubicBezTo>
                    <a:pt x="1178" y="226"/>
                    <a:pt x="1053" y="51"/>
                    <a:pt x="8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34"/>
            <p:cNvSpPr/>
            <p:nvPr/>
          </p:nvSpPr>
          <p:spPr>
            <a:xfrm>
              <a:off x="6912478" y="3676404"/>
              <a:ext cx="977957" cy="395891"/>
            </a:xfrm>
            <a:custGeom>
              <a:avLst/>
              <a:gdLst/>
              <a:ahLst/>
              <a:cxnLst/>
              <a:rect l="l" t="t" r="r" b="b"/>
              <a:pathLst>
                <a:path w="33109" h="13403" extrusionOk="0">
                  <a:moveTo>
                    <a:pt x="32607" y="0"/>
                  </a:moveTo>
                  <a:cubicBezTo>
                    <a:pt x="28497" y="5589"/>
                    <a:pt x="20301" y="8722"/>
                    <a:pt x="13334" y="11028"/>
                  </a:cubicBezTo>
                  <a:cubicBezTo>
                    <a:pt x="10715" y="11882"/>
                    <a:pt x="8195" y="12149"/>
                    <a:pt x="6067" y="12149"/>
                  </a:cubicBezTo>
                  <a:cubicBezTo>
                    <a:pt x="2512" y="12149"/>
                    <a:pt x="50" y="11404"/>
                    <a:pt x="50" y="11404"/>
                  </a:cubicBezTo>
                  <a:lnTo>
                    <a:pt x="0" y="12481"/>
                  </a:lnTo>
                  <a:cubicBezTo>
                    <a:pt x="2764" y="13123"/>
                    <a:pt x="5371" y="13402"/>
                    <a:pt x="7815" y="13402"/>
                  </a:cubicBezTo>
                  <a:cubicBezTo>
                    <a:pt x="24073" y="13402"/>
                    <a:pt x="33108" y="1053"/>
                    <a:pt x="33108" y="1053"/>
                  </a:cubicBezTo>
                  <a:lnTo>
                    <a:pt x="32607" y="0"/>
                  </a:ln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34"/>
            <p:cNvSpPr/>
            <p:nvPr/>
          </p:nvSpPr>
          <p:spPr>
            <a:xfrm>
              <a:off x="7144174" y="3965108"/>
              <a:ext cx="247288" cy="119952"/>
            </a:xfrm>
            <a:custGeom>
              <a:avLst/>
              <a:gdLst/>
              <a:ahLst/>
              <a:cxnLst/>
              <a:rect l="l" t="t" r="r" b="b"/>
              <a:pathLst>
                <a:path w="8372" h="4061" extrusionOk="0">
                  <a:moveTo>
                    <a:pt x="6367" y="1078"/>
                  </a:moveTo>
                  <a:cubicBezTo>
                    <a:pt x="6492" y="1078"/>
                    <a:pt x="7119" y="2306"/>
                    <a:pt x="7119" y="2306"/>
                  </a:cubicBezTo>
                  <a:lnTo>
                    <a:pt x="2332" y="3259"/>
                  </a:lnTo>
                  <a:lnTo>
                    <a:pt x="1404" y="2031"/>
                  </a:lnTo>
                  <a:cubicBezTo>
                    <a:pt x="1404" y="2031"/>
                    <a:pt x="6267" y="1078"/>
                    <a:pt x="6367" y="1078"/>
                  </a:cubicBezTo>
                  <a:close/>
                  <a:moveTo>
                    <a:pt x="7169" y="1"/>
                  </a:moveTo>
                  <a:lnTo>
                    <a:pt x="1" y="1730"/>
                  </a:lnTo>
                  <a:lnTo>
                    <a:pt x="1931" y="4061"/>
                  </a:lnTo>
                  <a:lnTo>
                    <a:pt x="8372" y="2908"/>
                  </a:lnTo>
                  <a:lnTo>
                    <a:pt x="71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34"/>
            <p:cNvSpPr/>
            <p:nvPr/>
          </p:nvSpPr>
          <p:spPr>
            <a:xfrm>
              <a:off x="7600979" y="3488956"/>
              <a:ext cx="292953" cy="89912"/>
            </a:xfrm>
            <a:custGeom>
              <a:avLst/>
              <a:gdLst/>
              <a:ahLst/>
              <a:cxnLst/>
              <a:rect l="l" t="t" r="r" b="b"/>
              <a:pathLst>
                <a:path w="9918" h="3044" extrusionOk="0">
                  <a:moveTo>
                    <a:pt x="181" y="0"/>
                  </a:moveTo>
                  <a:cubicBezTo>
                    <a:pt x="90" y="0"/>
                    <a:pt x="1" y="126"/>
                    <a:pt x="100" y="206"/>
                  </a:cubicBezTo>
                  <a:cubicBezTo>
                    <a:pt x="2171" y="2082"/>
                    <a:pt x="4761" y="3044"/>
                    <a:pt x="7476" y="3044"/>
                  </a:cubicBezTo>
                  <a:cubicBezTo>
                    <a:pt x="8244" y="3044"/>
                    <a:pt x="9021" y="2967"/>
                    <a:pt x="9799" y="2812"/>
                  </a:cubicBezTo>
                  <a:cubicBezTo>
                    <a:pt x="9917" y="2765"/>
                    <a:pt x="9880" y="2584"/>
                    <a:pt x="9749" y="2584"/>
                  </a:cubicBezTo>
                  <a:cubicBezTo>
                    <a:pt x="9741" y="2584"/>
                    <a:pt x="9733" y="2585"/>
                    <a:pt x="9724" y="2587"/>
                  </a:cubicBezTo>
                  <a:cubicBezTo>
                    <a:pt x="8959" y="2736"/>
                    <a:pt x="8196" y="2811"/>
                    <a:pt x="7443" y="2811"/>
                  </a:cubicBezTo>
                  <a:cubicBezTo>
                    <a:pt x="4796" y="2811"/>
                    <a:pt x="2280" y="1884"/>
                    <a:pt x="250" y="30"/>
                  </a:cubicBezTo>
                  <a:cubicBezTo>
                    <a:pt x="229" y="9"/>
                    <a:pt x="205" y="0"/>
                    <a:pt x="181" y="0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34"/>
            <p:cNvSpPr/>
            <p:nvPr/>
          </p:nvSpPr>
          <p:spPr>
            <a:xfrm>
              <a:off x="7711244" y="3311493"/>
              <a:ext cx="17516" cy="101609"/>
            </a:xfrm>
            <a:custGeom>
              <a:avLst/>
              <a:gdLst/>
              <a:ahLst/>
              <a:cxnLst/>
              <a:rect l="l" t="t" r="r" b="b"/>
              <a:pathLst>
                <a:path w="593" h="3440" extrusionOk="0">
                  <a:moveTo>
                    <a:pt x="444" y="1"/>
                  </a:moveTo>
                  <a:cubicBezTo>
                    <a:pt x="396" y="1"/>
                    <a:pt x="347" y="23"/>
                    <a:pt x="327" y="73"/>
                  </a:cubicBezTo>
                  <a:cubicBezTo>
                    <a:pt x="1" y="1176"/>
                    <a:pt x="1" y="2279"/>
                    <a:pt x="352" y="3357"/>
                  </a:cubicBezTo>
                  <a:cubicBezTo>
                    <a:pt x="362" y="3416"/>
                    <a:pt x="403" y="3440"/>
                    <a:pt x="447" y="3440"/>
                  </a:cubicBezTo>
                  <a:cubicBezTo>
                    <a:pt x="516" y="3440"/>
                    <a:pt x="593" y="3382"/>
                    <a:pt x="577" y="3306"/>
                  </a:cubicBezTo>
                  <a:cubicBezTo>
                    <a:pt x="252" y="2254"/>
                    <a:pt x="227" y="1201"/>
                    <a:pt x="552" y="123"/>
                  </a:cubicBezTo>
                  <a:cubicBezTo>
                    <a:pt x="582" y="49"/>
                    <a:pt x="514" y="1"/>
                    <a:pt x="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34"/>
            <p:cNvSpPr/>
            <p:nvPr/>
          </p:nvSpPr>
          <p:spPr>
            <a:xfrm>
              <a:off x="6683707" y="3569418"/>
              <a:ext cx="12051" cy="46551"/>
            </a:xfrm>
            <a:custGeom>
              <a:avLst/>
              <a:gdLst/>
              <a:ahLst/>
              <a:cxnLst/>
              <a:rect l="l" t="t" r="r" b="b"/>
              <a:pathLst>
                <a:path w="408" h="1576" extrusionOk="0">
                  <a:moveTo>
                    <a:pt x="186" y="0"/>
                  </a:moveTo>
                  <a:cubicBezTo>
                    <a:pt x="126" y="0"/>
                    <a:pt x="63" y="38"/>
                    <a:pt x="51" y="113"/>
                  </a:cubicBezTo>
                  <a:cubicBezTo>
                    <a:pt x="1" y="589"/>
                    <a:pt x="51" y="1041"/>
                    <a:pt x="151" y="1492"/>
                  </a:cubicBezTo>
                  <a:cubicBezTo>
                    <a:pt x="171" y="1551"/>
                    <a:pt x="218" y="1575"/>
                    <a:pt x="264" y="1575"/>
                  </a:cubicBezTo>
                  <a:cubicBezTo>
                    <a:pt x="336" y="1575"/>
                    <a:pt x="407" y="1518"/>
                    <a:pt x="377" y="1442"/>
                  </a:cubicBezTo>
                  <a:cubicBezTo>
                    <a:pt x="276" y="990"/>
                    <a:pt x="251" y="564"/>
                    <a:pt x="302" y="113"/>
                  </a:cubicBezTo>
                  <a:cubicBezTo>
                    <a:pt x="302" y="38"/>
                    <a:pt x="245" y="0"/>
                    <a:pt x="1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34"/>
            <p:cNvSpPr/>
            <p:nvPr/>
          </p:nvSpPr>
          <p:spPr>
            <a:xfrm>
              <a:off x="6702523" y="3598778"/>
              <a:ext cx="17575" cy="27352"/>
            </a:xfrm>
            <a:custGeom>
              <a:avLst/>
              <a:gdLst/>
              <a:ahLst/>
              <a:cxnLst/>
              <a:rect l="l" t="t" r="r" b="b"/>
              <a:pathLst>
                <a:path w="595" h="926" extrusionOk="0">
                  <a:moveTo>
                    <a:pt x="147" y="1"/>
                  </a:moveTo>
                  <a:cubicBezTo>
                    <a:pt x="78" y="1"/>
                    <a:pt x="0" y="55"/>
                    <a:pt x="15" y="147"/>
                  </a:cubicBezTo>
                  <a:cubicBezTo>
                    <a:pt x="91" y="397"/>
                    <a:pt x="191" y="648"/>
                    <a:pt x="341" y="874"/>
                  </a:cubicBezTo>
                  <a:cubicBezTo>
                    <a:pt x="363" y="910"/>
                    <a:pt x="396" y="926"/>
                    <a:pt x="429" y="926"/>
                  </a:cubicBezTo>
                  <a:cubicBezTo>
                    <a:pt x="510" y="926"/>
                    <a:pt x="595" y="837"/>
                    <a:pt x="542" y="748"/>
                  </a:cubicBezTo>
                  <a:cubicBezTo>
                    <a:pt x="391" y="548"/>
                    <a:pt x="291" y="322"/>
                    <a:pt x="241" y="72"/>
                  </a:cubicBezTo>
                  <a:cubicBezTo>
                    <a:pt x="231" y="23"/>
                    <a:pt x="191" y="1"/>
                    <a:pt x="1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34"/>
            <p:cNvSpPr/>
            <p:nvPr/>
          </p:nvSpPr>
          <p:spPr>
            <a:xfrm>
              <a:off x="7216276" y="3657647"/>
              <a:ext cx="24191" cy="41530"/>
            </a:xfrm>
            <a:custGeom>
              <a:avLst/>
              <a:gdLst/>
              <a:ahLst/>
              <a:cxnLst/>
              <a:rect l="l" t="t" r="r" b="b"/>
              <a:pathLst>
                <a:path w="819" h="1406" extrusionOk="0">
                  <a:moveTo>
                    <a:pt x="130" y="0"/>
                  </a:moveTo>
                  <a:cubicBezTo>
                    <a:pt x="69" y="0"/>
                    <a:pt x="1" y="58"/>
                    <a:pt x="16" y="134"/>
                  </a:cubicBezTo>
                  <a:cubicBezTo>
                    <a:pt x="91" y="610"/>
                    <a:pt x="292" y="1011"/>
                    <a:pt x="592" y="1362"/>
                  </a:cubicBezTo>
                  <a:cubicBezTo>
                    <a:pt x="611" y="1393"/>
                    <a:pt x="636" y="1405"/>
                    <a:pt x="661" y="1405"/>
                  </a:cubicBezTo>
                  <a:cubicBezTo>
                    <a:pt x="737" y="1405"/>
                    <a:pt x="818" y="1287"/>
                    <a:pt x="743" y="1212"/>
                  </a:cubicBezTo>
                  <a:cubicBezTo>
                    <a:pt x="467" y="886"/>
                    <a:pt x="292" y="510"/>
                    <a:pt x="217" y="84"/>
                  </a:cubicBezTo>
                  <a:cubicBezTo>
                    <a:pt x="207" y="25"/>
                    <a:pt x="170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34"/>
            <p:cNvSpPr/>
            <p:nvPr/>
          </p:nvSpPr>
          <p:spPr>
            <a:xfrm>
              <a:off x="7252106" y="3671323"/>
              <a:ext cx="27588" cy="39698"/>
            </a:xfrm>
            <a:custGeom>
              <a:avLst/>
              <a:gdLst/>
              <a:ahLst/>
              <a:cxnLst/>
              <a:rect l="l" t="t" r="r" b="b"/>
              <a:pathLst>
                <a:path w="934" h="1344" extrusionOk="0">
                  <a:moveTo>
                    <a:pt x="139" y="1"/>
                  </a:moveTo>
                  <a:cubicBezTo>
                    <a:pt x="73" y="1"/>
                    <a:pt x="0" y="55"/>
                    <a:pt x="31" y="147"/>
                  </a:cubicBezTo>
                  <a:cubicBezTo>
                    <a:pt x="131" y="598"/>
                    <a:pt x="357" y="974"/>
                    <a:pt x="683" y="1300"/>
                  </a:cubicBezTo>
                  <a:cubicBezTo>
                    <a:pt x="707" y="1331"/>
                    <a:pt x="737" y="1343"/>
                    <a:pt x="765" y="1343"/>
                  </a:cubicBezTo>
                  <a:cubicBezTo>
                    <a:pt x="853" y="1343"/>
                    <a:pt x="934" y="1225"/>
                    <a:pt x="858" y="1150"/>
                  </a:cubicBezTo>
                  <a:cubicBezTo>
                    <a:pt x="557" y="849"/>
                    <a:pt x="332" y="498"/>
                    <a:pt x="232" y="72"/>
                  </a:cubicBezTo>
                  <a:cubicBezTo>
                    <a:pt x="222" y="23"/>
                    <a:pt x="182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34"/>
            <p:cNvSpPr/>
            <p:nvPr/>
          </p:nvSpPr>
          <p:spPr>
            <a:xfrm>
              <a:off x="6879514" y="3804835"/>
              <a:ext cx="18874" cy="27942"/>
            </a:xfrm>
            <a:custGeom>
              <a:avLst/>
              <a:gdLst/>
              <a:ahLst/>
              <a:cxnLst/>
              <a:rect l="l" t="t" r="r" b="b"/>
              <a:pathLst>
                <a:path w="639" h="946" extrusionOk="0">
                  <a:moveTo>
                    <a:pt x="107" y="0"/>
                  </a:moveTo>
                  <a:cubicBezTo>
                    <a:pt x="51" y="0"/>
                    <a:pt x="1" y="38"/>
                    <a:pt x="13" y="113"/>
                  </a:cubicBezTo>
                  <a:cubicBezTo>
                    <a:pt x="38" y="414"/>
                    <a:pt x="164" y="690"/>
                    <a:pt x="389" y="915"/>
                  </a:cubicBezTo>
                  <a:cubicBezTo>
                    <a:pt x="410" y="936"/>
                    <a:pt x="435" y="945"/>
                    <a:pt x="459" y="945"/>
                  </a:cubicBezTo>
                  <a:cubicBezTo>
                    <a:pt x="550" y="945"/>
                    <a:pt x="639" y="819"/>
                    <a:pt x="540" y="740"/>
                  </a:cubicBezTo>
                  <a:cubicBezTo>
                    <a:pt x="389" y="564"/>
                    <a:pt x="264" y="364"/>
                    <a:pt x="239" y="113"/>
                  </a:cubicBezTo>
                  <a:cubicBezTo>
                    <a:pt x="226" y="38"/>
                    <a:pt x="164" y="0"/>
                    <a:pt x="1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34"/>
            <p:cNvSpPr/>
            <p:nvPr/>
          </p:nvSpPr>
          <p:spPr>
            <a:xfrm>
              <a:off x="6903588" y="3798159"/>
              <a:ext cx="13646" cy="25639"/>
            </a:xfrm>
            <a:custGeom>
              <a:avLst/>
              <a:gdLst/>
              <a:ahLst/>
              <a:cxnLst/>
              <a:rect l="l" t="t" r="r" b="b"/>
              <a:pathLst>
                <a:path w="462" h="868" extrusionOk="0">
                  <a:moveTo>
                    <a:pt x="116" y="1"/>
                  </a:moveTo>
                  <a:cubicBezTo>
                    <a:pt x="57" y="1"/>
                    <a:pt x="0" y="38"/>
                    <a:pt x="0" y="114"/>
                  </a:cubicBezTo>
                  <a:cubicBezTo>
                    <a:pt x="51" y="364"/>
                    <a:pt x="101" y="590"/>
                    <a:pt x="226" y="815"/>
                  </a:cubicBezTo>
                  <a:cubicBezTo>
                    <a:pt x="241" y="852"/>
                    <a:pt x="268" y="867"/>
                    <a:pt x="299" y="867"/>
                  </a:cubicBezTo>
                  <a:cubicBezTo>
                    <a:pt x="372" y="867"/>
                    <a:pt x="462" y="779"/>
                    <a:pt x="427" y="690"/>
                  </a:cubicBezTo>
                  <a:cubicBezTo>
                    <a:pt x="326" y="515"/>
                    <a:pt x="276" y="314"/>
                    <a:pt x="251" y="114"/>
                  </a:cubicBezTo>
                  <a:cubicBezTo>
                    <a:pt x="239" y="38"/>
                    <a:pt x="176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34"/>
            <p:cNvSpPr/>
            <p:nvPr/>
          </p:nvSpPr>
          <p:spPr>
            <a:xfrm>
              <a:off x="6853727" y="3661369"/>
              <a:ext cx="28504" cy="51366"/>
            </a:xfrm>
            <a:custGeom>
              <a:avLst/>
              <a:gdLst/>
              <a:ahLst/>
              <a:cxnLst/>
              <a:rect l="l" t="t" r="r" b="b"/>
              <a:pathLst>
                <a:path w="965" h="1739" extrusionOk="0">
                  <a:moveTo>
                    <a:pt x="141" y="0"/>
                  </a:moveTo>
                  <a:cubicBezTo>
                    <a:pt x="69" y="0"/>
                    <a:pt x="0" y="74"/>
                    <a:pt x="34" y="158"/>
                  </a:cubicBezTo>
                  <a:lnTo>
                    <a:pt x="711" y="1687"/>
                  </a:lnTo>
                  <a:cubicBezTo>
                    <a:pt x="733" y="1724"/>
                    <a:pt x="766" y="1739"/>
                    <a:pt x="799" y="1739"/>
                  </a:cubicBezTo>
                  <a:cubicBezTo>
                    <a:pt x="880" y="1739"/>
                    <a:pt x="965" y="1650"/>
                    <a:pt x="911" y="1562"/>
                  </a:cubicBezTo>
                  <a:lnTo>
                    <a:pt x="235" y="58"/>
                  </a:lnTo>
                  <a:cubicBezTo>
                    <a:pt x="210" y="17"/>
                    <a:pt x="175" y="0"/>
                    <a:pt x="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34"/>
            <p:cNvSpPr/>
            <p:nvPr/>
          </p:nvSpPr>
          <p:spPr>
            <a:xfrm>
              <a:off x="6873223" y="3650676"/>
              <a:ext cx="26791" cy="39876"/>
            </a:xfrm>
            <a:custGeom>
              <a:avLst/>
              <a:gdLst/>
              <a:ahLst/>
              <a:cxnLst/>
              <a:rect l="l" t="t" r="r" b="b"/>
              <a:pathLst>
                <a:path w="907" h="1350" extrusionOk="0">
                  <a:moveTo>
                    <a:pt x="152" y="0"/>
                  </a:moveTo>
                  <a:cubicBezTo>
                    <a:pt x="75" y="0"/>
                    <a:pt x="0" y="85"/>
                    <a:pt x="51" y="169"/>
                  </a:cubicBezTo>
                  <a:cubicBezTo>
                    <a:pt x="251" y="545"/>
                    <a:pt x="452" y="921"/>
                    <a:pt x="652" y="1297"/>
                  </a:cubicBezTo>
                  <a:cubicBezTo>
                    <a:pt x="675" y="1334"/>
                    <a:pt x="707" y="1349"/>
                    <a:pt x="741" y="1349"/>
                  </a:cubicBezTo>
                  <a:cubicBezTo>
                    <a:pt x="821" y="1349"/>
                    <a:pt x="906" y="1260"/>
                    <a:pt x="853" y="1172"/>
                  </a:cubicBezTo>
                  <a:cubicBezTo>
                    <a:pt x="652" y="796"/>
                    <a:pt x="452" y="420"/>
                    <a:pt x="251" y="69"/>
                  </a:cubicBezTo>
                  <a:cubicBezTo>
                    <a:pt x="227" y="20"/>
                    <a:pt x="189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34"/>
            <p:cNvSpPr/>
            <p:nvPr/>
          </p:nvSpPr>
          <p:spPr>
            <a:xfrm>
              <a:off x="7586860" y="3652478"/>
              <a:ext cx="28061" cy="30837"/>
            </a:xfrm>
            <a:custGeom>
              <a:avLst/>
              <a:gdLst/>
              <a:ahLst/>
              <a:cxnLst/>
              <a:rect l="l" t="t" r="r" b="b"/>
              <a:pathLst>
                <a:path w="950" h="1044" extrusionOk="0">
                  <a:moveTo>
                    <a:pt x="153" y="1"/>
                  </a:moveTo>
                  <a:cubicBezTo>
                    <a:pt x="76" y="1"/>
                    <a:pt x="1" y="74"/>
                    <a:pt x="52" y="158"/>
                  </a:cubicBezTo>
                  <a:cubicBezTo>
                    <a:pt x="227" y="484"/>
                    <a:pt x="427" y="760"/>
                    <a:pt x="703" y="1011"/>
                  </a:cubicBezTo>
                  <a:cubicBezTo>
                    <a:pt x="726" y="1034"/>
                    <a:pt x="754" y="1044"/>
                    <a:pt x="781" y="1044"/>
                  </a:cubicBezTo>
                  <a:cubicBezTo>
                    <a:pt x="869" y="1044"/>
                    <a:pt x="950" y="937"/>
                    <a:pt x="854" y="860"/>
                  </a:cubicBezTo>
                  <a:cubicBezTo>
                    <a:pt x="603" y="610"/>
                    <a:pt x="402" y="359"/>
                    <a:pt x="252" y="58"/>
                  </a:cubicBezTo>
                  <a:cubicBezTo>
                    <a:pt x="228" y="18"/>
                    <a:pt x="190" y="1"/>
                    <a:pt x="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34"/>
            <p:cNvSpPr/>
            <p:nvPr/>
          </p:nvSpPr>
          <p:spPr>
            <a:xfrm>
              <a:off x="7612705" y="3659301"/>
              <a:ext cx="16511" cy="18313"/>
            </a:xfrm>
            <a:custGeom>
              <a:avLst/>
              <a:gdLst/>
              <a:ahLst/>
              <a:cxnLst/>
              <a:rect l="l" t="t" r="r" b="b"/>
              <a:pathLst>
                <a:path w="559" h="620" extrusionOk="0">
                  <a:moveTo>
                    <a:pt x="166" y="1"/>
                  </a:moveTo>
                  <a:cubicBezTo>
                    <a:pt x="85" y="1"/>
                    <a:pt x="1" y="89"/>
                    <a:pt x="54" y="178"/>
                  </a:cubicBezTo>
                  <a:cubicBezTo>
                    <a:pt x="129" y="303"/>
                    <a:pt x="204" y="454"/>
                    <a:pt x="304" y="579"/>
                  </a:cubicBezTo>
                  <a:cubicBezTo>
                    <a:pt x="326" y="608"/>
                    <a:pt x="358" y="620"/>
                    <a:pt x="390" y="620"/>
                  </a:cubicBezTo>
                  <a:cubicBezTo>
                    <a:pt x="472" y="620"/>
                    <a:pt x="559" y="543"/>
                    <a:pt x="505" y="454"/>
                  </a:cubicBezTo>
                  <a:cubicBezTo>
                    <a:pt x="405" y="328"/>
                    <a:pt x="304" y="203"/>
                    <a:pt x="254" y="53"/>
                  </a:cubicBezTo>
                  <a:cubicBezTo>
                    <a:pt x="232" y="16"/>
                    <a:pt x="199" y="1"/>
                    <a:pt x="166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34"/>
            <p:cNvSpPr/>
            <p:nvPr/>
          </p:nvSpPr>
          <p:spPr>
            <a:xfrm>
              <a:off x="7594864" y="3609530"/>
              <a:ext cx="23216" cy="30837"/>
            </a:xfrm>
            <a:custGeom>
              <a:avLst/>
              <a:gdLst/>
              <a:ahLst/>
              <a:cxnLst/>
              <a:rect l="l" t="t" r="r" b="b"/>
              <a:pathLst>
                <a:path w="786" h="1044" extrusionOk="0">
                  <a:moveTo>
                    <a:pt x="144" y="0"/>
                  </a:moveTo>
                  <a:cubicBezTo>
                    <a:pt x="72" y="0"/>
                    <a:pt x="1" y="58"/>
                    <a:pt x="31" y="134"/>
                  </a:cubicBezTo>
                  <a:cubicBezTo>
                    <a:pt x="156" y="460"/>
                    <a:pt x="332" y="735"/>
                    <a:pt x="557" y="1011"/>
                  </a:cubicBezTo>
                  <a:cubicBezTo>
                    <a:pt x="580" y="1034"/>
                    <a:pt x="606" y="1044"/>
                    <a:pt x="631" y="1044"/>
                  </a:cubicBezTo>
                  <a:cubicBezTo>
                    <a:pt x="713" y="1044"/>
                    <a:pt x="785" y="932"/>
                    <a:pt x="708" y="835"/>
                  </a:cubicBezTo>
                  <a:cubicBezTo>
                    <a:pt x="532" y="610"/>
                    <a:pt x="382" y="359"/>
                    <a:pt x="257" y="84"/>
                  </a:cubicBezTo>
                  <a:cubicBezTo>
                    <a:pt x="237" y="24"/>
                    <a:pt x="190" y="0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34"/>
            <p:cNvSpPr/>
            <p:nvPr/>
          </p:nvSpPr>
          <p:spPr>
            <a:xfrm>
              <a:off x="7422274" y="3820549"/>
              <a:ext cx="24664" cy="32728"/>
            </a:xfrm>
            <a:custGeom>
              <a:avLst/>
              <a:gdLst/>
              <a:ahLst/>
              <a:cxnLst/>
              <a:rect l="l" t="t" r="r" b="b"/>
              <a:pathLst>
                <a:path w="835" h="1108" extrusionOk="0">
                  <a:moveTo>
                    <a:pt x="144" y="1"/>
                  </a:moveTo>
                  <a:cubicBezTo>
                    <a:pt x="71" y="1"/>
                    <a:pt x="0" y="80"/>
                    <a:pt x="35" y="183"/>
                  </a:cubicBezTo>
                  <a:cubicBezTo>
                    <a:pt x="185" y="484"/>
                    <a:pt x="385" y="784"/>
                    <a:pt x="586" y="1060"/>
                  </a:cubicBezTo>
                  <a:cubicBezTo>
                    <a:pt x="613" y="1093"/>
                    <a:pt x="645" y="1107"/>
                    <a:pt x="675" y="1107"/>
                  </a:cubicBezTo>
                  <a:cubicBezTo>
                    <a:pt x="760" y="1107"/>
                    <a:pt x="835" y="1002"/>
                    <a:pt x="761" y="910"/>
                  </a:cubicBezTo>
                  <a:cubicBezTo>
                    <a:pt x="561" y="659"/>
                    <a:pt x="385" y="358"/>
                    <a:pt x="235" y="57"/>
                  </a:cubicBezTo>
                  <a:cubicBezTo>
                    <a:pt x="211" y="18"/>
                    <a:pt x="177" y="1"/>
                    <a:pt x="1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34"/>
            <p:cNvSpPr/>
            <p:nvPr/>
          </p:nvSpPr>
          <p:spPr>
            <a:xfrm>
              <a:off x="7444487" y="3827609"/>
              <a:ext cx="26229" cy="28563"/>
            </a:xfrm>
            <a:custGeom>
              <a:avLst/>
              <a:gdLst/>
              <a:ahLst/>
              <a:cxnLst/>
              <a:rect l="l" t="t" r="r" b="b"/>
              <a:pathLst>
                <a:path w="888" h="967" extrusionOk="0">
                  <a:moveTo>
                    <a:pt x="152" y="0"/>
                  </a:moveTo>
                  <a:cubicBezTo>
                    <a:pt x="81" y="0"/>
                    <a:pt x="1" y="85"/>
                    <a:pt x="34" y="169"/>
                  </a:cubicBezTo>
                  <a:cubicBezTo>
                    <a:pt x="160" y="470"/>
                    <a:pt x="385" y="746"/>
                    <a:pt x="636" y="946"/>
                  </a:cubicBezTo>
                  <a:cubicBezTo>
                    <a:pt x="660" y="960"/>
                    <a:pt x="684" y="967"/>
                    <a:pt x="707" y="967"/>
                  </a:cubicBezTo>
                  <a:cubicBezTo>
                    <a:pt x="808" y="967"/>
                    <a:pt x="888" y="852"/>
                    <a:pt x="786" y="771"/>
                  </a:cubicBezTo>
                  <a:cubicBezTo>
                    <a:pt x="561" y="595"/>
                    <a:pt x="360" y="345"/>
                    <a:pt x="235" y="69"/>
                  </a:cubicBezTo>
                  <a:cubicBezTo>
                    <a:pt x="219" y="20"/>
                    <a:pt x="186" y="0"/>
                    <a:pt x="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34"/>
            <p:cNvSpPr/>
            <p:nvPr/>
          </p:nvSpPr>
          <p:spPr>
            <a:xfrm>
              <a:off x="7959540" y="3389266"/>
              <a:ext cx="13233" cy="25343"/>
            </a:xfrm>
            <a:custGeom>
              <a:avLst/>
              <a:gdLst/>
              <a:ahLst/>
              <a:cxnLst/>
              <a:rect l="l" t="t" r="r" b="b"/>
              <a:pathLst>
                <a:path w="448" h="858" extrusionOk="0">
                  <a:moveTo>
                    <a:pt x="148" y="1"/>
                  </a:moveTo>
                  <a:cubicBezTo>
                    <a:pt x="79" y="1"/>
                    <a:pt x="1" y="55"/>
                    <a:pt x="16" y="147"/>
                  </a:cubicBezTo>
                  <a:lnTo>
                    <a:pt x="191" y="774"/>
                  </a:lnTo>
                  <a:cubicBezTo>
                    <a:pt x="211" y="833"/>
                    <a:pt x="258" y="857"/>
                    <a:pt x="305" y="857"/>
                  </a:cubicBezTo>
                  <a:cubicBezTo>
                    <a:pt x="376" y="857"/>
                    <a:pt x="447" y="800"/>
                    <a:pt x="417" y="724"/>
                  </a:cubicBezTo>
                  <a:lnTo>
                    <a:pt x="242" y="72"/>
                  </a:lnTo>
                  <a:cubicBezTo>
                    <a:pt x="232" y="23"/>
                    <a:pt x="192" y="1"/>
                    <a:pt x="1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34"/>
            <p:cNvSpPr/>
            <p:nvPr/>
          </p:nvSpPr>
          <p:spPr>
            <a:xfrm>
              <a:off x="7980276" y="3397802"/>
              <a:ext cx="17014" cy="27470"/>
            </a:xfrm>
            <a:custGeom>
              <a:avLst/>
              <a:gdLst/>
              <a:ahLst/>
              <a:cxnLst/>
              <a:rect l="l" t="t" r="r" b="b"/>
              <a:pathLst>
                <a:path w="576" h="930" extrusionOk="0">
                  <a:moveTo>
                    <a:pt x="146" y="0"/>
                  </a:moveTo>
                  <a:cubicBezTo>
                    <a:pt x="78" y="0"/>
                    <a:pt x="1" y="58"/>
                    <a:pt x="16" y="134"/>
                  </a:cubicBezTo>
                  <a:cubicBezTo>
                    <a:pt x="91" y="409"/>
                    <a:pt x="191" y="635"/>
                    <a:pt x="342" y="861"/>
                  </a:cubicBezTo>
                  <a:cubicBezTo>
                    <a:pt x="358" y="910"/>
                    <a:pt x="390" y="929"/>
                    <a:pt x="425" y="929"/>
                  </a:cubicBezTo>
                  <a:cubicBezTo>
                    <a:pt x="496" y="929"/>
                    <a:pt x="576" y="845"/>
                    <a:pt x="542" y="760"/>
                  </a:cubicBezTo>
                  <a:cubicBezTo>
                    <a:pt x="417" y="535"/>
                    <a:pt x="317" y="309"/>
                    <a:pt x="241" y="84"/>
                  </a:cubicBezTo>
                  <a:cubicBezTo>
                    <a:pt x="232" y="24"/>
                    <a:pt x="191" y="0"/>
                    <a:pt x="1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34"/>
            <p:cNvSpPr/>
            <p:nvPr/>
          </p:nvSpPr>
          <p:spPr>
            <a:xfrm>
              <a:off x="7474349" y="2551718"/>
              <a:ext cx="1278531" cy="874605"/>
            </a:xfrm>
            <a:custGeom>
              <a:avLst/>
              <a:gdLst/>
              <a:ahLst/>
              <a:cxnLst/>
              <a:rect l="l" t="t" r="r" b="b"/>
              <a:pathLst>
                <a:path w="43285" h="29610" extrusionOk="0">
                  <a:moveTo>
                    <a:pt x="18117" y="0"/>
                  </a:moveTo>
                  <a:cubicBezTo>
                    <a:pt x="14514" y="0"/>
                    <a:pt x="10748" y="750"/>
                    <a:pt x="8096" y="3139"/>
                  </a:cubicBezTo>
                  <a:cubicBezTo>
                    <a:pt x="6292" y="4768"/>
                    <a:pt x="5139" y="7023"/>
                    <a:pt x="4587" y="9379"/>
                  </a:cubicBezTo>
                  <a:cubicBezTo>
                    <a:pt x="4036" y="11735"/>
                    <a:pt x="4011" y="14166"/>
                    <a:pt x="4161" y="16572"/>
                  </a:cubicBezTo>
                  <a:cubicBezTo>
                    <a:pt x="4262" y="18151"/>
                    <a:pt x="4362" y="19931"/>
                    <a:pt x="3259" y="21083"/>
                  </a:cubicBezTo>
                  <a:cubicBezTo>
                    <a:pt x="2683" y="21660"/>
                    <a:pt x="1906" y="21986"/>
                    <a:pt x="1254" y="22437"/>
                  </a:cubicBezTo>
                  <a:cubicBezTo>
                    <a:pt x="577" y="22913"/>
                    <a:pt x="1" y="23640"/>
                    <a:pt x="126" y="24442"/>
                  </a:cubicBezTo>
                  <a:cubicBezTo>
                    <a:pt x="282" y="25182"/>
                    <a:pt x="1089" y="25635"/>
                    <a:pt x="1876" y="25635"/>
                  </a:cubicBezTo>
                  <a:cubicBezTo>
                    <a:pt x="2102" y="25635"/>
                    <a:pt x="2326" y="25598"/>
                    <a:pt x="2532" y="25520"/>
                  </a:cubicBezTo>
                  <a:cubicBezTo>
                    <a:pt x="3735" y="25094"/>
                    <a:pt x="4362" y="23865"/>
                    <a:pt x="5264" y="23013"/>
                  </a:cubicBezTo>
                  <a:cubicBezTo>
                    <a:pt x="5740" y="22562"/>
                    <a:pt x="6317" y="22211"/>
                    <a:pt x="6918" y="22011"/>
                  </a:cubicBezTo>
                  <a:cubicBezTo>
                    <a:pt x="7615" y="21762"/>
                    <a:pt x="8290" y="21651"/>
                    <a:pt x="8945" y="21651"/>
                  </a:cubicBezTo>
                  <a:cubicBezTo>
                    <a:pt x="13165" y="21651"/>
                    <a:pt x="16580" y="26244"/>
                    <a:pt x="20051" y="28001"/>
                  </a:cubicBezTo>
                  <a:cubicBezTo>
                    <a:pt x="22257" y="29104"/>
                    <a:pt x="24738" y="29555"/>
                    <a:pt x="27219" y="29605"/>
                  </a:cubicBezTo>
                  <a:cubicBezTo>
                    <a:pt x="27369" y="29608"/>
                    <a:pt x="27519" y="29609"/>
                    <a:pt x="27668" y="29609"/>
                  </a:cubicBezTo>
                  <a:cubicBezTo>
                    <a:pt x="29955" y="29609"/>
                    <a:pt x="32269" y="29245"/>
                    <a:pt x="34362" y="28352"/>
                  </a:cubicBezTo>
                  <a:cubicBezTo>
                    <a:pt x="38497" y="26597"/>
                    <a:pt x="41630" y="22738"/>
                    <a:pt x="42457" y="18402"/>
                  </a:cubicBezTo>
                  <a:cubicBezTo>
                    <a:pt x="43284" y="14041"/>
                    <a:pt x="41755" y="9329"/>
                    <a:pt x="38522" y="6246"/>
                  </a:cubicBezTo>
                  <a:cubicBezTo>
                    <a:pt x="35415" y="3264"/>
                    <a:pt x="31079" y="1885"/>
                    <a:pt x="26818" y="1008"/>
                  </a:cubicBezTo>
                  <a:cubicBezTo>
                    <a:pt x="24136" y="457"/>
                    <a:pt x="21404" y="56"/>
                    <a:pt x="18648" y="6"/>
                  </a:cubicBezTo>
                  <a:cubicBezTo>
                    <a:pt x="18471" y="2"/>
                    <a:pt x="18294" y="0"/>
                    <a:pt x="181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34"/>
            <p:cNvSpPr/>
            <p:nvPr/>
          </p:nvSpPr>
          <p:spPr>
            <a:xfrm>
              <a:off x="8489156" y="2723127"/>
              <a:ext cx="57362" cy="64421"/>
            </a:xfrm>
            <a:custGeom>
              <a:avLst/>
              <a:gdLst/>
              <a:ahLst/>
              <a:cxnLst/>
              <a:rect l="l" t="t" r="r" b="b"/>
              <a:pathLst>
                <a:path w="1942" h="2181" extrusionOk="0">
                  <a:moveTo>
                    <a:pt x="175" y="1"/>
                  </a:moveTo>
                  <a:cubicBezTo>
                    <a:pt x="74" y="1"/>
                    <a:pt x="0" y="154"/>
                    <a:pt x="106" y="218"/>
                  </a:cubicBezTo>
                  <a:cubicBezTo>
                    <a:pt x="833" y="669"/>
                    <a:pt x="1384" y="1321"/>
                    <a:pt x="1685" y="2097"/>
                  </a:cubicBezTo>
                  <a:cubicBezTo>
                    <a:pt x="1705" y="2157"/>
                    <a:pt x="1752" y="2181"/>
                    <a:pt x="1798" y="2181"/>
                  </a:cubicBezTo>
                  <a:cubicBezTo>
                    <a:pt x="1870" y="2181"/>
                    <a:pt x="1941" y="2123"/>
                    <a:pt x="1911" y="2047"/>
                  </a:cubicBezTo>
                  <a:cubicBezTo>
                    <a:pt x="1585" y="1195"/>
                    <a:pt x="1008" y="493"/>
                    <a:pt x="232" y="17"/>
                  </a:cubicBezTo>
                  <a:cubicBezTo>
                    <a:pt x="212" y="6"/>
                    <a:pt x="193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34"/>
            <p:cNvSpPr/>
            <p:nvPr/>
          </p:nvSpPr>
          <p:spPr>
            <a:xfrm>
              <a:off x="8557713" y="2804799"/>
              <a:ext cx="20913" cy="61615"/>
            </a:xfrm>
            <a:custGeom>
              <a:avLst/>
              <a:gdLst/>
              <a:ahLst/>
              <a:cxnLst/>
              <a:rect l="l" t="t" r="r" b="b"/>
              <a:pathLst>
                <a:path w="708" h="2086" extrusionOk="0">
                  <a:moveTo>
                    <a:pt x="146" y="1"/>
                  </a:moveTo>
                  <a:cubicBezTo>
                    <a:pt x="78" y="1"/>
                    <a:pt x="1" y="58"/>
                    <a:pt x="16" y="134"/>
                  </a:cubicBezTo>
                  <a:cubicBezTo>
                    <a:pt x="166" y="761"/>
                    <a:pt x="317" y="1388"/>
                    <a:pt x="467" y="2014"/>
                  </a:cubicBezTo>
                  <a:cubicBezTo>
                    <a:pt x="477" y="2063"/>
                    <a:pt x="517" y="2085"/>
                    <a:pt x="561" y="2085"/>
                  </a:cubicBezTo>
                  <a:cubicBezTo>
                    <a:pt x="630" y="2085"/>
                    <a:pt x="708" y="2031"/>
                    <a:pt x="692" y="1939"/>
                  </a:cubicBezTo>
                  <a:cubicBezTo>
                    <a:pt x="542" y="1312"/>
                    <a:pt x="392" y="711"/>
                    <a:pt x="241" y="84"/>
                  </a:cubicBezTo>
                  <a:cubicBezTo>
                    <a:pt x="231" y="25"/>
                    <a:pt x="191" y="1"/>
                    <a:pt x="1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34"/>
            <p:cNvSpPr/>
            <p:nvPr/>
          </p:nvSpPr>
          <p:spPr>
            <a:xfrm>
              <a:off x="8131008" y="3334296"/>
              <a:ext cx="101195" cy="18904"/>
            </a:xfrm>
            <a:custGeom>
              <a:avLst/>
              <a:gdLst/>
              <a:ahLst/>
              <a:cxnLst/>
              <a:rect l="l" t="t" r="r" b="b"/>
              <a:pathLst>
                <a:path w="3426" h="640" extrusionOk="0">
                  <a:moveTo>
                    <a:pt x="3234" y="1"/>
                  </a:moveTo>
                  <a:cubicBezTo>
                    <a:pt x="3226" y="1"/>
                    <a:pt x="3217" y="2"/>
                    <a:pt x="3209" y="3"/>
                  </a:cubicBezTo>
                  <a:cubicBezTo>
                    <a:pt x="2333" y="266"/>
                    <a:pt x="1439" y="414"/>
                    <a:pt x="526" y="414"/>
                  </a:cubicBezTo>
                  <a:cubicBezTo>
                    <a:pt x="393" y="414"/>
                    <a:pt x="260" y="410"/>
                    <a:pt x="126" y="404"/>
                  </a:cubicBezTo>
                  <a:cubicBezTo>
                    <a:pt x="1" y="404"/>
                    <a:pt x="1" y="630"/>
                    <a:pt x="126" y="630"/>
                  </a:cubicBezTo>
                  <a:cubicBezTo>
                    <a:pt x="263" y="636"/>
                    <a:pt x="399" y="639"/>
                    <a:pt x="535" y="639"/>
                  </a:cubicBezTo>
                  <a:cubicBezTo>
                    <a:pt x="1471" y="639"/>
                    <a:pt x="2387" y="491"/>
                    <a:pt x="3284" y="229"/>
                  </a:cubicBezTo>
                  <a:cubicBezTo>
                    <a:pt x="3425" y="181"/>
                    <a:pt x="3367" y="1"/>
                    <a:pt x="32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34"/>
            <p:cNvSpPr/>
            <p:nvPr/>
          </p:nvSpPr>
          <p:spPr>
            <a:xfrm>
              <a:off x="8195637" y="3294656"/>
              <a:ext cx="66607" cy="15537"/>
            </a:xfrm>
            <a:custGeom>
              <a:avLst/>
              <a:gdLst/>
              <a:ahLst/>
              <a:cxnLst/>
              <a:rect l="l" t="t" r="r" b="b"/>
              <a:pathLst>
                <a:path w="2255" h="526" extrusionOk="0">
                  <a:moveTo>
                    <a:pt x="2080" y="0"/>
                  </a:moveTo>
                  <a:cubicBezTo>
                    <a:pt x="2062" y="0"/>
                    <a:pt x="2042" y="5"/>
                    <a:pt x="2023" y="17"/>
                  </a:cubicBezTo>
                  <a:cubicBezTo>
                    <a:pt x="1627" y="206"/>
                    <a:pt x="1207" y="301"/>
                    <a:pt x="779" y="301"/>
                  </a:cubicBezTo>
                  <a:cubicBezTo>
                    <a:pt x="585" y="301"/>
                    <a:pt x="389" y="281"/>
                    <a:pt x="194" y="242"/>
                  </a:cubicBezTo>
                  <a:cubicBezTo>
                    <a:pt x="186" y="241"/>
                    <a:pt x="178" y="240"/>
                    <a:pt x="171" y="240"/>
                  </a:cubicBezTo>
                  <a:cubicBezTo>
                    <a:pt x="38" y="240"/>
                    <a:pt x="1" y="444"/>
                    <a:pt x="143" y="468"/>
                  </a:cubicBezTo>
                  <a:cubicBezTo>
                    <a:pt x="351" y="506"/>
                    <a:pt x="558" y="526"/>
                    <a:pt x="765" y="526"/>
                  </a:cubicBezTo>
                  <a:cubicBezTo>
                    <a:pt x="1233" y="526"/>
                    <a:pt x="1697" y="426"/>
                    <a:pt x="2148" y="217"/>
                  </a:cubicBezTo>
                  <a:cubicBezTo>
                    <a:pt x="2254" y="154"/>
                    <a:pt x="2181" y="0"/>
                    <a:pt x="208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34"/>
            <p:cNvSpPr/>
            <p:nvPr/>
          </p:nvSpPr>
          <p:spPr>
            <a:xfrm>
              <a:off x="8383410" y="2909511"/>
              <a:ext cx="20056" cy="65307"/>
            </a:xfrm>
            <a:custGeom>
              <a:avLst/>
              <a:gdLst/>
              <a:ahLst/>
              <a:cxnLst/>
              <a:rect l="l" t="t" r="r" b="b"/>
              <a:pathLst>
                <a:path w="679" h="2211" extrusionOk="0">
                  <a:moveTo>
                    <a:pt x="356" y="1"/>
                  </a:moveTo>
                  <a:cubicBezTo>
                    <a:pt x="291" y="1"/>
                    <a:pt x="223" y="49"/>
                    <a:pt x="253" y="123"/>
                  </a:cubicBezTo>
                  <a:cubicBezTo>
                    <a:pt x="428" y="775"/>
                    <a:pt x="378" y="1427"/>
                    <a:pt x="52" y="2028"/>
                  </a:cubicBezTo>
                  <a:cubicBezTo>
                    <a:pt x="1" y="2131"/>
                    <a:pt x="78" y="2210"/>
                    <a:pt x="156" y="2210"/>
                  </a:cubicBezTo>
                  <a:cubicBezTo>
                    <a:pt x="192" y="2210"/>
                    <a:pt x="229" y="2193"/>
                    <a:pt x="253" y="2153"/>
                  </a:cubicBezTo>
                  <a:cubicBezTo>
                    <a:pt x="603" y="1502"/>
                    <a:pt x="679" y="775"/>
                    <a:pt x="453" y="73"/>
                  </a:cubicBezTo>
                  <a:cubicBezTo>
                    <a:pt x="443" y="23"/>
                    <a:pt x="400" y="1"/>
                    <a:pt x="3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34"/>
            <p:cNvSpPr/>
            <p:nvPr/>
          </p:nvSpPr>
          <p:spPr>
            <a:xfrm>
              <a:off x="8403318" y="2944602"/>
              <a:ext cx="26791" cy="47171"/>
            </a:xfrm>
            <a:custGeom>
              <a:avLst/>
              <a:gdLst/>
              <a:ahLst/>
              <a:cxnLst/>
              <a:rect l="l" t="t" r="r" b="b"/>
              <a:pathLst>
                <a:path w="907" h="1597" extrusionOk="0">
                  <a:moveTo>
                    <a:pt x="791" y="1"/>
                  </a:moveTo>
                  <a:cubicBezTo>
                    <a:pt x="731" y="1"/>
                    <a:pt x="669" y="38"/>
                    <a:pt x="656" y="113"/>
                  </a:cubicBezTo>
                  <a:cubicBezTo>
                    <a:pt x="656" y="615"/>
                    <a:pt x="456" y="1066"/>
                    <a:pt x="80" y="1391"/>
                  </a:cubicBezTo>
                  <a:cubicBezTo>
                    <a:pt x="1" y="1471"/>
                    <a:pt x="78" y="1597"/>
                    <a:pt x="163" y="1597"/>
                  </a:cubicBezTo>
                  <a:cubicBezTo>
                    <a:pt x="186" y="1597"/>
                    <a:pt x="209" y="1588"/>
                    <a:pt x="230" y="1567"/>
                  </a:cubicBezTo>
                  <a:cubicBezTo>
                    <a:pt x="656" y="1166"/>
                    <a:pt x="882" y="665"/>
                    <a:pt x="907" y="113"/>
                  </a:cubicBezTo>
                  <a:cubicBezTo>
                    <a:pt x="907" y="38"/>
                    <a:pt x="851" y="1"/>
                    <a:pt x="7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34"/>
            <p:cNvSpPr/>
            <p:nvPr/>
          </p:nvSpPr>
          <p:spPr>
            <a:xfrm>
              <a:off x="7932897" y="2968055"/>
              <a:ext cx="22744" cy="33436"/>
            </a:xfrm>
            <a:custGeom>
              <a:avLst/>
              <a:gdLst/>
              <a:ahLst/>
              <a:cxnLst/>
              <a:rect l="l" t="t" r="r" b="b"/>
              <a:pathLst>
                <a:path w="770" h="1132" extrusionOk="0">
                  <a:moveTo>
                    <a:pt x="147" y="0"/>
                  </a:moveTo>
                  <a:cubicBezTo>
                    <a:pt x="79" y="0"/>
                    <a:pt x="0" y="55"/>
                    <a:pt x="16" y="146"/>
                  </a:cubicBezTo>
                  <a:cubicBezTo>
                    <a:pt x="66" y="522"/>
                    <a:pt x="266" y="848"/>
                    <a:pt x="542" y="1099"/>
                  </a:cubicBezTo>
                  <a:cubicBezTo>
                    <a:pt x="565" y="1122"/>
                    <a:pt x="591" y="1132"/>
                    <a:pt x="616" y="1132"/>
                  </a:cubicBezTo>
                  <a:cubicBezTo>
                    <a:pt x="699" y="1132"/>
                    <a:pt x="769" y="1025"/>
                    <a:pt x="692" y="948"/>
                  </a:cubicBezTo>
                  <a:cubicBezTo>
                    <a:pt x="442" y="698"/>
                    <a:pt x="291" y="422"/>
                    <a:pt x="241" y="71"/>
                  </a:cubicBezTo>
                  <a:cubicBezTo>
                    <a:pt x="232" y="22"/>
                    <a:pt x="191" y="0"/>
                    <a:pt x="1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34"/>
            <p:cNvSpPr/>
            <p:nvPr/>
          </p:nvSpPr>
          <p:spPr>
            <a:xfrm>
              <a:off x="7956941" y="2973047"/>
              <a:ext cx="44720" cy="36124"/>
            </a:xfrm>
            <a:custGeom>
              <a:avLst/>
              <a:gdLst/>
              <a:ahLst/>
              <a:cxnLst/>
              <a:rect l="l" t="t" r="r" b="b"/>
              <a:pathLst>
                <a:path w="1514" h="1223" extrusionOk="0">
                  <a:moveTo>
                    <a:pt x="166" y="1"/>
                  </a:moveTo>
                  <a:cubicBezTo>
                    <a:pt x="85" y="1"/>
                    <a:pt x="1" y="89"/>
                    <a:pt x="54" y="178"/>
                  </a:cubicBezTo>
                  <a:cubicBezTo>
                    <a:pt x="405" y="604"/>
                    <a:pt x="806" y="955"/>
                    <a:pt x="1282" y="1205"/>
                  </a:cubicBezTo>
                  <a:cubicBezTo>
                    <a:pt x="1305" y="1217"/>
                    <a:pt x="1327" y="1222"/>
                    <a:pt x="1347" y="1222"/>
                  </a:cubicBezTo>
                  <a:cubicBezTo>
                    <a:pt x="1458" y="1222"/>
                    <a:pt x="1513" y="1069"/>
                    <a:pt x="1407" y="1005"/>
                  </a:cubicBezTo>
                  <a:cubicBezTo>
                    <a:pt x="956" y="779"/>
                    <a:pt x="580" y="454"/>
                    <a:pt x="254" y="53"/>
                  </a:cubicBezTo>
                  <a:cubicBezTo>
                    <a:pt x="232" y="16"/>
                    <a:pt x="200" y="1"/>
                    <a:pt x="1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34"/>
            <p:cNvSpPr/>
            <p:nvPr/>
          </p:nvSpPr>
          <p:spPr>
            <a:xfrm>
              <a:off x="7039787" y="2338425"/>
              <a:ext cx="854343" cy="526624"/>
            </a:xfrm>
            <a:custGeom>
              <a:avLst/>
              <a:gdLst/>
              <a:ahLst/>
              <a:cxnLst/>
              <a:rect l="l" t="t" r="r" b="b"/>
              <a:pathLst>
                <a:path w="28924" h="17829" extrusionOk="0">
                  <a:moveTo>
                    <a:pt x="11418" y="1"/>
                  </a:moveTo>
                  <a:cubicBezTo>
                    <a:pt x="3978" y="1"/>
                    <a:pt x="1" y="3668"/>
                    <a:pt x="1" y="3668"/>
                  </a:cubicBezTo>
                  <a:lnTo>
                    <a:pt x="16918" y="17828"/>
                  </a:lnTo>
                  <a:lnTo>
                    <a:pt x="21054" y="8329"/>
                  </a:lnTo>
                  <a:lnTo>
                    <a:pt x="21154" y="8104"/>
                  </a:lnTo>
                  <a:lnTo>
                    <a:pt x="21380" y="8254"/>
                  </a:lnTo>
                  <a:lnTo>
                    <a:pt x="28923" y="12866"/>
                  </a:lnTo>
                  <a:cubicBezTo>
                    <a:pt x="28923" y="12866"/>
                    <a:pt x="27144" y="2740"/>
                    <a:pt x="16467" y="535"/>
                  </a:cubicBezTo>
                  <a:cubicBezTo>
                    <a:pt x="14639" y="157"/>
                    <a:pt x="12955" y="1"/>
                    <a:pt x="114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34"/>
            <p:cNvSpPr/>
            <p:nvPr/>
          </p:nvSpPr>
          <p:spPr>
            <a:xfrm>
              <a:off x="6889527" y="2410025"/>
              <a:ext cx="707748" cy="578640"/>
            </a:xfrm>
            <a:custGeom>
              <a:avLst/>
              <a:gdLst/>
              <a:ahLst/>
              <a:cxnLst/>
              <a:rect l="l" t="t" r="r" b="b"/>
              <a:pathLst>
                <a:path w="23961" h="19590" extrusionOk="0">
                  <a:moveTo>
                    <a:pt x="6375" y="1"/>
                  </a:moveTo>
                  <a:cubicBezTo>
                    <a:pt x="5042" y="1"/>
                    <a:pt x="3833" y="253"/>
                    <a:pt x="2882" y="818"/>
                  </a:cubicBezTo>
                  <a:cubicBezTo>
                    <a:pt x="0" y="2547"/>
                    <a:pt x="376" y="6833"/>
                    <a:pt x="376" y="6833"/>
                  </a:cubicBezTo>
                  <a:lnTo>
                    <a:pt x="20000" y="19590"/>
                  </a:lnTo>
                  <a:cubicBezTo>
                    <a:pt x="20000" y="19590"/>
                    <a:pt x="23609" y="19364"/>
                    <a:pt x="23785" y="16407"/>
                  </a:cubicBezTo>
                  <a:cubicBezTo>
                    <a:pt x="23960" y="13424"/>
                    <a:pt x="18822" y="5053"/>
                    <a:pt x="14963" y="2672"/>
                  </a:cubicBezTo>
                  <a:cubicBezTo>
                    <a:pt x="12381" y="1070"/>
                    <a:pt x="9119" y="1"/>
                    <a:pt x="63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34"/>
            <p:cNvSpPr/>
            <p:nvPr/>
          </p:nvSpPr>
          <p:spPr>
            <a:xfrm>
              <a:off x="7751977" y="2585923"/>
              <a:ext cx="316140" cy="311916"/>
            </a:xfrm>
            <a:custGeom>
              <a:avLst/>
              <a:gdLst/>
              <a:ahLst/>
              <a:cxnLst/>
              <a:rect l="l" t="t" r="r" b="b"/>
              <a:pathLst>
                <a:path w="10703" h="10560" extrusionOk="0">
                  <a:moveTo>
                    <a:pt x="4408" y="0"/>
                  </a:moveTo>
                  <a:cubicBezTo>
                    <a:pt x="4401" y="0"/>
                    <a:pt x="4394" y="0"/>
                    <a:pt x="4386" y="1"/>
                  </a:cubicBezTo>
                  <a:cubicBezTo>
                    <a:pt x="3233" y="51"/>
                    <a:pt x="4437" y="4211"/>
                    <a:pt x="4437" y="4211"/>
                  </a:cubicBezTo>
                  <a:cubicBezTo>
                    <a:pt x="4437" y="4211"/>
                    <a:pt x="3423" y="1390"/>
                    <a:pt x="2387" y="1390"/>
                  </a:cubicBezTo>
                  <a:cubicBezTo>
                    <a:pt x="2318" y="1390"/>
                    <a:pt x="2250" y="1403"/>
                    <a:pt x="2181" y="1429"/>
                  </a:cubicBezTo>
                  <a:cubicBezTo>
                    <a:pt x="1103" y="1855"/>
                    <a:pt x="3885" y="5013"/>
                    <a:pt x="3885" y="5013"/>
                  </a:cubicBezTo>
                  <a:cubicBezTo>
                    <a:pt x="3885" y="5013"/>
                    <a:pt x="2031" y="4145"/>
                    <a:pt x="1006" y="4145"/>
                  </a:cubicBezTo>
                  <a:cubicBezTo>
                    <a:pt x="694" y="4145"/>
                    <a:pt x="458" y="4226"/>
                    <a:pt x="376" y="4437"/>
                  </a:cubicBezTo>
                  <a:cubicBezTo>
                    <a:pt x="0" y="5314"/>
                    <a:pt x="3710" y="6091"/>
                    <a:pt x="3710" y="6091"/>
                  </a:cubicBezTo>
                  <a:cubicBezTo>
                    <a:pt x="3710" y="6091"/>
                    <a:pt x="552" y="6968"/>
                    <a:pt x="903" y="7971"/>
                  </a:cubicBezTo>
                  <a:cubicBezTo>
                    <a:pt x="999" y="8228"/>
                    <a:pt x="1262" y="8323"/>
                    <a:pt x="1599" y="8323"/>
                  </a:cubicBezTo>
                  <a:cubicBezTo>
                    <a:pt x="2578" y="8323"/>
                    <a:pt x="4186" y="7520"/>
                    <a:pt x="4186" y="7519"/>
                  </a:cubicBezTo>
                  <a:lnTo>
                    <a:pt x="4186" y="7519"/>
                  </a:lnTo>
                  <a:cubicBezTo>
                    <a:pt x="4186" y="7520"/>
                    <a:pt x="2858" y="9600"/>
                    <a:pt x="3835" y="10452"/>
                  </a:cubicBezTo>
                  <a:cubicBezTo>
                    <a:pt x="3920" y="10526"/>
                    <a:pt x="4004" y="10560"/>
                    <a:pt x="4086" y="10560"/>
                  </a:cubicBezTo>
                  <a:cubicBezTo>
                    <a:pt x="4942" y="10560"/>
                    <a:pt x="5589" y="6843"/>
                    <a:pt x="5589" y="6843"/>
                  </a:cubicBezTo>
                  <a:cubicBezTo>
                    <a:pt x="5589" y="6843"/>
                    <a:pt x="6152" y="10487"/>
                    <a:pt x="7191" y="10487"/>
                  </a:cubicBezTo>
                  <a:cubicBezTo>
                    <a:pt x="7249" y="10487"/>
                    <a:pt x="7308" y="10476"/>
                    <a:pt x="7369" y="10452"/>
                  </a:cubicBezTo>
                  <a:cubicBezTo>
                    <a:pt x="8522" y="9976"/>
                    <a:pt x="6567" y="6392"/>
                    <a:pt x="6567" y="6392"/>
                  </a:cubicBezTo>
                  <a:lnTo>
                    <a:pt x="6567" y="6392"/>
                  </a:lnTo>
                  <a:cubicBezTo>
                    <a:pt x="6567" y="6392"/>
                    <a:pt x="8424" y="8185"/>
                    <a:pt x="9485" y="8185"/>
                  </a:cubicBezTo>
                  <a:cubicBezTo>
                    <a:pt x="9758" y="8185"/>
                    <a:pt x="9978" y="8067"/>
                    <a:pt x="10101" y="7770"/>
                  </a:cubicBezTo>
                  <a:cubicBezTo>
                    <a:pt x="10702" y="6341"/>
                    <a:pt x="6818" y="5339"/>
                    <a:pt x="6817" y="5339"/>
                  </a:cubicBezTo>
                  <a:lnTo>
                    <a:pt x="6817" y="5339"/>
                  </a:lnTo>
                  <a:cubicBezTo>
                    <a:pt x="6818" y="5339"/>
                    <a:pt x="7035" y="5353"/>
                    <a:pt x="7360" y="5353"/>
                  </a:cubicBezTo>
                  <a:cubicBezTo>
                    <a:pt x="8334" y="5353"/>
                    <a:pt x="10270" y="5226"/>
                    <a:pt x="10176" y="4211"/>
                  </a:cubicBezTo>
                  <a:cubicBezTo>
                    <a:pt x="10138" y="3805"/>
                    <a:pt x="9798" y="3663"/>
                    <a:pt x="9341" y="3663"/>
                  </a:cubicBezTo>
                  <a:cubicBezTo>
                    <a:pt x="8274" y="3663"/>
                    <a:pt x="6567" y="4437"/>
                    <a:pt x="6567" y="4437"/>
                  </a:cubicBezTo>
                  <a:cubicBezTo>
                    <a:pt x="6567" y="4437"/>
                    <a:pt x="9424" y="1304"/>
                    <a:pt x="8271" y="878"/>
                  </a:cubicBezTo>
                  <a:cubicBezTo>
                    <a:pt x="8212" y="857"/>
                    <a:pt x="8153" y="848"/>
                    <a:pt x="8092" y="848"/>
                  </a:cubicBezTo>
                  <a:cubicBezTo>
                    <a:pt x="6966" y="848"/>
                    <a:pt x="5589" y="4211"/>
                    <a:pt x="5589" y="4211"/>
                  </a:cubicBezTo>
                  <a:cubicBezTo>
                    <a:pt x="5589" y="3937"/>
                    <a:pt x="5540" y="0"/>
                    <a:pt x="4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34"/>
            <p:cNvSpPr/>
            <p:nvPr/>
          </p:nvSpPr>
          <p:spPr>
            <a:xfrm>
              <a:off x="7039374" y="2391593"/>
              <a:ext cx="9334" cy="32698"/>
            </a:xfrm>
            <a:custGeom>
              <a:avLst/>
              <a:gdLst/>
              <a:ahLst/>
              <a:cxnLst/>
              <a:rect l="l" t="t" r="r" b="b"/>
              <a:pathLst>
                <a:path w="316" h="1107" extrusionOk="0">
                  <a:moveTo>
                    <a:pt x="181" y="1"/>
                  </a:moveTo>
                  <a:cubicBezTo>
                    <a:pt x="122" y="1"/>
                    <a:pt x="65" y="38"/>
                    <a:pt x="65" y="113"/>
                  </a:cubicBezTo>
                  <a:cubicBezTo>
                    <a:pt x="90" y="389"/>
                    <a:pt x="65" y="690"/>
                    <a:pt x="15" y="966"/>
                  </a:cubicBezTo>
                  <a:cubicBezTo>
                    <a:pt x="0" y="1053"/>
                    <a:pt x="71" y="1106"/>
                    <a:pt x="137" y="1106"/>
                  </a:cubicBezTo>
                  <a:cubicBezTo>
                    <a:pt x="184" y="1106"/>
                    <a:pt x="230" y="1079"/>
                    <a:pt x="241" y="1016"/>
                  </a:cubicBezTo>
                  <a:cubicBezTo>
                    <a:pt x="291" y="715"/>
                    <a:pt x="316" y="414"/>
                    <a:pt x="316" y="113"/>
                  </a:cubicBezTo>
                  <a:cubicBezTo>
                    <a:pt x="303" y="38"/>
                    <a:pt x="241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34"/>
            <p:cNvSpPr/>
            <p:nvPr/>
          </p:nvSpPr>
          <p:spPr>
            <a:xfrm>
              <a:off x="7056092" y="2395108"/>
              <a:ext cx="8182" cy="32787"/>
            </a:xfrm>
            <a:custGeom>
              <a:avLst/>
              <a:gdLst/>
              <a:ahLst/>
              <a:cxnLst/>
              <a:rect l="l" t="t" r="r" b="b"/>
              <a:pathLst>
                <a:path w="277" h="1110" extrusionOk="0">
                  <a:moveTo>
                    <a:pt x="160" y="1"/>
                  </a:moveTo>
                  <a:cubicBezTo>
                    <a:pt x="101" y="1"/>
                    <a:pt x="38" y="32"/>
                    <a:pt x="25" y="95"/>
                  </a:cubicBezTo>
                  <a:cubicBezTo>
                    <a:pt x="0" y="395"/>
                    <a:pt x="0" y="696"/>
                    <a:pt x="0" y="997"/>
                  </a:cubicBezTo>
                  <a:cubicBezTo>
                    <a:pt x="13" y="1072"/>
                    <a:pt x="76" y="1110"/>
                    <a:pt x="135" y="1110"/>
                  </a:cubicBezTo>
                  <a:cubicBezTo>
                    <a:pt x="195" y="1110"/>
                    <a:pt x="251" y="1072"/>
                    <a:pt x="251" y="997"/>
                  </a:cubicBezTo>
                  <a:cubicBezTo>
                    <a:pt x="226" y="696"/>
                    <a:pt x="226" y="395"/>
                    <a:pt x="276" y="95"/>
                  </a:cubicBezTo>
                  <a:cubicBezTo>
                    <a:pt x="276" y="32"/>
                    <a:pt x="220" y="1"/>
                    <a:pt x="1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34"/>
            <p:cNvSpPr/>
            <p:nvPr/>
          </p:nvSpPr>
          <p:spPr>
            <a:xfrm>
              <a:off x="7124886" y="2449665"/>
              <a:ext cx="15714" cy="19524"/>
            </a:xfrm>
            <a:custGeom>
              <a:avLst/>
              <a:gdLst/>
              <a:ahLst/>
              <a:cxnLst/>
              <a:rect l="l" t="t" r="r" b="b"/>
              <a:pathLst>
                <a:path w="532" h="661" extrusionOk="0">
                  <a:moveTo>
                    <a:pt x="366" y="0"/>
                  </a:moveTo>
                  <a:cubicBezTo>
                    <a:pt x="333" y="0"/>
                    <a:pt x="300" y="15"/>
                    <a:pt x="278" y="52"/>
                  </a:cubicBezTo>
                  <a:cubicBezTo>
                    <a:pt x="203" y="203"/>
                    <a:pt x="128" y="353"/>
                    <a:pt x="52" y="478"/>
                  </a:cubicBezTo>
                  <a:cubicBezTo>
                    <a:pt x="1" y="581"/>
                    <a:pt x="78" y="660"/>
                    <a:pt x="156" y="660"/>
                  </a:cubicBezTo>
                  <a:cubicBezTo>
                    <a:pt x="193" y="660"/>
                    <a:pt x="229" y="643"/>
                    <a:pt x="253" y="604"/>
                  </a:cubicBezTo>
                  <a:cubicBezTo>
                    <a:pt x="328" y="453"/>
                    <a:pt x="403" y="328"/>
                    <a:pt x="478" y="177"/>
                  </a:cubicBezTo>
                  <a:cubicBezTo>
                    <a:pt x="532" y="89"/>
                    <a:pt x="447" y="0"/>
                    <a:pt x="3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34"/>
            <p:cNvSpPr/>
            <p:nvPr/>
          </p:nvSpPr>
          <p:spPr>
            <a:xfrm>
              <a:off x="7137351" y="2454834"/>
              <a:ext cx="12878" cy="19199"/>
            </a:xfrm>
            <a:custGeom>
              <a:avLst/>
              <a:gdLst/>
              <a:ahLst/>
              <a:cxnLst/>
              <a:rect l="l" t="t" r="r" b="b"/>
              <a:pathLst>
                <a:path w="436" h="650" extrusionOk="0">
                  <a:moveTo>
                    <a:pt x="270" y="1"/>
                  </a:moveTo>
                  <a:cubicBezTo>
                    <a:pt x="237" y="1"/>
                    <a:pt x="204" y="16"/>
                    <a:pt x="182" y="53"/>
                  </a:cubicBezTo>
                  <a:cubicBezTo>
                    <a:pt x="107" y="203"/>
                    <a:pt x="56" y="353"/>
                    <a:pt x="31" y="504"/>
                  </a:cubicBezTo>
                  <a:cubicBezTo>
                    <a:pt x="1" y="595"/>
                    <a:pt x="73" y="650"/>
                    <a:pt x="145" y="650"/>
                  </a:cubicBezTo>
                  <a:cubicBezTo>
                    <a:pt x="191" y="650"/>
                    <a:pt x="237" y="628"/>
                    <a:pt x="257" y="579"/>
                  </a:cubicBezTo>
                  <a:cubicBezTo>
                    <a:pt x="282" y="429"/>
                    <a:pt x="332" y="303"/>
                    <a:pt x="382" y="178"/>
                  </a:cubicBezTo>
                  <a:cubicBezTo>
                    <a:pt x="435" y="89"/>
                    <a:pt x="351" y="1"/>
                    <a:pt x="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34"/>
            <p:cNvSpPr/>
            <p:nvPr/>
          </p:nvSpPr>
          <p:spPr>
            <a:xfrm>
              <a:off x="7369342" y="2579395"/>
              <a:ext cx="27352" cy="24044"/>
            </a:xfrm>
            <a:custGeom>
              <a:avLst/>
              <a:gdLst/>
              <a:ahLst/>
              <a:cxnLst/>
              <a:rect l="l" t="t" r="r" b="b"/>
              <a:pathLst>
                <a:path w="926" h="814" extrusionOk="0">
                  <a:moveTo>
                    <a:pt x="722" y="1"/>
                  </a:moveTo>
                  <a:cubicBezTo>
                    <a:pt x="698" y="1"/>
                    <a:pt x="672" y="7"/>
                    <a:pt x="649" y="21"/>
                  </a:cubicBezTo>
                  <a:cubicBezTo>
                    <a:pt x="423" y="197"/>
                    <a:pt x="223" y="422"/>
                    <a:pt x="72" y="648"/>
                  </a:cubicBezTo>
                  <a:cubicBezTo>
                    <a:pt x="1" y="737"/>
                    <a:pt x="82" y="814"/>
                    <a:pt x="171" y="814"/>
                  </a:cubicBezTo>
                  <a:cubicBezTo>
                    <a:pt x="207" y="814"/>
                    <a:pt x="244" y="802"/>
                    <a:pt x="273" y="773"/>
                  </a:cubicBezTo>
                  <a:cubicBezTo>
                    <a:pt x="423" y="547"/>
                    <a:pt x="598" y="347"/>
                    <a:pt x="824" y="197"/>
                  </a:cubicBezTo>
                  <a:cubicBezTo>
                    <a:pt x="926" y="115"/>
                    <a:pt x="829" y="1"/>
                    <a:pt x="72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34"/>
            <p:cNvSpPr/>
            <p:nvPr/>
          </p:nvSpPr>
          <p:spPr>
            <a:xfrm>
              <a:off x="7377258" y="2593101"/>
              <a:ext cx="27588" cy="23364"/>
            </a:xfrm>
            <a:custGeom>
              <a:avLst/>
              <a:gdLst/>
              <a:ahLst/>
              <a:cxnLst/>
              <a:rect l="l" t="t" r="r" b="b"/>
              <a:pathLst>
                <a:path w="934" h="791" extrusionOk="0">
                  <a:moveTo>
                    <a:pt x="769" y="0"/>
                  </a:moveTo>
                  <a:cubicBezTo>
                    <a:pt x="741" y="0"/>
                    <a:pt x="710" y="10"/>
                    <a:pt x="681" y="33"/>
                  </a:cubicBezTo>
                  <a:lnTo>
                    <a:pt x="80" y="585"/>
                  </a:lnTo>
                  <a:cubicBezTo>
                    <a:pt x="1" y="664"/>
                    <a:pt x="78" y="790"/>
                    <a:pt x="163" y="790"/>
                  </a:cubicBezTo>
                  <a:cubicBezTo>
                    <a:pt x="186" y="790"/>
                    <a:pt x="209" y="781"/>
                    <a:pt x="230" y="760"/>
                  </a:cubicBezTo>
                  <a:lnTo>
                    <a:pt x="857" y="184"/>
                  </a:lnTo>
                  <a:cubicBezTo>
                    <a:pt x="934" y="107"/>
                    <a:pt x="863" y="0"/>
                    <a:pt x="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34"/>
            <p:cNvSpPr/>
            <p:nvPr/>
          </p:nvSpPr>
          <p:spPr>
            <a:xfrm>
              <a:off x="7348311" y="2481005"/>
              <a:ext cx="28356" cy="31457"/>
            </a:xfrm>
            <a:custGeom>
              <a:avLst/>
              <a:gdLst/>
              <a:ahLst/>
              <a:cxnLst/>
              <a:rect l="l" t="t" r="r" b="b"/>
              <a:pathLst>
                <a:path w="960" h="1065" extrusionOk="0">
                  <a:moveTo>
                    <a:pt x="802" y="0"/>
                  </a:moveTo>
                  <a:cubicBezTo>
                    <a:pt x="777" y="0"/>
                    <a:pt x="753" y="13"/>
                    <a:pt x="734" y="44"/>
                  </a:cubicBezTo>
                  <a:cubicBezTo>
                    <a:pt x="508" y="319"/>
                    <a:pt x="283" y="595"/>
                    <a:pt x="57" y="871"/>
                  </a:cubicBezTo>
                  <a:cubicBezTo>
                    <a:pt x="1" y="946"/>
                    <a:pt x="72" y="1065"/>
                    <a:pt x="154" y="1065"/>
                  </a:cubicBezTo>
                  <a:cubicBezTo>
                    <a:pt x="180" y="1065"/>
                    <a:pt x="208" y="1052"/>
                    <a:pt x="233" y="1021"/>
                  </a:cubicBezTo>
                  <a:cubicBezTo>
                    <a:pt x="458" y="746"/>
                    <a:pt x="659" y="470"/>
                    <a:pt x="884" y="194"/>
                  </a:cubicBezTo>
                  <a:cubicBezTo>
                    <a:pt x="960" y="119"/>
                    <a:pt x="879" y="0"/>
                    <a:pt x="8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34"/>
            <p:cNvSpPr/>
            <p:nvPr/>
          </p:nvSpPr>
          <p:spPr>
            <a:xfrm>
              <a:off x="7355105" y="2499820"/>
              <a:ext cx="23098" cy="18993"/>
            </a:xfrm>
            <a:custGeom>
              <a:avLst/>
              <a:gdLst/>
              <a:ahLst/>
              <a:cxnLst/>
              <a:rect l="l" t="t" r="r" b="b"/>
              <a:pathLst>
                <a:path w="782" h="643" extrusionOk="0">
                  <a:moveTo>
                    <a:pt x="607" y="0"/>
                  </a:moveTo>
                  <a:cubicBezTo>
                    <a:pt x="580" y="0"/>
                    <a:pt x="552" y="10"/>
                    <a:pt x="529" y="33"/>
                  </a:cubicBezTo>
                  <a:cubicBezTo>
                    <a:pt x="379" y="159"/>
                    <a:pt x="228" y="309"/>
                    <a:pt x="78" y="459"/>
                  </a:cubicBezTo>
                  <a:cubicBezTo>
                    <a:pt x="1" y="536"/>
                    <a:pt x="86" y="643"/>
                    <a:pt x="176" y="643"/>
                  </a:cubicBezTo>
                  <a:cubicBezTo>
                    <a:pt x="203" y="643"/>
                    <a:pt x="230" y="633"/>
                    <a:pt x="253" y="610"/>
                  </a:cubicBezTo>
                  <a:cubicBezTo>
                    <a:pt x="404" y="484"/>
                    <a:pt x="554" y="334"/>
                    <a:pt x="705" y="184"/>
                  </a:cubicBezTo>
                  <a:cubicBezTo>
                    <a:pt x="781" y="107"/>
                    <a:pt x="696" y="0"/>
                    <a:pt x="6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34"/>
            <p:cNvSpPr/>
            <p:nvPr/>
          </p:nvSpPr>
          <p:spPr>
            <a:xfrm>
              <a:off x="7495499" y="2769295"/>
              <a:ext cx="28740" cy="14562"/>
            </a:xfrm>
            <a:custGeom>
              <a:avLst/>
              <a:gdLst/>
              <a:ahLst/>
              <a:cxnLst/>
              <a:rect l="l" t="t" r="r" b="b"/>
              <a:pathLst>
                <a:path w="973" h="493" extrusionOk="0">
                  <a:moveTo>
                    <a:pt x="779" y="0"/>
                  </a:moveTo>
                  <a:cubicBezTo>
                    <a:pt x="766" y="0"/>
                    <a:pt x="752" y="3"/>
                    <a:pt x="738" y="8"/>
                  </a:cubicBezTo>
                  <a:cubicBezTo>
                    <a:pt x="513" y="108"/>
                    <a:pt x="312" y="184"/>
                    <a:pt x="112" y="284"/>
                  </a:cubicBezTo>
                  <a:cubicBezTo>
                    <a:pt x="0" y="328"/>
                    <a:pt x="68" y="492"/>
                    <a:pt x="190" y="492"/>
                  </a:cubicBezTo>
                  <a:cubicBezTo>
                    <a:pt x="205" y="492"/>
                    <a:pt x="221" y="490"/>
                    <a:pt x="237" y="484"/>
                  </a:cubicBezTo>
                  <a:cubicBezTo>
                    <a:pt x="438" y="384"/>
                    <a:pt x="638" y="309"/>
                    <a:pt x="839" y="209"/>
                  </a:cubicBezTo>
                  <a:cubicBezTo>
                    <a:pt x="973" y="164"/>
                    <a:pt x="888" y="0"/>
                    <a:pt x="7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34"/>
            <p:cNvSpPr/>
            <p:nvPr/>
          </p:nvSpPr>
          <p:spPr>
            <a:xfrm>
              <a:off x="7501761" y="2788228"/>
              <a:ext cx="24546" cy="11667"/>
            </a:xfrm>
            <a:custGeom>
              <a:avLst/>
              <a:gdLst/>
              <a:ahLst/>
              <a:cxnLst/>
              <a:rect l="l" t="t" r="r" b="b"/>
              <a:pathLst>
                <a:path w="831" h="395" extrusionOk="0">
                  <a:moveTo>
                    <a:pt x="664" y="0"/>
                  </a:moveTo>
                  <a:cubicBezTo>
                    <a:pt x="644" y="0"/>
                    <a:pt x="623" y="6"/>
                    <a:pt x="602" y="19"/>
                  </a:cubicBezTo>
                  <a:cubicBezTo>
                    <a:pt x="451" y="94"/>
                    <a:pt x="301" y="144"/>
                    <a:pt x="125" y="169"/>
                  </a:cubicBezTo>
                  <a:cubicBezTo>
                    <a:pt x="0" y="194"/>
                    <a:pt x="50" y="395"/>
                    <a:pt x="201" y="395"/>
                  </a:cubicBezTo>
                  <a:cubicBezTo>
                    <a:pt x="376" y="370"/>
                    <a:pt x="552" y="294"/>
                    <a:pt x="727" y="194"/>
                  </a:cubicBezTo>
                  <a:cubicBezTo>
                    <a:pt x="831" y="132"/>
                    <a:pt x="762" y="0"/>
                    <a:pt x="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34"/>
            <p:cNvSpPr/>
            <p:nvPr/>
          </p:nvSpPr>
          <p:spPr>
            <a:xfrm>
              <a:off x="7494642" y="2861601"/>
              <a:ext cx="12022" cy="25166"/>
            </a:xfrm>
            <a:custGeom>
              <a:avLst/>
              <a:gdLst/>
              <a:ahLst/>
              <a:cxnLst/>
              <a:rect l="l" t="t" r="r" b="b"/>
              <a:pathLst>
                <a:path w="407" h="852" extrusionOk="0">
                  <a:moveTo>
                    <a:pt x="270" y="0"/>
                  </a:moveTo>
                  <a:cubicBezTo>
                    <a:pt x="222" y="0"/>
                    <a:pt x="176" y="28"/>
                    <a:pt x="166" y="91"/>
                  </a:cubicBezTo>
                  <a:cubicBezTo>
                    <a:pt x="116" y="292"/>
                    <a:pt x="66" y="492"/>
                    <a:pt x="16" y="718"/>
                  </a:cubicBezTo>
                  <a:cubicBezTo>
                    <a:pt x="0" y="794"/>
                    <a:pt x="77" y="851"/>
                    <a:pt x="146" y="851"/>
                  </a:cubicBezTo>
                  <a:cubicBezTo>
                    <a:pt x="190" y="851"/>
                    <a:pt x="231" y="827"/>
                    <a:pt x="241" y="768"/>
                  </a:cubicBezTo>
                  <a:lnTo>
                    <a:pt x="392" y="141"/>
                  </a:lnTo>
                  <a:cubicBezTo>
                    <a:pt x="406" y="54"/>
                    <a:pt x="336" y="0"/>
                    <a:pt x="2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34"/>
            <p:cNvSpPr/>
            <p:nvPr/>
          </p:nvSpPr>
          <p:spPr>
            <a:xfrm>
              <a:off x="7509884" y="2876665"/>
              <a:ext cx="9688" cy="14119"/>
            </a:xfrm>
            <a:custGeom>
              <a:avLst/>
              <a:gdLst/>
              <a:ahLst/>
              <a:cxnLst/>
              <a:rect l="l" t="t" r="r" b="b"/>
              <a:pathLst>
                <a:path w="328" h="478" extrusionOk="0">
                  <a:moveTo>
                    <a:pt x="172" y="1"/>
                  </a:moveTo>
                  <a:cubicBezTo>
                    <a:pt x="136" y="1"/>
                    <a:pt x="100" y="18"/>
                    <a:pt x="76" y="57"/>
                  </a:cubicBezTo>
                  <a:cubicBezTo>
                    <a:pt x="51" y="158"/>
                    <a:pt x="26" y="258"/>
                    <a:pt x="1" y="383"/>
                  </a:cubicBezTo>
                  <a:cubicBezTo>
                    <a:pt x="1" y="446"/>
                    <a:pt x="57" y="477"/>
                    <a:pt x="114" y="477"/>
                  </a:cubicBezTo>
                  <a:cubicBezTo>
                    <a:pt x="170" y="477"/>
                    <a:pt x="226" y="446"/>
                    <a:pt x="226" y="383"/>
                  </a:cubicBezTo>
                  <a:cubicBezTo>
                    <a:pt x="251" y="308"/>
                    <a:pt x="251" y="233"/>
                    <a:pt x="277" y="183"/>
                  </a:cubicBezTo>
                  <a:cubicBezTo>
                    <a:pt x="328" y="80"/>
                    <a:pt x="251" y="1"/>
                    <a:pt x="1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34"/>
            <p:cNvSpPr/>
            <p:nvPr/>
          </p:nvSpPr>
          <p:spPr>
            <a:xfrm>
              <a:off x="7596371" y="2483899"/>
              <a:ext cx="74937" cy="100575"/>
            </a:xfrm>
            <a:custGeom>
              <a:avLst/>
              <a:gdLst/>
              <a:ahLst/>
              <a:cxnLst/>
              <a:rect l="l" t="t" r="r" b="b"/>
              <a:pathLst>
                <a:path w="2537" h="3405" extrusionOk="0">
                  <a:moveTo>
                    <a:pt x="1014" y="0"/>
                  </a:moveTo>
                  <a:cubicBezTo>
                    <a:pt x="945" y="0"/>
                    <a:pt x="867" y="55"/>
                    <a:pt x="882" y="146"/>
                  </a:cubicBezTo>
                  <a:cubicBezTo>
                    <a:pt x="1158" y="1124"/>
                    <a:pt x="1534" y="2051"/>
                    <a:pt x="2035" y="2928"/>
                  </a:cubicBezTo>
                  <a:cubicBezTo>
                    <a:pt x="1860" y="2803"/>
                    <a:pt x="1709" y="2678"/>
                    <a:pt x="1584" y="2527"/>
                  </a:cubicBezTo>
                  <a:cubicBezTo>
                    <a:pt x="1083" y="2076"/>
                    <a:pt x="632" y="1575"/>
                    <a:pt x="231" y="1074"/>
                  </a:cubicBezTo>
                  <a:cubicBezTo>
                    <a:pt x="204" y="1040"/>
                    <a:pt x="174" y="1026"/>
                    <a:pt x="145" y="1026"/>
                  </a:cubicBezTo>
                  <a:cubicBezTo>
                    <a:pt x="67" y="1026"/>
                    <a:pt x="0" y="1132"/>
                    <a:pt x="55" y="1224"/>
                  </a:cubicBezTo>
                  <a:cubicBezTo>
                    <a:pt x="481" y="1750"/>
                    <a:pt x="933" y="2226"/>
                    <a:pt x="1409" y="2703"/>
                  </a:cubicBezTo>
                  <a:cubicBezTo>
                    <a:pt x="1659" y="2928"/>
                    <a:pt x="1960" y="3154"/>
                    <a:pt x="2211" y="3404"/>
                  </a:cubicBezTo>
                  <a:lnTo>
                    <a:pt x="2311" y="3179"/>
                  </a:lnTo>
                  <a:lnTo>
                    <a:pt x="2537" y="3329"/>
                  </a:lnTo>
                  <a:cubicBezTo>
                    <a:pt x="1885" y="2327"/>
                    <a:pt x="1409" y="1249"/>
                    <a:pt x="1108" y="71"/>
                  </a:cubicBezTo>
                  <a:cubicBezTo>
                    <a:pt x="1098" y="22"/>
                    <a:pt x="1058" y="0"/>
                    <a:pt x="10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34"/>
            <p:cNvSpPr/>
            <p:nvPr/>
          </p:nvSpPr>
          <p:spPr>
            <a:xfrm>
              <a:off x="7392175" y="2925491"/>
              <a:ext cx="206585" cy="127248"/>
            </a:xfrm>
            <a:custGeom>
              <a:avLst/>
              <a:gdLst/>
              <a:ahLst/>
              <a:cxnLst/>
              <a:rect l="l" t="t" r="r" b="b"/>
              <a:pathLst>
                <a:path w="6994" h="4308" extrusionOk="0">
                  <a:moveTo>
                    <a:pt x="3072" y="0"/>
                  </a:moveTo>
                  <a:cubicBezTo>
                    <a:pt x="2586" y="0"/>
                    <a:pt x="2257" y="33"/>
                    <a:pt x="2257" y="33"/>
                  </a:cubicBezTo>
                  <a:lnTo>
                    <a:pt x="1" y="2038"/>
                  </a:lnTo>
                  <a:cubicBezTo>
                    <a:pt x="1114" y="3597"/>
                    <a:pt x="2832" y="4307"/>
                    <a:pt x="4286" y="4307"/>
                  </a:cubicBezTo>
                  <a:cubicBezTo>
                    <a:pt x="5778" y="4307"/>
                    <a:pt x="6993" y="3559"/>
                    <a:pt x="6993" y="2214"/>
                  </a:cubicBezTo>
                  <a:cubicBezTo>
                    <a:pt x="6993" y="258"/>
                    <a:pt x="4427" y="0"/>
                    <a:pt x="3072" y="0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34"/>
            <p:cNvSpPr/>
            <p:nvPr/>
          </p:nvSpPr>
          <p:spPr>
            <a:xfrm>
              <a:off x="6810307" y="2546697"/>
              <a:ext cx="90355" cy="128104"/>
            </a:xfrm>
            <a:custGeom>
              <a:avLst/>
              <a:gdLst/>
              <a:ahLst/>
              <a:cxnLst/>
              <a:rect l="l" t="t" r="r" b="b"/>
              <a:pathLst>
                <a:path w="3059" h="4337" extrusionOk="0">
                  <a:moveTo>
                    <a:pt x="1719" y="0"/>
                  </a:moveTo>
                  <a:cubicBezTo>
                    <a:pt x="1644" y="0"/>
                    <a:pt x="1564" y="8"/>
                    <a:pt x="1479" y="25"/>
                  </a:cubicBezTo>
                  <a:cubicBezTo>
                    <a:pt x="1" y="326"/>
                    <a:pt x="1" y="3183"/>
                    <a:pt x="1354" y="4336"/>
                  </a:cubicBezTo>
                  <a:lnTo>
                    <a:pt x="3058" y="2206"/>
                  </a:lnTo>
                  <a:cubicBezTo>
                    <a:pt x="3058" y="2206"/>
                    <a:pt x="2969" y="0"/>
                    <a:pt x="1719" y="0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34"/>
            <p:cNvSpPr/>
            <p:nvPr/>
          </p:nvSpPr>
          <p:spPr>
            <a:xfrm>
              <a:off x="6521603" y="2563711"/>
              <a:ext cx="1120830" cy="1012929"/>
            </a:xfrm>
            <a:custGeom>
              <a:avLst/>
              <a:gdLst/>
              <a:ahLst/>
              <a:cxnLst/>
              <a:rect l="l" t="t" r="r" b="b"/>
              <a:pathLst>
                <a:path w="37946" h="34293" extrusionOk="0">
                  <a:moveTo>
                    <a:pt x="14511" y="1"/>
                  </a:moveTo>
                  <a:cubicBezTo>
                    <a:pt x="13810" y="577"/>
                    <a:pt x="12531" y="903"/>
                    <a:pt x="11729" y="1404"/>
                  </a:cubicBezTo>
                  <a:cubicBezTo>
                    <a:pt x="10802" y="2006"/>
                    <a:pt x="9900" y="2657"/>
                    <a:pt x="9023" y="3334"/>
                  </a:cubicBezTo>
                  <a:cubicBezTo>
                    <a:pt x="7318" y="4687"/>
                    <a:pt x="5764" y="6241"/>
                    <a:pt x="4461" y="7971"/>
                  </a:cubicBezTo>
                  <a:cubicBezTo>
                    <a:pt x="1028" y="12507"/>
                    <a:pt x="0" y="18071"/>
                    <a:pt x="501" y="23585"/>
                  </a:cubicBezTo>
                  <a:cubicBezTo>
                    <a:pt x="702" y="25640"/>
                    <a:pt x="852" y="28397"/>
                    <a:pt x="3108" y="29023"/>
                  </a:cubicBezTo>
                  <a:cubicBezTo>
                    <a:pt x="3585" y="29163"/>
                    <a:pt x="3992" y="29227"/>
                    <a:pt x="4349" y="29227"/>
                  </a:cubicBezTo>
                  <a:cubicBezTo>
                    <a:pt x="5534" y="29227"/>
                    <a:pt x="6182" y="28526"/>
                    <a:pt x="7068" y="27545"/>
                  </a:cubicBezTo>
                  <a:cubicBezTo>
                    <a:pt x="7268" y="30051"/>
                    <a:pt x="8095" y="32482"/>
                    <a:pt x="9699" y="32833"/>
                  </a:cubicBezTo>
                  <a:cubicBezTo>
                    <a:pt x="9826" y="32862"/>
                    <a:pt x="9955" y="32876"/>
                    <a:pt x="10086" y="32876"/>
                  </a:cubicBezTo>
                  <a:cubicBezTo>
                    <a:pt x="11322" y="32876"/>
                    <a:pt x="12701" y="31635"/>
                    <a:pt x="13835" y="30026"/>
                  </a:cubicBezTo>
                  <a:cubicBezTo>
                    <a:pt x="14394" y="32336"/>
                    <a:pt x="15543" y="34292"/>
                    <a:pt x="17236" y="34292"/>
                  </a:cubicBezTo>
                  <a:cubicBezTo>
                    <a:pt x="17288" y="34292"/>
                    <a:pt x="17341" y="34290"/>
                    <a:pt x="17394" y="34287"/>
                  </a:cubicBezTo>
                  <a:cubicBezTo>
                    <a:pt x="19298" y="34161"/>
                    <a:pt x="20476" y="32432"/>
                    <a:pt x="21078" y="30527"/>
                  </a:cubicBezTo>
                  <a:cubicBezTo>
                    <a:pt x="21886" y="32336"/>
                    <a:pt x="23219" y="33946"/>
                    <a:pt x="24999" y="33946"/>
                  </a:cubicBezTo>
                  <a:cubicBezTo>
                    <a:pt x="25315" y="33946"/>
                    <a:pt x="25646" y="33895"/>
                    <a:pt x="25990" y="33785"/>
                  </a:cubicBezTo>
                  <a:cubicBezTo>
                    <a:pt x="27895" y="33159"/>
                    <a:pt x="29223" y="31605"/>
                    <a:pt x="30000" y="29976"/>
                  </a:cubicBezTo>
                  <a:cubicBezTo>
                    <a:pt x="30650" y="30682"/>
                    <a:pt x="31493" y="31167"/>
                    <a:pt x="32478" y="31167"/>
                  </a:cubicBezTo>
                  <a:cubicBezTo>
                    <a:pt x="32822" y="31167"/>
                    <a:pt x="33183" y="31108"/>
                    <a:pt x="33559" y="30978"/>
                  </a:cubicBezTo>
                  <a:cubicBezTo>
                    <a:pt x="37945" y="29449"/>
                    <a:pt x="32055" y="9424"/>
                    <a:pt x="32055" y="9424"/>
                  </a:cubicBezTo>
                  <a:cubicBezTo>
                    <a:pt x="32055" y="9424"/>
                    <a:pt x="28866" y="15436"/>
                    <a:pt x="22191" y="15436"/>
                  </a:cubicBezTo>
                  <a:cubicBezTo>
                    <a:pt x="21476" y="15436"/>
                    <a:pt x="20721" y="15367"/>
                    <a:pt x="19925" y="15214"/>
                  </a:cubicBezTo>
                  <a:cubicBezTo>
                    <a:pt x="11679" y="13660"/>
                    <a:pt x="10501" y="9625"/>
                    <a:pt x="10501" y="9625"/>
                  </a:cubicBezTo>
                  <a:cubicBezTo>
                    <a:pt x="10501" y="9625"/>
                    <a:pt x="7895" y="5489"/>
                    <a:pt x="145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34"/>
            <p:cNvSpPr/>
            <p:nvPr/>
          </p:nvSpPr>
          <p:spPr>
            <a:xfrm>
              <a:off x="6785879" y="2525961"/>
              <a:ext cx="681105" cy="512682"/>
            </a:xfrm>
            <a:custGeom>
              <a:avLst/>
              <a:gdLst/>
              <a:ahLst/>
              <a:cxnLst/>
              <a:rect l="l" t="t" r="r" b="b"/>
              <a:pathLst>
                <a:path w="23059" h="17357" extrusionOk="0">
                  <a:moveTo>
                    <a:pt x="9783" y="0"/>
                  </a:moveTo>
                  <a:cubicBezTo>
                    <a:pt x="9337" y="0"/>
                    <a:pt x="8883" y="33"/>
                    <a:pt x="8422" y="101"/>
                  </a:cubicBezTo>
                  <a:cubicBezTo>
                    <a:pt x="8196" y="126"/>
                    <a:pt x="7945" y="176"/>
                    <a:pt x="7720" y="226"/>
                  </a:cubicBezTo>
                  <a:cubicBezTo>
                    <a:pt x="7720" y="226"/>
                    <a:pt x="2181" y="2858"/>
                    <a:pt x="1103" y="7344"/>
                  </a:cubicBezTo>
                  <a:cubicBezTo>
                    <a:pt x="0" y="11830"/>
                    <a:pt x="6266" y="15389"/>
                    <a:pt x="6266" y="15389"/>
                  </a:cubicBezTo>
                  <a:cubicBezTo>
                    <a:pt x="6266" y="15389"/>
                    <a:pt x="9474" y="17357"/>
                    <a:pt x="13271" y="17357"/>
                  </a:cubicBezTo>
                  <a:cubicBezTo>
                    <a:pt x="14149" y="17357"/>
                    <a:pt x="15057" y="17252"/>
                    <a:pt x="15965" y="16993"/>
                  </a:cubicBezTo>
                  <a:cubicBezTo>
                    <a:pt x="17569" y="16542"/>
                    <a:pt x="18923" y="15640"/>
                    <a:pt x="20001" y="14612"/>
                  </a:cubicBezTo>
                  <a:cubicBezTo>
                    <a:pt x="22181" y="12582"/>
                    <a:pt x="23058" y="10627"/>
                    <a:pt x="23058" y="10627"/>
                  </a:cubicBezTo>
                  <a:cubicBezTo>
                    <a:pt x="23058" y="10627"/>
                    <a:pt x="21655" y="7168"/>
                    <a:pt x="18923" y="4462"/>
                  </a:cubicBezTo>
                  <a:cubicBezTo>
                    <a:pt x="18071" y="3635"/>
                    <a:pt x="17143" y="2833"/>
                    <a:pt x="16116" y="2131"/>
                  </a:cubicBezTo>
                  <a:cubicBezTo>
                    <a:pt x="14263" y="889"/>
                    <a:pt x="12128" y="0"/>
                    <a:pt x="9783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34"/>
            <p:cNvSpPr/>
            <p:nvPr/>
          </p:nvSpPr>
          <p:spPr>
            <a:xfrm>
              <a:off x="6859162" y="2752487"/>
              <a:ext cx="60729" cy="59991"/>
            </a:xfrm>
            <a:custGeom>
              <a:avLst/>
              <a:gdLst/>
              <a:ahLst/>
              <a:cxnLst/>
              <a:rect l="l" t="t" r="r" b="b"/>
              <a:pathLst>
                <a:path w="2056" h="2031" extrusionOk="0">
                  <a:moveTo>
                    <a:pt x="1028" y="1"/>
                  </a:moveTo>
                  <a:cubicBezTo>
                    <a:pt x="452" y="1"/>
                    <a:pt x="1" y="452"/>
                    <a:pt x="1" y="1003"/>
                  </a:cubicBezTo>
                  <a:cubicBezTo>
                    <a:pt x="1" y="1580"/>
                    <a:pt x="452" y="2031"/>
                    <a:pt x="1028" y="2031"/>
                  </a:cubicBezTo>
                  <a:cubicBezTo>
                    <a:pt x="1605" y="2031"/>
                    <a:pt x="2056" y="1580"/>
                    <a:pt x="2056" y="1003"/>
                  </a:cubicBezTo>
                  <a:cubicBezTo>
                    <a:pt x="2056" y="452"/>
                    <a:pt x="1605" y="1"/>
                    <a:pt x="1028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34"/>
            <p:cNvSpPr/>
            <p:nvPr/>
          </p:nvSpPr>
          <p:spPr>
            <a:xfrm>
              <a:off x="7089411" y="2872411"/>
              <a:ext cx="60729" cy="59991"/>
            </a:xfrm>
            <a:custGeom>
              <a:avLst/>
              <a:gdLst/>
              <a:ahLst/>
              <a:cxnLst/>
              <a:rect l="l" t="t" r="r" b="b"/>
              <a:pathLst>
                <a:path w="2056" h="2031" extrusionOk="0">
                  <a:moveTo>
                    <a:pt x="1028" y="1"/>
                  </a:moveTo>
                  <a:cubicBezTo>
                    <a:pt x="451" y="1"/>
                    <a:pt x="0" y="452"/>
                    <a:pt x="0" y="1028"/>
                  </a:cubicBezTo>
                  <a:cubicBezTo>
                    <a:pt x="0" y="1580"/>
                    <a:pt x="451" y="2031"/>
                    <a:pt x="1028" y="2031"/>
                  </a:cubicBezTo>
                  <a:cubicBezTo>
                    <a:pt x="1579" y="2031"/>
                    <a:pt x="2055" y="1580"/>
                    <a:pt x="2055" y="1028"/>
                  </a:cubicBezTo>
                  <a:cubicBezTo>
                    <a:pt x="2055" y="452"/>
                    <a:pt x="1579" y="1"/>
                    <a:pt x="1028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34"/>
            <p:cNvSpPr/>
            <p:nvPr/>
          </p:nvSpPr>
          <p:spPr>
            <a:xfrm>
              <a:off x="7141220" y="2748057"/>
              <a:ext cx="60729" cy="55235"/>
            </a:xfrm>
            <a:custGeom>
              <a:avLst/>
              <a:gdLst/>
              <a:ahLst/>
              <a:cxnLst/>
              <a:rect l="l" t="t" r="r" b="b"/>
              <a:pathLst>
                <a:path w="2056" h="1870" extrusionOk="0">
                  <a:moveTo>
                    <a:pt x="727" y="0"/>
                  </a:moveTo>
                  <a:cubicBezTo>
                    <a:pt x="552" y="0"/>
                    <a:pt x="377" y="0"/>
                    <a:pt x="251" y="101"/>
                  </a:cubicBezTo>
                  <a:cubicBezTo>
                    <a:pt x="101" y="176"/>
                    <a:pt x="1" y="351"/>
                    <a:pt x="51" y="502"/>
                  </a:cubicBezTo>
                  <a:cubicBezTo>
                    <a:pt x="76" y="627"/>
                    <a:pt x="151" y="727"/>
                    <a:pt x="251" y="827"/>
                  </a:cubicBezTo>
                  <a:cubicBezTo>
                    <a:pt x="452" y="1028"/>
                    <a:pt x="627" y="1228"/>
                    <a:pt x="828" y="1429"/>
                  </a:cubicBezTo>
                  <a:cubicBezTo>
                    <a:pt x="978" y="1579"/>
                    <a:pt x="1128" y="1755"/>
                    <a:pt x="1329" y="1830"/>
                  </a:cubicBezTo>
                  <a:cubicBezTo>
                    <a:pt x="1407" y="1856"/>
                    <a:pt x="1488" y="1870"/>
                    <a:pt x="1565" y="1870"/>
                  </a:cubicBezTo>
                  <a:cubicBezTo>
                    <a:pt x="1713" y="1870"/>
                    <a:pt x="1848" y="1819"/>
                    <a:pt x="1930" y="1705"/>
                  </a:cubicBezTo>
                  <a:cubicBezTo>
                    <a:pt x="2006" y="1604"/>
                    <a:pt x="2031" y="1504"/>
                    <a:pt x="2031" y="1379"/>
                  </a:cubicBezTo>
                  <a:cubicBezTo>
                    <a:pt x="2056" y="752"/>
                    <a:pt x="1354" y="76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34"/>
            <p:cNvSpPr/>
            <p:nvPr/>
          </p:nvSpPr>
          <p:spPr>
            <a:xfrm>
              <a:off x="6889527" y="2657139"/>
              <a:ext cx="72574" cy="34677"/>
            </a:xfrm>
            <a:custGeom>
              <a:avLst/>
              <a:gdLst/>
              <a:ahLst/>
              <a:cxnLst/>
              <a:rect l="l" t="t" r="r" b="b"/>
              <a:pathLst>
                <a:path w="2457" h="1174" extrusionOk="0">
                  <a:moveTo>
                    <a:pt x="1089" y="0"/>
                  </a:moveTo>
                  <a:cubicBezTo>
                    <a:pt x="560" y="0"/>
                    <a:pt x="56" y="226"/>
                    <a:pt x="0" y="773"/>
                  </a:cubicBezTo>
                  <a:cubicBezTo>
                    <a:pt x="0" y="873"/>
                    <a:pt x="25" y="973"/>
                    <a:pt x="75" y="1048"/>
                  </a:cubicBezTo>
                  <a:cubicBezTo>
                    <a:pt x="176" y="1148"/>
                    <a:pt x="326" y="1174"/>
                    <a:pt x="451" y="1174"/>
                  </a:cubicBezTo>
                  <a:cubicBezTo>
                    <a:pt x="752" y="1174"/>
                    <a:pt x="1003" y="1048"/>
                    <a:pt x="1278" y="998"/>
                  </a:cubicBezTo>
                  <a:cubicBezTo>
                    <a:pt x="1529" y="923"/>
                    <a:pt x="1905" y="998"/>
                    <a:pt x="2156" y="898"/>
                  </a:cubicBezTo>
                  <a:cubicBezTo>
                    <a:pt x="2456" y="747"/>
                    <a:pt x="2381" y="572"/>
                    <a:pt x="2181" y="372"/>
                  </a:cubicBezTo>
                  <a:cubicBezTo>
                    <a:pt x="1938" y="140"/>
                    <a:pt x="1506" y="0"/>
                    <a:pt x="10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34"/>
            <p:cNvSpPr/>
            <p:nvPr/>
          </p:nvSpPr>
          <p:spPr>
            <a:xfrm>
              <a:off x="7019819" y="2525961"/>
              <a:ext cx="242089" cy="172174"/>
            </a:xfrm>
            <a:custGeom>
              <a:avLst/>
              <a:gdLst/>
              <a:ahLst/>
              <a:cxnLst/>
              <a:rect l="l" t="t" r="r" b="b"/>
              <a:pathLst>
                <a:path w="8196" h="5829" extrusionOk="0">
                  <a:moveTo>
                    <a:pt x="1863" y="0"/>
                  </a:moveTo>
                  <a:cubicBezTo>
                    <a:pt x="1417" y="0"/>
                    <a:pt x="963" y="33"/>
                    <a:pt x="502" y="101"/>
                  </a:cubicBezTo>
                  <a:cubicBezTo>
                    <a:pt x="201" y="652"/>
                    <a:pt x="75" y="1304"/>
                    <a:pt x="50" y="1830"/>
                  </a:cubicBezTo>
                  <a:cubicBezTo>
                    <a:pt x="0" y="2657"/>
                    <a:pt x="201" y="3459"/>
                    <a:pt x="602" y="4161"/>
                  </a:cubicBezTo>
                  <a:cubicBezTo>
                    <a:pt x="903" y="4712"/>
                    <a:pt x="1329" y="5188"/>
                    <a:pt x="1880" y="5489"/>
                  </a:cubicBezTo>
                  <a:cubicBezTo>
                    <a:pt x="2255" y="5703"/>
                    <a:pt x="2706" y="5829"/>
                    <a:pt x="3143" y="5829"/>
                  </a:cubicBezTo>
                  <a:cubicBezTo>
                    <a:pt x="3319" y="5829"/>
                    <a:pt x="3494" y="5808"/>
                    <a:pt x="3659" y="5765"/>
                  </a:cubicBezTo>
                  <a:cubicBezTo>
                    <a:pt x="3735" y="5740"/>
                    <a:pt x="3785" y="5740"/>
                    <a:pt x="3860" y="5690"/>
                  </a:cubicBezTo>
                  <a:cubicBezTo>
                    <a:pt x="3985" y="5589"/>
                    <a:pt x="4035" y="5414"/>
                    <a:pt x="3985" y="5239"/>
                  </a:cubicBezTo>
                  <a:cubicBezTo>
                    <a:pt x="3960" y="5088"/>
                    <a:pt x="3885" y="4938"/>
                    <a:pt x="3810" y="4787"/>
                  </a:cubicBezTo>
                  <a:cubicBezTo>
                    <a:pt x="3685" y="4512"/>
                    <a:pt x="3634" y="4186"/>
                    <a:pt x="3634" y="3885"/>
                  </a:cubicBezTo>
                  <a:cubicBezTo>
                    <a:pt x="3634" y="3660"/>
                    <a:pt x="3685" y="3434"/>
                    <a:pt x="3860" y="3309"/>
                  </a:cubicBezTo>
                  <a:cubicBezTo>
                    <a:pt x="3953" y="3243"/>
                    <a:pt x="4057" y="3220"/>
                    <a:pt x="4165" y="3220"/>
                  </a:cubicBezTo>
                  <a:cubicBezTo>
                    <a:pt x="4346" y="3220"/>
                    <a:pt x="4539" y="3287"/>
                    <a:pt x="4712" y="3334"/>
                  </a:cubicBezTo>
                  <a:cubicBezTo>
                    <a:pt x="4978" y="3400"/>
                    <a:pt x="5254" y="3433"/>
                    <a:pt x="5531" y="3433"/>
                  </a:cubicBezTo>
                  <a:cubicBezTo>
                    <a:pt x="5881" y="3433"/>
                    <a:pt x="6231" y="3382"/>
                    <a:pt x="6567" y="3284"/>
                  </a:cubicBezTo>
                  <a:cubicBezTo>
                    <a:pt x="7168" y="3133"/>
                    <a:pt x="7770" y="2808"/>
                    <a:pt x="8096" y="2281"/>
                  </a:cubicBezTo>
                  <a:cubicBezTo>
                    <a:pt x="8146" y="2256"/>
                    <a:pt x="8171" y="2181"/>
                    <a:pt x="8196" y="2131"/>
                  </a:cubicBezTo>
                  <a:cubicBezTo>
                    <a:pt x="6343" y="889"/>
                    <a:pt x="4208" y="0"/>
                    <a:pt x="18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34"/>
            <p:cNvSpPr/>
            <p:nvPr/>
          </p:nvSpPr>
          <p:spPr>
            <a:xfrm>
              <a:off x="7316676" y="2657730"/>
              <a:ext cx="151793" cy="299865"/>
            </a:xfrm>
            <a:custGeom>
              <a:avLst/>
              <a:gdLst/>
              <a:ahLst/>
              <a:cxnLst/>
              <a:rect l="l" t="t" r="r" b="b"/>
              <a:pathLst>
                <a:path w="5139" h="10152" extrusionOk="0">
                  <a:moveTo>
                    <a:pt x="953" y="1"/>
                  </a:moveTo>
                  <a:cubicBezTo>
                    <a:pt x="477" y="1053"/>
                    <a:pt x="0" y="3033"/>
                    <a:pt x="1855" y="5038"/>
                  </a:cubicBezTo>
                  <a:cubicBezTo>
                    <a:pt x="1855" y="5038"/>
                    <a:pt x="201" y="7870"/>
                    <a:pt x="2131" y="10151"/>
                  </a:cubicBezTo>
                  <a:cubicBezTo>
                    <a:pt x="4311" y="8121"/>
                    <a:pt x="5138" y="6241"/>
                    <a:pt x="5138" y="6241"/>
                  </a:cubicBezTo>
                  <a:cubicBezTo>
                    <a:pt x="5138" y="6241"/>
                    <a:pt x="3685" y="2707"/>
                    <a:pt x="9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34"/>
            <p:cNvSpPr/>
            <p:nvPr/>
          </p:nvSpPr>
          <p:spPr>
            <a:xfrm>
              <a:off x="6763666" y="2691787"/>
              <a:ext cx="453076" cy="411723"/>
            </a:xfrm>
            <a:custGeom>
              <a:avLst/>
              <a:gdLst/>
              <a:ahLst/>
              <a:cxnLst/>
              <a:rect l="l" t="t" r="r" b="b"/>
              <a:pathLst>
                <a:path w="15339" h="13939" extrusionOk="0">
                  <a:moveTo>
                    <a:pt x="1855" y="1"/>
                  </a:moveTo>
                  <a:cubicBezTo>
                    <a:pt x="1705" y="326"/>
                    <a:pt x="1504" y="627"/>
                    <a:pt x="1279" y="903"/>
                  </a:cubicBezTo>
                  <a:cubicBezTo>
                    <a:pt x="1053" y="1128"/>
                    <a:pt x="828" y="1379"/>
                    <a:pt x="677" y="1655"/>
                  </a:cubicBezTo>
                  <a:cubicBezTo>
                    <a:pt x="502" y="1955"/>
                    <a:pt x="427" y="2306"/>
                    <a:pt x="351" y="2657"/>
                  </a:cubicBezTo>
                  <a:cubicBezTo>
                    <a:pt x="176" y="3384"/>
                    <a:pt x="1" y="4111"/>
                    <a:pt x="26" y="4838"/>
                  </a:cubicBezTo>
                  <a:cubicBezTo>
                    <a:pt x="26" y="5840"/>
                    <a:pt x="351" y="6818"/>
                    <a:pt x="702" y="7745"/>
                  </a:cubicBezTo>
                  <a:cubicBezTo>
                    <a:pt x="1078" y="8672"/>
                    <a:pt x="1479" y="9600"/>
                    <a:pt x="2106" y="10377"/>
                  </a:cubicBezTo>
                  <a:cubicBezTo>
                    <a:pt x="2958" y="11479"/>
                    <a:pt x="4161" y="12256"/>
                    <a:pt x="5464" y="12783"/>
                  </a:cubicBezTo>
                  <a:cubicBezTo>
                    <a:pt x="6768" y="13309"/>
                    <a:pt x="8171" y="13560"/>
                    <a:pt x="9549" y="13760"/>
                  </a:cubicBezTo>
                  <a:cubicBezTo>
                    <a:pt x="10254" y="13862"/>
                    <a:pt x="10971" y="13939"/>
                    <a:pt x="11681" y="13939"/>
                  </a:cubicBezTo>
                  <a:cubicBezTo>
                    <a:pt x="12361" y="13939"/>
                    <a:pt x="13035" y="13869"/>
                    <a:pt x="13685" y="13685"/>
                  </a:cubicBezTo>
                  <a:cubicBezTo>
                    <a:pt x="14136" y="13560"/>
                    <a:pt x="14687" y="13234"/>
                    <a:pt x="14562" y="12783"/>
                  </a:cubicBezTo>
                  <a:cubicBezTo>
                    <a:pt x="14488" y="12536"/>
                    <a:pt x="15339" y="11704"/>
                    <a:pt x="15124" y="11704"/>
                  </a:cubicBezTo>
                  <a:cubicBezTo>
                    <a:pt x="15120" y="11704"/>
                    <a:pt x="15117" y="11705"/>
                    <a:pt x="15113" y="11705"/>
                  </a:cubicBezTo>
                  <a:cubicBezTo>
                    <a:pt x="15056" y="11706"/>
                    <a:pt x="14999" y="11707"/>
                    <a:pt x="14943" y="11707"/>
                  </a:cubicBezTo>
                  <a:cubicBezTo>
                    <a:pt x="13820" y="11707"/>
                    <a:pt x="12925" y="11457"/>
                    <a:pt x="12256" y="10502"/>
                  </a:cubicBezTo>
                  <a:cubicBezTo>
                    <a:pt x="11605" y="9575"/>
                    <a:pt x="11229" y="8497"/>
                    <a:pt x="10577" y="7595"/>
                  </a:cubicBezTo>
                  <a:cubicBezTo>
                    <a:pt x="9399" y="5991"/>
                    <a:pt x="7419" y="5189"/>
                    <a:pt x="5464" y="4788"/>
                  </a:cubicBezTo>
                  <a:cubicBezTo>
                    <a:pt x="4813" y="4637"/>
                    <a:pt x="4136" y="4562"/>
                    <a:pt x="3509" y="4336"/>
                  </a:cubicBezTo>
                  <a:cubicBezTo>
                    <a:pt x="2833" y="4086"/>
                    <a:pt x="2331" y="3660"/>
                    <a:pt x="2006" y="3158"/>
                  </a:cubicBezTo>
                  <a:cubicBezTo>
                    <a:pt x="1429" y="2256"/>
                    <a:pt x="1379" y="1078"/>
                    <a:pt x="18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34"/>
            <p:cNvSpPr/>
            <p:nvPr/>
          </p:nvSpPr>
          <p:spPr>
            <a:xfrm>
              <a:off x="6919125" y="2730570"/>
              <a:ext cx="29656" cy="35002"/>
            </a:xfrm>
            <a:custGeom>
              <a:avLst/>
              <a:gdLst/>
              <a:ahLst/>
              <a:cxnLst/>
              <a:rect l="l" t="t" r="r" b="b"/>
              <a:pathLst>
                <a:path w="1004" h="1185" extrusionOk="0">
                  <a:moveTo>
                    <a:pt x="613" y="0"/>
                  </a:moveTo>
                  <a:cubicBezTo>
                    <a:pt x="427" y="0"/>
                    <a:pt x="212" y="187"/>
                    <a:pt x="126" y="467"/>
                  </a:cubicBezTo>
                  <a:cubicBezTo>
                    <a:pt x="1" y="793"/>
                    <a:pt x="76" y="1094"/>
                    <a:pt x="276" y="1169"/>
                  </a:cubicBezTo>
                  <a:cubicBezTo>
                    <a:pt x="305" y="1180"/>
                    <a:pt x="335" y="1185"/>
                    <a:pt x="366" y="1185"/>
                  </a:cubicBezTo>
                  <a:cubicBezTo>
                    <a:pt x="553" y="1185"/>
                    <a:pt x="771" y="1000"/>
                    <a:pt x="878" y="743"/>
                  </a:cubicBezTo>
                  <a:cubicBezTo>
                    <a:pt x="1003" y="417"/>
                    <a:pt x="928" y="91"/>
                    <a:pt x="703" y="16"/>
                  </a:cubicBezTo>
                  <a:cubicBezTo>
                    <a:pt x="674" y="5"/>
                    <a:pt x="644" y="0"/>
                    <a:pt x="61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34"/>
            <p:cNvSpPr/>
            <p:nvPr/>
          </p:nvSpPr>
          <p:spPr>
            <a:xfrm>
              <a:off x="7116793" y="2829020"/>
              <a:ext cx="29656" cy="35002"/>
            </a:xfrm>
            <a:custGeom>
              <a:avLst/>
              <a:gdLst/>
              <a:ahLst/>
              <a:cxnLst/>
              <a:rect l="l" t="t" r="r" b="b"/>
              <a:pathLst>
                <a:path w="1004" h="1185" extrusionOk="0">
                  <a:moveTo>
                    <a:pt x="630" y="0"/>
                  </a:moveTo>
                  <a:cubicBezTo>
                    <a:pt x="433" y="0"/>
                    <a:pt x="233" y="188"/>
                    <a:pt x="126" y="467"/>
                  </a:cubicBezTo>
                  <a:cubicBezTo>
                    <a:pt x="1" y="768"/>
                    <a:pt x="76" y="1094"/>
                    <a:pt x="276" y="1169"/>
                  </a:cubicBezTo>
                  <a:cubicBezTo>
                    <a:pt x="308" y="1180"/>
                    <a:pt x="341" y="1185"/>
                    <a:pt x="373" y="1185"/>
                  </a:cubicBezTo>
                  <a:cubicBezTo>
                    <a:pt x="570" y="1185"/>
                    <a:pt x="770" y="998"/>
                    <a:pt x="878" y="718"/>
                  </a:cubicBezTo>
                  <a:cubicBezTo>
                    <a:pt x="1003" y="417"/>
                    <a:pt x="928" y="91"/>
                    <a:pt x="727" y="16"/>
                  </a:cubicBezTo>
                  <a:cubicBezTo>
                    <a:pt x="695" y="6"/>
                    <a:pt x="663" y="0"/>
                    <a:pt x="63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34"/>
            <p:cNvSpPr/>
            <p:nvPr/>
          </p:nvSpPr>
          <p:spPr>
            <a:xfrm>
              <a:off x="6933953" y="2851705"/>
              <a:ext cx="105862" cy="37040"/>
            </a:xfrm>
            <a:custGeom>
              <a:avLst/>
              <a:gdLst/>
              <a:ahLst/>
              <a:cxnLst/>
              <a:rect l="l" t="t" r="r" b="b"/>
              <a:pathLst>
                <a:path w="3584" h="1254" extrusionOk="0">
                  <a:moveTo>
                    <a:pt x="0" y="0"/>
                  </a:moveTo>
                  <a:cubicBezTo>
                    <a:pt x="150" y="276"/>
                    <a:pt x="401" y="526"/>
                    <a:pt x="702" y="702"/>
                  </a:cubicBezTo>
                  <a:cubicBezTo>
                    <a:pt x="977" y="902"/>
                    <a:pt x="1278" y="1028"/>
                    <a:pt x="1604" y="1128"/>
                  </a:cubicBezTo>
                  <a:cubicBezTo>
                    <a:pt x="1930" y="1203"/>
                    <a:pt x="2281" y="1253"/>
                    <a:pt x="2607" y="1253"/>
                  </a:cubicBezTo>
                  <a:cubicBezTo>
                    <a:pt x="2782" y="1253"/>
                    <a:pt x="2957" y="1203"/>
                    <a:pt x="3108" y="1178"/>
                  </a:cubicBezTo>
                  <a:cubicBezTo>
                    <a:pt x="3283" y="1153"/>
                    <a:pt x="3434" y="1103"/>
                    <a:pt x="3584" y="1053"/>
                  </a:cubicBezTo>
                  <a:cubicBezTo>
                    <a:pt x="3434" y="1053"/>
                    <a:pt x="3258" y="1053"/>
                    <a:pt x="3108" y="1028"/>
                  </a:cubicBezTo>
                  <a:cubicBezTo>
                    <a:pt x="2932" y="1028"/>
                    <a:pt x="2782" y="1028"/>
                    <a:pt x="2632" y="1003"/>
                  </a:cubicBezTo>
                  <a:cubicBezTo>
                    <a:pt x="2306" y="978"/>
                    <a:pt x="2005" y="902"/>
                    <a:pt x="1704" y="827"/>
                  </a:cubicBezTo>
                  <a:cubicBezTo>
                    <a:pt x="1378" y="752"/>
                    <a:pt x="1103" y="652"/>
                    <a:pt x="802" y="501"/>
                  </a:cubicBezTo>
                  <a:cubicBezTo>
                    <a:pt x="526" y="376"/>
                    <a:pt x="251" y="201"/>
                    <a:pt x="0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34"/>
            <p:cNvSpPr/>
            <p:nvPr/>
          </p:nvSpPr>
          <p:spPr>
            <a:xfrm>
              <a:off x="6955397" y="2778924"/>
              <a:ext cx="84064" cy="71510"/>
            </a:xfrm>
            <a:custGeom>
              <a:avLst/>
              <a:gdLst/>
              <a:ahLst/>
              <a:cxnLst/>
              <a:rect l="l" t="t" r="r" b="b"/>
              <a:pathLst>
                <a:path w="2846" h="2421" extrusionOk="0">
                  <a:moveTo>
                    <a:pt x="2717" y="1"/>
                  </a:moveTo>
                  <a:cubicBezTo>
                    <a:pt x="2707" y="1"/>
                    <a:pt x="2695" y="3"/>
                    <a:pt x="2683" y="8"/>
                  </a:cubicBezTo>
                  <a:lnTo>
                    <a:pt x="101" y="1036"/>
                  </a:lnTo>
                  <a:cubicBezTo>
                    <a:pt x="26" y="1061"/>
                    <a:pt x="1" y="1136"/>
                    <a:pt x="26" y="1211"/>
                  </a:cubicBezTo>
                  <a:cubicBezTo>
                    <a:pt x="226" y="1587"/>
                    <a:pt x="402" y="1988"/>
                    <a:pt x="602" y="2364"/>
                  </a:cubicBezTo>
                  <a:cubicBezTo>
                    <a:pt x="626" y="2404"/>
                    <a:pt x="660" y="2421"/>
                    <a:pt x="694" y="2421"/>
                  </a:cubicBezTo>
                  <a:cubicBezTo>
                    <a:pt x="766" y="2421"/>
                    <a:pt x="837" y="2341"/>
                    <a:pt x="803" y="2239"/>
                  </a:cubicBezTo>
                  <a:cubicBezTo>
                    <a:pt x="623" y="1901"/>
                    <a:pt x="463" y="1563"/>
                    <a:pt x="287" y="1207"/>
                  </a:cubicBezTo>
                  <a:lnTo>
                    <a:pt x="287" y="1207"/>
                  </a:lnTo>
                  <a:lnTo>
                    <a:pt x="2733" y="234"/>
                  </a:lnTo>
                  <a:cubicBezTo>
                    <a:pt x="2846" y="188"/>
                    <a:pt x="2816" y="1"/>
                    <a:pt x="271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34"/>
            <p:cNvSpPr/>
            <p:nvPr/>
          </p:nvSpPr>
          <p:spPr>
            <a:xfrm>
              <a:off x="7052400" y="2557006"/>
              <a:ext cx="22242" cy="66194"/>
            </a:xfrm>
            <a:custGeom>
              <a:avLst/>
              <a:gdLst/>
              <a:ahLst/>
              <a:cxnLst/>
              <a:rect l="l" t="t" r="r" b="b"/>
              <a:pathLst>
                <a:path w="753" h="2241" extrusionOk="0">
                  <a:moveTo>
                    <a:pt x="439" y="0"/>
                  </a:moveTo>
                  <a:cubicBezTo>
                    <a:pt x="406" y="0"/>
                    <a:pt x="373" y="16"/>
                    <a:pt x="351" y="52"/>
                  </a:cubicBezTo>
                  <a:cubicBezTo>
                    <a:pt x="0" y="804"/>
                    <a:pt x="176" y="1481"/>
                    <a:pt x="501" y="2183"/>
                  </a:cubicBezTo>
                  <a:cubicBezTo>
                    <a:pt x="526" y="2223"/>
                    <a:pt x="563" y="2240"/>
                    <a:pt x="600" y="2240"/>
                  </a:cubicBezTo>
                  <a:cubicBezTo>
                    <a:pt x="678" y="2240"/>
                    <a:pt x="753" y="2167"/>
                    <a:pt x="702" y="2082"/>
                  </a:cubicBezTo>
                  <a:cubicBezTo>
                    <a:pt x="401" y="1456"/>
                    <a:pt x="251" y="829"/>
                    <a:pt x="551" y="178"/>
                  </a:cubicBezTo>
                  <a:cubicBezTo>
                    <a:pt x="605" y="89"/>
                    <a:pt x="520" y="0"/>
                    <a:pt x="4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34"/>
            <p:cNvSpPr/>
            <p:nvPr/>
          </p:nvSpPr>
          <p:spPr>
            <a:xfrm>
              <a:off x="7073844" y="2576058"/>
              <a:ext cx="10102" cy="30867"/>
            </a:xfrm>
            <a:custGeom>
              <a:avLst/>
              <a:gdLst/>
              <a:ahLst/>
              <a:cxnLst/>
              <a:rect l="l" t="t" r="r" b="b"/>
              <a:pathLst>
                <a:path w="342" h="1045" extrusionOk="0">
                  <a:moveTo>
                    <a:pt x="146" y="1"/>
                  </a:moveTo>
                  <a:cubicBezTo>
                    <a:pt x="102" y="1"/>
                    <a:pt x="61" y="25"/>
                    <a:pt x="51" y="84"/>
                  </a:cubicBezTo>
                  <a:cubicBezTo>
                    <a:pt x="1" y="385"/>
                    <a:pt x="26" y="660"/>
                    <a:pt x="101" y="961"/>
                  </a:cubicBezTo>
                  <a:cubicBezTo>
                    <a:pt x="111" y="1020"/>
                    <a:pt x="152" y="1045"/>
                    <a:pt x="196" y="1045"/>
                  </a:cubicBezTo>
                  <a:cubicBezTo>
                    <a:pt x="265" y="1045"/>
                    <a:pt x="342" y="987"/>
                    <a:pt x="327" y="911"/>
                  </a:cubicBezTo>
                  <a:cubicBezTo>
                    <a:pt x="252" y="660"/>
                    <a:pt x="226" y="410"/>
                    <a:pt x="277" y="134"/>
                  </a:cubicBezTo>
                  <a:cubicBezTo>
                    <a:pt x="292" y="58"/>
                    <a:pt x="215" y="1"/>
                    <a:pt x="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34"/>
            <p:cNvSpPr/>
            <p:nvPr/>
          </p:nvSpPr>
          <p:spPr>
            <a:xfrm>
              <a:off x="7361839" y="2721886"/>
              <a:ext cx="18402" cy="45488"/>
            </a:xfrm>
            <a:custGeom>
              <a:avLst/>
              <a:gdLst/>
              <a:ahLst/>
              <a:cxnLst/>
              <a:rect l="l" t="t" r="r" b="b"/>
              <a:pathLst>
                <a:path w="623" h="1540" extrusionOk="0">
                  <a:moveTo>
                    <a:pt x="264" y="1"/>
                  </a:moveTo>
                  <a:cubicBezTo>
                    <a:pt x="217" y="1"/>
                    <a:pt x="170" y="25"/>
                    <a:pt x="151" y="84"/>
                  </a:cubicBezTo>
                  <a:cubicBezTo>
                    <a:pt x="0" y="561"/>
                    <a:pt x="75" y="1062"/>
                    <a:pt x="351" y="1488"/>
                  </a:cubicBezTo>
                  <a:cubicBezTo>
                    <a:pt x="381" y="1525"/>
                    <a:pt x="419" y="1540"/>
                    <a:pt x="455" y="1540"/>
                  </a:cubicBezTo>
                  <a:cubicBezTo>
                    <a:pt x="543" y="1540"/>
                    <a:pt x="623" y="1451"/>
                    <a:pt x="552" y="1363"/>
                  </a:cubicBezTo>
                  <a:cubicBezTo>
                    <a:pt x="301" y="1012"/>
                    <a:pt x="226" y="561"/>
                    <a:pt x="376" y="134"/>
                  </a:cubicBezTo>
                  <a:cubicBezTo>
                    <a:pt x="407" y="58"/>
                    <a:pt x="336" y="1"/>
                    <a:pt x="2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34"/>
            <p:cNvSpPr/>
            <p:nvPr/>
          </p:nvSpPr>
          <p:spPr>
            <a:xfrm>
              <a:off x="7381837" y="2731516"/>
              <a:ext cx="18609" cy="48442"/>
            </a:xfrm>
            <a:custGeom>
              <a:avLst/>
              <a:gdLst/>
              <a:ahLst/>
              <a:cxnLst/>
              <a:rect l="l" t="t" r="r" b="b"/>
              <a:pathLst>
                <a:path w="630" h="1640" extrusionOk="0">
                  <a:moveTo>
                    <a:pt x="196" y="1"/>
                  </a:moveTo>
                  <a:cubicBezTo>
                    <a:pt x="151" y="1"/>
                    <a:pt x="110" y="25"/>
                    <a:pt x="100" y="84"/>
                  </a:cubicBezTo>
                  <a:cubicBezTo>
                    <a:pt x="0" y="610"/>
                    <a:pt x="75" y="1137"/>
                    <a:pt x="376" y="1588"/>
                  </a:cubicBezTo>
                  <a:cubicBezTo>
                    <a:pt x="398" y="1625"/>
                    <a:pt x="431" y="1640"/>
                    <a:pt x="464" y="1640"/>
                  </a:cubicBezTo>
                  <a:cubicBezTo>
                    <a:pt x="545" y="1640"/>
                    <a:pt x="630" y="1551"/>
                    <a:pt x="576" y="1463"/>
                  </a:cubicBezTo>
                  <a:cubicBezTo>
                    <a:pt x="301" y="1062"/>
                    <a:pt x="226" y="610"/>
                    <a:pt x="326" y="134"/>
                  </a:cubicBezTo>
                  <a:cubicBezTo>
                    <a:pt x="341" y="58"/>
                    <a:pt x="264" y="1"/>
                    <a:pt x="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34"/>
            <p:cNvSpPr/>
            <p:nvPr/>
          </p:nvSpPr>
          <p:spPr>
            <a:xfrm>
              <a:off x="6727246" y="2787874"/>
              <a:ext cx="29892" cy="27499"/>
            </a:xfrm>
            <a:custGeom>
              <a:avLst/>
              <a:gdLst/>
              <a:ahLst/>
              <a:cxnLst/>
              <a:rect l="l" t="t" r="r" b="b"/>
              <a:pathLst>
                <a:path w="1012" h="931" extrusionOk="0">
                  <a:moveTo>
                    <a:pt x="838" y="1"/>
                  </a:moveTo>
                  <a:cubicBezTo>
                    <a:pt x="812" y="1"/>
                    <a:pt x="784" y="9"/>
                    <a:pt x="757" y="31"/>
                  </a:cubicBezTo>
                  <a:cubicBezTo>
                    <a:pt x="507" y="256"/>
                    <a:pt x="281" y="482"/>
                    <a:pt x="56" y="733"/>
                  </a:cubicBezTo>
                  <a:cubicBezTo>
                    <a:pt x="0" y="825"/>
                    <a:pt x="67" y="930"/>
                    <a:pt x="146" y="930"/>
                  </a:cubicBezTo>
                  <a:cubicBezTo>
                    <a:pt x="174" y="930"/>
                    <a:pt x="204" y="916"/>
                    <a:pt x="231" y="883"/>
                  </a:cubicBezTo>
                  <a:cubicBezTo>
                    <a:pt x="457" y="632"/>
                    <a:pt x="682" y="407"/>
                    <a:pt x="933" y="181"/>
                  </a:cubicBezTo>
                  <a:cubicBezTo>
                    <a:pt x="1012" y="122"/>
                    <a:pt x="935" y="1"/>
                    <a:pt x="8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34"/>
            <p:cNvSpPr/>
            <p:nvPr/>
          </p:nvSpPr>
          <p:spPr>
            <a:xfrm>
              <a:off x="6737732" y="2807044"/>
              <a:ext cx="23807" cy="23010"/>
            </a:xfrm>
            <a:custGeom>
              <a:avLst/>
              <a:gdLst/>
              <a:ahLst/>
              <a:cxnLst/>
              <a:rect l="l" t="t" r="r" b="b"/>
              <a:pathLst>
                <a:path w="806" h="779" extrusionOk="0">
                  <a:moveTo>
                    <a:pt x="652" y="0"/>
                  </a:moveTo>
                  <a:cubicBezTo>
                    <a:pt x="627" y="0"/>
                    <a:pt x="601" y="10"/>
                    <a:pt x="578" y="33"/>
                  </a:cubicBezTo>
                  <a:cubicBezTo>
                    <a:pt x="402" y="209"/>
                    <a:pt x="252" y="409"/>
                    <a:pt x="77" y="585"/>
                  </a:cubicBezTo>
                  <a:cubicBezTo>
                    <a:pt x="1" y="660"/>
                    <a:pt x="82" y="779"/>
                    <a:pt x="170" y="779"/>
                  </a:cubicBezTo>
                  <a:cubicBezTo>
                    <a:pt x="198" y="779"/>
                    <a:pt x="227" y="766"/>
                    <a:pt x="252" y="735"/>
                  </a:cubicBezTo>
                  <a:cubicBezTo>
                    <a:pt x="402" y="560"/>
                    <a:pt x="578" y="384"/>
                    <a:pt x="728" y="184"/>
                  </a:cubicBezTo>
                  <a:cubicBezTo>
                    <a:pt x="805" y="107"/>
                    <a:pt x="734" y="0"/>
                    <a:pt x="6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34"/>
            <p:cNvSpPr/>
            <p:nvPr/>
          </p:nvSpPr>
          <p:spPr>
            <a:xfrm>
              <a:off x="6981213" y="3064112"/>
              <a:ext cx="22655" cy="28267"/>
            </a:xfrm>
            <a:custGeom>
              <a:avLst/>
              <a:gdLst/>
              <a:ahLst/>
              <a:cxnLst/>
              <a:rect l="l" t="t" r="r" b="b"/>
              <a:pathLst>
                <a:path w="767" h="957" extrusionOk="0">
                  <a:moveTo>
                    <a:pt x="603" y="0"/>
                  </a:moveTo>
                  <a:cubicBezTo>
                    <a:pt x="573" y="0"/>
                    <a:pt x="545" y="16"/>
                    <a:pt x="530" y="52"/>
                  </a:cubicBezTo>
                  <a:cubicBezTo>
                    <a:pt x="380" y="303"/>
                    <a:pt x="230" y="554"/>
                    <a:pt x="54" y="779"/>
                  </a:cubicBezTo>
                  <a:cubicBezTo>
                    <a:pt x="1" y="868"/>
                    <a:pt x="86" y="956"/>
                    <a:pt x="166" y="956"/>
                  </a:cubicBezTo>
                  <a:cubicBezTo>
                    <a:pt x="200" y="956"/>
                    <a:pt x="233" y="941"/>
                    <a:pt x="255" y="904"/>
                  </a:cubicBezTo>
                  <a:cubicBezTo>
                    <a:pt x="430" y="679"/>
                    <a:pt x="580" y="428"/>
                    <a:pt x="731" y="178"/>
                  </a:cubicBezTo>
                  <a:cubicBezTo>
                    <a:pt x="766" y="89"/>
                    <a:pt x="676" y="0"/>
                    <a:pt x="60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34"/>
            <p:cNvSpPr/>
            <p:nvPr/>
          </p:nvSpPr>
          <p:spPr>
            <a:xfrm>
              <a:off x="6994683" y="3072856"/>
              <a:ext cx="22478" cy="23305"/>
            </a:xfrm>
            <a:custGeom>
              <a:avLst/>
              <a:gdLst/>
              <a:ahLst/>
              <a:cxnLst/>
              <a:rect l="l" t="t" r="r" b="b"/>
              <a:pathLst>
                <a:path w="761" h="789" extrusionOk="0">
                  <a:moveTo>
                    <a:pt x="606" y="0"/>
                  </a:moveTo>
                  <a:cubicBezTo>
                    <a:pt x="572" y="0"/>
                    <a:pt x="541" y="17"/>
                    <a:pt x="525" y="57"/>
                  </a:cubicBezTo>
                  <a:cubicBezTo>
                    <a:pt x="425" y="283"/>
                    <a:pt x="275" y="458"/>
                    <a:pt x="99" y="608"/>
                  </a:cubicBezTo>
                  <a:cubicBezTo>
                    <a:pt x="1" y="668"/>
                    <a:pt x="89" y="789"/>
                    <a:pt x="179" y="789"/>
                  </a:cubicBezTo>
                  <a:cubicBezTo>
                    <a:pt x="204" y="789"/>
                    <a:pt x="228" y="780"/>
                    <a:pt x="250" y="759"/>
                  </a:cubicBezTo>
                  <a:cubicBezTo>
                    <a:pt x="450" y="608"/>
                    <a:pt x="601" y="408"/>
                    <a:pt x="726" y="182"/>
                  </a:cubicBezTo>
                  <a:cubicBezTo>
                    <a:pt x="760" y="80"/>
                    <a:pt x="677" y="0"/>
                    <a:pt x="6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34"/>
            <p:cNvSpPr/>
            <p:nvPr/>
          </p:nvSpPr>
          <p:spPr>
            <a:xfrm>
              <a:off x="7083799" y="3300120"/>
              <a:ext cx="11815" cy="19199"/>
            </a:xfrm>
            <a:custGeom>
              <a:avLst/>
              <a:gdLst/>
              <a:ahLst/>
              <a:cxnLst/>
              <a:rect l="l" t="t" r="r" b="b"/>
              <a:pathLst>
                <a:path w="400" h="650" extrusionOk="0">
                  <a:moveTo>
                    <a:pt x="245" y="1"/>
                  </a:moveTo>
                  <a:cubicBezTo>
                    <a:pt x="212" y="1"/>
                    <a:pt x="181" y="18"/>
                    <a:pt x="165" y="57"/>
                  </a:cubicBezTo>
                  <a:cubicBezTo>
                    <a:pt x="90" y="208"/>
                    <a:pt x="40" y="358"/>
                    <a:pt x="15" y="508"/>
                  </a:cubicBezTo>
                  <a:cubicBezTo>
                    <a:pt x="0" y="596"/>
                    <a:pt x="70" y="649"/>
                    <a:pt x="136" y="649"/>
                  </a:cubicBezTo>
                  <a:cubicBezTo>
                    <a:pt x="184" y="649"/>
                    <a:pt x="230" y="622"/>
                    <a:pt x="240" y="559"/>
                  </a:cubicBezTo>
                  <a:cubicBezTo>
                    <a:pt x="265" y="433"/>
                    <a:pt x="290" y="308"/>
                    <a:pt x="366" y="183"/>
                  </a:cubicBezTo>
                  <a:cubicBezTo>
                    <a:pt x="400" y="80"/>
                    <a:pt x="317" y="1"/>
                    <a:pt x="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34"/>
            <p:cNvSpPr/>
            <p:nvPr/>
          </p:nvSpPr>
          <p:spPr>
            <a:xfrm>
              <a:off x="7101226" y="3301597"/>
              <a:ext cx="19022" cy="36302"/>
            </a:xfrm>
            <a:custGeom>
              <a:avLst/>
              <a:gdLst/>
              <a:ahLst/>
              <a:cxnLst/>
              <a:rect l="l" t="t" r="r" b="b"/>
              <a:pathLst>
                <a:path w="644" h="1229" extrusionOk="0">
                  <a:moveTo>
                    <a:pt x="494" y="1"/>
                  </a:moveTo>
                  <a:cubicBezTo>
                    <a:pt x="451" y="1"/>
                    <a:pt x="412" y="25"/>
                    <a:pt x="402" y="82"/>
                  </a:cubicBezTo>
                  <a:cubicBezTo>
                    <a:pt x="327" y="433"/>
                    <a:pt x="227" y="759"/>
                    <a:pt x="51" y="1060"/>
                  </a:cubicBezTo>
                  <a:cubicBezTo>
                    <a:pt x="1" y="1144"/>
                    <a:pt x="75" y="1229"/>
                    <a:pt x="152" y="1229"/>
                  </a:cubicBezTo>
                  <a:cubicBezTo>
                    <a:pt x="190" y="1229"/>
                    <a:pt x="227" y="1209"/>
                    <a:pt x="252" y="1160"/>
                  </a:cubicBezTo>
                  <a:cubicBezTo>
                    <a:pt x="427" y="834"/>
                    <a:pt x="553" y="509"/>
                    <a:pt x="628" y="158"/>
                  </a:cubicBezTo>
                  <a:cubicBezTo>
                    <a:pt x="643" y="65"/>
                    <a:pt x="563" y="1"/>
                    <a:pt x="4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34"/>
            <p:cNvSpPr/>
            <p:nvPr/>
          </p:nvSpPr>
          <p:spPr>
            <a:xfrm>
              <a:off x="7118565" y="3251737"/>
              <a:ext cx="13912" cy="24044"/>
            </a:xfrm>
            <a:custGeom>
              <a:avLst/>
              <a:gdLst/>
              <a:ahLst/>
              <a:cxnLst/>
              <a:rect l="l" t="t" r="r" b="b"/>
              <a:pathLst>
                <a:path w="471" h="814" extrusionOk="0">
                  <a:moveTo>
                    <a:pt x="338" y="0"/>
                  </a:moveTo>
                  <a:cubicBezTo>
                    <a:pt x="289" y="0"/>
                    <a:pt x="237" y="28"/>
                    <a:pt x="216" y="91"/>
                  </a:cubicBezTo>
                  <a:cubicBezTo>
                    <a:pt x="141" y="267"/>
                    <a:pt x="91" y="467"/>
                    <a:pt x="16" y="668"/>
                  </a:cubicBezTo>
                  <a:cubicBezTo>
                    <a:pt x="0" y="760"/>
                    <a:pt x="78" y="814"/>
                    <a:pt x="147" y="814"/>
                  </a:cubicBezTo>
                  <a:cubicBezTo>
                    <a:pt x="191" y="814"/>
                    <a:pt x="232" y="792"/>
                    <a:pt x="241" y="743"/>
                  </a:cubicBezTo>
                  <a:cubicBezTo>
                    <a:pt x="316" y="542"/>
                    <a:pt x="367" y="342"/>
                    <a:pt x="442" y="141"/>
                  </a:cubicBezTo>
                  <a:cubicBezTo>
                    <a:pt x="471" y="54"/>
                    <a:pt x="407" y="0"/>
                    <a:pt x="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34"/>
            <p:cNvSpPr/>
            <p:nvPr/>
          </p:nvSpPr>
          <p:spPr>
            <a:xfrm>
              <a:off x="7355902" y="3083785"/>
              <a:ext cx="8182" cy="21503"/>
            </a:xfrm>
            <a:custGeom>
              <a:avLst/>
              <a:gdLst/>
              <a:ahLst/>
              <a:cxnLst/>
              <a:rect l="l" t="t" r="r" b="b"/>
              <a:pathLst>
                <a:path w="277" h="728" extrusionOk="0">
                  <a:moveTo>
                    <a:pt x="114" y="0"/>
                  </a:moveTo>
                  <a:cubicBezTo>
                    <a:pt x="57" y="0"/>
                    <a:pt x="1" y="38"/>
                    <a:pt x="1" y="113"/>
                  </a:cubicBezTo>
                  <a:lnTo>
                    <a:pt x="26" y="614"/>
                  </a:lnTo>
                  <a:cubicBezTo>
                    <a:pt x="38" y="690"/>
                    <a:pt x="101" y="727"/>
                    <a:pt x="161" y="727"/>
                  </a:cubicBezTo>
                  <a:cubicBezTo>
                    <a:pt x="220" y="727"/>
                    <a:pt x="276" y="690"/>
                    <a:pt x="276" y="614"/>
                  </a:cubicBezTo>
                  <a:lnTo>
                    <a:pt x="226" y="113"/>
                  </a:lnTo>
                  <a:cubicBezTo>
                    <a:pt x="226" y="38"/>
                    <a:pt x="170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34"/>
            <p:cNvSpPr/>
            <p:nvPr/>
          </p:nvSpPr>
          <p:spPr>
            <a:xfrm>
              <a:off x="7372946" y="3096368"/>
              <a:ext cx="6675" cy="25195"/>
            </a:xfrm>
            <a:custGeom>
              <a:avLst/>
              <a:gdLst/>
              <a:ahLst/>
              <a:cxnLst/>
              <a:rect l="l" t="t" r="r" b="b"/>
              <a:pathLst>
                <a:path w="226" h="853" extrusionOk="0">
                  <a:moveTo>
                    <a:pt x="113" y="0"/>
                  </a:moveTo>
                  <a:cubicBezTo>
                    <a:pt x="57" y="0"/>
                    <a:pt x="0" y="38"/>
                    <a:pt x="0" y="113"/>
                  </a:cubicBezTo>
                  <a:lnTo>
                    <a:pt x="0" y="740"/>
                  </a:lnTo>
                  <a:cubicBezTo>
                    <a:pt x="0" y="815"/>
                    <a:pt x="57" y="853"/>
                    <a:pt x="113" y="853"/>
                  </a:cubicBezTo>
                  <a:cubicBezTo>
                    <a:pt x="169" y="853"/>
                    <a:pt x="226" y="815"/>
                    <a:pt x="226" y="740"/>
                  </a:cubicBezTo>
                  <a:lnTo>
                    <a:pt x="226" y="113"/>
                  </a:lnTo>
                  <a:cubicBezTo>
                    <a:pt x="226" y="38"/>
                    <a:pt x="169" y="0"/>
                    <a:pt x="1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34"/>
            <p:cNvSpPr/>
            <p:nvPr/>
          </p:nvSpPr>
          <p:spPr>
            <a:xfrm>
              <a:off x="7377376" y="3055635"/>
              <a:ext cx="9777" cy="24575"/>
            </a:xfrm>
            <a:custGeom>
              <a:avLst/>
              <a:gdLst/>
              <a:ahLst/>
              <a:cxnLst/>
              <a:rect l="l" t="t" r="r" b="b"/>
              <a:pathLst>
                <a:path w="331" h="832" extrusionOk="0">
                  <a:moveTo>
                    <a:pt x="113" y="1"/>
                  </a:moveTo>
                  <a:cubicBezTo>
                    <a:pt x="57" y="1"/>
                    <a:pt x="1" y="39"/>
                    <a:pt x="1" y="114"/>
                  </a:cubicBezTo>
                  <a:cubicBezTo>
                    <a:pt x="1" y="339"/>
                    <a:pt x="26" y="540"/>
                    <a:pt x="76" y="740"/>
                  </a:cubicBezTo>
                  <a:cubicBezTo>
                    <a:pt x="97" y="803"/>
                    <a:pt x="149" y="831"/>
                    <a:pt x="198" y="831"/>
                  </a:cubicBezTo>
                  <a:cubicBezTo>
                    <a:pt x="267" y="831"/>
                    <a:pt x="331" y="778"/>
                    <a:pt x="301" y="690"/>
                  </a:cubicBezTo>
                  <a:cubicBezTo>
                    <a:pt x="251" y="490"/>
                    <a:pt x="226" y="314"/>
                    <a:pt x="226" y="114"/>
                  </a:cubicBezTo>
                  <a:cubicBezTo>
                    <a:pt x="226" y="39"/>
                    <a:pt x="170" y="1"/>
                    <a:pt x="1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34"/>
            <p:cNvSpPr/>
            <p:nvPr/>
          </p:nvSpPr>
          <p:spPr>
            <a:xfrm>
              <a:off x="7278188" y="3385810"/>
              <a:ext cx="8152" cy="26879"/>
            </a:xfrm>
            <a:custGeom>
              <a:avLst/>
              <a:gdLst/>
              <a:ahLst/>
              <a:cxnLst/>
              <a:rect l="l" t="t" r="r" b="b"/>
              <a:pathLst>
                <a:path w="276" h="910" extrusionOk="0">
                  <a:moveTo>
                    <a:pt x="116" y="1"/>
                  </a:moveTo>
                  <a:cubicBezTo>
                    <a:pt x="57" y="1"/>
                    <a:pt x="0" y="39"/>
                    <a:pt x="0" y="114"/>
                  </a:cubicBezTo>
                  <a:cubicBezTo>
                    <a:pt x="25" y="339"/>
                    <a:pt x="50" y="565"/>
                    <a:pt x="25" y="815"/>
                  </a:cubicBezTo>
                  <a:cubicBezTo>
                    <a:pt x="25" y="878"/>
                    <a:pt x="82" y="909"/>
                    <a:pt x="138" y="909"/>
                  </a:cubicBezTo>
                  <a:cubicBezTo>
                    <a:pt x="194" y="909"/>
                    <a:pt x="251" y="878"/>
                    <a:pt x="251" y="815"/>
                  </a:cubicBezTo>
                  <a:cubicBezTo>
                    <a:pt x="276" y="565"/>
                    <a:pt x="276" y="339"/>
                    <a:pt x="251" y="114"/>
                  </a:cubicBezTo>
                  <a:cubicBezTo>
                    <a:pt x="238" y="39"/>
                    <a:pt x="176" y="1"/>
                    <a:pt x="1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34"/>
            <p:cNvSpPr/>
            <p:nvPr/>
          </p:nvSpPr>
          <p:spPr>
            <a:xfrm>
              <a:off x="7290298" y="3387789"/>
              <a:ext cx="12051" cy="31635"/>
            </a:xfrm>
            <a:custGeom>
              <a:avLst/>
              <a:gdLst/>
              <a:ahLst/>
              <a:cxnLst/>
              <a:rect l="l" t="t" r="r" b="b"/>
              <a:pathLst>
                <a:path w="408" h="1071" extrusionOk="0">
                  <a:moveTo>
                    <a:pt x="137" y="1"/>
                  </a:moveTo>
                  <a:cubicBezTo>
                    <a:pt x="70" y="1"/>
                    <a:pt x="1" y="55"/>
                    <a:pt x="16" y="147"/>
                  </a:cubicBezTo>
                  <a:cubicBezTo>
                    <a:pt x="66" y="423"/>
                    <a:pt x="117" y="698"/>
                    <a:pt x="167" y="999"/>
                  </a:cubicBezTo>
                  <a:cubicBezTo>
                    <a:pt x="176" y="1048"/>
                    <a:pt x="217" y="1070"/>
                    <a:pt x="261" y="1070"/>
                  </a:cubicBezTo>
                  <a:cubicBezTo>
                    <a:pt x="329" y="1070"/>
                    <a:pt x="408" y="1016"/>
                    <a:pt x="392" y="924"/>
                  </a:cubicBezTo>
                  <a:lnTo>
                    <a:pt x="242" y="72"/>
                  </a:lnTo>
                  <a:cubicBezTo>
                    <a:pt x="222" y="23"/>
                    <a:pt x="180" y="1"/>
                    <a:pt x="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34"/>
            <p:cNvSpPr/>
            <p:nvPr/>
          </p:nvSpPr>
          <p:spPr>
            <a:xfrm>
              <a:off x="7305865" y="3338579"/>
              <a:ext cx="10545" cy="25668"/>
            </a:xfrm>
            <a:custGeom>
              <a:avLst/>
              <a:gdLst/>
              <a:ahLst/>
              <a:cxnLst/>
              <a:rect l="l" t="t" r="r" b="b"/>
              <a:pathLst>
                <a:path w="357" h="869" extrusionOk="0">
                  <a:moveTo>
                    <a:pt x="146" y="0"/>
                  </a:moveTo>
                  <a:cubicBezTo>
                    <a:pt x="77" y="0"/>
                    <a:pt x="0" y="58"/>
                    <a:pt x="16" y="134"/>
                  </a:cubicBezTo>
                  <a:cubicBezTo>
                    <a:pt x="41" y="359"/>
                    <a:pt x="91" y="560"/>
                    <a:pt x="116" y="785"/>
                  </a:cubicBezTo>
                  <a:cubicBezTo>
                    <a:pt x="126" y="845"/>
                    <a:pt x="167" y="869"/>
                    <a:pt x="211" y="869"/>
                  </a:cubicBezTo>
                  <a:cubicBezTo>
                    <a:pt x="280" y="869"/>
                    <a:pt x="357" y="811"/>
                    <a:pt x="341" y="735"/>
                  </a:cubicBezTo>
                  <a:cubicBezTo>
                    <a:pt x="316" y="510"/>
                    <a:pt x="266" y="284"/>
                    <a:pt x="241" y="84"/>
                  </a:cubicBezTo>
                  <a:cubicBezTo>
                    <a:pt x="231" y="24"/>
                    <a:pt x="190" y="0"/>
                    <a:pt x="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34"/>
            <p:cNvSpPr/>
            <p:nvPr/>
          </p:nvSpPr>
          <p:spPr>
            <a:xfrm>
              <a:off x="6771641" y="3148325"/>
              <a:ext cx="20351" cy="48619"/>
            </a:xfrm>
            <a:custGeom>
              <a:avLst/>
              <a:gdLst/>
              <a:ahLst/>
              <a:cxnLst/>
              <a:rect l="l" t="t" r="r" b="b"/>
              <a:pathLst>
                <a:path w="689" h="1646" extrusionOk="0">
                  <a:moveTo>
                    <a:pt x="546" y="0"/>
                  </a:moveTo>
                  <a:cubicBezTo>
                    <a:pt x="499" y="0"/>
                    <a:pt x="452" y="24"/>
                    <a:pt x="432" y="83"/>
                  </a:cubicBezTo>
                  <a:cubicBezTo>
                    <a:pt x="282" y="560"/>
                    <a:pt x="132" y="1036"/>
                    <a:pt x="31" y="1512"/>
                  </a:cubicBezTo>
                  <a:cubicBezTo>
                    <a:pt x="1" y="1588"/>
                    <a:pt x="72" y="1646"/>
                    <a:pt x="144" y="1646"/>
                  </a:cubicBezTo>
                  <a:cubicBezTo>
                    <a:pt x="190" y="1646"/>
                    <a:pt x="237" y="1621"/>
                    <a:pt x="257" y="1562"/>
                  </a:cubicBezTo>
                  <a:cubicBezTo>
                    <a:pt x="357" y="1086"/>
                    <a:pt x="508" y="610"/>
                    <a:pt x="658" y="134"/>
                  </a:cubicBezTo>
                  <a:cubicBezTo>
                    <a:pt x="688" y="58"/>
                    <a:pt x="617" y="0"/>
                    <a:pt x="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34"/>
            <p:cNvSpPr/>
            <p:nvPr/>
          </p:nvSpPr>
          <p:spPr>
            <a:xfrm>
              <a:off x="6788390" y="3168322"/>
              <a:ext cx="18254" cy="34913"/>
            </a:xfrm>
            <a:custGeom>
              <a:avLst/>
              <a:gdLst/>
              <a:ahLst/>
              <a:cxnLst/>
              <a:rect l="l" t="t" r="r" b="b"/>
              <a:pathLst>
                <a:path w="618" h="1182" extrusionOk="0">
                  <a:moveTo>
                    <a:pt x="466" y="1"/>
                  </a:moveTo>
                  <a:cubicBezTo>
                    <a:pt x="429" y="1"/>
                    <a:pt x="391" y="17"/>
                    <a:pt x="367" y="58"/>
                  </a:cubicBezTo>
                  <a:cubicBezTo>
                    <a:pt x="216" y="359"/>
                    <a:pt x="91" y="685"/>
                    <a:pt x="16" y="1036"/>
                  </a:cubicBezTo>
                  <a:cubicBezTo>
                    <a:pt x="0" y="1127"/>
                    <a:pt x="69" y="1182"/>
                    <a:pt x="136" y="1182"/>
                  </a:cubicBezTo>
                  <a:cubicBezTo>
                    <a:pt x="179" y="1182"/>
                    <a:pt x="222" y="1160"/>
                    <a:pt x="241" y="1111"/>
                  </a:cubicBezTo>
                  <a:cubicBezTo>
                    <a:pt x="291" y="785"/>
                    <a:pt x="417" y="459"/>
                    <a:pt x="567" y="158"/>
                  </a:cubicBezTo>
                  <a:cubicBezTo>
                    <a:pt x="618" y="74"/>
                    <a:pt x="543" y="1"/>
                    <a:pt x="4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34"/>
            <p:cNvSpPr/>
            <p:nvPr/>
          </p:nvSpPr>
          <p:spPr>
            <a:xfrm>
              <a:off x="6804222" y="3139021"/>
              <a:ext cx="17811" cy="28326"/>
            </a:xfrm>
            <a:custGeom>
              <a:avLst/>
              <a:gdLst/>
              <a:ahLst/>
              <a:cxnLst/>
              <a:rect l="l" t="t" r="r" b="b"/>
              <a:pathLst>
                <a:path w="603" h="959" extrusionOk="0">
                  <a:moveTo>
                    <a:pt x="472" y="0"/>
                  </a:moveTo>
                  <a:cubicBezTo>
                    <a:pt x="426" y="0"/>
                    <a:pt x="377" y="22"/>
                    <a:pt x="357" y="73"/>
                  </a:cubicBezTo>
                  <a:cubicBezTo>
                    <a:pt x="232" y="323"/>
                    <a:pt x="131" y="574"/>
                    <a:pt x="31" y="825"/>
                  </a:cubicBezTo>
                  <a:cubicBezTo>
                    <a:pt x="1" y="901"/>
                    <a:pt x="72" y="958"/>
                    <a:pt x="143" y="958"/>
                  </a:cubicBezTo>
                  <a:cubicBezTo>
                    <a:pt x="190" y="958"/>
                    <a:pt x="237" y="934"/>
                    <a:pt x="257" y="875"/>
                  </a:cubicBezTo>
                  <a:lnTo>
                    <a:pt x="557" y="123"/>
                  </a:lnTo>
                  <a:cubicBezTo>
                    <a:pt x="602" y="48"/>
                    <a:pt x="540" y="0"/>
                    <a:pt x="47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34"/>
            <p:cNvSpPr/>
            <p:nvPr/>
          </p:nvSpPr>
          <p:spPr>
            <a:xfrm>
              <a:off x="6913571" y="3351014"/>
              <a:ext cx="8536" cy="38546"/>
            </a:xfrm>
            <a:custGeom>
              <a:avLst/>
              <a:gdLst/>
              <a:ahLst/>
              <a:cxnLst/>
              <a:rect l="l" t="t" r="r" b="b"/>
              <a:pathLst>
                <a:path w="289" h="1305" extrusionOk="0">
                  <a:moveTo>
                    <a:pt x="132" y="1"/>
                  </a:moveTo>
                  <a:cubicBezTo>
                    <a:pt x="76" y="1"/>
                    <a:pt x="26" y="39"/>
                    <a:pt x="38" y="114"/>
                  </a:cubicBezTo>
                  <a:cubicBezTo>
                    <a:pt x="38" y="465"/>
                    <a:pt x="38" y="841"/>
                    <a:pt x="13" y="1191"/>
                  </a:cubicBezTo>
                  <a:cubicBezTo>
                    <a:pt x="1" y="1267"/>
                    <a:pt x="51" y="1304"/>
                    <a:pt x="107" y="1304"/>
                  </a:cubicBezTo>
                  <a:cubicBezTo>
                    <a:pt x="164" y="1304"/>
                    <a:pt x="226" y="1267"/>
                    <a:pt x="239" y="1191"/>
                  </a:cubicBezTo>
                  <a:cubicBezTo>
                    <a:pt x="264" y="841"/>
                    <a:pt x="289" y="465"/>
                    <a:pt x="264" y="114"/>
                  </a:cubicBezTo>
                  <a:cubicBezTo>
                    <a:pt x="251" y="39"/>
                    <a:pt x="189" y="1"/>
                    <a:pt x="1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34"/>
            <p:cNvSpPr/>
            <p:nvPr/>
          </p:nvSpPr>
          <p:spPr>
            <a:xfrm>
              <a:off x="6938383" y="3360644"/>
              <a:ext cx="6675" cy="27440"/>
            </a:xfrm>
            <a:custGeom>
              <a:avLst/>
              <a:gdLst/>
              <a:ahLst/>
              <a:cxnLst/>
              <a:rect l="l" t="t" r="r" b="b"/>
              <a:pathLst>
                <a:path w="226" h="929" extrusionOk="0">
                  <a:moveTo>
                    <a:pt x="113" y="1"/>
                  </a:moveTo>
                  <a:cubicBezTo>
                    <a:pt x="57" y="1"/>
                    <a:pt x="0" y="38"/>
                    <a:pt x="0" y="114"/>
                  </a:cubicBezTo>
                  <a:lnTo>
                    <a:pt x="0" y="815"/>
                  </a:lnTo>
                  <a:cubicBezTo>
                    <a:pt x="0" y="891"/>
                    <a:pt x="57" y="928"/>
                    <a:pt x="113" y="928"/>
                  </a:cubicBezTo>
                  <a:cubicBezTo>
                    <a:pt x="170" y="928"/>
                    <a:pt x="226" y="891"/>
                    <a:pt x="226" y="815"/>
                  </a:cubicBezTo>
                  <a:lnTo>
                    <a:pt x="226" y="114"/>
                  </a:lnTo>
                  <a:cubicBezTo>
                    <a:pt x="226" y="38"/>
                    <a:pt x="170" y="1"/>
                    <a:pt x="11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34"/>
            <p:cNvSpPr/>
            <p:nvPr/>
          </p:nvSpPr>
          <p:spPr>
            <a:xfrm>
              <a:off x="6942076" y="3310311"/>
              <a:ext cx="8536" cy="16305"/>
            </a:xfrm>
            <a:custGeom>
              <a:avLst/>
              <a:gdLst/>
              <a:ahLst/>
              <a:cxnLst/>
              <a:rect l="l" t="t" r="r" b="b"/>
              <a:pathLst>
                <a:path w="289" h="552" extrusionOk="0">
                  <a:moveTo>
                    <a:pt x="182" y="1"/>
                  </a:moveTo>
                  <a:cubicBezTo>
                    <a:pt x="126" y="1"/>
                    <a:pt x="63" y="38"/>
                    <a:pt x="51" y="113"/>
                  </a:cubicBezTo>
                  <a:cubicBezTo>
                    <a:pt x="26" y="214"/>
                    <a:pt x="26" y="339"/>
                    <a:pt x="1" y="439"/>
                  </a:cubicBezTo>
                  <a:cubicBezTo>
                    <a:pt x="1" y="514"/>
                    <a:pt x="57" y="552"/>
                    <a:pt x="113" y="552"/>
                  </a:cubicBezTo>
                  <a:cubicBezTo>
                    <a:pt x="170" y="552"/>
                    <a:pt x="226" y="514"/>
                    <a:pt x="226" y="439"/>
                  </a:cubicBezTo>
                  <a:cubicBezTo>
                    <a:pt x="251" y="339"/>
                    <a:pt x="276" y="214"/>
                    <a:pt x="276" y="113"/>
                  </a:cubicBezTo>
                  <a:cubicBezTo>
                    <a:pt x="289" y="38"/>
                    <a:pt x="239" y="1"/>
                    <a:pt x="18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34"/>
            <p:cNvSpPr/>
            <p:nvPr/>
          </p:nvSpPr>
          <p:spPr>
            <a:xfrm>
              <a:off x="6756843" y="2942830"/>
              <a:ext cx="18106" cy="38310"/>
            </a:xfrm>
            <a:custGeom>
              <a:avLst/>
              <a:gdLst/>
              <a:ahLst/>
              <a:cxnLst/>
              <a:rect l="l" t="t" r="r" b="b"/>
              <a:pathLst>
                <a:path w="613" h="1297" extrusionOk="0">
                  <a:moveTo>
                    <a:pt x="479" y="0"/>
                  </a:moveTo>
                  <a:cubicBezTo>
                    <a:pt x="435" y="0"/>
                    <a:pt x="392" y="22"/>
                    <a:pt x="382" y="73"/>
                  </a:cubicBezTo>
                  <a:cubicBezTo>
                    <a:pt x="257" y="424"/>
                    <a:pt x="156" y="800"/>
                    <a:pt x="31" y="1151"/>
                  </a:cubicBezTo>
                  <a:cubicBezTo>
                    <a:pt x="0" y="1243"/>
                    <a:pt x="73" y="1297"/>
                    <a:pt x="145" y="1297"/>
                  </a:cubicBezTo>
                  <a:cubicBezTo>
                    <a:pt x="191" y="1297"/>
                    <a:pt x="237" y="1275"/>
                    <a:pt x="257" y="1226"/>
                  </a:cubicBezTo>
                  <a:lnTo>
                    <a:pt x="582" y="123"/>
                  </a:lnTo>
                  <a:cubicBezTo>
                    <a:pt x="612" y="48"/>
                    <a:pt x="544" y="0"/>
                    <a:pt x="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34"/>
            <p:cNvSpPr/>
            <p:nvPr/>
          </p:nvSpPr>
          <p:spPr>
            <a:xfrm>
              <a:off x="6765143" y="2963241"/>
              <a:ext cx="19347" cy="22685"/>
            </a:xfrm>
            <a:custGeom>
              <a:avLst/>
              <a:gdLst/>
              <a:ahLst/>
              <a:cxnLst/>
              <a:rect l="l" t="t" r="r" b="b"/>
              <a:pathLst>
                <a:path w="655" h="768" extrusionOk="0">
                  <a:moveTo>
                    <a:pt x="490" y="1"/>
                  </a:moveTo>
                  <a:cubicBezTo>
                    <a:pt x="466" y="1"/>
                    <a:pt x="444" y="11"/>
                    <a:pt x="427" y="34"/>
                  </a:cubicBezTo>
                  <a:cubicBezTo>
                    <a:pt x="276" y="209"/>
                    <a:pt x="151" y="410"/>
                    <a:pt x="51" y="610"/>
                  </a:cubicBezTo>
                  <a:cubicBezTo>
                    <a:pt x="0" y="695"/>
                    <a:pt x="75" y="768"/>
                    <a:pt x="152" y="768"/>
                  </a:cubicBezTo>
                  <a:cubicBezTo>
                    <a:pt x="189" y="768"/>
                    <a:pt x="227" y="751"/>
                    <a:pt x="251" y="710"/>
                  </a:cubicBezTo>
                  <a:cubicBezTo>
                    <a:pt x="327" y="535"/>
                    <a:pt x="452" y="359"/>
                    <a:pt x="577" y="209"/>
                  </a:cubicBezTo>
                  <a:cubicBezTo>
                    <a:pt x="654" y="112"/>
                    <a:pt x="568" y="1"/>
                    <a:pt x="4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34"/>
            <p:cNvSpPr/>
            <p:nvPr/>
          </p:nvSpPr>
          <p:spPr>
            <a:xfrm>
              <a:off x="6880637" y="2528177"/>
              <a:ext cx="159178" cy="104415"/>
            </a:xfrm>
            <a:custGeom>
              <a:avLst/>
              <a:gdLst/>
              <a:ahLst/>
              <a:cxnLst/>
              <a:rect l="l" t="t" r="r" b="b"/>
              <a:pathLst>
                <a:path w="5389" h="3535" extrusionOk="0">
                  <a:moveTo>
                    <a:pt x="5389" y="1"/>
                  </a:moveTo>
                  <a:cubicBezTo>
                    <a:pt x="1655" y="352"/>
                    <a:pt x="301" y="2482"/>
                    <a:pt x="301" y="2482"/>
                  </a:cubicBezTo>
                  <a:lnTo>
                    <a:pt x="0" y="3535"/>
                  </a:lnTo>
                  <a:cubicBezTo>
                    <a:pt x="3935" y="3108"/>
                    <a:pt x="5389" y="1"/>
                    <a:pt x="53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34"/>
            <p:cNvSpPr/>
            <p:nvPr/>
          </p:nvSpPr>
          <p:spPr>
            <a:xfrm>
              <a:off x="6534186" y="2988643"/>
              <a:ext cx="1028289" cy="591991"/>
            </a:xfrm>
            <a:custGeom>
              <a:avLst/>
              <a:gdLst/>
              <a:ahLst/>
              <a:cxnLst/>
              <a:rect l="l" t="t" r="r" b="b"/>
              <a:pathLst>
                <a:path w="34813" h="20042" extrusionOk="0">
                  <a:moveTo>
                    <a:pt x="7256" y="9406"/>
                  </a:moveTo>
                  <a:cubicBezTo>
                    <a:pt x="7268" y="9406"/>
                    <a:pt x="7281" y="9412"/>
                    <a:pt x="7293" y="9424"/>
                  </a:cubicBezTo>
                  <a:cubicBezTo>
                    <a:pt x="7369" y="9474"/>
                    <a:pt x="7419" y="9600"/>
                    <a:pt x="7444" y="9725"/>
                  </a:cubicBezTo>
                  <a:cubicBezTo>
                    <a:pt x="7519" y="9976"/>
                    <a:pt x="7519" y="10251"/>
                    <a:pt x="7494" y="10502"/>
                  </a:cubicBezTo>
                  <a:cubicBezTo>
                    <a:pt x="7433" y="11375"/>
                    <a:pt x="7175" y="12231"/>
                    <a:pt x="6720" y="12964"/>
                  </a:cubicBezTo>
                  <a:lnTo>
                    <a:pt x="6720" y="12964"/>
                  </a:lnTo>
                  <a:cubicBezTo>
                    <a:pt x="6693" y="12336"/>
                    <a:pt x="6709" y="11707"/>
                    <a:pt x="6767" y="11078"/>
                  </a:cubicBezTo>
                  <a:cubicBezTo>
                    <a:pt x="6792" y="10803"/>
                    <a:pt x="6842" y="10552"/>
                    <a:pt x="6892" y="10276"/>
                  </a:cubicBezTo>
                  <a:cubicBezTo>
                    <a:pt x="6943" y="10026"/>
                    <a:pt x="6993" y="9750"/>
                    <a:pt x="7118" y="9525"/>
                  </a:cubicBezTo>
                  <a:cubicBezTo>
                    <a:pt x="7143" y="9474"/>
                    <a:pt x="7193" y="9424"/>
                    <a:pt x="7218" y="9424"/>
                  </a:cubicBezTo>
                  <a:cubicBezTo>
                    <a:pt x="7231" y="9412"/>
                    <a:pt x="7243" y="9406"/>
                    <a:pt x="7256" y="9406"/>
                  </a:cubicBezTo>
                  <a:close/>
                  <a:moveTo>
                    <a:pt x="29364" y="11918"/>
                  </a:moveTo>
                  <a:cubicBezTo>
                    <a:pt x="29418" y="11918"/>
                    <a:pt x="29474" y="11931"/>
                    <a:pt x="29524" y="11956"/>
                  </a:cubicBezTo>
                  <a:cubicBezTo>
                    <a:pt x="29599" y="12006"/>
                    <a:pt x="29674" y="12106"/>
                    <a:pt x="29700" y="12231"/>
                  </a:cubicBezTo>
                  <a:cubicBezTo>
                    <a:pt x="29800" y="12457"/>
                    <a:pt x="29825" y="12733"/>
                    <a:pt x="29825" y="12983"/>
                  </a:cubicBezTo>
                  <a:cubicBezTo>
                    <a:pt x="29800" y="13535"/>
                    <a:pt x="29700" y="14061"/>
                    <a:pt x="29574" y="14587"/>
                  </a:cubicBezTo>
                  <a:cubicBezTo>
                    <a:pt x="29551" y="14673"/>
                    <a:pt x="29527" y="14760"/>
                    <a:pt x="29501" y="14845"/>
                  </a:cubicBezTo>
                  <a:lnTo>
                    <a:pt x="29501" y="14845"/>
                  </a:lnTo>
                  <a:cubicBezTo>
                    <a:pt x="29261" y="14404"/>
                    <a:pt x="29071" y="13895"/>
                    <a:pt x="28998" y="13409"/>
                  </a:cubicBezTo>
                  <a:cubicBezTo>
                    <a:pt x="28948" y="13134"/>
                    <a:pt x="28923" y="12858"/>
                    <a:pt x="28948" y="12607"/>
                  </a:cubicBezTo>
                  <a:cubicBezTo>
                    <a:pt x="28973" y="12357"/>
                    <a:pt x="29023" y="12081"/>
                    <a:pt x="29223" y="11956"/>
                  </a:cubicBezTo>
                  <a:cubicBezTo>
                    <a:pt x="29261" y="11931"/>
                    <a:pt x="29311" y="11918"/>
                    <a:pt x="29364" y="11918"/>
                  </a:cubicBezTo>
                  <a:close/>
                  <a:moveTo>
                    <a:pt x="13846" y="12405"/>
                  </a:moveTo>
                  <a:cubicBezTo>
                    <a:pt x="13892" y="12405"/>
                    <a:pt x="13939" y="12426"/>
                    <a:pt x="13985" y="12457"/>
                  </a:cubicBezTo>
                  <a:cubicBezTo>
                    <a:pt x="14136" y="12557"/>
                    <a:pt x="14161" y="12833"/>
                    <a:pt x="14136" y="13084"/>
                  </a:cubicBezTo>
                  <a:cubicBezTo>
                    <a:pt x="14110" y="13610"/>
                    <a:pt x="13910" y="14111"/>
                    <a:pt x="13709" y="14612"/>
                  </a:cubicBezTo>
                  <a:cubicBezTo>
                    <a:pt x="13632" y="14775"/>
                    <a:pt x="13553" y="14937"/>
                    <a:pt x="13469" y="15099"/>
                  </a:cubicBezTo>
                  <a:lnTo>
                    <a:pt x="13469" y="15099"/>
                  </a:lnTo>
                  <a:cubicBezTo>
                    <a:pt x="13435" y="14821"/>
                    <a:pt x="13415" y="14541"/>
                    <a:pt x="13409" y="14261"/>
                  </a:cubicBezTo>
                  <a:cubicBezTo>
                    <a:pt x="13384" y="13735"/>
                    <a:pt x="13409" y="13184"/>
                    <a:pt x="13584" y="12708"/>
                  </a:cubicBezTo>
                  <a:cubicBezTo>
                    <a:pt x="13634" y="12607"/>
                    <a:pt x="13684" y="12482"/>
                    <a:pt x="13760" y="12432"/>
                  </a:cubicBezTo>
                  <a:cubicBezTo>
                    <a:pt x="13788" y="12413"/>
                    <a:pt x="13817" y="12405"/>
                    <a:pt x="13846" y="12405"/>
                  </a:cubicBezTo>
                  <a:close/>
                  <a:moveTo>
                    <a:pt x="20802" y="13033"/>
                  </a:moveTo>
                  <a:cubicBezTo>
                    <a:pt x="20802" y="13033"/>
                    <a:pt x="20827" y="13033"/>
                    <a:pt x="20852" y="13058"/>
                  </a:cubicBezTo>
                  <a:cubicBezTo>
                    <a:pt x="20877" y="13084"/>
                    <a:pt x="20902" y="13134"/>
                    <a:pt x="20902" y="13184"/>
                  </a:cubicBezTo>
                  <a:cubicBezTo>
                    <a:pt x="20928" y="13309"/>
                    <a:pt x="20953" y="13434"/>
                    <a:pt x="20953" y="13560"/>
                  </a:cubicBezTo>
                  <a:cubicBezTo>
                    <a:pt x="20953" y="13835"/>
                    <a:pt x="20928" y="14086"/>
                    <a:pt x="20902" y="14362"/>
                  </a:cubicBezTo>
                  <a:cubicBezTo>
                    <a:pt x="20860" y="14660"/>
                    <a:pt x="20793" y="14958"/>
                    <a:pt x="20716" y="15252"/>
                  </a:cubicBezTo>
                  <a:lnTo>
                    <a:pt x="20716" y="15252"/>
                  </a:lnTo>
                  <a:cubicBezTo>
                    <a:pt x="20670" y="14988"/>
                    <a:pt x="20639" y="14722"/>
                    <a:pt x="20627" y="14462"/>
                  </a:cubicBezTo>
                  <a:cubicBezTo>
                    <a:pt x="20602" y="14211"/>
                    <a:pt x="20602" y="13936"/>
                    <a:pt x="20627" y="13685"/>
                  </a:cubicBezTo>
                  <a:cubicBezTo>
                    <a:pt x="20627" y="13535"/>
                    <a:pt x="20652" y="13409"/>
                    <a:pt x="20677" y="13284"/>
                  </a:cubicBezTo>
                  <a:cubicBezTo>
                    <a:pt x="20702" y="13184"/>
                    <a:pt x="20777" y="13058"/>
                    <a:pt x="20802" y="13033"/>
                  </a:cubicBezTo>
                  <a:close/>
                  <a:moveTo>
                    <a:pt x="752" y="1"/>
                  </a:moveTo>
                  <a:lnTo>
                    <a:pt x="752" y="1"/>
                  </a:lnTo>
                  <a:cubicBezTo>
                    <a:pt x="376" y="2156"/>
                    <a:pt x="125" y="4312"/>
                    <a:pt x="25" y="6492"/>
                  </a:cubicBezTo>
                  <a:cubicBezTo>
                    <a:pt x="0" y="7595"/>
                    <a:pt x="25" y="8672"/>
                    <a:pt x="125" y="9750"/>
                  </a:cubicBezTo>
                  <a:cubicBezTo>
                    <a:pt x="251" y="10853"/>
                    <a:pt x="426" y="11931"/>
                    <a:pt x="902" y="12933"/>
                  </a:cubicBezTo>
                  <a:cubicBezTo>
                    <a:pt x="1128" y="13434"/>
                    <a:pt x="1454" y="13911"/>
                    <a:pt x="1905" y="14261"/>
                  </a:cubicBezTo>
                  <a:cubicBezTo>
                    <a:pt x="2130" y="14437"/>
                    <a:pt x="2406" y="14562"/>
                    <a:pt x="2682" y="14637"/>
                  </a:cubicBezTo>
                  <a:cubicBezTo>
                    <a:pt x="2932" y="14738"/>
                    <a:pt x="3208" y="14788"/>
                    <a:pt x="3509" y="14813"/>
                  </a:cubicBezTo>
                  <a:cubicBezTo>
                    <a:pt x="3647" y="14832"/>
                    <a:pt x="3786" y="14841"/>
                    <a:pt x="3926" y="14841"/>
                  </a:cubicBezTo>
                  <a:cubicBezTo>
                    <a:pt x="4345" y="14841"/>
                    <a:pt x="4768" y="14756"/>
                    <a:pt x="5163" y="14587"/>
                  </a:cubicBezTo>
                  <a:cubicBezTo>
                    <a:pt x="5689" y="14387"/>
                    <a:pt x="6140" y="14011"/>
                    <a:pt x="6491" y="13585"/>
                  </a:cubicBezTo>
                  <a:cubicBezTo>
                    <a:pt x="6508" y="13564"/>
                    <a:pt x="6525" y="13544"/>
                    <a:pt x="6542" y="13523"/>
                  </a:cubicBezTo>
                  <a:lnTo>
                    <a:pt x="6542" y="13523"/>
                  </a:lnTo>
                  <a:cubicBezTo>
                    <a:pt x="6560" y="13796"/>
                    <a:pt x="6585" y="14067"/>
                    <a:pt x="6617" y="14337"/>
                  </a:cubicBezTo>
                  <a:cubicBezTo>
                    <a:pt x="6767" y="15414"/>
                    <a:pt x="7018" y="16517"/>
                    <a:pt x="7644" y="17470"/>
                  </a:cubicBezTo>
                  <a:cubicBezTo>
                    <a:pt x="7945" y="17921"/>
                    <a:pt x="8396" y="18347"/>
                    <a:pt x="8973" y="18497"/>
                  </a:cubicBezTo>
                  <a:cubicBezTo>
                    <a:pt x="9196" y="18565"/>
                    <a:pt x="9423" y="18595"/>
                    <a:pt x="9648" y="18595"/>
                  </a:cubicBezTo>
                  <a:cubicBezTo>
                    <a:pt x="10004" y="18595"/>
                    <a:pt x="10355" y="18520"/>
                    <a:pt x="10677" y="18397"/>
                  </a:cubicBezTo>
                  <a:cubicBezTo>
                    <a:pt x="11203" y="18171"/>
                    <a:pt x="11679" y="17820"/>
                    <a:pt x="12080" y="17444"/>
                  </a:cubicBezTo>
                  <a:cubicBezTo>
                    <a:pt x="12481" y="17043"/>
                    <a:pt x="12832" y="16617"/>
                    <a:pt x="13133" y="16166"/>
                  </a:cubicBezTo>
                  <a:cubicBezTo>
                    <a:pt x="13196" y="16075"/>
                    <a:pt x="13256" y="15983"/>
                    <a:pt x="13315" y="15892"/>
                  </a:cubicBezTo>
                  <a:lnTo>
                    <a:pt x="13315" y="15892"/>
                  </a:lnTo>
                  <a:cubicBezTo>
                    <a:pt x="13428" y="16437"/>
                    <a:pt x="13593" y="16972"/>
                    <a:pt x="13810" y="17495"/>
                  </a:cubicBezTo>
                  <a:cubicBezTo>
                    <a:pt x="14035" y="18021"/>
                    <a:pt x="14311" y="18497"/>
                    <a:pt x="14687" y="18948"/>
                  </a:cubicBezTo>
                  <a:cubicBezTo>
                    <a:pt x="15038" y="19374"/>
                    <a:pt x="15514" y="19725"/>
                    <a:pt x="16090" y="19901"/>
                  </a:cubicBezTo>
                  <a:cubicBezTo>
                    <a:pt x="16375" y="19991"/>
                    <a:pt x="16680" y="20042"/>
                    <a:pt x="16984" y="20042"/>
                  </a:cubicBezTo>
                  <a:cubicBezTo>
                    <a:pt x="17269" y="20042"/>
                    <a:pt x="17553" y="19998"/>
                    <a:pt x="17820" y="19901"/>
                  </a:cubicBezTo>
                  <a:cubicBezTo>
                    <a:pt x="18371" y="19700"/>
                    <a:pt x="18822" y="19324"/>
                    <a:pt x="19198" y="18923"/>
                  </a:cubicBezTo>
                  <a:cubicBezTo>
                    <a:pt x="19891" y="18139"/>
                    <a:pt x="20349" y="17205"/>
                    <a:pt x="20691" y="16240"/>
                  </a:cubicBezTo>
                  <a:lnTo>
                    <a:pt x="20691" y="16240"/>
                  </a:lnTo>
                  <a:cubicBezTo>
                    <a:pt x="21020" y="17249"/>
                    <a:pt x="21541" y="18224"/>
                    <a:pt x="22431" y="18898"/>
                  </a:cubicBezTo>
                  <a:cubicBezTo>
                    <a:pt x="22857" y="19249"/>
                    <a:pt x="23409" y="19500"/>
                    <a:pt x="23960" y="19600"/>
                  </a:cubicBezTo>
                  <a:cubicBezTo>
                    <a:pt x="24191" y="19640"/>
                    <a:pt x="24421" y="19660"/>
                    <a:pt x="24650" y="19660"/>
                  </a:cubicBezTo>
                  <a:cubicBezTo>
                    <a:pt x="24994" y="19660"/>
                    <a:pt x="25334" y="19615"/>
                    <a:pt x="25664" y="19525"/>
                  </a:cubicBezTo>
                  <a:cubicBezTo>
                    <a:pt x="26792" y="19274"/>
                    <a:pt x="27694" y="18497"/>
                    <a:pt x="28371" y="17620"/>
                  </a:cubicBezTo>
                  <a:cubicBezTo>
                    <a:pt x="28887" y="16905"/>
                    <a:pt x="29278" y="16112"/>
                    <a:pt x="29567" y="15290"/>
                  </a:cubicBezTo>
                  <a:lnTo>
                    <a:pt x="29567" y="15290"/>
                  </a:lnTo>
                  <a:cubicBezTo>
                    <a:pt x="29817" y="15644"/>
                    <a:pt x="30129" y="15961"/>
                    <a:pt x="30502" y="16216"/>
                  </a:cubicBezTo>
                  <a:cubicBezTo>
                    <a:pt x="30953" y="16542"/>
                    <a:pt x="31529" y="16743"/>
                    <a:pt x="32080" y="16768"/>
                  </a:cubicBezTo>
                  <a:cubicBezTo>
                    <a:pt x="32381" y="16768"/>
                    <a:pt x="32657" y="16743"/>
                    <a:pt x="32933" y="16693"/>
                  </a:cubicBezTo>
                  <a:cubicBezTo>
                    <a:pt x="33233" y="16642"/>
                    <a:pt x="33484" y="16492"/>
                    <a:pt x="33710" y="16317"/>
                  </a:cubicBezTo>
                  <a:cubicBezTo>
                    <a:pt x="34136" y="15916"/>
                    <a:pt x="34361" y="15389"/>
                    <a:pt x="34512" y="14863"/>
                  </a:cubicBezTo>
                  <a:cubicBezTo>
                    <a:pt x="34787" y="13785"/>
                    <a:pt x="34812" y="12683"/>
                    <a:pt x="34812" y="11605"/>
                  </a:cubicBezTo>
                  <a:cubicBezTo>
                    <a:pt x="34787" y="10502"/>
                    <a:pt x="34687" y="9424"/>
                    <a:pt x="34537" y="8347"/>
                  </a:cubicBezTo>
                  <a:cubicBezTo>
                    <a:pt x="34261" y="6191"/>
                    <a:pt x="33835" y="4036"/>
                    <a:pt x="33334" y="1931"/>
                  </a:cubicBezTo>
                  <a:lnTo>
                    <a:pt x="33334" y="1931"/>
                  </a:lnTo>
                  <a:cubicBezTo>
                    <a:pt x="33810" y="4061"/>
                    <a:pt x="34211" y="6191"/>
                    <a:pt x="34461" y="8347"/>
                  </a:cubicBezTo>
                  <a:cubicBezTo>
                    <a:pt x="34587" y="9424"/>
                    <a:pt x="34687" y="10527"/>
                    <a:pt x="34687" y="11605"/>
                  </a:cubicBezTo>
                  <a:cubicBezTo>
                    <a:pt x="34712" y="12683"/>
                    <a:pt x="34662" y="13785"/>
                    <a:pt x="34361" y="14813"/>
                  </a:cubicBezTo>
                  <a:cubicBezTo>
                    <a:pt x="34211" y="15339"/>
                    <a:pt x="33985" y="15840"/>
                    <a:pt x="33609" y="16191"/>
                  </a:cubicBezTo>
                  <a:cubicBezTo>
                    <a:pt x="33263" y="16516"/>
                    <a:pt x="32785" y="16598"/>
                    <a:pt x="32322" y="16598"/>
                  </a:cubicBezTo>
                  <a:cubicBezTo>
                    <a:pt x="32250" y="16598"/>
                    <a:pt x="32177" y="16596"/>
                    <a:pt x="32106" y="16592"/>
                  </a:cubicBezTo>
                  <a:cubicBezTo>
                    <a:pt x="31554" y="16567"/>
                    <a:pt x="31028" y="16392"/>
                    <a:pt x="30602" y="16091"/>
                  </a:cubicBezTo>
                  <a:cubicBezTo>
                    <a:pt x="30211" y="15831"/>
                    <a:pt x="29896" y="15477"/>
                    <a:pt x="29640" y="15077"/>
                  </a:cubicBezTo>
                  <a:lnTo>
                    <a:pt x="29640" y="15077"/>
                  </a:lnTo>
                  <a:cubicBezTo>
                    <a:pt x="29688" y="14931"/>
                    <a:pt x="29733" y="14785"/>
                    <a:pt x="29775" y="14637"/>
                  </a:cubicBezTo>
                  <a:cubicBezTo>
                    <a:pt x="29900" y="14086"/>
                    <a:pt x="30000" y="13560"/>
                    <a:pt x="30000" y="13008"/>
                  </a:cubicBezTo>
                  <a:cubicBezTo>
                    <a:pt x="30000" y="12708"/>
                    <a:pt x="30000" y="12432"/>
                    <a:pt x="29900" y="12156"/>
                  </a:cubicBezTo>
                  <a:cubicBezTo>
                    <a:pt x="29850" y="12031"/>
                    <a:pt x="29775" y="11881"/>
                    <a:pt x="29599" y="11780"/>
                  </a:cubicBezTo>
                  <a:cubicBezTo>
                    <a:pt x="29529" y="11745"/>
                    <a:pt x="29454" y="11727"/>
                    <a:pt x="29379" y="11727"/>
                  </a:cubicBezTo>
                  <a:cubicBezTo>
                    <a:pt x="29291" y="11727"/>
                    <a:pt x="29204" y="11752"/>
                    <a:pt x="29123" y="11805"/>
                  </a:cubicBezTo>
                  <a:cubicBezTo>
                    <a:pt x="28973" y="11881"/>
                    <a:pt x="28898" y="12031"/>
                    <a:pt x="28847" y="12181"/>
                  </a:cubicBezTo>
                  <a:cubicBezTo>
                    <a:pt x="28797" y="12307"/>
                    <a:pt x="28772" y="12457"/>
                    <a:pt x="28747" y="12582"/>
                  </a:cubicBezTo>
                  <a:cubicBezTo>
                    <a:pt x="28747" y="12883"/>
                    <a:pt x="28747" y="13159"/>
                    <a:pt x="28797" y="13434"/>
                  </a:cubicBezTo>
                  <a:cubicBezTo>
                    <a:pt x="28898" y="13986"/>
                    <a:pt x="29098" y="14512"/>
                    <a:pt x="29374" y="14988"/>
                  </a:cubicBezTo>
                  <a:cubicBezTo>
                    <a:pt x="29391" y="15018"/>
                    <a:pt x="29409" y="15048"/>
                    <a:pt x="29427" y="15077"/>
                  </a:cubicBezTo>
                  <a:lnTo>
                    <a:pt x="29427" y="15077"/>
                  </a:lnTo>
                  <a:cubicBezTo>
                    <a:pt x="29142" y="15931"/>
                    <a:pt x="28722" y="16754"/>
                    <a:pt x="28196" y="17470"/>
                  </a:cubicBezTo>
                  <a:cubicBezTo>
                    <a:pt x="27544" y="18347"/>
                    <a:pt x="26667" y="19074"/>
                    <a:pt x="25614" y="19324"/>
                  </a:cubicBezTo>
                  <a:cubicBezTo>
                    <a:pt x="25312" y="19396"/>
                    <a:pt x="25002" y="19433"/>
                    <a:pt x="24693" y="19433"/>
                  </a:cubicBezTo>
                  <a:cubicBezTo>
                    <a:pt x="23925" y="19433"/>
                    <a:pt x="23164" y="19205"/>
                    <a:pt x="22557" y="18723"/>
                  </a:cubicBezTo>
                  <a:cubicBezTo>
                    <a:pt x="21730" y="18071"/>
                    <a:pt x="21203" y="17068"/>
                    <a:pt x="20902" y="16041"/>
                  </a:cubicBezTo>
                  <a:cubicBezTo>
                    <a:pt x="20880" y="15965"/>
                    <a:pt x="20858" y="15888"/>
                    <a:pt x="20838" y="15810"/>
                  </a:cubicBezTo>
                  <a:lnTo>
                    <a:pt x="20838" y="15810"/>
                  </a:lnTo>
                  <a:cubicBezTo>
                    <a:pt x="20982" y="15358"/>
                    <a:pt x="21090" y="14873"/>
                    <a:pt x="21178" y="14387"/>
                  </a:cubicBezTo>
                  <a:cubicBezTo>
                    <a:pt x="21203" y="14111"/>
                    <a:pt x="21228" y="13835"/>
                    <a:pt x="21228" y="13560"/>
                  </a:cubicBezTo>
                  <a:cubicBezTo>
                    <a:pt x="21228" y="13409"/>
                    <a:pt x="21203" y="13284"/>
                    <a:pt x="21153" y="13134"/>
                  </a:cubicBezTo>
                  <a:cubicBezTo>
                    <a:pt x="21128" y="13058"/>
                    <a:pt x="21103" y="12958"/>
                    <a:pt x="21053" y="12883"/>
                  </a:cubicBezTo>
                  <a:cubicBezTo>
                    <a:pt x="20999" y="12829"/>
                    <a:pt x="20918" y="12788"/>
                    <a:pt x="20822" y="12788"/>
                  </a:cubicBezTo>
                  <a:cubicBezTo>
                    <a:pt x="20784" y="12788"/>
                    <a:pt x="20744" y="12794"/>
                    <a:pt x="20702" y="12808"/>
                  </a:cubicBezTo>
                  <a:cubicBezTo>
                    <a:pt x="20577" y="12858"/>
                    <a:pt x="20552" y="12933"/>
                    <a:pt x="20501" y="13008"/>
                  </a:cubicBezTo>
                  <a:cubicBezTo>
                    <a:pt x="20476" y="13084"/>
                    <a:pt x="20451" y="13159"/>
                    <a:pt x="20426" y="13234"/>
                  </a:cubicBezTo>
                  <a:cubicBezTo>
                    <a:pt x="20376" y="13359"/>
                    <a:pt x="20376" y="13510"/>
                    <a:pt x="20351" y="13660"/>
                  </a:cubicBezTo>
                  <a:cubicBezTo>
                    <a:pt x="20326" y="13936"/>
                    <a:pt x="20326" y="14211"/>
                    <a:pt x="20351" y="14487"/>
                  </a:cubicBezTo>
                  <a:cubicBezTo>
                    <a:pt x="20391" y="14924"/>
                    <a:pt x="20462" y="15362"/>
                    <a:pt x="20565" y="15787"/>
                  </a:cubicBezTo>
                  <a:lnTo>
                    <a:pt x="20565" y="15787"/>
                  </a:lnTo>
                  <a:cubicBezTo>
                    <a:pt x="20552" y="15830"/>
                    <a:pt x="20539" y="15873"/>
                    <a:pt x="20527" y="15916"/>
                  </a:cubicBezTo>
                  <a:cubicBezTo>
                    <a:pt x="20176" y="16943"/>
                    <a:pt x="19699" y="17921"/>
                    <a:pt x="18998" y="18723"/>
                  </a:cubicBezTo>
                  <a:cubicBezTo>
                    <a:pt x="18622" y="19124"/>
                    <a:pt x="18196" y="19449"/>
                    <a:pt x="17720" y="19625"/>
                  </a:cubicBezTo>
                  <a:cubicBezTo>
                    <a:pt x="17478" y="19709"/>
                    <a:pt x="17226" y="19747"/>
                    <a:pt x="16976" y="19747"/>
                  </a:cubicBezTo>
                  <a:cubicBezTo>
                    <a:pt x="16705" y="19747"/>
                    <a:pt x="16438" y="19703"/>
                    <a:pt x="16191" y="19625"/>
                  </a:cubicBezTo>
                  <a:cubicBezTo>
                    <a:pt x="15689" y="19475"/>
                    <a:pt x="15238" y="19149"/>
                    <a:pt x="14912" y="18748"/>
                  </a:cubicBezTo>
                  <a:cubicBezTo>
                    <a:pt x="14562" y="18347"/>
                    <a:pt x="14286" y="17871"/>
                    <a:pt x="14085" y="17394"/>
                  </a:cubicBezTo>
                  <a:cubicBezTo>
                    <a:pt x="13828" y="16804"/>
                    <a:pt x="13644" y="16178"/>
                    <a:pt x="13533" y="15537"/>
                  </a:cubicBezTo>
                  <a:lnTo>
                    <a:pt x="13533" y="15537"/>
                  </a:lnTo>
                  <a:cubicBezTo>
                    <a:pt x="13691" y="15267"/>
                    <a:pt x="13834" y="14994"/>
                    <a:pt x="13960" y="14713"/>
                  </a:cubicBezTo>
                  <a:cubicBezTo>
                    <a:pt x="14161" y="14211"/>
                    <a:pt x="14361" y="13685"/>
                    <a:pt x="14411" y="13109"/>
                  </a:cubicBezTo>
                  <a:cubicBezTo>
                    <a:pt x="14436" y="12958"/>
                    <a:pt x="14436" y="12808"/>
                    <a:pt x="14411" y="12657"/>
                  </a:cubicBezTo>
                  <a:cubicBezTo>
                    <a:pt x="14361" y="12507"/>
                    <a:pt x="14311" y="12357"/>
                    <a:pt x="14161" y="12231"/>
                  </a:cubicBezTo>
                  <a:cubicBezTo>
                    <a:pt x="14085" y="12181"/>
                    <a:pt x="13985" y="12131"/>
                    <a:pt x="13885" y="12131"/>
                  </a:cubicBezTo>
                  <a:cubicBezTo>
                    <a:pt x="13785" y="12131"/>
                    <a:pt x="13684" y="12156"/>
                    <a:pt x="13609" y="12231"/>
                  </a:cubicBezTo>
                  <a:cubicBezTo>
                    <a:pt x="13459" y="12332"/>
                    <a:pt x="13384" y="12482"/>
                    <a:pt x="13334" y="12607"/>
                  </a:cubicBezTo>
                  <a:cubicBezTo>
                    <a:pt x="13133" y="13159"/>
                    <a:pt x="13108" y="13735"/>
                    <a:pt x="13133" y="14287"/>
                  </a:cubicBezTo>
                  <a:cubicBezTo>
                    <a:pt x="13142" y="14698"/>
                    <a:pt x="13180" y="15106"/>
                    <a:pt x="13245" y="15510"/>
                  </a:cubicBezTo>
                  <a:lnTo>
                    <a:pt x="13245" y="15510"/>
                  </a:lnTo>
                  <a:cubicBezTo>
                    <a:pt x="13147" y="15681"/>
                    <a:pt x="13043" y="15850"/>
                    <a:pt x="12933" y="16016"/>
                  </a:cubicBezTo>
                  <a:cubicBezTo>
                    <a:pt x="12632" y="16467"/>
                    <a:pt x="12281" y="16893"/>
                    <a:pt x="11905" y="17269"/>
                  </a:cubicBezTo>
                  <a:cubicBezTo>
                    <a:pt x="11504" y="17645"/>
                    <a:pt x="11078" y="17971"/>
                    <a:pt x="10577" y="18171"/>
                  </a:cubicBezTo>
                  <a:cubicBezTo>
                    <a:pt x="10273" y="18299"/>
                    <a:pt x="9939" y="18376"/>
                    <a:pt x="9607" y="18376"/>
                  </a:cubicBezTo>
                  <a:cubicBezTo>
                    <a:pt x="9418" y="18376"/>
                    <a:pt x="9230" y="18351"/>
                    <a:pt x="9048" y="18297"/>
                  </a:cubicBezTo>
                  <a:cubicBezTo>
                    <a:pt x="8547" y="18146"/>
                    <a:pt x="8120" y="17770"/>
                    <a:pt x="7845" y="17344"/>
                  </a:cubicBezTo>
                  <a:cubicBezTo>
                    <a:pt x="7243" y="16442"/>
                    <a:pt x="6993" y="15364"/>
                    <a:pt x="6842" y="14312"/>
                  </a:cubicBezTo>
                  <a:cubicBezTo>
                    <a:pt x="6794" y="13962"/>
                    <a:pt x="6758" y="13613"/>
                    <a:pt x="6736" y="13264"/>
                  </a:cubicBezTo>
                  <a:lnTo>
                    <a:pt x="6736" y="13264"/>
                  </a:lnTo>
                  <a:cubicBezTo>
                    <a:pt x="6982" y="12908"/>
                    <a:pt x="7165" y="12534"/>
                    <a:pt x="7318" y="12131"/>
                  </a:cubicBezTo>
                  <a:cubicBezTo>
                    <a:pt x="7519" y="11605"/>
                    <a:pt x="7644" y="11078"/>
                    <a:pt x="7694" y="10527"/>
                  </a:cubicBezTo>
                  <a:cubicBezTo>
                    <a:pt x="7719" y="10251"/>
                    <a:pt x="7719" y="9976"/>
                    <a:pt x="7644" y="9675"/>
                  </a:cubicBezTo>
                  <a:cubicBezTo>
                    <a:pt x="7619" y="9550"/>
                    <a:pt x="7569" y="9399"/>
                    <a:pt x="7419" y="9274"/>
                  </a:cubicBezTo>
                  <a:cubicBezTo>
                    <a:pt x="7394" y="9249"/>
                    <a:pt x="7344" y="9224"/>
                    <a:pt x="7293" y="9224"/>
                  </a:cubicBezTo>
                  <a:cubicBezTo>
                    <a:pt x="7271" y="9217"/>
                    <a:pt x="7251" y="9213"/>
                    <a:pt x="7233" y="9213"/>
                  </a:cubicBezTo>
                  <a:cubicBezTo>
                    <a:pt x="7189" y="9213"/>
                    <a:pt x="7153" y="9231"/>
                    <a:pt x="7118" y="9249"/>
                  </a:cubicBezTo>
                  <a:cubicBezTo>
                    <a:pt x="7043" y="9299"/>
                    <a:pt x="6993" y="9374"/>
                    <a:pt x="6943" y="9424"/>
                  </a:cubicBezTo>
                  <a:cubicBezTo>
                    <a:pt x="6817" y="9700"/>
                    <a:pt x="6742" y="9976"/>
                    <a:pt x="6692" y="10251"/>
                  </a:cubicBezTo>
                  <a:cubicBezTo>
                    <a:pt x="6642" y="10502"/>
                    <a:pt x="6592" y="10778"/>
                    <a:pt x="6567" y="11053"/>
                  </a:cubicBezTo>
                  <a:cubicBezTo>
                    <a:pt x="6500" y="11789"/>
                    <a:pt x="6489" y="12524"/>
                    <a:pt x="6526" y="13253"/>
                  </a:cubicBezTo>
                  <a:lnTo>
                    <a:pt x="6526" y="13253"/>
                  </a:lnTo>
                  <a:cubicBezTo>
                    <a:pt x="6475" y="13323"/>
                    <a:pt x="6421" y="13392"/>
                    <a:pt x="6366" y="13459"/>
                  </a:cubicBezTo>
                  <a:cubicBezTo>
                    <a:pt x="6015" y="13886"/>
                    <a:pt x="5589" y="14236"/>
                    <a:pt x="5113" y="14437"/>
                  </a:cubicBezTo>
                  <a:cubicBezTo>
                    <a:pt x="4727" y="14611"/>
                    <a:pt x="4311" y="14680"/>
                    <a:pt x="3889" y="14680"/>
                  </a:cubicBezTo>
                  <a:cubicBezTo>
                    <a:pt x="3763" y="14680"/>
                    <a:pt x="3636" y="14674"/>
                    <a:pt x="3509" y="14662"/>
                  </a:cubicBezTo>
                  <a:cubicBezTo>
                    <a:pt x="2983" y="14587"/>
                    <a:pt x="2431" y="14462"/>
                    <a:pt x="2005" y="14136"/>
                  </a:cubicBezTo>
                  <a:cubicBezTo>
                    <a:pt x="1579" y="13810"/>
                    <a:pt x="1278" y="13359"/>
                    <a:pt x="1028" y="12883"/>
                  </a:cubicBezTo>
                  <a:cubicBezTo>
                    <a:pt x="577" y="11906"/>
                    <a:pt x="351" y="10828"/>
                    <a:pt x="226" y="9750"/>
                  </a:cubicBezTo>
                  <a:cubicBezTo>
                    <a:pt x="125" y="8672"/>
                    <a:pt x="100" y="7595"/>
                    <a:pt x="100" y="6492"/>
                  </a:cubicBezTo>
                  <a:cubicBezTo>
                    <a:pt x="176" y="4337"/>
                    <a:pt x="401" y="2156"/>
                    <a:pt x="7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34"/>
            <p:cNvSpPr/>
            <p:nvPr/>
          </p:nvSpPr>
          <p:spPr>
            <a:xfrm>
              <a:off x="6372643" y="3238859"/>
              <a:ext cx="351083" cy="177018"/>
            </a:xfrm>
            <a:custGeom>
              <a:avLst/>
              <a:gdLst/>
              <a:ahLst/>
              <a:cxnLst/>
              <a:rect l="l" t="t" r="r" b="b"/>
              <a:pathLst>
                <a:path w="11886" h="5993" extrusionOk="0">
                  <a:moveTo>
                    <a:pt x="1509" y="1"/>
                  </a:moveTo>
                  <a:cubicBezTo>
                    <a:pt x="1509" y="1"/>
                    <a:pt x="156" y="1154"/>
                    <a:pt x="56" y="2683"/>
                  </a:cubicBezTo>
                  <a:cubicBezTo>
                    <a:pt x="0" y="3820"/>
                    <a:pt x="1786" y="5993"/>
                    <a:pt x="4419" y="5993"/>
                  </a:cubicBezTo>
                  <a:cubicBezTo>
                    <a:pt x="5382" y="5993"/>
                    <a:pt x="6458" y="5702"/>
                    <a:pt x="7599" y="4963"/>
                  </a:cubicBezTo>
                  <a:cubicBezTo>
                    <a:pt x="11885" y="2206"/>
                    <a:pt x="1509" y="1"/>
                    <a:pt x="15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34"/>
            <p:cNvSpPr/>
            <p:nvPr/>
          </p:nvSpPr>
          <p:spPr>
            <a:xfrm>
              <a:off x="6392167" y="3073062"/>
              <a:ext cx="297502" cy="308194"/>
            </a:xfrm>
            <a:custGeom>
              <a:avLst/>
              <a:gdLst/>
              <a:ahLst/>
              <a:cxnLst/>
              <a:rect l="l" t="t" r="r" b="b"/>
              <a:pathLst>
                <a:path w="10072" h="10434" extrusionOk="0">
                  <a:moveTo>
                    <a:pt x="4838" y="0"/>
                  </a:moveTo>
                  <a:cubicBezTo>
                    <a:pt x="1777" y="0"/>
                    <a:pt x="397" y="5814"/>
                    <a:pt x="397" y="5814"/>
                  </a:cubicBezTo>
                  <a:cubicBezTo>
                    <a:pt x="0" y="9324"/>
                    <a:pt x="2569" y="10434"/>
                    <a:pt x="4515" y="10434"/>
                  </a:cubicBezTo>
                  <a:cubicBezTo>
                    <a:pt x="5029" y="10434"/>
                    <a:pt x="5500" y="10356"/>
                    <a:pt x="5861" y="10226"/>
                  </a:cubicBezTo>
                  <a:cubicBezTo>
                    <a:pt x="7565" y="9624"/>
                    <a:pt x="10071" y="5689"/>
                    <a:pt x="9445" y="5413"/>
                  </a:cubicBezTo>
                  <a:cubicBezTo>
                    <a:pt x="9393" y="5391"/>
                    <a:pt x="9333" y="5380"/>
                    <a:pt x="9267" y="5380"/>
                  </a:cubicBezTo>
                  <a:cubicBezTo>
                    <a:pt x="8532" y="5380"/>
                    <a:pt x="7014" y="6667"/>
                    <a:pt x="7014" y="6667"/>
                  </a:cubicBezTo>
                  <a:cubicBezTo>
                    <a:pt x="7014" y="6667"/>
                    <a:pt x="8768" y="702"/>
                    <a:pt x="5334" y="50"/>
                  </a:cubicBezTo>
                  <a:cubicBezTo>
                    <a:pt x="5164" y="16"/>
                    <a:pt x="4999" y="0"/>
                    <a:pt x="4838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34"/>
            <p:cNvSpPr/>
            <p:nvPr/>
          </p:nvSpPr>
          <p:spPr>
            <a:xfrm>
              <a:off x="6555926" y="3073181"/>
              <a:ext cx="18993" cy="115610"/>
            </a:xfrm>
            <a:custGeom>
              <a:avLst/>
              <a:gdLst/>
              <a:ahLst/>
              <a:cxnLst/>
              <a:rect l="l" t="t" r="r" b="b"/>
              <a:pathLst>
                <a:path w="643" h="3914" extrusionOk="0">
                  <a:moveTo>
                    <a:pt x="148" y="0"/>
                  </a:moveTo>
                  <a:cubicBezTo>
                    <a:pt x="79" y="0"/>
                    <a:pt x="1" y="54"/>
                    <a:pt x="16" y="146"/>
                  </a:cubicBezTo>
                  <a:cubicBezTo>
                    <a:pt x="242" y="1349"/>
                    <a:pt x="417" y="2552"/>
                    <a:pt x="66" y="3780"/>
                  </a:cubicBezTo>
                  <a:cubicBezTo>
                    <a:pt x="51" y="3856"/>
                    <a:pt x="128" y="3914"/>
                    <a:pt x="196" y="3914"/>
                  </a:cubicBezTo>
                  <a:cubicBezTo>
                    <a:pt x="241" y="3914"/>
                    <a:pt x="282" y="3890"/>
                    <a:pt x="292" y="3831"/>
                  </a:cubicBezTo>
                  <a:cubicBezTo>
                    <a:pt x="643" y="2577"/>
                    <a:pt x="492" y="1324"/>
                    <a:pt x="242" y="71"/>
                  </a:cubicBezTo>
                  <a:cubicBezTo>
                    <a:pt x="232" y="22"/>
                    <a:pt x="192" y="0"/>
                    <a:pt x="148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34"/>
            <p:cNvSpPr/>
            <p:nvPr/>
          </p:nvSpPr>
          <p:spPr>
            <a:xfrm>
              <a:off x="6504559" y="3070256"/>
              <a:ext cx="22980" cy="129788"/>
            </a:xfrm>
            <a:custGeom>
              <a:avLst/>
              <a:gdLst/>
              <a:ahLst/>
              <a:cxnLst/>
              <a:rect l="l" t="t" r="r" b="b"/>
              <a:pathLst>
                <a:path w="778" h="4394" extrusionOk="0">
                  <a:moveTo>
                    <a:pt x="546" y="1"/>
                  </a:moveTo>
                  <a:cubicBezTo>
                    <a:pt x="489" y="1"/>
                    <a:pt x="439" y="32"/>
                    <a:pt x="452" y="95"/>
                  </a:cubicBezTo>
                  <a:cubicBezTo>
                    <a:pt x="552" y="922"/>
                    <a:pt x="552" y="1699"/>
                    <a:pt x="351" y="2501"/>
                  </a:cubicBezTo>
                  <a:cubicBezTo>
                    <a:pt x="226" y="3102"/>
                    <a:pt x="26" y="3679"/>
                    <a:pt x="1" y="4280"/>
                  </a:cubicBezTo>
                  <a:cubicBezTo>
                    <a:pt x="1" y="4356"/>
                    <a:pt x="57" y="4393"/>
                    <a:pt x="117" y="4393"/>
                  </a:cubicBezTo>
                  <a:cubicBezTo>
                    <a:pt x="176" y="4393"/>
                    <a:pt x="239" y="4356"/>
                    <a:pt x="251" y="4280"/>
                  </a:cubicBezTo>
                  <a:cubicBezTo>
                    <a:pt x="276" y="3478"/>
                    <a:pt x="577" y="2752"/>
                    <a:pt x="702" y="1975"/>
                  </a:cubicBezTo>
                  <a:cubicBezTo>
                    <a:pt x="778" y="1348"/>
                    <a:pt x="752" y="721"/>
                    <a:pt x="677" y="95"/>
                  </a:cubicBezTo>
                  <a:cubicBezTo>
                    <a:pt x="665" y="32"/>
                    <a:pt x="602" y="1"/>
                    <a:pt x="546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34"/>
            <p:cNvSpPr/>
            <p:nvPr/>
          </p:nvSpPr>
          <p:spPr>
            <a:xfrm>
              <a:off x="7476594" y="3200371"/>
              <a:ext cx="218400" cy="197813"/>
            </a:xfrm>
            <a:custGeom>
              <a:avLst/>
              <a:gdLst/>
              <a:ahLst/>
              <a:cxnLst/>
              <a:rect l="l" t="t" r="r" b="b"/>
              <a:pathLst>
                <a:path w="7394" h="6697" extrusionOk="0">
                  <a:moveTo>
                    <a:pt x="4386" y="1"/>
                  </a:moveTo>
                  <a:cubicBezTo>
                    <a:pt x="4286" y="477"/>
                    <a:pt x="0" y="4136"/>
                    <a:pt x="902" y="5114"/>
                  </a:cubicBezTo>
                  <a:cubicBezTo>
                    <a:pt x="1024" y="5242"/>
                    <a:pt x="1158" y="5298"/>
                    <a:pt x="1300" y="5298"/>
                  </a:cubicBezTo>
                  <a:cubicBezTo>
                    <a:pt x="2235" y="5298"/>
                    <a:pt x="3483" y="2858"/>
                    <a:pt x="3484" y="2858"/>
                  </a:cubicBezTo>
                  <a:lnTo>
                    <a:pt x="3484" y="2858"/>
                  </a:lnTo>
                  <a:cubicBezTo>
                    <a:pt x="3484" y="2858"/>
                    <a:pt x="2632" y="5790"/>
                    <a:pt x="3484" y="6141"/>
                  </a:cubicBezTo>
                  <a:cubicBezTo>
                    <a:pt x="3536" y="6162"/>
                    <a:pt x="3586" y="6172"/>
                    <a:pt x="3635" y="6172"/>
                  </a:cubicBezTo>
                  <a:cubicBezTo>
                    <a:pt x="4404" y="6172"/>
                    <a:pt x="4737" y="3711"/>
                    <a:pt x="4737" y="3710"/>
                  </a:cubicBezTo>
                  <a:lnTo>
                    <a:pt x="4737" y="3710"/>
                  </a:lnTo>
                  <a:cubicBezTo>
                    <a:pt x="4737" y="3711"/>
                    <a:pt x="4641" y="6696"/>
                    <a:pt x="5935" y="6696"/>
                  </a:cubicBezTo>
                  <a:cubicBezTo>
                    <a:pt x="5961" y="6696"/>
                    <a:pt x="5988" y="6695"/>
                    <a:pt x="6015" y="6692"/>
                  </a:cubicBezTo>
                  <a:cubicBezTo>
                    <a:pt x="7394" y="6542"/>
                    <a:pt x="7318" y="1304"/>
                    <a:pt x="7318" y="1304"/>
                  </a:cubicBezTo>
                  <a:lnTo>
                    <a:pt x="4386" y="1"/>
                  </a:ln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34"/>
            <p:cNvSpPr/>
            <p:nvPr/>
          </p:nvSpPr>
          <p:spPr>
            <a:xfrm>
              <a:off x="7689061" y="3117517"/>
              <a:ext cx="319094" cy="291565"/>
            </a:xfrm>
            <a:custGeom>
              <a:avLst/>
              <a:gdLst/>
              <a:ahLst/>
              <a:cxnLst/>
              <a:rect l="l" t="t" r="r" b="b"/>
              <a:pathLst>
                <a:path w="10803" h="9871" extrusionOk="0">
                  <a:moveTo>
                    <a:pt x="6940" y="0"/>
                  </a:moveTo>
                  <a:cubicBezTo>
                    <a:pt x="6407" y="0"/>
                    <a:pt x="5899" y="156"/>
                    <a:pt x="5489" y="500"/>
                  </a:cubicBezTo>
                  <a:cubicBezTo>
                    <a:pt x="3935" y="1803"/>
                    <a:pt x="827" y="5989"/>
                    <a:pt x="827" y="5989"/>
                  </a:cubicBezTo>
                  <a:cubicBezTo>
                    <a:pt x="827" y="5989"/>
                    <a:pt x="0" y="7317"/>
                    <a:pt x="827" y="8244"/>
                  </a:cubicBezTo>
                  <a:cubicBezTo>
                    <a:pt x="1864" y="9357"/>
                    <a:pt x="3061" y="9870"/>
                    <a:pt x="4327" y="9870"/>
                  </a:cubicBezTo>
                  <a:cubicBezTo>
                    <a:pt x="5570" y="9870"/>
                    <a:pt x="6879" y="9376"/>
                    <a:pt x="8171" y="8470"/>
                  </a:cubicBezTo>
                  <a:cubicBezTo>
                    <a:pt x="10551" y="6791"/>
                    <a:pt x="10802" y="5187"/>
                    <a:pt x="10401" y="2906"/>
                  </a:cubicBezTo>
                  <a:cubicBezTo>
                    <a:pt x="10106" y="1209"/>
                    <a:pt x="8426" y="0"/>
                    <a:pt x="69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34"/>
            <p:cNvSpPr/>
            <p:nvPr/>
          </p:nvSpPr>
          <p:spPr>
            <a:xfrm>
              <a:off x="7555047" y="3087625"/>
              <a:ext cx="456059" cy="278982"/>
            </a:xfrm>
            <a:custGeom>
              <a:avLst/>
              <a:gdLst/>
              <a:ahLst/>
              <a:cxnLst/>
              <a:rect l="l" t="t" r="r" b="b"/>
              <a:pathLst>
                <a:path w="15440" h="9445" extrusionOk="0">
                  <a:moveTo>
                    <a:pt x="7625" y="0"/>
                  </a:moveTo>
                  <a:cubicBezTo>
                    <a:pt x="5221" y="0"/>
                    <a:pt x="738" y="240"/>
                    <a:pt x="427" y="2013"/>
                  </a:cubicBezTo>
                  <a:cubicBezTo>
                    <a:pt x="1" y="4469"/>
                    <a:pt x="2306" y="7702"/>
                    <a:pt x="5941" y="7903"/>
                  </a:cubicBezTo>
                  <a:cubicBezTo>
                    <a:pt x="5941" y="7903"/>
                    <a:pt x="7067" y="9444"/>
                    <a:pt x="8928" y="9444"/>
                  </a:cubicBezTo>
                  <a:cubicBezTo>
                    <a:pt x="9773" y="9444"/>
                    <a:pt x="10769" y="9127"/>
                    <a:pt x="11880" y="8204"/>
                  </a:cubicBezTo>
                  <a:cubicBezTo>
                    <a:pt x="15439" y="5246"/>
                    <a:pt x="13134" y="1462"/>
                    <a:pt x="9124" y="33"/>
                  </a:cubicBezTo>
                  <a:cubicBezTo>
                    <a:pt x="9124" y="33"/>
                    <a:pt x="8518" y="0"/>
                    <a:pt x="7625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34"/>
            <p:cNvSpPr/>
            <p:nvPr/>
          </p:nvSpPr>
          <p:spPr>
            <a:xfrm>
              <a:off x="7564499" y="3132079"/>
              <a:ext cx="112715" cy="28090"/>
            </a:xfrm>
            <a:custGeom>
              <a:avLst/>
              <a:gdLst/>
              <a:ahLst/>
              <a:cxnLst/>
              <a:rect l="l" t="t" r="r" b="b"/>
              <a:pathLst>
                <a:path w="3816" h="951" extrusionOk="0">
                  <a:moveTo>
                    <a:pt x="3353" y="1"/>
                  </a:moveTo>
                  <a:cubicBezTo>
                    <a:pt x="2213" y="1"/>
                    <a:pt x="1118" y="253"/>
                    <a:pt x="107" y="759"/>
                  </a:cubicBezTo>
                  <a:cubicBezTo>
                    <a:pt x="1" y="801"/>
                    <a:pt x="56" y="951"/>
                    <a:pt x="166" y="951"/>
                  </a:cubicBezTo>
                  <a:cubicBezTo>
                    <a:pt x="187" y="951"/>
                    <a:pt x="209" y="946"/>
                    <a:pt x="232" y="934"/>
                  </a:cubicBezTo>
                  <a:cubicBezTo>
                    <a:pt x="1212" y="456"/>
                    <a:pt x="2255" y="226"/>
                    <a:pt x="3340" y="226"/>
                  </a:cubicBezTo>
                  <a:cubicBezTo>
                    <a:pt x="3448" y="226"/>
                    <a:pt x="3557" y="228"/>
                    <a:pt x="3666" y="232"/>
                  </a:cubicBezTo>
                  <a:cubicBezTo>
                    <a:pt x="3674" y="234"/>
                    <a:pt x="3681" y="234"/>
                    <a:pt x="3688" y="234"/>
                  </a:cubicBezTo>
                  <a:cubicBezTo>
                    <a:pt x="3816" y="234"/>
                    <a:pt x="3808" y="31"/>
                    <a:pt x="3666" y="7"/>
                  </a:cubicBezTo>
                  <a:cubicBezTo>
                    <a:pt x="3561" y="3"/>
                    <a:pt x="3457" y="1"/>
                    <a:pt x="3353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34"/>
            <p:cNvSpPr/>
            <p:nvPr/>
          </p:nvSpPr>
          <p:spPr>
            <a:xfrm>
              <a:off x="7578441" y="3200371"/>
              <a:ext cx="123230" cy="27647"/>
            </a:xfrm>
            <a:custGeom>
              <a:avLst/>
              <a:gdLst/>
              <a:ahLst/>
              <a:cxnLst/>
              <a:rect l="l" t="t" r="r" b="b"/>
              <a:pathLst>
                <a:path w="4172" h="936" extrusionOk="0">
                  <a:moveTo>
                    <a:pt x="4046" y="1"/>
                  </a:moveTo>
                  <a:cubicBezTo>
                    <a:pt x="2692" y="26"/>
                    <a:pt x="1389" y="251"/>
                    <a:pt x="136" y="702"/>
                  </a:cubicBezTo>
                  <a:cubicBezTo>
                    <a:pt x="1" y="748"/>
                    <a:pt x="28" y="935"/>
                    <a:pt x="145" y="935"/>
                  </a:cubicBezTo>
                  <a:cubicBezTo>
                    <a:pt x="157" y="935"/>
                    <a:pt x="171" y="933"/>
                    <a:pt x="186" y="928"/>
                  </a:cubicBezTo>
                  <a:cubicBezTo>
                    <a:pt x="1439" y="477"/>
                    <a:pt x="2717" y="251"/>
                    <a:pt x="4046" y="226"/>
                  </a:cubicBezTo>
                  <a:cubicBezTo>
                    <a:pt x="4171" y="226"/>
                    <a:pt x="4171" y="1"/>
                    <a:pt x="4046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46" name="Google Shape;3946;p34"/>
          <p:cNvGrpSpPr/>
          <p:nvPr/>
        </p:nvGrpSpPr>
        <p:grpSpPr>
          <a:xfrm>
            <a:off x="1389444" y="1007100"/>
            <a:ext cx="3926750" cy="644150"/>
            <a:chOff x="723650" y="926550"/>
            <a:chExt cx="3926750" cy="644150"/>
          </a:xfrm>
        </p:grpSpPr>
        <p:grpSp>
          <p:nvGrpSpPr>
            <p:cNvPr id="3947" name="Google Shape;3947;p34"/>
            <p:cNvGrpSpPr/>
            <p:nvPr/>
          </p:nvGrpSpPr>
          <p:grpSpPr>
            <a:xfrm>
              <a:off x="2429800" y="1090725"/>
              <a:ext cx="504425" cy="479975"/>
              <a:chOff x="2429800" y="1090725"/>
              <a:chExt cx="504425" cy="479975"/>
            </a:xfrm>
          </p:grpSpPr>
          <p:sp>
            <p:nvSpPr>
              <p:cNvPr id="3948" name="Google Shape;3948;p34"/>
              <p:cNvSpPr/>
              <p:nvPr/>
            </p:nvSpPr>
            <p:spPr>
              <a:xfrm>
                <a:off x="2493100" y="1096975"/>
                <a:ext cx="25690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322" extrusionOk="0">
                    <a:moveTo>
                      <a:pt x="2406" y="1"/>
                    </a:moveTo>
                    <a:cubicBezTo>
                      <a:pt x="2406" y="1"/>
                      <a:pt x="0" y="7670"/>
                      <a:pt x="6942" y="8322"/>
                    </a:cubicBezTo>
                    <a:cubicBezTo>
                      <a:pt x="6942" y="8322"/>
                      <a:pt x="10276" y="1830"/>
                      <a:pt x="2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2614025" y="1090725"/>
                <a:ext cx="2324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04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0" y="3033"/>
                      <a:pt x="3133" y="8045"/>
                      <a:pt x="3133" y="8045"/>
                    </a:cubicBezTo>
                    <a:cubicBezTo>
                      <a:pt x="9298" y="5514"/>
                      <a:pt x="5439" y="0"/>
                      <a:pt x="5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2714275" y="1206900"/>
                <a:ext cx="21995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5096" extrusionOk="0">
                    <a:moveTo>
                      <a:pt x="4823" y="1"/>
                    </a:moveTo>
                    <a:cubicBezTo>
                      <a:pt x="824" y="1"/>
                      <a:pt x="0" y="3950"/>
                      <a:pt x="0" y="3950"/>
                    </a:cubicBezTo>
                    <a:cubicBezTo>
                      <a:pt x="1330" y="4774"/>
                      <a:pt x="2500" y="5096"/>
                      <a:pt x="3516" y="5096"/>
                    </a:cubicBezTo>
                    <a:cubicBezTo>
                      <a:pt x="7132" y="5096"/>
                      <a:pt x="8797" y="1017"/>
                      <a:pt x="8797" y="1017"/>
                    </a:cubicBezTo>
                    <a:cubicBezTo>
                      <a:pt x="7211" y="288"/>
                      <a:pt x="5901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2720525" y="1316200"/>
                <a:ext cx="1917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4727" extrusionOk="0">
                    <a:moveTo>
                      <a:pt x="2733" y="0"/>
                    </a:moveTo>
                    <a:cubicBezTo>
                      <a:pt x="1938" y="0"/>
                      <a:pt x="1032" y="220"/>
                      <a:pt x="1" y="756"/>
                    </a:cubicBezTo>
                    <a:cubicBezTo>
                      <a:pt x="1" y="756"/>
                      <a:pt x="1" y="4726"/>
                      <a:pt x="6551" y="4726"/>
                    </a:cubicBezTo>
                    <a:cubicBezTo>
                      <a:pt x="6905" y="4726"/>
                      <a:pt x="7277" y="4715"/>
                      <a:pt x="7670" y="4690"/>
                    </a:cubicBezTo>
                    <a:cubicBezTo>
                      <a:pt x="7670" y="4690"/>
                      <a:pt x="6400" y="0"/>
                      <a:pt x="2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2579550" y="1355750"/>
                <a:ext cx="2650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598" extrusionOk="0">
                    <a:moveTo>
                      <a:pt x="4712" y="1"/>
                    </a:moveTo>
                    <a:cubicBezTo>
                      <a:pt x="4712" y="1"/>
                      <a:pt x="1" y="3409"/>
                      <a:pt x="6066" y="8597"/>
                    </a:cubicBezTo>
                    <a:cubicBezTo>
                      <a:pt x="6066" y="8597"/>
                      <a:pt x="10602" y="2407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2494800" y="1336775"/>
                <a:ext cx="19380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6619" extrusionOk="0">
                    <a:moveTo>
                      <a:pt x="6629" y="1"/>
                    </a:moveTo>
                    <a:cubicBezTo>
                      <a:pt x="5352" y="1"/>
                      <a:pt x="0" y="370"/>
                      <a:pt x="132" y="6574"/>
                    </a:cubicBezTo>
                    <a:cubicBezTo>
                      <a:pt x="132" y="6574"/>
                      <a:pt x="477" y="6618"/>
                      <a:pt x="1011" y="6618"/>
                    </a:cubicBezTo>
                    <a:cubicBezTo>
                      <a:pt x="3027" y="6618"/>
                      <a:pt x="7751" y="5992"/>
                      <a:pt x="6899" y="8"/>
                    </a:cubicBezTo>
                    <a:cubicBezTo>
                      <a:pt x="6899" y="8"/>
                      <a:pt x="6801" y="1"/>
                      <a:pt x="6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2429800" y="1240850"/>
                <a:ext cx="254425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955" extrusionOk="0">
                    <a:moveTo>
                      <a:pt x="4280" y="0"/>
                    </a:moveTo>
                    <a:cubicBezTo>
                      <a:pt x="3035" y="0"/>
                      <a:pt x="1606" y="367"/>
                      <a:pt x="1" y="1338"/>
                    </a:cubicBezTo>
                    <a:cubicBezTo>
                      <a:pt x="1" y="1338"/>
                      <a:pt x="2364" y="4955"/>
                      <a:pt x="6059" y="4955"/>
                    </a:cubicBezTo>
                    <a:cubicBezTo>
                      <a:pt x="7295" y="4955"/>
                      <a:pt x="8681" y="4550"/>
                      <a:pt x="10176" y="3469"/>
                    </a:cubicBezTo>
                    <a:cubicBezTo>
                      <a:pt x="10176" y="3469"/>
                      <a:pt x="8106" y="0"/>
                      <a:pt x="4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2619025" y="1259250"/>
                <a:ext cx="129725" cy="1297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189" extrusionOk="0">
                    <a:moveTo>
                      <a:pt x="2607" y="1"/>
                    </a:moveTo>
                    <a:cubicBezTo>
                      <a:pt x="1179" y="1"/>
                      <a:pt x="1" y="1154"/>
                      <a:pt x="1" y="2582"/>
                    </a:cubicBezTo>
                    <a:cubicBezTo>
                      <a:pt x="1" y="4036"/>
                      <a:pt x="1179" y="5189"/>
                      <a:pt x="2607" y="5189"/>
                    </a:cubicBezTo>
                    <a:cubicBezTo>
                      <a:pt x="4036" y="5189"/>
                      <a:pt x="5189" y="4036"/>
                      <a:pt x="5189" y="2582"/>
                    </a:cubicBezTo>
                    <a:cubicBezTo>
                      <a:pt x="5189" y="1154"/>
                      <a:pt x="4036" y="1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2603375" y="1227925"/>
                <a:ext cx="37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80" fill="none" extrusionOk="0">
                    <a:moveTo>
                      <a:pt x="0" y="1"/>
                    </a:moveTo>
                    <a:cubicBezTo>
                      <a:pt x="100" y="76"/>
                      <a:pt x="1504" y="1379"/>
                      <a:pt x="1504" y="1379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2622150" y="1227925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fill="none" extrusionOk="0">
                    <a:moveTo>
                      <a:pt x="1" y="1"/>
                    </a:moveTo>
                    <a:lnTo>
                      <a:pt x="903" y="12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2626550" y="1210400"/>
                <a:ext cx="23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05" fill="none" extrusionOk="0">
                    <a:moveTo>
                      <a:pt x="0" y="0"/>
                    </a:moveTo>
                    <a:lnTo>
                      <a:pt x="928" y="1805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2644725" y="1218525"/>
                <a:ext cx="94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80" fill="none" extrusionOk="0">
                    <a:moveTo>
                      <a:pt x="0" y="1"/>
                    </a:moveTo>
                    <a:lnTo>
                      <a:pt x="376" y="14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2652225" y="1198475"/>
                <a:ext cx="8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207" fill="none" extrusionOk="0">
                    <a:moveTo>
                      <a:pt x="1" y="1"/>
                    </a:moveTo>
                    <a:cubicBezTo>
                      <a:pt x="51" y="26"/>
                      <a:pt x="352" y="2206"/>
                      <a:pt x="352" y="22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2560125" y="1323175"/>
                <a:ext cx="495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52" fill="none" extrusionOk="0">
                    <a:moveTo>
                      <a:pt x="1" y="351"/>
                    </a:moveTo>
                    <a:cubicBezTo>
                      <a:pt x="101" y="326"/>
                      <a:pt x="1981" y="0"/>
                      <a:pt x="198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2570775" y="1316900"/>
                <a:ext cx="38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" fill="none" extrusionOk="0">
                    <a:moveTo>
                      <a:pt x="1" y="1"/>
                    </a:moveTo>
                    <a:lnTo>
                      <a:pt x="1555" y="26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2559500" y="1303125"/>
                <a:ext cx="507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52" fill="none" extrusionOk="0">
                    <a:moveTo>
                      <a:pt x="1" y="0"/>
                    </a:moveTo>
                    <a:lnTo>
                      <a:pt x="2031" y="35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2577050" y="1293725"/>
                <a:ext cx="357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77" fill="none" extrusionOk="0">
                    <a:moveTo>
                      <a:pt x="0" y="0"/>
                    </a:moveTo>
                    <a:lnTo>
                      <a:pt x="1429" y="577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2565775" y="1274925"/>
                <a:ext cx="489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9" fill="none" extrusionOk="0">
                    <a:moveTo>
                      <a:pt x="0" y="26"/>
                    </a:moveTo>
                    <a:cubicBezTo>
                      <a:pt x="50" y="1"/>
                      <a:pt x="1955" y="1078"/>
                      <a:pt x="1955" y="1078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2686700" y="1202250"/>
                <a:ext cx="56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1" fill="none" extrusionOk="0">
                    <a:moveTo>
                      <a:pt x="0" y="0"/>
                    </a:moveTo>
                    <a:cubicBezTo>
                      <a:pt x="0" y="100"/>
                      <a:pt x="226" y="2030"/>
                      <a:pt x="226" y="203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2697350" y="1214150"/>
                <a:ext cx="3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55" fill="none" extrusionOk="0">
                    <a:moveTo>
                      <a:pt x="151" y="0"/>
                    </a:moveTo>
                    <a:lnTo>
                      <a:pt x="0" y="15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4"/>
              <p:cNvSpPr/>
              <p:nvPr/>
            </p:nvSpPr>
            <p:spPr>
              <a:xfrm>
                <a:off x="2703625" y="1204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2706750" y="1222300"/>
                <a:ext cx="169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79" fill="none" extrusionOk="0">
                    <a:moveTo>
                      <a:pt x="677" y="0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2713025" y="1211650"/>
                <a:ext cx="30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5" fill="none" extrusionOk="0">
                    <a:moveTo>
                      <a:pt x="1203" y="0"/>
                    </a:moveTo>
                    <a:cubicBezTo>
                      <a:pt x="1203" y="50"/>
                      <a:pt x="0" y="1905"/>
                      <a:pt x="0" y="1905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2746225" y="1249225"/>
                <a:ext cx="56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2" fill="none" extrusionOk="0">
                    <a:moveTo>
                      <a:pt x="0" y="1"/>
                    </a:moveTo>
                    <a:cubicBezTo>
                      <a:pt x="25" y="126"/>
                      <a:pt x="226" y="2031"/>
                      <a:pt x="226" y="203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2756875" y="1261775"/>
                <a:ext cx="3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30" fill="none" extrusionOk="0">
                    <a:moveTo>
                      <a:pt x="151" y="0"/>
                    </a:moveTo>
                    <a:lnTo>
                      <a:pt x="0" y="152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2763150" y="1251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2766275" y="1269275"/>
                <a:ext cx="169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80" fill="none" extrusionOk="0">
                    <a:moveTo>
                      <a:pt x="677" y="1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2772550" y="1258625"/>
                <a:ext cx="301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6" fill="none" extrusionOk="0">
                    <a:moveTo>
                      <a:pt x="1203" y="1"/>
                    </a:moveTo>
                    <a:cubicBezTo>
                      <a:pt x="1203" y="76"/>
                      <a:pt x="0" y="1906"/>
                      <a:pt x="0" y="19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2759375" y="1340100"/>
                <a:ext cx="507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" fill="none" extrusionOk="0">
                    <a:moveTo>
                      <a:pt x="2031" y="125"/>
                    </a:moveTo>
                    <a:cubicBezTo>
                      <a:pt x="1905" y="125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2758125" y="1345100"/>
                <a:ext cx="376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02" fill="none" extrusionOk="0">
                    <a:moveTo>
                      <a:pt x="1504" y="40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2756875" y="1350750"/>
                <a:ext cx="464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28" fill="none" extrusionOk="0">
                    <a:moveTo>
                      <a:pt x="1855" y="82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2753125" y="1353875"/>
                <a:ext cx="307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8" y="90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2749350" y="1359525"/>
                <a:ext cx="41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04" fill="none" extrusionOk="0">
                    <a:moveTo>
                      <a:pt x="1655" y="1504"/>
                    </a:moveTo>
                    <a:cubicBezTo>
                      <a:pt x="1605" y="1479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2624675" y="1382075"/>
                <a:ext cx="1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956" fill="none" extrusionOk="0">
                    <a:moveTo>
                      <a:pt x="0" y="1955"/>
                    </a:moveTo>
                    <a:cubicBezTo>
                      <a:pt x="50" y="1855"/>
                      <a:pt x="577" y="0"/>
                      <a:pt x="577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2616525" y="1380200"/>
                <a:ext cx="1757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79" fill="none" extrusionOk="0">
                    <a:moveTo>
                      <a:pt x="0" y="1379"/>
                    </a:moveTo>
                    <a:lnTo>
                      <a:pt x="702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2598975" y="1377050"/>
                <a:ext cx="30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655" fill="none" extrusionOk="0">
                    <a:moveTo>
                      <a:pt x="1" y="1655"/>
                    </a:moveTo>
                    <a:lnTo>
                      <a:pt x="1204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2598350" y="1373300"/>
                <a:ext cx="288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03" fill="none" extrusionOk="0">
                    <a:moveTo>
                      <a:pt x="1" y="1003"/>
                    </a:moveTo>
                    <a:lnTo>
                      <a:pt x="1153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2577050" y="1368275"/>
                <a:ext cx="451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05" fill="none" extrusionOk="0">
                    <a:moveTo>
                      <a:pt x="0" y="1304"/>
                    </a:moveTo>
                    <a:cubicBezTo>
                      <a:pt x="0" y="1254"/>
                      <a:pt x="1805" y="1"/>
                      <a:pt x="1805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2714275" y="1395850"/>
                <a:ext cx="269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05" fill="none" extrusionOk="0">
                    <a:moveTo>
                      <a:pt x="1078" y="1705"/>
                    </a:moveTo>
                    <a:cubicBezTo>
                      <a:pt x="1028" y="1630"/>
                      <a:pt x="0" y="1"/>
                      <a:pt x="0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2709250" y="1398350"/>
                <a:ext cx="144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430" fill="none" extrusionOk="0">
                    <a:moveTo>
                      <a:pt x="577" y="142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2703625" y="1400250"/>
                <a:ext cx="113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006" fill="none" extrusionOk="0">
                    <a:moveTo>
                      <a:pt x="451" y="200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2699225" y="1398975"/>
                <a:ext cx="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0" fill="none" extrusionOk="0">
                    <a:moveTo>
                      <a:pt x="1" y="1530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2686075" y="1399625"/>
                <a:ext cx="62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6" fill="none" extrusionOk="0">
                    <a:moveTo>
                      <a:pt x="50" y="2206"/>
                    </a:moveTo>
                    <a:cubicBezTo>
                      <a:pt x="0" y="2180"/>
                      <a:pt x="251" y="0"/>
                      <a:pt x="25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1" name="Google Shape;3991;p34"/>
            <p:cNvSpPr/>
            <p:nvPr/>
          </p:nvSpPr>
          <p:spPr>
            <a:xfrm>
              <a:off x="2867775" y="1070025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55"/>
                    <a:pt x="777" y="1555"/>
                  </a:cubicBezTo>
                  <a:cubicBezTo>
                    <a:pt x="1204" y="1555"/>
                    <a:pt x="1554" y="1204"/>
                    <a:pt x="1554" y="778"/>
                  </a:cubicBezTo>
                  <a:cubicBezTo>
                    <a:pt x="1554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2" name="Google Shape;3992;p34"/>
            <p:cNvGrpSpPr/>
            <p:nvPr/>
          </p:nvGrpSpPr>
          <p:grpSpPr>
            <a:xfrm>
              <a:off x="4457375" y="1195725"/>
              <a:ext cx="193025" cy="193025"/>
              <a:chOff x="4457375" y="1119525"/>
              <a:chExt cx="193025" cy="19302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4510650" y="1127675"/>
                <a:ext cx="432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610" fill="none" extrusionOk="0">
                    <a:moveTo>
                      <a:pt x="1730" y="3610"/>
                    </a:moveTo>
                    <a:lnTo>
                      <a:pt x="677" y="352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4527550" y="1119525"/>
                <a:ext cx="8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8" fill="none" extrusionOk="0">
                    <a:moveTo>
                      <a:pt x="1" y="678"/>
                    </a:moveTo>
                    <a:lnTo>
                      <a:pt x="3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4521925" y="1154000"/>
                <a:ext cx="25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53" fill="none" extrusionOk="0">
                    <a:moveTo>
                      <a:pt x="1003" y="0"/>
                    </a:moveTo>
                    <a:lnTo>
                      <a:pt x="677" y="652"/>
                    </a:lnTo>
                    <a:lnTo>
                      <a:pt x="0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4513775" y="115775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805" y="1"/>
                    </a:moveTo>
                    <a:lnTo>
                      <a:pt x="1204" y="1154"/>
                    </a:lnTo>
                    <a:lnTo>
                      <a:pt x="0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553250" y="1214775"/>
                <a:ext cx="438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610" fill="none" extrusionOk="0">
                    <a:moveTo>
                      <a:pt x="0" y="1"/>
                    </a:moveTo>
                    <a:lnTo>
                      <a:pt x="1078" y="3259"/>
                    </a:lnTo>
                    <a:lnTo>
                      <a:pt x="1755" y="361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4571425" y="1296225"/>
                <a:ext cx="88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3" fill="none" extrusionOk="0">
                    <a:moveTo>
                      <a:pt x="351" y="1"/>
                    </a:moveTo>
                    <a:lnTo>
                      <a:pt x="0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4560150" y="126177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0" y="677"/>
                    </a:moveTo>
                    <a:lnTo>
                      <a:pt x="351" y="0"/>
                    </a:lnTo>
                    <a:lnTo>
                      <a:pt x="1003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4548875" y="1246100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0" y="1154"/>
                    </a:moveTo>
                    <a:lnTo>
                      <a:pt x="576" y="1"/>
                    </a:lnTo>
                    <a:lnTo>
                      <a:pt x="1805" y="6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4464900" y="1216025"/>
                <a:ext cx="90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30" fill="none" extrusionOk="0">
                    <a:moveTo>
                      <a:pt x="3610" y="1"/>
                    </a:moveTo>
                    <a:lnTo>
                      <a:pt x="351" y="1053"/>
                    </a:lnTo>
                    <a:lnTo>
                      <a:pt x="1" y="173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4457375" y="1234200"/>
                <a:ext cx="163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7" fill="none" extrusionOk="0">
                    <a:moveTo>
                      <a:pt x="652" y="326"/>
                    </a:moveTo>
                    <a:lnTo>
                      <a:pt x="1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4491225" y="1222925"/>
                <a:ext cx="169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3" fill="none" extrusionOk="0">
                    <a:moveTo>
                      <a:pt x="0" y="0"/>
                    </a:moveTo>
                    <a:lnTo>
                      <a:pt x="677" y="326"/>
                    </a:lnTo>
                    <a:lnTo>
                      <a:pt x="326" y="10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4494975" y="1211650"/>
                <a:ext cx="2885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fill="none" extrusionOk="0">
                    <a:moveTo>
                      <a:pt x="1" y="0"/>
                    </a:moveTo>
                    <a:lnTo>
                      <a:pt x="1154" y="577"/>
                    </a:lnTo>
                    <a:lnTo>
                      <a:pt x="552" y="178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4552625" y="1173425"/>
                <a:ext cx="896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30" fill="none" extrusionOk="0">
                    <a:moveTo>
                      <a:pt x="0" y="1730"/>
                    </a:moveTo>
                    <a:lnTo>
                      <a:pt x="3259" y="677"/>
                    </a:lnTo>
                    <a:lnTo>
                      <a:pt x="358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4634075" y="1190350"/>
                <a:ext cx="163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6" fill="none" extrusionOk="0">
                    <a:moveTo>
                      <a:pt x="1" y="0"/>
                    </a:moveTo>
                    <a:lnTo>
                      <a:pt x="652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4599625" y="1184700"/>
                <a:ext cx="163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3" fill="none" extrusionOk="0">
                    <a:moveTo>
                      <a:pt x="652" y="1003"/>
                    </a:moveTo>
                    <a:lnTo>
                      <a:pt x="0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4583325" y="117592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153" y="1805"/>
                    </a:moveTo>
                    <a:lnTo>
                      <a:pt x="0" y="1229"/>
                    </a:lnTo>
                    <a:lnTo>
                      <a:pt x="6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4460525" y="1178425"/>
                <a:ext cx="94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30" fill="none" extrusionOk="0">
                    <a:moveTo>
                      <a:pt x="3785" y="1530"/>
                    </a:moveTo>
                    <a:lnTo>
                      <a:pt x="727" y="1"/>
                    </a:lnTo>
                    <a:lnTo>
                      <a:pt x="0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4473050" y="1160900"/>
                <a:ext cx="56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2" fill="none" extrusionOk="0">
                    <a:moveTo>
                      <a:pt x="226" y="702"/>
                    </a:move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4493100" y="1176550"/>
                <a:ext cx="175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54" fill="none" extrusionOk="0">
                    <a:moveTo>
                      <a:pt x="477" y="1"/>
                    </a:moveTo>
                    <a:lnTo>
                      <a:pt x="702" y="727"/>
                    </a:lnTo>
                    <a:lnTo>
                      <a:pt x="0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493725" y="11715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0"/>
                    </a:moveTo>
                    <a:lnTo>
                      <a:pt x="1279" y="1228"/>
                    </a:lnTo>
                    <a:lnTo>
                      <a:pt x="0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4552625" y="121540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fill="none" extrusionOk="0">
                    <a:moveTo>
                      <a:pt x="0" y="1"/>
                    </a:moveTo>
                    <a:lnTo>
                      <a:pt x="3058" y="1554"/>
                    </a:lnTo>
                    <a:lnTo>
                      <a:pt x="3760" y="132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4629075" y="125425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0" y="0"/>
                    </a:moveTo>
                    <a:lnTo>
                      <a:pt x="226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4596475" y="1232325"/>
                <a:ext cx="18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fill="none" extrusionOk="0">
                    <a:moveTo>
                      <a:pt x="251" y="928"/>
                    </a:moveTo>
                    <a:lnTo>
                      <a:pt x="1" y="226"/>
                    </a:lnTo>
                    <a:lnTo>
                      <a:pt x="728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4581450" y="1219800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1654"/>
                    </a:moveTo>
                    <a:lnTo>
                      <a:pt x="0" y="426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4515650" y="12154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1555" y="1"/>
                    </a:moveTo>
                    <a:lnTo>
                      <a:pt x="1" y="3033"/>
                    </a:lnTo>
                    <a:lnTo>
                      <a:pt x="226" y="376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4498100" y="1291225"/>
                <a:ext cx="175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6" fill="none" extrusionOk="0">
                    <a:moveTo>
                      <a:pt x="703" y="0"/>
                    </a:moveTo>
                    <a:lnTo>
                      <a:pt x="1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4514400" y="1259250"/>
                <a:ext cx="23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fill="none" extrusionOk="0">
                    <a:moveTo>
                      <a:pt x="1" y="227"/>
                    </a:moveTo>
                    <a:lnTo>
                      <a:pt x="702" y="1"/>
                    </a:lnTo>
                    <a:lnTo>
                      <a:pt x="928" y="7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4508750" y="1244225"/>
                <a:ext cx="41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04" fill="none" extrusionOk="0">
                    <a:moveTo>
                      <a:pt x="1" y="401"/>
                    </a:moveTo>
                    <a:lnTo>
                      <a:pt x="1229" y="0"/>
                    </a:lnTo>
                    <a:lnTo>
                      <a:pt x="1655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4553250" y="11233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0" y="3760"/>
                    </a:moveTo>
                    <a:lnTo>
                      <a:pt x="1554" y="727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4592100" y="1135200"/>
                <a:ext cx="175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" fill="none" extrusionOk="0">
                    <a:moveTo>
                      <a:pt x="0" y="251"/>
                    </a:moveTo>
                    <a:lnTo>
                      <a:pt x="702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4569550" y="1155250"/>
                <a:ext cx="238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28" fill="none" extrusionOk="0">
                    <a:moveTo>
                      <a:pt x="952" y="502"/>
                    </a:moveTo>
                    <a:lnTo>
                      <a:pt x="226" y="727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4557000" y="115587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655" y="903"/>
                    </a:moveTo>
                    <a:lnTo>
                      <a:pt x="427" y="1304"/>
                    </a:ln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5" name="Google Shape;4025;p34"/>
            <p:cNvGrpSpPr/>
            <p:nvPr/>
          </p:nvGrpSpPr>
          <p:grpSpPr>
            <a:xfrm>
              <a:off x="3568275" y="1077900"/>
              <a:ext cx="632250" cy="288775"/>
              <a:chOff x="3568275" y="1077900"/>
              <a:chExt cx="632250" cy="288775"/>
            </a:xfrm>
          </p:grpSpPr>
          <p:sp>
            <p:nvSpPr>
              <p:cNvPr id="4026" name="Google Shape;4026;p34"/>
              <p:cNvSpPr/>
              <p:nvPr/>
            </p:nvSpPr>
            <p:spPr>
              <a:xfrm>
                <a:off x="3568275" y="1211025"/>
                <a:ext cx="5345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061" fill="none" extrusionOk="0">
                    <a:moveTo>
                      <a:pt x="1" y="4060"/>
                    </a:moveTo>
                    <a:cubicBezTo>
                      <a:pt x="1" y="4060"/>
                      <a:pt x="10878" y="0"/>
                      <a:pt x="21379" y="1178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644725" y="1194725"/>
                <a:ext cx="3260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0" fill="none" extrusionOk="0">
                    <a:moveTo>
                      <a:pt x="878" y="0"/>
                    </a:moveTo>
                    <a:cubicBezTo>
                      <a:pt x="878" y="0"/>
                      <a:pt x="1304" y="2281"/>
                      <a:pt x="0" y="3760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55000" y="1259900"/>
                <a:ext cx="93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707" fill="none" extrusionOk="0">
                    <a:moveTo>
                      <a:pt x="0" y="0"/>
                    </a:moveTo>
                    <a:cubicBezTo>
                      <a:pt x="176" y="50"/>
                      <a:pt x="3735" y="2707"/>
                      <a:pt x="3735" y="2707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28300" y="1152125"/>
                <a:ext cx="570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3885" fill="none" extrusionOk="0">
                    <a:moveTo>
                      <a:pt x="1" y="3885"/>
                    </a:moveTo>
                    <a:lnTo>
                      <a:pt x="2282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878425" y="1242350"/>
                <a:ext cx="62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80" fill="none" extrusionOk="0">
                    <a:moveTo>
                      <a:pt x="1" y="0"/>
                    </a:moveTo>
                    <a:cubicBezTo>
                      <a:pt x="151" y="0"/>
                      <a:pt x="2507" y="1579"/>
                      <a:pt x="2507" y="1579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958000" y="1093225"/>
                <a:ext cx="1071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715" fill="none" extrusionOk="0">
                    <a:moveTo>
                      <a:pt x="1" y="5715"/>
                    </a:moveTo>
                    <a:lnTo>
                      <a:pt x="4287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005000" y="1237950"/>
                <a:ext cx="1491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833" fill="none" extrusionOk="0">
                    <a:moveTo>
                      <a:pt x="1" y="1"/>
                    </a:moveTo>
                    <a:lnTo>
                      <a:pt x="5965" y="2833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637200" y="1149575"/>
                <a:ext cx="570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9" extrusionOk="0">
                    <a:moveTo>
                      <a:pt x="1116" y="0"/>
                    </a:moveTo>
                    <a:cubicBezTo>
                      <a:pt x="1037" y="0"/>
                      <a:pt x="957" y="9"/>
                      <a:pt x="878" y="27"/>
                    </a:cubicBezTo>
                    <a:cubicBezTo>
                      <a:pt x="326" y="177"/>
                      <a:pt x="1" y="729"/>
                      <a:pt x="151" y="1305"/>
                    </a:cubicBezTo>
                    <a:cubicBezTo>
                      <a:pt x="256" y="1766"/>
                      <a:pt x="675" y="2069"/>
                      <a:pt x="1131" y="2069"/>
                    </a:cubicBezTo>
                    <a:cubicBezTo>
                      <a:pt x="1221" y="2069"/>
                      <a:pt x="1313" y="2057"/>
                      <a:pt x="1404" y="2032"/>
                    </a:cubicBezTo>
                    <a:cubicBezTo>
                      <a:pt x="1956" y="1907"/>
                      <a:pt x="2281" y="1330"/>
                      <a:pt x="2131" y="779"/>
                    </a:cubicBezTo>
                    <a:cubicBezTo>
                      <a:pt x="2024" y="307"/>
                      <a:pt x="1586" y="0"/>
                      <a:pt x="1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860275" y="1112350"/>
                <a:ext cx="570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54" extrusionOk="0">
                    <a:moveTo>
                      <a:pt x="1174" y="1"/>
                    </a:moveTo>
                    <a:cubicBezTo>
                      <a:pt x="1084" y="1"/>
                      <a:pt x="993" y="13"/>
                      <a:pt x="902" y="37"/>
                    </a:cubicBezTo>
                    <a:cubicBezTo>
                      <a:pt x="351" y="163"/>
                      <a:pt x="0" y="739"/>
                      <a:pt x="150" y="1290"/>
                    </a:cubicBezTo>
                    <a:cubicBezTo>
                      <a:pt x="255" y="1751"/>
                      <a:pt x="674" y="2054"/>
                      <a:pt x="1131" y="2054"/>
                    </a:cubicBezTo>
                    <a:cubicBezTo>
                      <a:pt x="1221" y="2054"/>
                      <a:pt x="1313" y="2042"/>
                      <a:pt x="1404" y="2017"/>
                    </a:cubicBezTo>
                    <a:cubicBezTo>
                      <a:pt x="1955" y="1892"/>
                      <a:pt x="2281" y="1316"/>
                      <a:pt x="2155" y="764"/>
                    </a:cubicBezTo>
                    <a:cubicBezTo>
                      <a:pt x="2030" y="304"/>
                      <a:pt x="1625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926050" y="1265900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8" y="1"/>
                    </a:moveTo>
                    <a:cubicBezTo>
                      <a:pt x="1052" y="1"/>
                      <a:pt x="965" y="12"/>
                      <a:pt x="878" y="36"/>
                    </a:cubicBezTo>
                    <a:cubicBezTo>
                      <a:pt x="326" y="161"/>
                      <a:pt x="1" y="737"/>
                      <a:pt x="151" y="1289"/>
                    </a:cubicBezTo>
                    <a:cubicBezTo>
                      <a:pt x="258" y="1761"/>
                      <a:pt x="696" y="2067"/>
                      <a:pt x="1166" y="2067"/>
                    </a:cubicBezTo>
                    <a:cubicBezTo>
                      <a:pt x="1245" y="2067"/>
                      <a:pt x="1325" y="2059"/>
                      <a:pt x="1404" y="2041"/>
                    </a:cubicBezTo>
                    <a:cubicBezTo>
                      <a:pt x="1955" y="1890"/>
                      <a:pt x="2281" y="1339"/>
                      <a:pt x="2131" y="788"/>
                    </a:cubicBezTo>
                    <a:cubicBezTo>
                      <a:pt x="2025" y="323"/>
                      <a:pt x="1600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4085200" y="120762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7" y="1"/>
                    </a:moveTo>
                    <a:cubicBezTo>
                      <a:pt x="1051" y="1"/>
                      <a:pt x="965" y="12"/>
                      <a:pt x="878" y="36"/>
                    </a:cubicBezTo>
                    <a:cubicBezTo>
                      <a:pt x="326" y="186"/>
                      <a:pt x="1" y="738"/>
                      <a:pt x="126" y="1289"/>
                    </a:cubicBezTo>
                    <a:cubicBezTo>
                      <a:pt x="255" y="1761"/>
                      <a:pt x="677" y="2068"/>
                      <a:pt x="1142" y="2068"/>
                    </a:cubicBezTo>
                    <a:cubicBezTo>
                      <a:pt x="1220" y="2068"/>
                      <a:pt x="1300" y="2059"/>
                      <a:pt x="1379" y="2041"/>
                    </a:cubicBezTo>
                    <a:cubicBezTo>
                      <a:pt x="1930" y="1891"/>
                      <a:pt x="2281" y="1339"/>
                      <a:pt x="2131" y="788"/>
                    </a:cubicBezTo>
                    <a:cubicBezTo>
                      <a:pt x="2004" y="323"/>
                      <a:pt x="159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4143475" y="1290350"/>
                <a:ext cx="570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7" extrusionOk="0">
                    <a:moveTo>
                      <a:pt x="1138" y="0"/>
                    </a:moveTo>
                    <a:cubicBezTo>
                      <a:pt x="1052" y="0"/>
                      <a:pt x="964" y="11"/>
                      <a:pt x="878" y="35"/>
                    </a:cubicBezTo>
                    <a:cubicBezTo>
                      <a:pt x="326" y="186"/>
                      <a:pt x="0" y="737"/>
                      <a:pt x="151" y="1288"/>
                    </a:cubicBezTo>
                    <a:cubicBezTo>
                      <a:pt x="258" y="1760"/>
                      <a:pt x="696" y="2067"/>
                      <a:pt x="1165" y="2067"/>
                    </a:cubicBezTo>
                    <a:cubicBezTo>
                      <a:pt x="1245" y="2067"/>
                      <a:pt x="1324" y="2058"/>
                      <a:pt x="1404" y="2040"/>
                    </a:cubicBezTo>
                    <a:cubicBezTo>
                      <a:pt x="1955" y="1890"/>
                      <a:pt x="2281" y="1338"/>
                      <a:pt x="2131" y="787"/>
                    </a:cubicBezTo>
                    <a:cubicBezTo>
                      <a:pt x="2025" y="322"/>
                      <a:pt x="1599" y="0"/>
                      <a:pt x="1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4025050" y="1077900"/>
                <a:ext cx="570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54" extrusionOk="0">
                    <a:moveTo>
                      <a:pt x="1174" y="0"/>
                    </a:moveTo>
                    <a:cubicBezTo>
                      <a:pt x="1085" y="0"/>
                      <a:pt x="994" y="12"/>
                      <a:pt x="903" y="37"/>
                    </a:cubicBezTo>
                    <a:cubicBezTo>
                      <a:pt x="351" y="162"/>
                      <a:pt x="1" y="739"/>
                      <a:pt x="151" y="1290"/>
                    </a:cubicBezTo>
                    <a:cubicBezTo>
                      <a:pt x="276" y="1750"/>
                      <a:pt x="682" y="2054"/>
                      <a:pt x="1133" y="2054"/>
                    </a:cubicBezTo>
                    <a:cubicBezTo>
                      <a:pt x="1222" y="2054"/>
                      <a:pt x="1313" y="2042"/>
                      <a:pt x="1404" y="2017"/>
                    </a:cubicBezTo>
                    <a:cubicBezTo>
                      <a:pt x="1955" y="1892"/>
                      <a:pt x="2281" y="1315"/>
                      <a:pt x="2156" y="764"/>
                    </a:cubicBezTo>
                    <a:cubicBezTo>
                      <a:pt x="2030" y="303"/>
                      <a:pt x="1625" y="0"/>
                      <a:pt x="1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837075" y="131497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40" y="1"/>
                    </a:moveTo>
                    <a:cubicBezTo>
                      <a:pt x="1062" y="1"/>
                      <a:pt x="982" y="10"/>
                      <a:pt x="903" y="28"/>
                    </a:cubicBezTo>
                    <a:cubicBezTo>
                      <a:pt x="352" y="178"/>
                      <a:pt x="1" y="729"/>
                      <a:pt x="151" y="1281"/>
                    </a:cubicBezTo>
                    <a:cubicBezTo>
                      <a:pt x="278" y="1745"/>
                      <a:pt x="689" y="2068"/>
                      <a:pt x="1145" y="2068"/>
                    </a:cubicBezTo>
                    <a:cubicBezTo>
                      <a:pt x="1231" y="2068"/>
                      <a:pt x="1317" y="2056"/>
                      <a:pt x="1404" y="2033"/>
                    </a:cubicBezTo>
                    <a:cubicBezTo>
                      <a:pt x="1956" y="1882"/>
                      <a:pt x="2281" y="1331"/>
                      <a:pt x="2156" y="779"/>
                    </a:cubicBezTo>
                    <a:cubicBezTo>
                      <a:pt x="2027" y="308"/>
                      <a:pt x="1605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0" name="Google Shape;4040;p34"/>
            <p:cNvGrpSpPr/>
            <p:nvPr/>
          </p:nvGrpSpPr>
          <p:grpSpPr>
            <a:xfrm>
              <a:off x="2946725" y="965400"/>
              <a:ext cx="761925" cy="433575"/>
              <a:chOff x="2946725" y="965400"/>
              <a:chExt cx="761925" cy="433575"/>
            </a:xfrm>
          </p:grpSpPr>
          <p:sp>
            <p:nvSpPr>
              <p:cNvPr id="4041" name="Google Shape;4041;p34"/>
              <p:cNvSpPr/>
              <p:nvPr/>
            </p:nvSpPr>
            <p:spPr>
              <a:xfrm>
                <a:off x="2946725" y="110887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0" y="10653"/>
                    </a:moveTo>
                    <a:cubicBezTo>
                      <a:pt x="0" y="10653"/>
                      <a:pt x="17018" y="1254"/>
                      <a:pt x="22858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2958000" y="1041225"/>
                <a:ext cx="206800" cy="28887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1555" extrusionOk="0">
                    <a:moveTo>
                      <a:pt x="7169" y="0"/>
                    </a:moveTo>
                    <a:cubicBezTo>
                      <a:pt x="7168" y="0"/>
                      <a:pt x="1" y="6391"/>
                      <a:pt x="2908" y="11554"/>
                    </a:cubicBezTo>
                    <a:cubicBezTo>
                      <a:pt x="2908" y="11554"/>
                      <a:pt x="8271" y="9148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3105875" y="1019275"/>
                <a:ext cx="192375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600" extrusionOk="0">
                    <a:moveTo>
                      <a:pt x="7695" y="1"/>
                    </a:moveTo>
                    <a:cubicBezTo>
                      <a:pt x="7694" y="1"/>
                      <a:pt x="0" y="4913"/>
                      <a:pt x="2457" y="9600"/>
                    </a:cubicBezTo>
                    <a:cubicBezTo>
                      <a:pt x="2457" y="9600"/>
                      <a:pt x="6843" y="8497"/>
                      <a:pt x="7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3304500" y="96540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6416" y="1"/>
                    </a:moveTo>
                    <a:cubicBezTo>
                      <a:pt x="6416" y="1"/>
                      <a:pt x="0" y="2607"/>
                      <a:pt x="76" y="9023"/>
                    </a:cubicBezTo>
                    <a:cubicBezTo>
                      <a:pt x="76" y="9023"/>
                      <a:pt x="5038" y="7720"/>
                      <a:pt x="6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3408500" y="1005500"/>
                <a:ext cx="300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6031" extrusionOk="0">
                    <a:moveTo>
                      <a:pt x="12006" y="1"/>
                    </a:moveTo>
                    <a:cubicBezTo>
                      <a:pt x="2256" y="126"/>
                      <a:pt x="1" y="5640"/>
                      <a:pt x="1" y="5640"/>
                    </a:cubicBezTo>
                    <a:cubicBezTo>
                      <a:pt x="819" y="5911"/>
                      <a:pt x="1618" y="6031"/>
                      <a:pt x="2391" y="6031"/>
                    </a:cubicBezTo>
                    <a:cubicBezTo>
                      <a:pt x="7883" y="6031"/>
                      <a:pt x="12006" y="1"/>
                      <a:pt x="1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989700" y="1311800"/>
                <a:ext cx="308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487" extrusionOk="0">
                    <a:moveTo>
                      <a:pt x="5983" y="1"/>
                    </a:moveTo>
                    <a:cubicBezTo>
                      <a:pt x="4242" y="1"/>
                      <a:pt x="2248" y="385"/>
                      <a:pt x="136" y="1508"/>
                    </a:cubicBezTo>
                    <a:cubicBezTo>
                      <a:pt x="0" y="1593"/>
                      <a:pt x="1592" y="3487"/>
                      <a:pt x="5389" y="3487"/>
                    </a:cubicBezTo>
                    <a:cubicBezTo>
                      <a:pt x="7192" y="3487"/>
                      <a:pt x="9493" y="3060"/>
                      <a:pt x="12342" y="1809"/>
                    </a:cubicBezTo>
                    <a:cubicBezTo>
                      <a:pt x="12342" y="1809"/>
                      <a:pt x="9759" y="1"/>
                      <a:pt x="5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3145350" y="1241450"/>
                <a:ext cx="2938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906" extrusionOk="0">
                    <a:moveTo>
                      <a:pt x="4952" y="0"/>
                    </a:moveTo>
                    <a:cubicBezTo>
                      <a:pt x="1734" y="0"/>
                      <a:pt x="0" y="1139"/>
                      <a:pt x="0" y="1139"/>
                    </a:cubicBezTo>
                    <a:cubicBezTo>
                      <a:pt x="1746" y="2475"/>
                      <a:pt x="3736" y="2906"/>
                      <a:pt x="5576" y="2906"/>
                    </a:cubicBezTo>
                    <a:cubicBezTo>
                      <a:pt x="8912" y="2906"/>
                      <a:pt x="11755" y="1490"/>
                      <a:pt x="11755" y="1490"/>
                    </a:cubicBezTo>
                    <a:cubicBezTo>
                      <a:pt x="9046" y="361"/>
                      <a:pt x="6764" y="0"/>
                      <a:pt x="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3298225" y="1171750"/>
                <a:ext cx="2920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2755" extrusionOk="0">
                    <a:moveTo>
                      <a:pt x="5439" y="1"/>
                    </a:moveTo>
                    <a:cubicBezTo>
                      <a:pt x="3911" y="1"/>
                      <a:pt x="2099" y="254"/>
                      <a:pt x="1" y="945"/>
                    </a:cubicBezTo>
                    <a:cubicBezTo>
                      <a:pt x="1" y="945"/>
                      <a:pt x="2681" y="2754"/>
                      <a:pt x="6789" y="2754"/>
                    </a:cubicBezTo>
                    <a:cubicBezTo>
                      <a:pt x="8257" y="2754"/>
                      <a:pt x="9906" y="2524"/>
                      <a:pt x="11680" y="1897"/>
                    </a:cubicBezTo>
                    <a:cubicBezTo>
                      <a:pt x="11680" y="1897"/>
                      <a:pt x="9623" y="1"/>
                      <a:pt x="5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3050725" y="1125800"/>
                <a:ext cx="495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417" fill="none" extrusionOk="0">
                    <a:moveTo>
                      <a:pt x="1981" y="1"/>
                    </a:moveTo>
                    <a:lnTo>
                      <a:pt x="1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182325" y="1070025"/>
                <a:ext cx="864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17" fill="none" extrusionOk="0">
                    <a:moveTo>
                      <a:pt x="3459" y="1"/>
                    </a:moveTo>
                    <a:lnTo>
                      <a:pt x="0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347100" y="1004250"/>
                <a:ext cx="833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091" fill="none" extrusionOk="0">
                    <a:moveTo>
                      <a:pt x="3334" y="0"/>
                    </a:moveTo>
                    <a:lnTo>
                      <a:pt x="1" y="609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453000" y="1030575"/>
                <a:ext cx="2099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10" fill="none" extrusionOk="0">
                    <a:moveTo>
                      <a:pt x="8396" y="0"/>
                    </a:moveTo>
                    <a:lnTo>
                      <a:pt x="0" y="381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337700" y="1201000"/>
                <a:ext cx="2080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2" fill="none" extrusionOk="0">
                    <a:moveTo>
                      <a:pt x="8321" y="552"/>
                    </a:moveTo>
                    <a:lnTo>
                      <a:pt x="1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182325" y="1270550"/>
                <a:ext cx="1842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301" fill="none" extrusionOk="0">
                    <a:moveTo>
                      <a:pt x="7369" y="301"/>
                    </a:moveTo>
                    <a:lnTo>
                      <a:pt x="0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3021900" y="1355750"/>
                <a:ext cx="21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" fill="none" extrusionOk="0">
                    <a:moveTo>
                      <a:pt x="8623" y="1"/>
                    </a:moveTo>
                    <a:lnTo>
                      <a:pt x="1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6" name="Google Shape;4056;p34"/>
            <p:cNvGrpSpPr/>
            <p:nvPr/>
          </p:nvGrpSpPr>
          <p:grpSpPr>
            <a:xfrm>
              <a:off x="4070675" y="946600"/>
              <a:ext cx="376075" cy="317700"/>
              <a:chOff x="4070675" y="946600"/>
              <a:chExt cx="376075" cy="317700"/>
            </a:xfrm>
          </p:grpSpPr>
          <p:sp>
            <p:nvSpPr>
              <p:cNvPr id="4057" name="Google Shape;4057;p34"/>
              <p:cNvSpPr/>
              <p:nvPr/>
            </p:nvSpPr>
            <p:spPr>
              <a:xfrm>
                <a:off x="4081450" y="946600"/>
                <a:ext cx="268200" cy="2406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9625" fill="none" extrusionOk="0">
                    <a:moveTo>
                      <a:pt x="0" y="1"/>
                    </a:moveTo>
                    <a:cubicBezTo>
                      <a:pt x="0" y="1"/>
                      <a:pt x="8747" y="6843"/>
                      <a:pt x="10727" y="9625"/>
                    </a:cubicBezTo>
                  </a:path>
                </a:pathLst>
              </a:custGeom>
              <a:noFill/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4124050" y="948175"/>
                <a:ext cx="176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209" extrusionOk="0">
                    <a:moveTo>
                      <a:pt x="3051" y="1"/>
                    </a:moveTo>
                    <a:cubicBezTo>
                      <a:pt x="1904" y="1"/>
                      <a:pt x="760" y="312"/>
                      <a:pt x="0" y="1291"/>
                    </a:cubicBezTo>
                    <a:cubicBezTo>
                      <a:pt x="0" y="1291"/>
                      <a:pt x="998" y="2208"/>
                      <a:pt x="2892" y="2208"/>
                    </a:cubicBezTo>
                    <a:cubicBezTo>
                      <a:pt x="3984" y="2208"/>
                      <a:pt x="5374" y="1903"/>
                      <a:pt x="7043" y="940"/>
                    </a:cubicBezTo>
                    <a:cubicBezTo>
                      <a:pt x="7043" y="940"/>
                      <a:pt x="5043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4192350" y="1013700"/>
                <a:ext cx="1547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033" extrusionOk="0">
                    <a:moveTo>
                      <a:pt x="2050" y="1"/>
                    </a:moveTo>
                    <a:cubicBezTo>
                      <a:pt x="1276" y="1"/>
                      <a:pt x="542" y="238"/>
                      <a:pt x="0" y="901"/>
                    </a:cubicBezTo>
                    <a:cubicBezTo>
                      <a:pt x="0" y="901"/>
                      <a:pt x="846" y="2033"/>
                      <a:pt x="3152" y="2033"/>
                    </a:cubicBezTo>
                    <a:cubicBezTo>
                      <a:pt x="3971" y="2033"/>
                      <a:pt x="4975" y="1890"/>
                      <a:pt x="6191" y="1502"/>
                    </a:cubicBezTo>
                    <a:cubicBezTo>
                      <a:pt x="6191" y="1502"/>
                      <a:pt x="3996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4258750" y="1083650"/>
                <a:ext cx="154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1990" extrusionOk="0">
                    <a:moveTo>
                      <a:pt x="2023" y="0"/>
                    </a:moveTo>
                    <a:cubicBezTo>
                      <a:pt x="1387" y="0"/>
                      <a:pt x="706" y="123"/>
                      <a:pt x="1" y="433"/>
                    </a:cubicBezTo>
                    <a:cubicBezTo>
                      <a:pt x="1" y="433"/>
                      <a:pt x="1219" y="1989"/>
                      <a:pt x="4070" y="1989"/>
                    </a:cubicBezTo>
                    <a:cubicBezTo>
                      <a:pt x="4690" y="1989"/>
                      <a:pt x="5388" y="1916"/>
                      <a:pt x="6166" y="1737"/>
                    </a:cubicBezTo>
                    <a:cubicBezTo>
                      <a:pt x="6166" y="1737"/>
                      <a:pt x="4414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4305125" y="1137700"/>
                <a:ext cx="141625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5064" extrusionOk="0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26" y="3986"/>
                      <a:pt x="5665" y="5063"/>
                      <a:pt x="5665" y="5063"/>
                    </a:cubicBezTo>
                    <a:cubicBezTo>
                      <a:pt x="3431" y="25"/>
                      <a:pt x="67" y="1"/>
                      <a:pt x="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4070675" y="965325"/>
                <a:ext cx="119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470" extrusionOk="0">
                    <a:moveTo>
                      <a:pt x="1377" y="1"/>
                    </a:moveTo>
                    <a:cubicBezTo>
                      <a:pt x="1238" y="1"/>
                      <a:pt x="0" y="2751"/>
                      <a:pt x="3965" y="6470"/>
                    </a:cubicBezTo>
                    <a:cubicBezTo>
                      <a:pt x="3965" y="6470"/>
                      <a:pt x="4767" y="2710"/>
                      <a:pt x="1384" y="4"/>
                    </a:cubicBezTo>
                    <a:cubicBezTo>
                      <a:pt x="1382" y="2"/>
                      <a:pt x="1380" y="1"/>
                      <a:pt x="1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4159775" y="1027425"/>
                <a:ext cx="82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42" extrusionOk="0">
                    <a:moveTo>
                      <a:pt x="877" y="1"/>
                    </a:moveTo>
                    <a:lnTo>
                      <a:pt x="877" y="1"/>
                    </a:lnTo>
                    <a:cubicBezTo>
                      <a:pt x="0" y="3409"/>
                      <a:pt x="3308" y="6241"/>
                      <a:pt x="3308" y="6241"/>
                    </a:cubicBezTo>
                    <a:cubicBezTo>
                      <a:pt x="3283" y="1605"/>
                      <a:pt x="877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4238725" y="109072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652" y="0"/>
                    </a:moveTo>
                    <a:cubicBezTo>
                      <a:pt x="652" y="0"/>
                      <a:pt x="0" y="3359"/>
                      <a:pt x="2757" y="6366"/>
                    </a:cubicBezTo>
                    <a:cubicBezTo>
                      <a:pt x="2757" y="6366"/>
                      <a:pt x="3759" y="3559"/>
                      <a:pt x="6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151625" y="971675"/>
                <a:ext cx="952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7" fill="none" extrusionOk="0">
                    <a:moveTo>
                      <a:pt x="381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211775" y="1037450"/>
                <a:ext cx="10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02" fill="none" extrusionOk="0">
                    <a:moveTo>
                      <a:pt x="4111" y="402"/>
                    </a:moveTo>
                    <a:lnTo>
                      <a:pt x="0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286325" y="110762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3936" y="402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325800" y="1156500"/>
                <a:ext cx="977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585" fill="none" extrusionOk="0">
                    <a:moveTo>
                      <a:pt x="3910" y="3585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260650" y="1113275"/>
                <a:ext cx="395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87" fill="none" extrusionOk="0">
                    <a:moveTo>
                      <a:pt x="1579" y="4487"/>
                    </a:moveTo>
                    <a:lnTo>
                      <a:pt x="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189200" y="1046850"/>
                <a:ext cx="3762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3936" fill="none" extrusionOk="0">
                    <a:moveTo>
                      <a:pt x="1505" y="3936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09000" y="981700"/>
                <a:ext cx="482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4537" fill="none" extrusionOk="0">
                    <a:moveTo>
                      <a:pt x="1931" y="4537"/>
                    </a:moveTo>
                    <a:lnTo>
                      <a:pt x="1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2" name="Google Shape;4072;p34"/>
            <p:cNvSpPr/>
            <p:nvPr/>
          </p:nvSpPr>
          <p:spPr>
            <a:xfrm>
              <a:off x="3934825" y="99985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7" y="1"/>
                  </a:moveTo>
                  <a:cubicBezTo>
                    <a:pt x="351" y="1"/>
                    <a:pt x="0" y="352"/>
                    <a:pt x="0" y="778"/>
                  </a:cubicBezTo>
                  <a:cubicBezTo>
                    <a:pt x="0" y="1204"/>
                    <a:pt x="351" y="1555"/>
                    <a:pt x="777" y="1555"/>
                  </a:cubicBezTo>
                  <a:cubicBezTo>
                    <a:pt x="1229" y="1555"/>
                    <a:pt x="1579" y="1204"/>
                    <a:pt x="1579" y="778"/>
                  </a:cubicBezTo>
                  <a:cubicBezTo>
                    <a:pt x="1579" y="352"/>
                    <a:pt x="1229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4"/>
            <p:cNvSpPr/>
            <p:nvPr/>
          </p:nvSpPr>
          <p:spPr>
            <a:xfrm>
              <a:off x="3422300" y="1345100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777" y="1"/>
                  </a:moveTo>
                  <a:cubicBezTo>
                    <a:pt x="351" y="1"/>
                    <a:pt x="0" y="351"/>
                    <a:pt x="0" y="778"/>
                  </a:cubicBezTo>
                  <a:cubicBezTo>
                    <a:pt x="0" y="1204"/>
                    <a:pt x="351" y="1554"/>
                    <a:pt x="777" y="1554"/>
                  </a:cubicBezTo>
                  <a:cubicBezTo>
                    <a:pt x="1203" y="1554"/>
                    <a:pt x="1554" y="1204"/>
                    <a:pt x="1554" y="778"/>
                  </a:cubicBezTo>
                  <a:cubicBezTo>
                    <a:pt x="1554" y="351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4"/>
            <p:cNvSpPr/>
            <p:nvPr/>
          </p:nvSpPr>
          <p:spPr>
            <a:xfrm>
              <a:off x="3620275" y="9265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78" y="1"/>
                  </a:moveTo>
                  <a:cubicBezTo>
                    <a:pt x="352" y="1"/>
                    <a:pt x="1" y="351"/>
                    <a:pt x="1" y="803"/>
                  </a:cubicBezTo>
                  <a:cubicBezTo>
                    <a:pt x="1" y="1229"/>
                    <a:pt x="352" y="1580"/>
                    <a:pt x="778" y="1580"/>
                  </a:cubicBezTo>
                  <a:cubicBezTo>
                    <a:pt x="1229" y="1580"/>
                    <a:pt x="1580" y="1229"/>
                    <a:pt x="1580" y="803"/>
                  </a:cubicBezTo>
                  <a:cubicBezTo>
                    <a:pt x="1580" y="351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5" name="Google Shape;4075;p34"/>
            <p:cNvGrpSpPr/>
            <p:nvPr/>
          </p:nvGrpSpPr>
          <p:grpSpPr>
            <a:xfrm>
              <a:off x="723650" y="1215775"/>
              <a:ext cx="193025" cy="193025"/>
              <a:chOff x="723650" y="1139575"/>
              <a:chExt cx="193025" cy="193025"/>
            </a:xfrm>
          </p:grpSpPr>
          <p:sp>
            <p:nvSpPr>
              <p:cNvPr id="4076" name="Google Shape;4076;p34"/>
              <p:cNvSpPr/>
              <p:nvPr/>
            </p:nvSpPr>
            <p:spPr>
              <a:xfrm>
                <a:off x="819525" y="1147725"/>
                <a:ext cx="438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585" fill="none" extrusionOk="0">
                    <a:moveTo>
                      <a:pt x="0" y="3585"/>
                    </a:moveTo>
                    <a:lnTo>
                      <a:pt x="1078" y="327"/>
                    </a:lnTo>
                    <a:lnTo>
                      <a:pt x="17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837700" y="1139575"/>
                <a:ext cx="8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53" fill="none" extrusionOk="0">
                    <a:moveTo>
                      <a:pt x="351" y="653"/>
                    </a:move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826400" y="1173425"/>
                <a:ext cx="25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8" fill="none" extrusionOk="0">
                    <a:moveTo>
                      <a:pt x="1" y="0"/>
                    </a:moveTo>
                    <a:lnTo>
                      <a:pt x="352" y="677"/>
                    </a:lnTo>
                    <a:lnTo>
                      <a:pt x="1029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815125" y="117780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" y="1"/>
                    </a:moveTo>
                    <a:lnTo>
                      <a:pt x="577" y="1154"/>
                    </a:lnTo>
                    <a:lnTo>
                      <a:pt x="1805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776925" y="1234825"/>
                <a:ext cx="43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585" fill="none" extrusionOk="0">
                    <a:moveTo>
                      <a:pt x="1729" y="1"/>
                    </a:moveTo>
                    <a:lnTo>
                      <a:pt x="677" y="3259"/>
                    </a:lnTo>
                    <a:lnTo>
                      <a:pt x="0" y="358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793825" y="1316275"/>
                <a:ext cx="81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53" fill="none" extrusionOk="0">
                    <a:moveTo>
                      <a:pt x="1" y="1"/>
                    </a:moveTo>
                    <a:lnTo>
                      <a:pt x="327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788200" y="128182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1003" y="677"/>
                    </a:moveTo>
                    <a:lnTo>
                      <a:pt x="677" y="0"/>
                    </a:lnTo>
                    <a:lnTo>
                      <a:pt x="0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780050" y="1265525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1805" y="1153"/>
                    </a:moveTo>
                    <a:lnTo>
                      <a:pt x="1203" y="1"/>
                    </a:lnTo>
                    <a:lnTo>
                      <a:pt x="0" y="6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818900" y="1235450"/>
                <a:ext cx="8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55" fill="none" extrusionOk="0">
                    <a:moveTo>
                      <a:pt x="0" y="1"/>
                    </a:moveTo>
                    <a:lnTo>
                      <a:pt x="3258" y="1078"/>
                    </a:lnTo>
                    <a:lnTo>
                      <a:pt x="3584" y="175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900350" y="1253625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0" y="351"/>
                    </a:moveTo>
                    <a:lnTo>
                      <a:pt x="652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865875" y="1242350"/>
                <a:ext cx="163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28" fill="none" extrusionOk="0">
                    <a:moveTo>
                      <a:pt x="653" y="0"/>
                    </a:moveTo>
                    <a:lnTo>
                      <a:pt x="1" y="351"/>
                    </a:lnTo>
                    <a:lnTo>
                      <a:pt x="352" y="10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849600" y="1231075"/>
                <a:ext cx="288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5" fill="none" extrusionOk="0">
                    <a:moveTo>
                      <a:pt x="1153" y="0"/>
                    </a:moveTo>
                    <a:lnTo>
                      <a:pt x="0" y="602"/>
                    </a:lnTo>
                    <a:lnTo>
                      <a:pt x="627" y="180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731175" y="1192850"/>
                <a:ext cx="902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55" fill="none" extrusionOk="0">
                    <a:moveTo>
                      <a:pt x="3609" y="1755"/>
                    </a:moveTo>
                    <a:lnTo>
                      <a:pt x="351" y="677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723650" y="1209750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652" y="1"/>
                    </a:moveTo>
                    <a:lnTo>
                      <a:pt x="1" y="3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757500" y="1204125"/>
                <a:ext cx="169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29" fill="none" extrusionOk="0">
                    <a:moveTo>
                      <a:pt x="0" y="1028"/>
                    </a:moveTo>
                    <a:lnTo>
                      <a:pt x="677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761875" y="119597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" y="1805"/>
                    </a:moveTo>
                    <a:lnTo>
                      <a:pt x="1153" y="1204"/>
                    </a:lnTo>
                    <a:lnTo>
                      <a:pt x="5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818900" y="1197850"/>
                <a:ext cx="9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55" fill="none" extrusionOk="0">
                    <a:moveTo>
                      <a:pt x="0" y="1555"/>
                    </a:moveTo>
                    <a:lnTo>
                      <a:pt x="3058" y="1"/>
                    </a:lnTo>
                    <a:lnTo>
                      <a:pt x="3785" y="2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895325" y="1180325"/>
                <a:ext cx="567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02" fill="none" extrusionOk="0">
                    <a:moveTo>
                      <a:pt x="1" y="702"/>
                    </a:move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862750" y="1196600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fill="none" extrusionOk="0">
                    <a:moveTo>
                      <a:pt x="251" y="1"/>
                    </a:moveTo>
                    <a:lnTo>
                      <a:pt x="1" y="702"/>
                    </a:lnTo>
                    <a:lnTo>
                      <a:pt x="727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847725" y="1190975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0"/>
                    </a:moveTo>
                    <a:lnTo>
                      <a:pt x="0" y="1253"/>
                    </a:lnTo>
                    <a:lnTo>
                      <a:pt x="1303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726775" y="1235450"/>
                <a:ext cx="946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555" fill="none" extrusionOk="0">
                    <a:moveTo>
                      <a:pt x="3785" y="1"/>
                    </a:moveTo>
                    <a:lnTo>
                      <a:pt x="728" y="1554"/>
                    </a:lnTo>
                    <a:lnTo>
                      <a:pt x="1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739325" y="127430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226" y="0"/>
                    </a:moveTo>
                    <a:lnTo>
                      <a:pt x="0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759375" y="1251750"/>
                <a:ext cx="17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53" fill="none" extrusionOk="0">
                    <a:moveTo>
                      <a:pt x="476" y="953"/>
                    </a:moveTo>
                    <a:lnTo>
                      <a:pt x="702" y="251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760000" y="12398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1654"/>
                    </a:moveTo>
                    <a:lnTo>
                      <a:pt x="1279" y="426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819525" y="12348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0" y="1"/>
                    </a:moveTo>
                    <a:lnTo>
                      <a:pt x="1554" y="3058"/>
                    </a:lnTo>
                    <a:lnTo>
                      <a:pt x="1304" y="378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858375" y="1311275"/>
                <a:ext cx="17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" fill="none" extrusionOk="0">
                    <a:moveTo>
                      <a:pt x="0" y="0"/>
                    </a:moveTo>
                    <a:lnTo>
                      <a:pt x="702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835800" y="1279300"/>
                <a:ext cx="238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03" fill="none" extrusionOk="0">
                    <a:moveTo>
                      <a:pt x="953" y="227"/>
                    </a:moveTo>
                    <a:lnTo>
                      <a:pt x="252" y="1"/>
                    </a:lnTo>
                    <a:lnTo>
                      <a:pt x="1" y="7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823900" y="1264275"/>
                <a:ext cx="407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279" fill="none" extrusionOk="0">
                    <a:moveTo>
                      <a:pt x="1630" y="401"/>
                    </a:moveTo>
                    <a:lnTo>
                      <a:pt x="402" y="0"/>
                    </a:lnTo>
                    <a:lnTo>
                      <a:pt x="1" y="127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781925" y="11427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1554" y="3785"/>
                    </a:moveTo>
                    <a:lnTo>
                      <a:pt x="1" y="727"/>
                    </a:ln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764375" y="1155250"/>
                <a:ext cx="175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7" fill="none" extrusionOk="0">
                    <a:moveTo>
                      <a:pt x="703" y="226"/>
                    </a:move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780675" y="1175300"/>
                <a:ext cx="23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03" fill="none" extrusionOk="0">
                    <a:moveTo>
                      <a:pt x="0" y="477"/>
                    </a:moveTo>
                    <a:lnTo>
                      <a:pt x="702" y="702"/>
                    </a:lnTo>
                    <a:lnTo>
                      <a:pt x="928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775025" y="117592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" y="903"/>
                    </a:moveTo>
                    <a:lnTo>
                      <a:pt x="1229" y="1304"/>
                    </a:lnTo>
                    <a:lnTo>
                      <a:pt x="16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8" name="Google Shape;4108;p34"/>
            <p:cNvGrpSpPr/>
            <p:nvPr/>
          </p:nvGrpSpPr>
          <p:grpSpPr>
            <a:xfrm>
              <a:off x="1173525" y="1097575"/>
              <a:ext cx="632250" cy="288950"/>
              <a:chOff x="1173525" y="1097575"/>
              <a:chExt cx="632250" cy="288950"/>
            </a:xfrm>
          </p:grpSpPr>
          <p:grpSp>
            <p:nvGrpSpPr>
              <p:cNvPr id="4109" name="Google Shape;4109;p34"/>
              <p:cNvGrpSpPr/>
              <p:nvPr/>
            </p:nvGrpSpPr>
            <p:grpSpPr>
              <a:xfrm>
                <a:off x="1173525" y="1097575"/>
                <a:ext cx="632250" cy="288950"/>
                <a:chOff x="2265800" y="1862150"/>
                <a:chExt cx="632250" cy="288950"/>
              </a:xfrm>
            </p:grpSpPr>
            <p:sp>
              <p:nvSpPr>
                <p:cNvPr id="4110" name="Google Shape;4110;p34"/>
                <p:cNvSpPr/>
                <p:nvPr/>
              </p:nvSpPr>
              <p:spPr>
                <a:xfrm>
                  <a:off x="2362925" y="1995650"/>
                  <a:ext cx="53512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4061" fill="none" extrusionOk="0">
                      <a:moveTo>
                        <a:pt x="21404" y="4060"/>
                      </a:moveTo>
                      <a:cubicBezTo>
                        <a:pt x="21404" y="4060"/>
                        <a:pt x="10502" y="0"/>
                        <a:pt x="0" y="1178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2789000" y="1978725"/>
                  <a:ext cx="31975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60" fill="none" extrusionOk="0">
                      <a:moveTo>
                        <a:pt x="401" y="0"/>
                      </a:moveTo>
                      <a:cubicBezTo>
                        <a:pt x="401" y="0"/>
                        <a:pt x="0" y="2281"/>
                        <a:pt x="1278" y="3760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2617950" y="2044525"/>
                  <a:ext cx="9337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2682" fill="none" extrusionOk="0">
                      <a:moveTo>
                        <a:pt x="3734" y="0"/>
                      </a:moveTo>
                      <a:cubicBezTo>
                        <a:pt x="3559" y="25"/>
                        <a:pt x="0" y="2682"/>
                        <a:pt x="0" y="2682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2580975" y="1936750"/>
                  <a:ext cx="56400" cy="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3860" fill="none" extrusionOk="0">
                      <a:moveTo>
                        <a:pt x="2256" y="38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2525200" y="2026350"/>
                  <a:ext cx="62050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605" fill="none" extrusionOk="0">
                      <a:moveTo>
                        <a:pt x="2482" y="25"/>
                      </a:moveTo>
                      <a:cubicBezTo>
                        <a:pt x="2357" y="0"/>
                        <a:pt x="1" y="1604"/>
                        <a:pt x="1" y="1604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2400525" y="1877225"/>
                  <a:ext cx="107150" cy="1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5740" fill="none" extrusionOk="0">
                      <a:moveTo>
                        <a:pt x="4286" y="57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2312175" y="2022575"/>
                  <a:ext cx="14852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" h="2833" fill="none" extrusionOk="0">
                      <a:moveTo>
                        <a:pt x="5940" y="1"/>
                      </a:moveTo>
                      <a:lnTo>
                        <a:pt x="0" y="2833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2772075" y="193400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20" y="0"/>
                      </a:moveTo>
                      <a:cubicBezTo>
                        <a:pt x="664" y="0"/>
                        <a:pt x="253" y="322"/>
                        <a:pt x="126" y="787"/>
                      </a:cubicBezTo>
                      <a:cubicBezTo>
                        <a:pt x="0" y="1338"/>
                        <a:pt x="326" y="1890"/>
                        <a:pt x="878" y="2040"/>
                      </a:cubicBezTo>
                      <a:cubicBezTo>
                        <a:pt x="957" y="2058"/>
                        <a:pt x="1037" y="2067"/>
                        <a:pt x="1115" y="2067"/>
                      </a:cubicBezTo>
                      <a:cubicBezTo>
                        <a:pt x="1580" y="2067"/>
                        <a:pt x="2002" y="1760"/>
                        <a:pt x="2131" y="1288"/>
                      </a:cubicBezTo>
                      <a:cubicBezTo>
                        <a:pt x="2281" y="737"/>
                        <a:pt x="1930" y="185"/>
                        <a:pt x="1379" y="35"/>
                      </a:cubicBezTo>
                      <a:cubicBezTo>
                        <a:pt x="1292" y="11"/>
                        <a:pt x="1205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2483225" y="20501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2" y="1"/>
                      </a:moveTo>
                      <a:cubicBezTo>
                        <a:pt x="677" y="1"/>
                        <a:pt x="255" y="308"/>
                        <a:pt x="126" y="780"/>
                      </a:cubicBezTo>
                      <a:cubicBezTo>
                        <a:pt x="1" y="1331"/>
                        <a:pt x="326" y="1907"/>
                        <a:pt x="878" y="2033"/>
                      </a:cubicBezTo>
                      <a:cubicBezTo>
                        <a:pt x="965" y="2056"/>
                        <a:pt x="1051" y="2068"/>
                        <a:pt x="1137" y="2068"/>
                      </a:cubicBezTo>
                      <a:cubicBezTo>
                        <a:pt x="1593" y="2068"/>
                        <a:pt x="2004" y="1745"/>
                        <a:pt x="2131" y="1281"/>
                      </a:cubicBezTo>
                      <a:cubicBezTo>
                        <a:pt x="2281" y="729"/>
                        <a:pt x="1930" y="178"/>
                        <a:pt x="1379" y="28"/>
                      </a:cubicBezTo>
                      <a:cubicBezTo>
                        <a:pt x="1300" y="10"/>
                        <a:pt x="1220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2324075" y="1991850"/>
                  <a:ext cx="5705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9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26" y="1907"/>
                        <a:pt x="878" y="2032"/>
                      </a:cubicBezTo>
                      <a:cubicBezTo>
                        <a:pt x="969" y="2057"/>
                        <a:pt x="1061" y="2069"/>
                        <a:pt x="1151" y="2069"/>
                      </a:cubicBezTo>
                      <a:cubicBezTo>
                        <a:pt x="1608" y="2069"/>
                        <a:pt x="2030" y="1765"/>
                        <a:pt x="2156" y="1305"/>
                      </a:cubicBezTo>
                      <a:cubicBezTo>
                        <a:pt x="2281" y="754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2265800" y="2074925"/>
                  <a:ext cx="57050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54" extrusionOk="0">
                      <a:moveTo>
                        <a:pt x="1108" y="1"/>
                      </a:moveTo>
                      <a:cubicBezTo>
                        <a:pt x="657" y="1"/>
                        <a:pt x="252" y="304"/>
                        <a:pt x="126" y="764"/>
                      </a:cubicBezTo>
                      <a:cubicBezTo>
                        <a:pt x="1" y="1315"/>
                        <a:pt x="327" y="1892"/>
                        <a:pt x="878" y="2017"/>
                      </a:cubicBezTo>
                      <a:cubicBezTo>
                        <a:pt x="969" y="2042"/>
                        <a:pt x="1061" y="2054"/>
                        <a:pt x="1151" y="2054"/>
                      </a:cubicBezTo>
                      <a:cubicBezTo>
                        <a:pt x="1607" y="2054"/>
                        <a:pt x="2026" y="1751"/>
                        <a:pt x="2131" y="1290"/>
                      </a:cubicBezTo>
                      <a:cubicBezTo>
                        <a:pt x="2281" y="739"/>
                        <a:pt x="1931" y="162"/>
                        <a:pt x="1379" y="37"/>
                      </a:cubicBezTo>
                      <a:cubicBezTo>
                        <a:pt x="1288" y="12"/>
                        <a:pt x="1197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2383600" y="186215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51" y="1881"/>
                        <a:pt x="903" y="2032"/>
                      </a:cubicBezTo>
                      <a:cubicBezTo>
                        <a:pt x="990" y="2056"/>
                        <a:pt x="1076" y="2067"/>
                        <a:pt x="1162" y="2067"/>
                      </a:cubicBezTo>
                      <a:cubicBezTo>
                        <a:pt x="1618" y="2067"/>
                        <a:pt x="2029" y="1745"/>
                        <a:pt x="2156" y="1280"/>
                      </a:cubicBezTo>
                      <a:cubicBezTo>
                        <a:pt x="2281" y="729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2571575" y="20994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5" y="1"/>
                      </a:moveTo>
                      <a:cubicBezTo>
                        <a:pt x="689" y="1"/>
                        <a:pt x="277" y="323"/>
                        <a:pt x="151" y="788"/>
                      </a:cubicBezTo>
                      <a:cubicBezTo>
                        <a:pt x="0" y="1339"/>
                        <a:pt x="351" y="1890"/>
                        <a:pt x="903" y="2041"/>
                      </a:cubicBezTo>
                      <a:cubicBezTo>
                        <a:pt x="982" y="2059"/>
                        <a:pt x="1062" y="2067"/>
                        <a:pt x="1140" y="2067"/>
                      </a:cubicBezTo>
                      <a:cubicBezTo>
                        <a:pt x="1605" y="2067"/>
                        <a:pt x="2027" y="1761"/>
                        <a:pt x="2156" y="1289"/>
                      </a:cubicBezTo>
                      <a:cubicBezTo>
                        <a:pt x="2281" y="737"/>
                        <a:pt x="1955" y="161"/>
                        <a:pt x="1404" y="36"/>
                      </a:cubicBezTo>
                      <a:cubicBezTo>
                        <a:pt x="1317" y="12"/>
                        <a:pt x="1230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3" name="Google Shape;4123;p34"/>
              <p:cNvSpPr/>
              <p:nvPr/>
            </p:nvSpPr>
            <p:spPr>
              <a:xfrm>
                <a:off x="1456125" y="1132025"/>
                <a:ext cx="570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68" extrusionOk="0">
                    <a:moveTo>
                      <a:pt x="1166" y="1"/>
                    </a:moveTo>
                    <a:cubicBezTo>
                      <a:pt x="702" y="1"/>
                      <a:pt x="279" y="307"/>
                      <a:pt x="150" y="779"/>
                    </a:cubicBezTo>
                    <a:cubicBezTo>
                      <a:pt x="0" y="1331"/>
                      <a:pt x="351" y="1882"/>
                      <a:pt x="902" y="2032"/>
                    </a:cubicBezTo>
                    <a:cubicBezTo>
                      <a:pt x="989" y="2056"/>
                      <a:pt x="1076" y="2067"/>
                      <a:pt x="1161" y="2067"/>
                    </a:cubicBezTo>
                    <a:cubicBezTo>
                      <a:pt x="1617" y="2067"/>
                      <a:pt x="2029" y="1745"/>
                      <a:pt x="2155" y="1280"/>
                    </a:cubicBezTo>
                    <a:cubicBezTo>
                      <a:pt x="2281" y="729"/>
                      <a:pt x="1955" y="178"/>
                      <a:pt x="1404" y="27"/>
                    </a:cubicBezTo>
                    <a:cubicBezTo>
                      <a:pt x="1324" y="9"/>
                      <a:pt x="1245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4" name="Google Shape;4124;p34"/>
            <p:cNvGrpSpPr/>
            <p:nvPr/>
          </p:nvGrpSpPr>
          <p:grpSpPr>
            <a:xfrm>
              <a:off x="1664750" y="985450"/>
              <a:ext cx="762575" cy="433575"/>
              <a:chOff x="1664750" y="985450"/>
              <a:chExt cx="762575" cy="433575"/>
            </a:xfrm>
          </p:grpSpPr>
          <p:sp>
            <p:nvSpPr>
              <p:cNvPr id="4125" name="Google Shape;4125;p34"/>
              <p:cNvSpPr/>
              <p:nvPr/>
            </p:nvSpPr>
            <p:spPr>
              <a:xfrm>
                <a:off x="1855875" y="112892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22857" y="10653"/>
                    </a:moveTo>
                    <a:cubicBezTo>
                      <a:pt x="22857" y="10653"/>
                      <a:pt x="5840" y="1254"/>
                      <a:pt x="0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4"/>
              <p:cNvSpPr/>
              <p:nvPr/>
            </p:nvSpPr>
            <p:spPr>
              <a:xfrm>
                <a:off x="2209250" y="1060650"/>
                <a:ext cx="20617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11554" extrusionOk="0">
                    <a:moveTo>
                      <a:pt x="1103" y="0"/>
                    </a:moveTo>
                    <a:cubicBezTo>
                      <a:pt x="1" y="9173"/>
                      <a:pt x="5364" y="11554"/>
                      <a:pt x="5364" y="11554"/>
                    </a:cubicBezTo>
                    <a:cubicBezTo>
                      <a:pt x="8246" y="6391"/>
                      <a:pt x="1104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075800" y="1039325"/>
                <a:ext cx="19175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9575" extrusionOk="0">
                    <a:moveTo>
                      <a:pt x="0" y="1"/>
                    </a:moveTo>
                    <a:cubicBezTo>
                      <a:pt x="827" y="8497"/>
                      <a:pt x="5238" y="9575"/>
                      <a:pt x="5238" y="9575"/>
                    </a:cubicBezTo>
                    <a:cubicBezTo>
                      <a:pt x="7669" y="488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1908500" y="98545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0" y="1"/>
                    </a:moveTo>
                    <a:cubicBezTo>
                      <a:pt x="1404" y="7720"/>
                      <a:pt x="6341" y="9023"/>
                      <a:pt x="6341" y="9023"/>
                    </a:cubicBezTo>
                    <a:cubicBezTo>
                      <a:pt x="6416" y="260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1664750" y="1024925"/>
                <a:ext cx="30080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60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4135" y="6038"/>
                      <a:pt x="9624" y="6038"/>
                    </a:cubicBezTo>
                    <a:cubicBezTo>
                      <a:pt x="10402" y="6038"/>
                      <a:pt x="11207" y="5916"/>
                      <a:pt x="12031" y="5640"/>
                    </a:cubicBezTo>
                    <a:cubicBezTo>
                      <a:pt x="12031" y="5640"/>
                      <a:pt x="9750" y="15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2075800" y="1331850"/>
                <a:ext cx="3083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3487" extrusionOk="0">
                    <a:moveTo>
                      <a:pt x="6351" y="1"/>
                    </a:moveTo>
                    <a:cubicBezTo>
                      <a:pt x="2583" y="1"/>
                      <a:pt x="0" y="1809"/>
                      <a:pt x="0" y="1809"/>
                    </a:cubicBezTo>
                    <a:cubicBezTo>
                      <a:pt x="2849" y="3060"/>
                      <a:pt x="5149" y="3487"/>
                      <a:pt x="6952" y="3487"/>
                    </a:cubicBezTo>
                    <a:cubicBezTo>
                      <a:pt x="10747" y="3487"/>
                      <a:pt x="12334" y="1593"/>
                      <a:pt x="12181" y="1508"/>
                    </a:cubicBezTo>
                    <a:cubicBezTo>
                      <a:pt x="10077" y="385"/>
                      <a:pt x="8088" y="1"/>
                      <a:pt x="6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1934825" y="1261500"/>
                <a:ext cx="2932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2906" extrusionOk="0">
                    <a:moveTo>
                      <a:pt x="6796" y="0"/>
                    </a:moveTo>
                    <a:cubicBezTo>
                      <a:pt x="4988" y="0"/>
                      <a:pt x="2709" y="361"/>
                      <a:pt x="0" y="1490"/>
                    </a:cubicBezTo>
                    <a:cubicBezTo>
                      <a:pt x="0" y="1490"/>
                      <a:pt x="2843" y="2906"/>
                      <a:pt x="6172" y="2906"/>
                    </a:cubicBezTo>
                    <a:cubicBezTo>
                      <a:pt x="8008" y="2906"/>
                      <a:pt x="9992" y="2475"/>
                      <a:pt x="11729" y="1139"/>
                    </a:cubicBezTo>
                    <a:cubicBezTo>
                      <a:pt x="11729" y="1139"/>
                      <a:pt x="10006" y="0"/>
                      <a:pt x="6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1783175" y="1191575"/>
                <a:ext cx="292650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2760" extrusionOk="0">
                    <a:moveTo>
                      <a:pt x="6295" y="0"/>
                    </a:moveTo>
                    <a:cubicBezTo>
                      <a:pt x="2082" y="0"/>
                      <a:pt x="1" y="1906"/>
                      <a:pt x="1" y="1906"/>
                    </a:cubicBezTo>
                    <a:cubicBezTo>
                      <a:pt x="1772" y="2529"/>
                      <a:pt x="3417" y="2759"/>
                      <a:pt x="4882" y="2759"/>
                    </a:cubicBezTo>
                    <a:cubicBezTo>
                      <a:pt x="9014" y="2759"/>
                      <a:pt x="11705" y="929"/>
                      <a:pt x="11705" y="929"/>
                    </a:cubicBezTo>
                    <a:cubicBezTo>
                      <a:pt x="9621" y="249"/>
                      <a:pt x="7819" y="0"/>
                      <a:pt x="6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2273150" y="1145850"/>
                <a:ext cx="50150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417" fill="none" extrusionOk="0">
                    <a:moveTo>
                      <a:pt x="1" y="1"/>
                    </a:moveTo>
                    <a:lnTo>
                      <a:pt x="2006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2105250" y="1089450"/>
                <a:ext cx="858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317" fill="none" extrusionOk="0">
                    <a:moveTo>
                      <a:pt x="0" y="1"/>
                    </a:moveTo>
                    <a:lnTo>
                      <a:pt x="3434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1942950" y="1024300"/>
                <a:ext cx="84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6066" fill="none" extrusionOk="0">
                    <a:moveTo>
                      <a:pt x="1" y="0"/>
                    </a:moveTo>
                    <a:lnTo>
                      <a:pt x="3359" y="606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1711125" y="1049975"/>
                <a:ext cx="2099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36" fill="none" extrusionOk="0">
                    <a:moveTo>
                      <a:pt x="1" y="1"/>
                    </a:moveTo>
                    <a:lnTo>
                      <a:pt x="8397" y="383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1828300" y="1221050"/>
                <a:ext cx="207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27" fill="none" extrusionOk="0">
                    <a:moveTo>
                      <a:pt x="0" y="526"/>
                    </a:moveTo>
                    <a:lnTo>
                      <a:pt x="8296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2006875" y="1290600"/>
                <a:ext cx="1842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276" fill="none" extrusionOk="0">
                    <a:moveTo>
                      <a:pt x="0" y="276"/>
                    </a:moveTo>
                    <a:lnTo>
                      <a:pt x="7369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2136575" y="1375175"/>
                <a:ext cx="21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" fill="none" extrusionOk="0">
                    <a:moveTo>
                      <a:pt x="0" y="1"/>
                    </a:moveTo>
                    <a:lnTo>
                      <a:pt x="8597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34"/>
            <p:cNvGrpSpPr/>
            <p:nvPr/>
          </p:nvGrpSpPr>
          <p:grpSpPr>
            <a:xfrm>
              <a:off x="927300" y="966025"/>
              <a:ext cx="375875" cy="318325"/>
              <a:chOff x="927300" y="966025"/>
              <a:chExt cx="375875" cy="318325"/>
            </a:xfrm>
          </p:grpSpPr>
          <p:sp>
            <p:nvSpPr>
              <p:cNvPr id="4141" name="Google Shape;4141;p34"/>
              <p:cNvSpPr/>
              <p:nvPr/>
            </p:nvSpPr>
            <p:spPr>
              <a:xfrm>
                <a:off x="1024400" y="966025"/>
                <a:ext cx="267575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650" fill="none" extrusionOk="0">
                    <a:moveTo>
                      <a:pt x="10703" y="1"/>
                    </a:moveTo>
                    <a:cubicBezTo>
                      <a:pt x="10703" y="1"/>
                      <a:pt x="1956" y="6843"/>
                      <a:pt x="1" y="9650"/>
                    </a:cubicBezTo>
                  </a:path>
                </a:pathLst>
              </a:custGeom>
              <a:solidFill>
                <a:schemeClr val="accent1"/>
              </a:solidFill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1073900" y="968225"/>
                <a:ext cx="1754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2209" extrusionOk="0">
                    <a:moveTo>
                      <a:pt x="3987" y="1"/>
                    </a:moveTo>
                    <a:cubicBezTo>
                      <a:pt x="2001" y="1"/>
                      <a:pt x="1" y="940"/>
                      <a:pt x="1" y="940"/>
                    </a:cubicBezTo>
                    <a:cubicBezTo>
                      <a:pt x="1670" y="1903"/>
                      <a:pt x="3057" y="2208"/>
                      <a:pt x="4145" y="2208"/>
                    </a:cubicBezTo>
                    <a:cubicBezTo>
                      <a:pt x="6031" y="2208"/>
                      <a:pt x="7018" y="1291"/>
                      <a:pt x="7018" y="1291"/>
                    </a:cubicBezTo>
                    <a:cubicBezTo>
                      <a:pt x="6268" y="312"/>
                      <a:pt x="5130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1026275" y="1033750"/>
                <a:ext cx="1554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2023" extrusionOk="0">
                    <a:moveTo>
                      <a:pt x="4162" y="1"/>
                    </a:moveTo>
                    <a:cubicBezTo>
                      <a:pt x="2208" y="1"/>
                      <a:pt x="1" y="1502"/>
                      <a:pt x="1" y="1502"/>
                    </a:cubicBezTo>
                    <a:cubicBezTo>
                      <a:pt x="1219" y="1882"/>
                      <a:pt x="2225" y="2022"/>
                      <a:pt x="3046" y="2022"/>
                    </a:cubicBezTo>
                    <a:cubicBezTo>
                      <a:pt x="5369" y="2022"/>
                      <a:pt x="6217" y="901"/>
                      <a:pt x="6217" y="901"/>
                    </a:cubicBezTo>
                    <a:cubicBezTo>
                      <a:pt x="5675" y="238"/>
                      <a:pt x="4939" y="1"/>
                      <a:pt x="4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960500" y="1103700"/>
                <a:ext cx="1541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990" extrusionOk="0">
                    <a:moveTo>
                      <a:pt x="4144" y="0"/>
                    </a:moveTo>
                    <a:cubicBezTo>
                      <a:pt x="1752" y="0"/>
                      <a:pt x="0" y="1737"/>
                      <a:pt x="0" y="1737"/>
                    </a:cubicBezTo>
                    <a:cubicBezTo>
                      <a:pt x="784" y="1916"/>
                      <a:pt x="1484" y="1989"/>
                      <a:pt x="2105" y="1989"/>
                    </a:cubicBezTo>
                    <a:cubicBezTo>
                      <a:pt x="4965" y="1989"/>
                      <a:pt x="6166" y="433"/>
                      <a:pt x="6166" y="433"/>
                    </a:cubicBezTo>
                    <a:cubicBezTo>
                      <a:pt x="5461" y="123"/>
                      <a:pt x="4780" y="0"/>
                      <a:pt x="4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927300" y="1157750"/>
                <a:ext cx="14100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064" extrusionOk="0">
                    <a:moveTo>
                      <a:pt x="5635" y="1"/>
                    </a:moveTo>
                    <a:cubicBezTo>
                      <a:pt x="5509" y="1"/>
                      <a:pt x="2212" y="49"/>
                      <a:pt x="0" y="5063"/>
                    </a:cubicBezTo>
                    <a:cubicBezTo>
                      <a:pt x="0" y="5063"/>
                      <a:pt x="5338" y="3986"/>
                      <a:pt x="5639" y="1"/>
                    </a:cubicBezTo>
                    <a:cubicBezTo>
                      <a:pt x="5639" y="1"/>
                      <a:pt x="5638" y="1"/>
                      <a:pt x="5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1184175" y="984775"/>
                <a:ext cx="1190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494" extrusionOk="0">
                    <a:moveTo>
                      <a:pt x="3365" y="1"/>
                    </a:moveTo>
                    <a:cubicBezTo>
                      <a:pt x="3363" y="1"/>
                      <a:pt x="3361" y="1"/>
                      <a:pt x="3359" y="2"/>
                    </a:cubicBezTo>
                    <a:cubicBezTo>
                      <a:pt x="1" y="2734"/>
                      <a:pt x="778" y="6494"/>
                      <a:pt x="778" y="6494"/>
                    </a:cubicBezTo>
                    <a:cubicBezTo>
                      <a:pt x="4760" y="2759"/>
                      <a:pt x="3519" y="1"/>
                      <a:pt x="3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1130925" y="1047475"/>
                <a:ext cx="833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242" extrusionOk="0">
                    <a:moveTo>
                      <a:pt x="2457" y="1"/>
                    </a:moveTo>
                    <a:cubicBezTo>
                      <a:pt x="2456" y="1"/>
                      <a:pt x="51" y="1580"/>
                      <a:pt x="0" y="6241"/>
                    </a:cubicBezTo>
                    <a:cubicBezTo>
                      <a:pt x="0" y="6241"/>
                      <a:pt x="3334" y="3409"/>
                      <a:pt x="2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1041325" y="111077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3108" y="0"/>
                    </a:moveTo>
                    <a:lnTo>
                      <a:pt x="3108" y="0"/>
                    </a:lnTo>
                    <a:cubicBezTo>
                      <a:pt x="1" y="3534"/>
                      <a:pt x="1003" y="6366"/>
                      <a:pt x="1003" y="6366"/>
                    </a:cubicBezTo>
                    <a:cubicBezTo>
                      <a:pt x="3760" y="3334"/>
                      <a:pt x="3108" y="0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1126550" y="991100"/>
                <a:ext cx="9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02" fill="none" extrusionOk="0">
                    <a:moveTo>
                      <a:pt x="0" y="0"/>
                    </a:moveTo>
                    <a:lnTo>
                      <a:pt x="3835" y="40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1059500" y="1057500"/>
                <a:ext cx="102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77" fill="none" extrusionOk="0">
                    <a:moveTo>
                      <a:pt x="0" y="377"/>
                    </a:moveTo>
                    <a:lnTo>
                      <a:pt x="4086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988700" y="112767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0" y="402"/>
                    </a:moveTo>
                    <a:lnTo>
                      <a:pt x="393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950475" y="1176550"/>
                <a:ext cx="9715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560" fill="none" extrusionOk="0">
                    <a:moveTo>
                      <a:pt x="0" y="3560"/>
                    </a:moveTo>
                    <a:lnTo>
                      <a:pt x="388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1073900" y="1132700"/>
                <a:ext cx="388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87" fill="none" extrusionOk="0">
                    <a:moveTo>
                      <a:pt x="1" y="4487"/>
                    </a:moveTo>
                    <a:lnTo>
                      <a:pt x="1555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1147225" y="1066900"/>
                <a:ext cx="369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936" fill="none" extrusionOk="0">
                    <a:moveTo>
                      <a:pt x="0" y="3936"/>
                    </a:moveTo>
                    <a:lnTo>
                      <a:pt x="1479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1216775" y="1001750"/>
                <a:ext cx="482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512" fill="none" extrusionOk="0">
                    <a:moveTo>
                      <a:pt x="0" y="4511"/>
                    </a:moveTo>
                    <a:lnTo>
                      <a:pt x="193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6" name="Google Shape;4156;p34"/>
            <p:cNvSpPr/>
            <p:nvPr/>
          </p:nvSpPr>
          <p:spPr>
            <a:xfrm>
              <a:off x="1399725" y="10192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777" y="1580"/>
                  </a:cubicBezTo>
                  <a:cubicBezTo>
                    <a:pt x="1203" y="1580"/>
                    <a:pt x="1554" y="1229"/>
                    <a:pt x="1554" y="803"/>
                  </a:cubicBezTo>
                  <a:cubicBezTo>
                    <a:pt x="1554" y="352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1912250" y="13645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3" y="1"/>
                  </a:moveTo>
                  <a:cubicBezTo>
                    <a:pt x="352" y="1"/>
                    <a:pt x="1" y="351"/>
                    <a:pt x="1" y="777"/>
                  </a:cubicBezTo>
                  <a:cubicBezTo>
                    <a:pt x="1" y="1229"/>
                    <a:pt x="352" y="1579"/>
                    <a:pt x="803" y="1579"/>
                  </a:cubicBezTo>
                  <a:cubicBezTo>
                    <a:pt x="1229" y="1579"/>
                    <a:pt x="1580" y="1229"/>
                    <a:pt x="1580" y="777"/>
                  </a:cubicBezTo>
                  <a:cubicBezTo>
                    <a:pt x="1580" y="351"/>
                    <a:pt x="1229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1714250" y="94660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8" y="1"/>
                  </a:moveTo>
                  <a:cubicBezTo>
                    <a:pt x="352" y="1"/>
                    <a:pt x="1" y="352"/>
                    <a:pt x="1" y="778"/>
                  </a:cubicBezTo>
                  <a:cubicBezTo>
                    <a:pt x="1" y="1204"/>
                    <a:pt x="352" y="1555"/>
                    <a:pt x="778" y="1555"/>
                  </a:cubicBezTo>
                  <a:cubicBezTo>
                    <a:pt x="1229" y="1555"/>
                    <a:pt x="1580" y="1204"/>
                    <a:pt x="1580" y="778"/>
                  </a:cubicBezTo>
                  <a:cubicBezTo>
                    <a:pt x="1580" y="352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9" name="Google Shape;4159;p34"/>
          <p:cNvGrpSpPr/>
          <p:nvPr/>
        </p:nvGrpSpPr>
        <p:grpSpPr>
          <a:xfrm>
            <a:off x="4147144" y="3771550"/>
            <a:ext cx="790125" cy="1035375"/>
            <a:chOff x="3481350" y="3771550"/>
            <a:chExt cx="790125" cy="1035375"/>
          </a:xfrm>
        </p:grpSpPr>
        <p:sp>
          <p:nvSpPr>
            <p:cNvPr id="4160" name="Google Shape;4160;p34"/>
            <p:cNvSpPr/>
            <p:nvPr/>
          </p:nvSpPr>
          <p:spPr>
            <a:xfrm>
              <a:off x="3481350" y="4098325"/>
              <a:ext cx="790125" cy="707650"/>
            </a:xfrm>
            <a:custGeom>
              <a:avLst/>
              <a:gdLst/>
              <a:ahLst/>
              <a:cxnLst/>
              <a:rect l="l" t="t" r="r" b="b"/>
              <a:pathLst>
                <a:path w="31605" h="28306" extrusionOk="0">
                  <a:moveTo>
                    <a:pt x="12197" y="1"/>
                  </a:moveTo>
                  <a:cubicBezTo>
                    <a:pt x="6017" y="1"/>
                    <a:pt x="653" y="88"/>
                    <a:pt x="402" y="330"/>
                  </a:cubicBezTo>
                  <a:cubicBezTo>
                    <a:pt x="1" y="756"/>
                    <a:pt x="2081" y="27623"/>
                    <a:pt x="2507" y="28049"/>
                  </a:cubicBezTo>
                  <a:cubicBezTo>
                    <a:pt x="2689" y="28232"/>
                    <a:pt x="8005" y="28305"/>
                    <a:pt x="13784" y="28305"/>
                  </a:cubicBezTo>
                  <a:cubicBezTo>
                    <a:pt x="20711" y="28305"/>
                    <a:pt x="28303" y="28199"/>
                    <a:pt x="28522" y="28049"/>
                  </a:cubicBezTo>
                  <a:cubicBezTo>
                    <a:pt x="28948" y="27773"/>
                    <a:pt x="31605" y="605"/>
                    <a:pt x="31179" y="330"/>
                  </a:cubicBezTo>
                  <a:cubicBezTo>
                    <a:pt x="30931" y="169"/>
                    <a:pt x="20777" y="1"/>
                    <a:pt x="1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870450" y="4099200"/>
              <a:ext cx="11925" cy="707725"/>
            </a:xfrm>
            <a:custGeom>
              <a:avLst/>
              <a:gdLst/>
              <a:ahLst/>
              <a:cxnLst/>
              <a:rect l="l" t="t" r="r" b="b"/>
              <a:pathLst>
                <a:path w="477" h="28309" extrusionOk="0">
                  <a:moveTo>
                    <a:pt x="301" y="0"/>
                  </a:moveTo>
                  <a:cubicBezTo>
                    <a:pt x="214" y="0"/>
                    <a:pt x="126" y="57"/>
                    <a:pt x="126" y="169"/>
                  </a:cubicBezTo>
                  <a:cubicBezTo>
                    <a:pt x="101" y="8340"/>
                    <a:pt x="51" y="16535"/>
                    <a:pt x="1" y="24731"/>
                  </a:cubicBezTo>
                  <a:cubicBezTo>
                    <a:pt x="1" y="25859"/>
                    <a:pt x="1" y="27012"/>
                    <a:pt x="1" y="28139"/>
                  </a:cubicBezTo>
                  <a:cubicBezTo>
                    <a:pt x="1" y="28252"/>
                    <a:pt x="82" y="28309"/>
                    <a:pt x="163" y="28309"/>
                  </a:cubicBezTo>
                  <a:cubicBezTo>
                    <a:pt x="245" y="28309"/>
                    <a:pt x="326" y="28252"/>
                    <a:pt x="326" y="28139"/>
                  </a:cubicBezTo>
                  <a:cubicBezTo>
                    <a:pt x="377" y="19969"/>
                    <a:pt x="402" y="11773"/>
                    <a:pt x="452" y="3578"/>
                  </a:cubicBezTo>
                  <a:cubicBezTo>
                    <a:pt x="452" y="2450"/>
                    <a:pt x="452" y="1297"/>
                    <a:pt x="477" y="169"/>
                  </a:cubicBezTo>
                  <a:cubicBezTo>
                    <a:pt x="477" y="57"/>
                    <a:pt x="38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508925" y="4441775"/>
              <a:ext cx="727475" cy="11925"/>
            </a:xfrm>
            <a:custGeom>
              <a:avLst/>
              <a:gdLst/>
              <a:ahLst/>
              <a:cxnLst/>
              <a:rect l="l" t="t" r="r" b="b"/>
              <a:pathLst>
                <a:path w="29099" h="477" extrusionOk="0">
                  <a:moveTo>
                    <a:pt x="201" y="0"/>
                  </a:moveTo>
                  <a:cubicBezTo>
                    <a:pt x="0" y="0"/>
                    <a:pt x="0" y="326"/>
                    <a:pt x="201" y="351"/>
                  </a:cubicBezTo>
                  <a:cubicBezTo>
                    <a:pt x="3434" y="351"/>
                    <a:pt x="6642" y="376"/>
                    <a:pt x="9875" y="376"/>
                  </a:cubicBezTo>
                  <a:lnTo>
                    <a:pt x="25314" y="451"/>
                  </a:lnTo>
                  <a:lnTo>
                    <a:pt x="28898" y="476"/>
                  </a:lnTo>
                  <a:cubicBezTo>
                    <a:pt x="29098" y="476"/>
                    <a:pt x="29098" y="151"/>
                    <a:pt x="28898" y="151"/>
                  </a:cubicBezTo>
                  <a:cubicBezTo>
                    <a:pt x="25665" y="126"/>
                    <a:pt x="22457" y="126"/>
                    <a:pt x="19223" y="101"/>
                  </a:cubicBezTo>
                  <a:cubicBezTo>
                    <a:pt x="14086" y="75"/>
                    <a:pt x="8948" y="50"/>
                    <a:pt x="3785" y="25"/>
                  </a:cubicBezTo>
                  <a:cubicBezTo>
                    <a:pt x="2607" y="25"/>
                    <a:pt x="1404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822200" y="3771550"/>
              <a:ext cx="103425" cy="334500"/>
            </a:xfrm>
            <a:custGeom>
              <a:avLst/>
              <a:gdLst/>
              <a:ahLst/>
              <a:cxnLst/>
              <a:rect l="l" t="t" r="r" b="b"/>
              <a:pathLst>
                <a:path w="4137" h="13380" extrusionOk="0">
                  <a:moveTo>
                    <a:pt x="2084" y="0"/>
                  </a:moveTo>
                  <a:cubicBezTo>
                    <a:pt x="1688" y="0"/>
                    <a:pt x="1285" y="218"/>
                    <a:pt x="978" y="719"/>
                  </a:cubicBezTo>
                  <a:cubicBezTo>
                    <a:pt x="1" y="2348"/>
                    <a:pt x="452" y="4904"/>
                    <a:pt x="677" y="6684"/>
                  </a:cubicBezTo>
                  <a:cubicBezTo>
                    <a:pt x="928" y="8789"/>
                    <a:pt x="1304" y="10970"/>
                    <a:pt x="1931" y="13000"/>
                  </a:cubicBezTo>
                  <a:cubicBezTo>
                    <a:pt x="1959" y="13076"/>
                    <a:pt x="2025" y="13109"/>
                    <a:pt x="2090" y="13109"/>
                  </a:cubicBezTo>
                  <a:cubicBezTo>
                    <a:pt x="2196" y="13109"/>
                    <a:pt x="2303" y="13023"/>
                    <a:pt x="2256" y="12899"/>
                  </a:cubicBezTo>
                  <a:cubicBezTo>
                    <a:pt x="1805" y="11446"/>
                    <a:pt x="1504" y="9892"/>
                    <a:pt x="1254" y="8388"/>
                  </a:cubicBezTo>
                  <a:cubicBezTo>
                    <a:pt x="903" y="6333"/>
                    <a:pt x="527" y="4052"/>
                    <a:pt x="903" y="1972"/>
                  </a:cubicBezTo>
                  <a:cubicBezTo>
                    <a:pt x="1028" y="1345"/>
                    <a:pt x="1254" y="518"/>
                    <a:pt x="1956" y="343"/>
                  </a:cubicBezTo>
                  <a:cubicBezTo>
                    <a:pt x="2036" y="324"/>
                    <a:pt x="2111" y="316"/>
                    <a:pt x="2181" y="316"/>
                  </a:cubicBezTo>
                  <a:cubicBezTo>
                    <a:pt x="2775" y="316"/>
                    <a:pt x="3049" y="933"/>
                    <a:pt x="3184" y="1471"/>
                  </a:cubicBezTo>
                  <a:cubicBezTo>
                    <a:pt x="3710" y="3401"/>
                    <a:pt x="3409" y="5681"/>
                    <a:pt x="3159" y="7636"/>
                  </a:cubicBezTo>
                  <a:cubicBezTo>
                    <a:pt x="2958" y="9491"/>
                    <a:pt x="2682" y="11371"/>
                    <a:pt x="2256" y="13175"/>
                  </a:cubicBezTo>
                  <a:cubicBezTo>
                    <a:pt x="2226" y="13295"/>
                    <a:pt x="2331" y="13379"/>
                    <a:pt x="2430" y="13379"/>
                  </a:cubicBezTo>
                  <a:cubicBezTo>
                    <a:pt x="2497" y="13379"/>
                    <a:pt x="2562" y="13341"/>
                    <a:pt x="2582" y="13250"/>
                  </a:cubicBezTo>
                  <a:cubicBezTo>
                    <a:pt x="3008" y="11496"/>
                    <a:pt x="3259" y="9691"/>
                    <a:pt x="3484" y="7887"/>
                  </a:cubicBezTo>
                  <a:cubicBezTo>
                    <a:pt x="3735" y="5782"/>
                    <a:pt x="4136" y="3250"/>
                    <a:pt x="3459" y="1170"/>
                  </a:cubicBezTo>
                  <a:cubicBezTo>
                    <a:pt x="3222" y="458"/>
                    <a:pt x="2660" y="0"/>
                    <a:pt x="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883475" y="3815050"/>
              <a:ext cx="187550" cy="288375"/>
            </a:xfrm>
            <a:custGeom>
              <a:avLst/>
              <a:gdLst/>
              <a:ahLst/>
              <a:cxnLst/>
              <a:rect l="l" t="t" r="r" b="b"/>
              <a:pathLst>
                <a:path w="7502" h="11535" extrusionOk="0">
                  <a:moveTo>
                    <a:pt x="6270" y="323"/>
                  </a:moveTo>
                  <a:cubicBezTo>
                    <a:pt x="6312" y="323"/>
                    <a:pt x="6354" y="326"/>
                    <a:pt x="6397" y="332"/>
                  </a:cubicBezTo>
                  <a:cubicBezTo>
                    <a:pt x="7149" y="433"/>
                    <a:pt x="7074" y="1235"/>
                    <a:pt x="6898" y="1786"/>
                  </a:cubicBezTo>
                  <a:cubicBezTo>
                    <a:pt x="6347" y="3641"/>
                    <a:pt x="4993" y="5370"/>
                    <a:pt x="3840" y="6874"/>
                  </a:cubicBezTo>
                  <a:cubicBezTo>
                    <a:pt x="2761" y="8313"/>
                    <a:pt x="1613" y="9729"/>
                    <a:pt x="418" y="11056"/>
                  </a:cubicBezTo>
                  <a:lnTo>
                    <a:pt x="418" y="11056"/>
                  </a:lnTo>
                  <a:cubicBezTo>
                    <a:pt x="790" y="9690"/>
                    <a:pt x="1302" y="8348"/>
                    <a:pt x="1835" y="7049"/>
                  </a:cubicBezTo>
                  <a:cubicBezTo>
                    <a:pt x="2587" y="5119"/>
                    <a:pt x="3414" y="3064"/>
                    <a:pt x="4743" y="1435"/>
                  </a:cubicBezTo>
                  <a:cubicBezTo>
                    <a:pt x="5095" y="989"/>
                    <a:pt x="5645" y="323"/>
                    <a:pt x="6270" y="323"/>
                  </a:cubicBezTo>
                  <a:close/>
                  <a:moveTo>
                    <a:pt x="6286" y="0"/>
                  </a:moveTo>
                  <a:cubicBezTo>
                    <a:pt x="6045" y="0"/>
                    <a:pt x="5777" y="79"/>
                    <a:pt x="5495" y="257"/>
                  </a:cubicBezTo>
                  <a:cubicBezTo>
                    <a:pt x="4768" y="683"/>
                    <a:pt x="4267" y="1435"/>
                    <a:pt x="3840" y="2137"/>
                  </a:cubicBezTo>
                  <a:cubicBezTo>
                    <a:pt x="3189" y="3139"/>
                    <a:pt x="2663" y="4242"/>
                    <a:pt x="2186" y="5345"/>
                  </a:cubicBezTo>
                  <a:cubicBezTo>
                    <a:pt x="1334" y="7250"/>
                    <a:pt x="507" y="9280"/>
                    <a:pt x="31" y="11310"/>
                  </a:cubicBezTo>
                  <a:cubicBezTo>
                    <a:pt x="1" y="11430"/>
                    <a:pt x="96" y="11514"/>
                    <a:pt x="189" y="11514"/>
                  </a:cubicBezTo>
                  <a:cubicBezTo>
                    <a:pt x="218" y="11514"/>
                    <a:pt x="247" y="11505"/>
                    <a:pt x="271" y="11487"/>
                  </a:cubicBezTo>
                  <a:lnTo>
                    <a:pt x="271" y="11487"/>
                  </a:lnTo>
                  <a:cubicBezTo>
                    <a:pt x="303" y="11516"/>
                    <a:pt x="342" y="11535"/>
                    <a:pt x="382" y="11535"/>
                  </a:cubicBezTo>
                  <a:cubicBezTo>
                    <a:pt x="418" y="11535"/>
                    <a:pt x="453" y="11520"/>
                    <a:pt x="482" y="11485"/>
                  </a:cubicBezTo>
                  <a:cubicBezTo>
                    <a:pt x="1685" y="10157"/>
                    <a:pt x="2838" y="8753"/>
                    <a:pt x="3916" y="7325"/>
                  </a:cubicBezTo>
                  <a:cubicBezTo>
                    <a:pt x="5169" y="5671"/>
                    <a:pt x="6798" y="3741"/>
                    <a:pt x="7274" y="1661"/>
                  </a:cubicBezTo>
                  <a:cubicBezTo>
                    <a:pt x="7501" y="752"/>
                    <a:pt x="7028" y="0"/>
                    <a:pt x="6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881075" y="3988625"/>
              <a:ext cx="256325" cy="116100"/>
            </a:xfrm>
            <a:custGeom>
              <a:avLst/>
              <a:gdLst/>
              <a:ahLst/>
              <a:cxnLst/>
              <a:rect l="l" t="t" r="r" b="b"/>
              <a:pathLst>
                <a:path w="10253" h="4644" extrusionOk="0">
                  <a:moveTo>
                    <a:pt x="8791" y="341"/>
                  </a:moveTo>
                  <a:cubicBezTo>
                    <a:pt x="9099" y="341"/>
                    <a:pt x="9396" y="414"/>
                    <a:pt x="9576" y="658"/>
                  </a:cubicBezTo>
                  <a:cubicBezTo>
                    <a:pt x="9901" y="1159"/>
                    <a:pt x="9300" y="1585"/>
                    <a:pt x="8949" y="1810"/>
                  </a:cubicBezTo>
                  <a:cubicBezTo>
                    <a:pt x="7596" y="2637"/>
                    <a:pt x="5916" y="3038"/>
                    <a:pt x="4413" y="3439"/>
                  </a:cubicBezTo>
                  <a:cubicBezTo>
                    <a:pt x="3171" y="3738"/>
                    <a:pt x="1909" y="4016"/>
                    <a:pt x="665" y="4253"/>
                  </a:cubicBezTo>
                  <a:lnTo>
                    <a:pt x="665" y="4253"/>
                  </a:lnTo>
                  <a:cubicBezTo>
                    <a:pt x="1537" y="3606"/>
                    <a:pt x="2496" y="3049"/>
                    <a:pt x="3435" y="2512"/>
                  </a:cubicBezTo>
                  <a:cubicBezTo>
                    <a:pt x="4839" y="1685"/>
                    <a:pt x="6368" y="833"/>
                    <a:pt x="7972" y="457"/>
                  </a:cubicBezTo>
                  <a:cubicBezTo>
                    <a:pt x="8192" y="408"/>
                    <a:pt x="8497" y="341"/>
                    <a:pt x="8791" y="341"/>
                  </a:cubicBezTo>
                  <a:close/>
                  <a:moveTo>
                    <a:pt x="8627" y="0"/>
                  </a:moveTo>
                  <a:cubicBezTo>
                    <a:pt x="7218" y="0"/>
                    <a:pt x="5623" y="945"/>
                    <a:pt x="4463" y="1560"/>
                  </a:cubicBezTo>
                  <a:cubicBezTo>
                    <a:pt x="2984" y="2337"/>
                    <a:pt x="1455" y="3214"/>
                    <a:pt x="127" y="4241"/>
                  </a:cubicBezTo>
                  <a:cubicBezTo>
                    <a:pt x="1" y="4350"/>
                    <a:pt x="95" y="4497"/>
                    <a:pt x="214" y="4524"/>
                  </a:cubicBezTo>
                  <a:lnTo>
                    <a:pt x="214" y="4524"/>
                  </a:lnTo>
                  <a:cubicBezTo>
                    <a:pt x="241" y="4589"/>
                    <a:pt x="302" y="4644"/>
                    <a:pt x="381" y="4644"/>
                  </a:cubicBezTo>
                  <a:cubicBezTo>
                    <a:pt x="388" y="4644"/>
                    <a:pt x="395" y="4643"/>
                    <a:pt x="403" y="4642"/>
                  </a:cubicBezTo>
                  <a:cubicBezTo>
                    <a:pt x="1856" y="4392"/>
                    <a:pt x="3310" y="4066"/>
                    <a:pt x="4739" y="3690"/>
                  </a:cubicBezTo>
                  <a:cubicBezTo>
                    <a:pt x="6292" y="3289"/>
                    <a:pt x="8247" y="2888"/>
                    <a:pt x="9500" y="1810"/>
                  </a:cubicBezTo>
                  <a:cubicBezTo>
                    <a:pt x="10252" y="1184"/>
                    <a:pt x="10077" y="181"/>
                    <a:pt x="9049" y="31"/>
                  </a:cubicBezTo>
                  <a:cubicBezTo>
                    <a:pt x="8911" y="10"/>
                    <a:pt x="8770" y="0"/>
                    <a:pt x="8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93075" y="3816175"/>
              <a:ext cx="185050" cy="287250"/>
            </a:xfrm>
            <a:custGeom>
              <a:avLst/>
              <a:gdLst/>
              <a:ahLst/>
              <a:cxnLst/>
              <a:rect l="l" t="t" r="r" b="b"/>
              <a:pathLst>
                <a:path w="7402" h="11490" extrusionOk="0">
                  <a:moveTo>
                    <a:pt x="1059" y="267"/>
                  </a:moveTo>
                  <a:cubicBezTo>
                    <a:pt x="1497" y="267"/>
                    <a:pt x="1969" y="643"/>
                    <a:pt x="2258" y="914"/>
                  </a:cubicBezTo>
                  <a:cubicBezTo>
                    <a:pt x="3662" y="2342"/>
                    <a:pt x="4489" y="4423"/>
                    <a:pt x="5241" y="6227"/>
                  </a:cubicBezTo>
                  <a:cubicBezTo>
                    <a:pt x="5875" y="7776"/>
                    <a:pt x="6530" y="9391"/>
                    <a:pt x="6961" y="11010"/>
                  </a:cubicBezTo>
                  <a:lnTo>
                    <a:pt x="6961" y="11010"/>
                  </a:lnTo>
                  <a:cubicBezTo>
                    <a:pt x="5989" y="9914"/>
                    <a:pt x="5041" y="8795"/>
                    <a:pt x="4138" y="7631"/>
                  </a:cubicBezTo>
                  <a:cubicBezTo>
                    <a:pt x="2885" y="6002"/>
                    <a:pt x="1532" y="4272"/>
                    <a:pt x="705" y="2368"/>
                  </a:cubicBezTo>
                  <a:cubicBezTo>
                    <a:pt x="504" y="1866"/>
                    <a:pt x="78" y="939"/>
                    <a:pt x="579" y="463"/>
                  </a:cubicBezTo>
                  <a:cubicBezTo>
                    <a:pt x="726" y="323"/>
                    <a:pt x="890" y="267"/>
                    <a:pt x="1059" y="267"/>
                  </a:cubicBezTo>
                  <a:close/>
                  <a:moveTo>
                    <a:pt x="1009" y="1"/>
                  </a:moveTo>
                  <a:cubicBezTo>
                    <a:pt x="458" y="1"/>
                    <a:pt x="0" y="315"/>
                    <a:pt x="28" y="1114"/>
                  </a:cubicBezTo>
                  <a:cubicBezTo>
                    <a:pt x="53" y="1916"/>
                    <a:pt x="479" y="2718"/>
                    <a:pt x="855" y="3395"/>
                  </a:cubicBezTo>
                  <a:cubicBezTo>
                    <a:pt x="1431" y="4473"/>
                    <a:pt x="2133" y="5475"/>
                    <a:pt x="2835" y="6453"/>
                  </a:cubicBezTo>
                  <a:cubicBezTo>
                    <a:pt x="4113" y="8182"/>
                    <a:pt x="5466" y="9836"/>
                    <a:pt x="6895" y="11440"/>
                  </a:cubicBezTo>
                  <a:cubicBezTo>
                    <a:pt x="6930" y="11475"/>
                    <a:pt x="6968" y="11490"/>
                    <a:pt x="7005" y="11490"/>
                  </a:cubicBezTo>
                  <a:cubicBezTo>
                    <a:pt x="7045" y="11490"/>
                    <a:pt x="7083" y="11472"/>
                    <a:pt x="7113" y="11445"/>
                  </a:cubicBezTo>
                  <a:lnTo>
                    <a:pt x="7113" y="11445"/>
                  </a:lnTo>
                  <a:cubicBezTo>
                    <a:pt x="7138" y="11461"/>
                    <a:pt x="7167" y="11469"/>
                    <a:pt x="7197" y="11469"/>
                  </a:cubicBezTo>
                  <a:cubicBezTo>
                    <a:pt x="7297" y="11469"/>
                    <a:pt x="7401" y="11385"/>
                    <a:pt x="7371" y="11265"/>
                  </a:cubicBezTo>
                  <a:cubicBezTo>
                    <a:pt x="6945" y="9510"/>
                    <a:pt x="6243" y="7781"/>
                    <a:pt x="5567" y="6127"/>
                  </a:cubicBezTo>
                  <a:cubicBezTo>
                    <a:pt x="4765" y="4222"/>
                    <a:pt x="3888" y="1941"/>
                    <a:pt x="2334" y="538"/>
                  </a:cubicBezTo>
                  <a:cubicBezTo>
                    <a:pt x="1973" y="211"/>
                    <a:pt x="1460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19150" y="3989325"/>
              <a:ext cx="260725" cy="115400"/>
            </a:xfrm>
            <a:custGeom>
              <a:avLst/>
              <a:gdLst/>
              <a:ahLst/>
              <a:cxnLst/>
              <a:rect l="l" t="t" r="r" b="b"/>
              <a:pathLst>
                <a:path w="10429" h="4616" extrusionOk="0">
                  <a:moveTo>
                    <a:pt x="1741" y="324"/>
                  </a:moveTo>
                  <a:cubicBezTo>
                    <a:pt x="1800" y="324"/>
                    <a:pt x="1856" y="326"/>
                    <a:pt x="1907" y="329"/>
                  </a:cubicBezTo>
                  <a:cubicBezTo>
                    <a:pt x="3486" y="479"/>
                    <a:pt x="5065" y="1406"/>
                    <a:pt x="6393" y="2133"/>
                  </a:cubicBezTo>
                  <a:cubicBezTo>
                    <a:pt x="7535" y="2772"/>
                    <a:pt x="8717" y="3432"/>
                    <a:pt x="9771" y="4226"/>
                  </a:cubicBezTo>
                  <a:lnTo>
                    <a:pt x="9771" y="4226"/>
                  </a:lnTo>
                  <a:cubicBezTo>
                    <a:pt x="7138" y="3766"/>
                    <a:pt x="4306" y="3232"/>
                    <a:pt x="1932" y="2033"/>
                  </a:cubicBezTo>
                  <a:cubicBezTo>
                    <a:pt x="1556" y="1833"/>
                    <a:pt x="779" y="1482"/>
                    <a:pt x="754" y="955"/>
                  </a:cubicBezTo>
                  <a:cubicBezTo>
                    <a:pt x="732" y="426"/>
                    <a:pt x="1311" y="324"/>
                    <a:pt x="1741" y="324"/>
                  </a:cubicBezTo>
                  <a:close/>
                  <a:moveTo>
                    <a:pt x="1717" y="0"/>
                  </a:moveTo>
                  <a:cubicBezTo>
                    <a:pt x="889" y="0"/>
                    <a:pt x="1" y="660"/>
                    <a:pt x="654" y="1507"/>
                  </a:cubicBezTo>
                  <a:cubicBezTo>
                    <a:pt x="1030" y="2008"/>
                    <a:pt x="1707" y="2309"/>
                    <a:pt x="2258" y="2534"/>
                  </a:cubicBezTo>
                  <a:cubicBezTo>
                    <a:pt x="3135" y="2910"/>
                    <a:pt x="4037" y="3211"/>
                    <a:pt x="4940" y="3462"/>
                  </a:cubicBezTo>
                  <a:cubicBezTo>
                    <a:pt x="6619" y="3938"/>
                    <a:pt x="8323" y="4314"/>
                    <a:pt x="10028" y="4614"/>
                  </a:cubicBezTo>
                  <a:cubicBezTo>
                    <a:pt x="10036" y="4615"/>
                    <a:pt x="10044" y="4616"/>
                    <a:pt x="10052" y="4616"/>
                  </a:cubicBezTo>
                  <a:cubicBezTo>
                    <a:pt x="10140" y="4616"/>
                    <a:pt x="10202" y="4561"/>
                    <a:pt x="10229" y="4496"/>
                  </a:cubicBezTo>
                  <a:lnTo>
                    <a:pt x="10229" y="4496"/>
                  </a:lnTo>
                  <a:cubicBezTo>
                    <a:pt x="10349" y="4468"/>
                    <a:pt x="10429" y="4321"/>
                    <a:pt x="10303" y="4213"/>
                  </a:cubicBezTo>
                  <a:cubicBezTo>
                    <a:pt x="9175" y="3336"/>
                    <a:pt x="7897" y="2609"/>
                    <a:pt x="6644" y="1908"/>
                  </a:cubicBezTo>
                  <a:cubicBezTo>
                    <a:pt x="5215" y="1106"/>
                    <a:pt x="3486" y="78"/>
                    <a:pt x="1807" y="3"/>
                  </a:cubicBezTo>
                  <a:cubicBezTo>
                    <a:pt x="1777" y="1"/>
                    <a:pt x="1747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4030850" y="431895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53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3575325" y="4191775"/>
              <a:ext cx="41400" cy="42000"/>
            </a:xfrm>
            <a:custGeom>
              <a:avLst/>
              <a:gdLst/>
              <a:ahLst/>
              <a:cxnLst/>
              <a:rect l="l" t="t" r="r" b="b"/>
              <a:pathLst>
                <a:path w="1656" h="1680" extrusionOk="0">
                  <a:moveTo>
                    <a:pt x="828" y="0"/>
                  </a:moveTo>
                  <a:cubicBezTo>
                    <a:pt x="352" y="0"/>
                    <a:pt x="1" y="376"/>
                    <a:pt x="1" y="852"/>
                  </a:cubicBezTo>
                  <a:cubicBezTo>
                    <a:pt x="1" y="1303"/>
                    <a:pt x="352" y="1679"/>
                    <a:pt x="828" y="1679"/>
                  </a:cubicBezTo>
                  <a:cubicBezTo>
                    <a:pt x="1279" y="1679"/>
                    <a:pt x="1655" y="1303"/>
                    <a:pt x="1655" y="852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4148025" y="4197400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6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27" y="427"/>
                    <a:pt x="527" y="276"/>
                  </a:cubicBezTo>
                  <a:cubicBezTo>
                    <a:pt x="527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984475" y="4213075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201" y="0"/>
                    <a:pt x="1" y="226"/>
                    <a:pt x="1" y="477"/>
                  </a:cubicBezTo>
                  <a:cubicBezTo>
                    <a:pt x="1" y="752"/>
                    <a:pt x="201" y="953"/>
                    <a:pt x="477" y="953"/>
                  </a:cubicBezTo>
                  <a:cubicBezTo>
                    <a:pt x="728" y="953"/>
                    <a:pt x="953" y="752"/>
                    <a:pt x="953" y="477"/>
                  </a:cubicBezTo>
                  <a:cubicBezTo>
                    <a:pt x="953" y="226"/>
                    <a:pt x="728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616075" y="4617225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72" y="1"/>
                  </a:moveTo>
                  <a:cubicBezTo>
                    <a:pt x="840" y="1"/>
                    <a:pt x="705" y="32"/>
                    <a:pt x="577" y="100"/>
                  </a:cubicBezTo>
                  <a:cubicBezTo>
                    <a:pt x="176" y="301"/>
                    <a:pt x="0" y="802"/>
                    <a:pt x="226" y="1228"/>
                  </a:cubicBezTo>
                  <a:cubicBezTo>
                    <a:pt x="366" y="1508"/>
                    <a:pt x="653" y="1678"/>
                    <a:pt x="958" y="1678"/>
                  </a:cubicBezTo>
                  <a:cubicBezTo>
                    <a:pt x="1090" y="1678"/>
                    <a:pt x="1225" y="1647"/>
                    <a:pt x="1353" y="1579"/>
                  </a:cubicBezTo>
                  <a:cubicBezTo>
                    <a:pt x="1754" y="1378"/>
                    <a:pt x="1930" y="877"/>
                    <a:pt x="1704" y="451"/>
                  </a:cubicBezTo>
                  <a:cubicBezTo>
                    <a:pt x="1564" y="171"/>
                    <a:pt x="1277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4109175" y="4551350"/>
              <a:ext cx="42000" cy="36500"/>
            </a:xfrm>
            <a:custGeom>
              <a:avLst/>
              <a:gdLst/>
              <a:ahLst/>
              <a:cxnLst/>
              <a:rect l="l" t="t" r="r" b="b"/>
              <a:pathLst>
                <a:path w="1680" h="1460" extrusionOk="0">
                  <a:moveTo>
                    <a:pt x="845" y="0"/>
                  </a:moveTo>
                  <a:cubicBezTo>
                    <a:pt x="731" y="0"/>
                    <a:pt x="614" y="26"/>
                    <a:pt x="502" y="78"/>
                  </a:cubicBezTo>
                  <a:cubicBezTo>
                    <a:pt x="151" y="279"/>
                    <a:pt x="0" y="705"/>
                    <a:pt x="201" y="1056"/>
                  </a:cubicBezTo>
                  <a:cubicBezTo>
                    <a:pt x="324" y="1319"/>
                    <a:pt x="582" y="1460"/>
                    <a:pt x="847" y="1460"/>
                  </a:cubicBezTo>
                  <a:cubicBezTo>
                    <a:pt x="960" y="1460"/>
                    <a:pt x="1073" y="1434"/>
                    <a:pt x="1178" y="1382"/>
                  </a:cubicBezTo>
                  <a:cubicBezTo>
                    <a:pt x="1529" y="1206"/>
                    <a:pt x="1680" y="755"/>
                    <a:pt x="1504" y="404"/>
                  </a:cubicBezTo>
                  <a:cubicBezTo>
                    <a:pt x="1364" y="141"/>
                    <a:pt x="1112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763925" y="4710950"/>
              <a:ext cx="15075" cy="13675"/>
            </a:xfrm>
            <a:custGeom>
              <a:avLst/>
              <a:gdLst/>
              <a:ahLst/>
              <a:cxnLst/>
              <a:rect l="l" t="t" r="r" b="b"/>
              <a:pathLst>
                <a:path w="603" h="547" extrusionOk="0">
                  <a:moveTo>
                    <a:pt x="303" y="1"/>
                  </a:moveTo>
                  <a:cubicBezTo>
                    <a:pt x="259" y="1"/>
                    <a:pt x="215" y="12"/>
                    <a:pt x="176" y="35"/>
                  </a:cubicBezTo>
                  <a:cubicBezTo>
                    <a:pt x="51" y="111"/>
                    <a:pt x="1" y="261"/>
                    <a:pt x="51" y="386"/>
                  </a:cubicBezTo>
                  <a:cubicBezTo>
                    <a:pt x="103" y="490"/>
                    <a:pt x="203" y="546"/>
                    <a:pt x="301" y="546"/>
                  </a:cubicBezTo>
                  <a:cubicBezTo>
                    <a:pt x="345" y="546"/>
                    <a:pt x="388" y="535"/>
                    <a:pt x="427" y="512"/>
                  </a:cubicBezTo>
                  <a:cubicBezTo>
                    <a:pt x="552" y="436"/>
                    <a:pt x="602" y="286"/>
                    <a:pt x="552" y="161"/>
                  </a:cubicBezTo>
                  <a:cubicBezTo>
                    <a:pt x="500" y="57"/>
                    <a:pt x="401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4120450" y="4731750"/>
              <a:ext cx="15700" cy="13550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299" y="0"/>
                  </a:moveTo>
                  <a:cubicBezTo>
                    <a:pt x="259" y="0"/>
                    <a:pt x="217" y="10"/>
                    <a:pt x="176" y="30"/>
                  </a:cubicBezTo>
                  <a:cubicBezTo>
                    <a:pt x="51" y="106"/>
                    <a:pt x="1" y="256"/>
                    <a:pt x="76" y="406"/>
                  </a:cubicBezTo>
                  <a:cubicBezTo>
                    <a:pt x="110" y="491"/>
                    <a:pt x="202" y="542"/>
                    <a:pt x="297" y="542"/>
                  </a:cubicBezTo>
                  <a:cubicBezTo>
                    <a:pt x="341" y="542"/>
                    <a:pt x="387" y="531"/>
                    <a:pt x="427" y="507"/>
                  </a:cubicBezTo>
                  <a:cubicBezTo>
                    <a:pt x="577" y="456"/>
                    <a:pt x="627" y="281"/>
                    <a:pt x="552" y="156"/>
                  </a:cubicBezTo>
                  <a:cubicBezTo>
                    <a:pt x="498" y="65"/>
                    <a:pt x="40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962550" y="4522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6"/>
                  </a:cubicBezTo>
                  <a:cubicBezTo>
                    <a:pt x="51" y="86"/>
                    <a:pt x="1" y="261"/>
                    <a:pt x="51" y="386"/>
                  </a:cubicBezTo>
                  <a:cubicBezTo>
                    <a:pt x="105" y="477"/>
                    <a:pt x="213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7"/>
                    <a:pt x="602" y="286"/>
                    <a:pt x="552" y="136"/>
                  </a:cubicBezTo>
                  <a:cubicBezTo>
                    <a:pt x="501" y="51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3622325" y="4371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5"/>
                  </a:cubicBezTo>
                  <a:cubicBezTo>
                    <a:pt x="51" y="85"/>
                    <a:pt x="1" y="261"/>
                    <a:pt x="51" y="386"/>
                  </a:cubicBezTo>
                  <a:cubicBezTo>
                    <a:pt x="105" y="477"/>
                    <a:pt x="212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6"/>
                    <a:pt x="602" y="261"/>
                    <a:pt x="552" y="136"/>
                  </a:cubicBezTo>
                  <a:cubicBezTo>
                    <a:pt x="501" y="50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786500" y="4522475"/>
              <a:ext cx="27575" cy="24075"/>
            </a:xfrm>
            <a:custGeom>
              <a:avLst/>
              <a:gdLst/>
              <a:ahLst/>
              <a:cxnLst/>
              <a:rect l="l" t="t" r="r" b="b"/>
              <a:pathLst>
                <a:path w="1103" h="963" extrusionOk="0">
                  <a:moveTo>
                    <a:pt x="552" y="1"/>
                  </a:moveTo>
                  <a:cubicBezTo>
                    <a:pt x="477" y="1"/>
                    <a:pt x="401" y="18"/>
                    <a:pt x="326" y="56"/>
                  </a:cubicBezTo>
                  <a:cubicBezTo>
                    <a:pt x="100" y="181"/>
                    <a:pt x="0" y="457"/>
                    <a:pt x="125" y="707"/>
                  </a:cubicBezTo>
                  <a:cubicBezTo>
                    <a:pt x="214" y="866"/>
                    <a:pt x="388" y="962"/>
                    <a:pt x="562" y="962"/>
                  </a:cubicBezTo>
                  <a:cubicBezTo>
                    <a:pt x="636" y="962"/>
                    <a:pt x="710" y="945"/>
                    <a:pt x="777" y="908"/>
                  </a:cubicBezTo>
                  <a:cubicBezTo>
                    <a:pt x="1003" y="782"/>
                    <a:pt x="1103" y="482"/>
                    <a:pt x="978" y="256"/>
                  </a:cubicBezTo>
                  <a:cubicBezTo>
                    <a:pt x="890" y="98"/>
                    <a:pt x="727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3958175" y="4667225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52" y="0"/>
                  </a:moveTo>
                  <a:cubicBezTo>
                    <a:pt x="477" y="0"/>
                    <a:pt x="401" y="18"/>
                    <a:pt x="326" y="55"/>
                  </a:cubicBezTo>
                  <a:cubicBezTo>
                    <a:pt x="101" y="180"/>
                    <a:pt x="0" y="456"/>
                    <a:pt x="126" y="707"/>
                  </a:cubicBezTo>
                  <a:cubicBezTo>
                    <a:pt x="214" y="865"/>
                    <a:pt x="376" y="962"/>
                    <a:pt x="552" y="962"/>
                  </a:cubicBezTo>
                  <a:cubicBezTo>
                    <a:pt x="626" y="962"/>
                    <a:pt x="703" y="944"/>
                    <a:pt x="777" y="907"/>
                  </a:cubicBezTo>
                  <a:cubicBezTo>
                    <a:pt x="1003" y="782"/>
                    <a:pt x="1103" y="506"/>
                    <a:pt x="978" y="256"/>
                  </a:cubicBezTo>
                  <a:cubicBezTo>
                    <a:pt x="890" y="97"/>
                    <a:pt x="728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752650" y="4193825"/>
              <a:ext cx="27600" cy="24100"/>
            </a:xfrm>
            <a:custGeom>
              <a:avLst/>
              <a:gdLst/>
              <a:ahLst/>
              <a:cxnLst/>
              <a:rect l="l" t="t" r="r" b="b"/>
              <a:pathLst>
                <a:path w="1104" h="964" extrusionOk="0">
                  <a:moveTo>
                    <a:pt x="543" y="1"/>
                  </a:moveTo>
                  <a:cubicBezTo>
                    <a:pt x="472" y="1"/>
                    <a:pt x="398" y="15"/>
                    <a:pt x="327" y="44"/>
                  </a:cubicBezTo>
                  <a:cubicBezTo>
                    <a:pt x="101" y="169"/>
                    <a:pt x="1" y="470"/>
                    <a:pt x="126" y="695"/>
                  </a:cubicBezTo>
                  <a:cubicBezTo>
                    <a:pt x="216" y="874"/>
                    <a:pt x="382" y="964"/>
                    <a:pt x="561" y="964"/>
                  </a:cubicBezTo>
                  <a:cubicBezTo>
                    <a:pt x="632" y="964"/>
                    <a:pt x="706" y="949"/>
                    <a:pt x="778" y="921"/>
                  </a:cubicBezTo>
                  <a:cubicBezTo>
                    <a:pt x="1003" y="795"/>
                    <a:pt x="1104" y="495"/>
                    <a:pt x="978" y="269"/>
                  </a:cubicBezTo>
                  <a:cubicBezTo>
                    <a:pt x="889" y="90"/>
                    <a:pt x="722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747650" y="4353950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41" y="0"/>
                  </a:moveTo>
                  <a:cubicBezTo>
                    <a:pt x="467" y="0"/>
                    <a:pt x="393" y="17"/>
                    <a:pt x="326" y="55"/>
                  </a:cubicBezTo>
                  <a:cubicBezTo>
                    <a:pt x="101" y="180"/>
                    <a:pt x="0" y="456"/>
                    <a:pt x="126" y="706"/>
                  </a:cubicBezTo>
                  <a:cubicBezTo>
                    <a:pt x="214" y="865"/>
                    <a:pt x="376" y="961"/>
                    <a:pt x="552" y="961"/>
                  </a:cubicBezTo>
                  <a:cubicBezTo>
                    <a:pt x="626" y="961"/>
                    <a:pt x="703" y="944"/>
                    <a:pt x="777" y="907"/>
                  </a:cubicBezTo>
                  <a:cubicBezTo>
                    <a:pt x="1003" y="781"/>
                    <a:pt x="1103" y="506"/>
                    <a:pt x="978" y="255"/>
                  </a:cubicBezTo>
                  <a:cubicBezTo>
                    <a:pt x="890" y="97"/>
                    <a:pt x="71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34"/>
          <p:cNvGrpSpPr/>
          <p:nvPr/>
        </p:nvGrpSpPr>
        <p:grpSpPr>
          <a:xfrm>
            <a:off x="3355543" y="4126981"/>
            <a:ext cx="942616" cy="679951"/>
            <a:chOff x="2593725" y="4201825"/>
            <a:chExt cx="838850" cy="605100"/>
          </a:xfrm>
        </p:grpSpPr>
        <p:sp>
          <p:nvSpPr>
            <p:cNvPr id="4183" name="Google Shape;4183;p34"/>
            <p:cNvSpPr/>
            <p:nvPr/>
          </p:nvSpPr>
          <p:spPr>
            <a:xfrm>
              <a:off x="2908150" y="4271025"/>
              <a:ext cx="110150" cy="232325"/>
            </a:xfrm>
            <a:custGeom>
              <a:avLst/>
              <a:gdLst/>
              <a:ahLst/>
              <a:cxnLst/>
              <a:rect l="l" t="t" r="r" b="b"/>
              <a:pathLst>
                <a:path w="4406" h="9293" extrusionOk="0">
                  <a:moveTo>
                    <a:pt x="1735" y="391"/>
                  </a:moveTo>
                  <a:cubicBezTo>
                    <a:pt x="1804" y="391"/>
                    <a:pt x="1872" y="391"/>
                    <a:pt x="1941" y="436"/>
                  </a:cubicBezTo>
                  <a:cubicBezTo>
                    <a:pt x="3242" y="984"/>
                    <a:pt x="3812" y="5891"/>
                    <a:pt x="3972" y="8288"/>
                  </a:cubicBezTo>
                  <a:cubicBezTo>
                    <a:pt x="3013" y="7261"/>
                    <a:pt x="388" y="4225"/>
                    <a:pt x="457" y="2080"/>
                  </a:cubicBezTo>
                  <a:cubicBezTo>
                    <a:pt x="480" y="1509"/>
                    <a:pt x="685" y="1052"/>
                    <a:pt x="1096" y="687"/>
                  </a:cubicBezTo>
                  <a:cubicBezTo>
                    <a:pt x="1324" y="482"/>
                    <a:pt x="1530" y="391"/>
                    <a:pt x="1735" y="391"/>
                  </a:cubicBezTo>
                  <a:close/>
                  <a:moveTo>
                    <a:pt x="1746" y="1"/>
                  </a:moveTo>
                  <a:cubicBezTo>
                    <a:pt x="1458" y="1"/>
                    <a:pt x="1157" y="133"/>
                    <a:pt x="868" y="391"/>
                  </a:cubicBezTo>
                  <a:cubicBezTo>
                    <a:pt x="366" y="824"/>
                    <a:pt x="115" y="1395"/>
                    <a:pt x="92" y="2080"/>
                  </a:cubicBezTo>
                  <a:cubicBezTo>
                    <a:pt x="0" y="4864"/>
                    <a:pt x="3904" y="8767"/>
                    <a:pt x="4063" y="8927"/>
                  </a:cubicBezTo>
                  <a:lnTo>
                    <a:pt x="4406" y="9292"/>
                  </a:lnTo>
                  <a:lnTo>
                    <a:pt x="4383" y="8790"/>
                  </a:lnTo>
                  <a:cubicBezTo>
                    <a:pt x="4360" y="7991"/>
                    <a:pt x="3949" y="870"/>
                    <a:pt x="2100" y="71"/>
                  </a:cubicBezTo>
                  <a:cubicBezTo>
                    <a:pt x="1986" y="24"/>
                    <a:pt x="186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006875" y="4271075"/>
              <a:ext cx="135250" cy="220850"/>
            </a:xfrm>
            <a:custGeom>
              <a:avLst/>
              <a:gdLst/>
              <a:ahLst/>
              <a:cxnLst/>
              <a:rect l="l" t="t" r="r" b="b"/>
              <a:pathLst>
                <a:path w="5410" h="8834" extrusionOk="0">
                  <a:moveTo>
                    <a:pt x="3561" y="389"/>
                  </a:moveTo>
                  <a:cubicBezTo>
                    <a:pt x="3926" y="389"/>
                    <a:pt x="4154" y="503"/>
                    <a:pt x="4269" y="731"/>
                  </a:cubicBezTo>
                  <a:cubicBezTo>
                    <a:pt x="4816" y="1941"/>
                    <a:pt x="1963" y="5889"/>
                    <a:pt x="457" y="7784"/>
                  </a:cubicBezTo>
                  <a:cubicBezTo>
                    <a:pt x="480" y="6323"/>
                    <a:pt x="731" y="2420"/>
                    <a:pt x="2214" y="936"/>
                  </a:cubicBezTo>
                  <a:cubicBezTo>
                    <a:pt x="2602" y="571"/>
                    <a:pt x="3013" y="389"/>
                    <a:pt x="3492" y="389"/>
                  </a:cubicBezTo>
                  <a:close/>
                  <a:moveTo>
                    <a:pt x="3561" y="1"/>
                  </a:moveTo>
                  <a:cubicBezTo>
                    <a:pt x="2945" y="1"/>
                    <a:pt x="2420" y="206"/>
                    <a:pt x="1963" y="662"/>
                  </a:cubicBezTo>
                  <a:cubicBezTo>
                    <a:pt x="0" y="2580"/>
                    <a:pt x="46" y="8081"/>
                    <a:pt x="69" y="8309"/>
                  </a:cubicBezTo>
                  <a:lnTo>
                    <a:pt x="69" y="8834"/>
                  </a:lnTo>
                  <a:lnTo>
                    <a:pt x="388" y="8446"/>
                  </a:lnTo>
                  <a:cubicBezTo>
                    <a:pt x="913" y="7830"/>
                    <a:pt x="5410" y="2352"/>
                    <a:pt x="4611" y="571"/>
                  </a:cubicBezTo>
                  <a:cubicBezTo>
                    <a:pt x="4451" y="206"/>
                    <a:pt x="4086" y="23"/>
                    <a:pt x="3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005150" y="4201825"/>
              <a:ext cx="311600" cy="282125"/>
            </a:xfrm>
            <a:custGeom>
              <a:avLst/>
              <a:gdLst/>
              <a:ahLst/>
              <a:cxnLst/>
              <a:rect l="l" t="t" r="r" b="b"/>
              <a:pathLst>
                <a:path w="12464" h="11285" extrusionOk="0">
                  <a:moveTo>
                    <a:pt x="7579" y="7176"/>
                  </a:moveTo>
                  <a:cubicBezTo>
                    <a:pt x="7807" y="7244"/>
                    <a:pt x="8035" y="7336"/>
                    <a:pt x="8241" y="7473"/>
                  </a:cubicBezTo>
                  <a:cubicBezTo>
                    <a:pt x="8583" y="7655"/>
                    <a:pt x="8903" y="7998"/>
                    <a:pt x="8834" y="8340"/>
                  </a:cubicBezTo>
                  <a:cubicBezTo>
                    <a:pt x="8788" y="8591"/>
                    <a:pt x="8560" y="8705"/>
                    <a:pt x="8469" y="8728"/>
                  </a:cubicBezTo>
                  <a:cubicBezTo>
                    <a:pt x="8378" y="8758"/>
                    <a:pt x="8284" y="8774"/>
                    <a:pt x="8192" y="8774"/>
                  </a:cubicBezTo>
                  <a:cubicBezTo>
                    <a:pt x="8010" y="8774"/>
                    <a:pt x="7837" y="8713"/>
                    <a:pt x="7716" y="8591"/>
                  </a:cubicBezTo>
                  <a:cubicBezTo>
                    <a:pt x="7350" y="8249"/>
                    <a:pt x="7373" y="7632"/>
                    <a:pt x="7579" y="7176"/>
                  </a:cubicBezTo>
                  <a:close/>
                  <a:moveTo>
                    <a:pt x="10469" y="1"/>
                  </a:moveTo>
                  <a:cubicBezTo>
                    <a:pt x="9929" y="1"/>
                    <a:pt x="9443" y="184"/>
                    <a:pt x="9108" y="351"/>
                  </a:cubicBezTo>
                  <a:lnTo>
                    <a:pt x="9268" y="693"/>
                  </a:lnTo>
                  <a:cubicBezTo>
                    <a:pt x="9560" y="547"/>
                    <a:pt x="9984" y="387"/>
                    <a:pt x="10434" y="387"/>
                  </a:cubicBezTo>
                  <a:cubicBezTo>
                    <a:pt x="10546" y="387"/>
                    <a:pt x="10660" y="397"/>
                    <a:pt x="10774" y="420"/>
                  </a:cubicBezTo>
                  <a:cubicBezTo>
                    <a:pt x="11299" y="511"/>
                    <a:pt x="11733" y="830"/>
                    <a:pt x="11893" y="1264"/>
                  </a:cubicBezTo>
                  <a:cubicBezTo>
                    <a:pt x="12052" y="1675"/>
                    <a:pt x="11984" y="2200"/>
                    <a:pt x="11710" y="2679"/>
                  </a:cubicBezTo>
                  <a:cubicBezTo>
                    <a:pt x="11459" y="3113"/>
                    <a:pt x="11071" y="3455"/>
                    <a:pt x="10660" y="3820"/>
                  </a:cubicBezTo>
                  <a:cubicBezTo>
                    <a:pt x="9953" y="4437"/>
                    <a:pt x="9268" y="5030"/>
                    <a:pt x="8537" y="5601"/>
                  </a:cubicBezTo>
                  <a:cubicBezTo>
                    <a:pt x="8127" y="5943"/>
                    <a:pt x="7693" y="6286"/>
                    <a:pt x="7396" y="6742"/>
                  </a:cubicBezTo>
                  <a:cubicBezTo>
                    <a:pt x="7161" y="6698"/>
                    <a:pt x="6924" y="6678"/>
                    <a:pt x="6687" y="6678"/>
                  </a:cubicBezTo>
                  <a:cubicBezTo>
                    <a:pt x="5562" y="6678"/>
                    <a:pt x="4440" y="7131"/>
                    <a:pt x="3630" y="7678"/>
                  </a:cubicBezTo>
                  <a:cubicBezTo>
                    <a:pt x="2785" y="8249"/>
                    <a:pt x="2078" y="8979"/>
                    <a:pt x="1370" y="9687"/>
                  </a:cubicBezTo>
                  <a:cubicBezTo>
                    <a:pt x="937" y="10120"/>
                    <a:pt x="480" y="10577"/>
                    <a:pt x="1" y="10988"/>
                  </a:cubicBezTo>
                  <a:lnTo>
                    <a:pt x="252" y="11284"/>
                  </a:lnTo>
                  <a:cubicBezTo>
                    <a:pt x="731" y="10851"/>
                    <a:pt x="1188" y="10394"/>
                    <a:pt x="1644" y="9960"/>
                  </a:cubicBezTo>
                  <a:cubicBezTo>
                    <a:pt x="2329" y="9253"/>
                    <a:pt x="3036" y="8545"/>
                    <a:pt x="3858" y="7998"/>
                  </a:cubicBezTo>
                  <a:cubicBezTo>
                    <a:pt x="4602" y="7488"/>
                    <a:pt x="5649" y="7046"/>
                    <a:pt x="6695" y="7046"/>
                  </a:cubicBezTo>
                  <a:cubicBezTo>
                    <a:pt x="6868" y="7046"/>
                    <a:pt x="7042" y="7059"/>
                    <a:pt x="7213" y="7084"/>
                  </a:cubicBezTo>
                  <a:cubicBezTo>
                    <a:pt x="6962" y="7655"/>
                    <a:pt x="6985" y="8408"/>
                    <a:pt x="7465" y="8888"/>
                  </a:cubicBezTo>
                  <a:cubicBezTo>
                    <a:pt x="7652" y="9060"/>
                    <a:pt x="7926" y="9157"/>
                    <a:pt x="8204" y="9157"/>
                  </a:cubicBezTo>
                  <a:cubicBezTo>
                    <a:pt x="8332" y="9157"/>
                    <a:pt x="8461" y="9136"/>
                    <a:pt x="8583" y="9093"/>
                  </a:cubicBezTo>
                  <a:cubicBezTo>
                    <a:pt x="8925" y="8979"/>
                    <a:pt x="9154" y="8728"/>
                    <a:pt x="9222" y="8408"/>
                  </a:cubicBezTo>
                  <a:cubicBezTo>
                    <a:pt x="9313" y="7861"/>
                    <a:pt x="8880" y="7404"/>
                    <a:pt x="8446" y="7130"/>
                  </a:cubicBezTo>
                  <a:cubicBezTo>
                    <a:pt x="8241" y="7016"/>
                    <a:pt x="8012" y="6925"/>
                    <a:pt x="7784" y="6833"/>
                  </a:cubicBezTo>
                  <a:cubicBezTo>
                    <a:pt x="8058" y="6491"/>
                    <a:pt x="8423" y="6194"/>
                    <a:pt x="8788" y="5898"/>
                  </a:cubicBezTo>
                  <a:cubicBezTo>
                    <a:pt x="9496" y="5327"/>
                    <a:pt x="10204" y="4711"/>
                    <a:pt x="10911" y="4117"/>
                  </a:cubicBezTo>
                  <a:cubicBezTo>
                    <a:pt x="11345" y="3706"/>
                    <a:pt x="11756" y="3341"/>
                    <a:pt x="12030" y="2862"/>
                  </a:cubicBezTo>
                  <a:cubicBezTo>
                    <a:pt x="12372" y="2291"/>
                    <a:pt x="12463" y="1652"/>
                    <a:pt x="12258" y="1127"/>
                  </a:cubicBezTo>
                  <a:cubicBezTo>
                    <a:pt x="12052" y="579"/>
                    <a:pt x="11482" y="146"/>
                    <a:pt x="10843" y="31"/>
                  </a:cubicBezTo>
                  <a:cubicBezTo>
                    <a:pt x="10716" y="10"/>
                    <a:pt x="10591" y="1"/>
                    <a:pt x="10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749500" y="4267075"/>
              <a:ext cx="224300" cy="207750"/>
            </a:xfrm>
            <a:custGeom>
              <a:avLst/>
              <a:gdLst/>
              <a:ahLst/>
              <a:cxnLst/>
              <a:rect l="l" t="t" r="r" b="b"/>
              <a:pathLst>
                <a:path w="8972" h="8310" extrusionOk="0">
                  <a:moveTo>
                    <a:pt x="3836" y="4566"/>
                  </a:moveTo>
                  <a:cubicBezTo>
                    <a:pt x="4041" y="4840"/>
                    <a:pt x="4201" y="5159"/>
                    <a:pt x="4338" y="5502"/>
                  </a:cubicBezTo>
                  <a:cubicBezTo>
                    <a:pt x="4406" y="5684"/>
                    <a:pt x="4475" y="5890"/>
                    <a:pt x="4429" y="6072"/>
                  </a:cubicBezTo>
                  <a:cubicBezTo>
                    <a:pt x="4383" y="6346"/>
                    <a:pt x="4064" y="6529"/>
                    <a:pt x="3813" y="6552"/>
                  </a:cubicBezTo>
                  <a:cubicBezTo>
                    <a:pt x="3735" y="6568"/>
                    <a:pt x="3654" y="6575"/>
                    <a:pt x="3572" y="6575"/>
                  </a:cubicBezTo>
                  <a:cubicBezTo>
                    <a:pt x="3318" y="6575"/>
                    <a:pt x="3050" y="6506"/>
                    <a:pt x="2808" y="6437"/>
                  </a:cubicBezTo>
                  <a:cubicBezTo>
                    <a:pt x="2603" y="6392"/>
                    <a:pt x="2420" y="6323"/>
                    <a:pt x="2329" y="6209"/>
                  </a:cubicBezTo>
                  <a:cubicBezTo>
                    <a:pt x="2283" y="6118"/>
                    <a:pt x="2261" y="6027"/>
                    <a:pt x="2261" y="5890"/>
                  </a:cubicBezTo>
                  <a:cubicBezTo>
                    <a:pt x="2283" y="5296"/>
                    <a:pt x="2808" y="4817"/>
                    <a:pt x="3311" y="4657"/>
                  </a:cubicBezTo>
                  <a:cubicBezTo>
                    <a:pt x="3470" y="4589"/>
                    <a:pt x="3653" y="4566"/>
                    <a:pt x="3836" y="4566"/>
                  </a:cubicBezTo>
                  <a:close/>
                  <a:moveTo>
                    <a:pt x="800" y="1"/>
                  </a:moveTo>
                  <a:cubicBezTo>
                    <a:pt x="594" y="24"/>
                    <a:pt x="389" y="115"/>
                    <a:pt x="252" y="297"/>
                  </a:cubicBezTo>
                  <a:cubicBezTo>
                    <a:pt x="92" y="503"/>
                    <a:pt x="1" y="777"/>
                    <a:pt x="24" y="1051"/>
                  </a:cubicBezTo>
                  <a:cubicBezTo>
                    <a:pt x="69" y="1416"/>
                    <a:pt x="275" y="1758"/>
                    <a:pt x="663" y="2123"/>
                  </a:cubicBezTo>
                  <a:cubicBezTo>
                    <a:pt x="1051" y="2466"/>
                    <a:pt x="1507" y="2740"/>
                    <a:pt x="1964" y="3014"/>
                  </a:cubicBezTo>
                  <a:cubicBezTo>
                    <a:pt x="2329" y="3219"/>
                    <a:pt x="2694" y="3447"/>
                    <a:pt x="3014" y="3698"/>
                  </a:cubicBezTo>
                  <a:cubicBezTo>
                    <a:pt x="3219" y="3858"/>
                    <a:pt x="3379" y="4018"/>
                    <a:pt x="3539" y="4201"/>
                  </a:cubicBezTo>
                  <a:cubicBezTo>
                    <a:pt x="3425" y="4223"/>
                    <a:pt x="3311" y="4246"/>
                    <a:pt x="3197" y="4292"/>
                  </a:cubicBezTo>
                  <a:cubicBezTo>
                    <a:pt x="2443" y="4520"/>
                    <a:pt x="1895" y="5182"/>
                    <a:pt x="1873" y="5867"/>
                  </a:cubicBezTo>
                  <a:cubicBezTo>
                    <a:pt x="1873" y="6095"/>
                    <a:pt x="1918" y="6278"/>
                    <a:pt x="2010" y="6415"/>
                  </a:cubicBezTo>
                  <a:cubicBezTo>
                    <a:pt x="2169" y="6666"/>
                    <a:pt x="2443" y="6734"/>
                    <a:pt x="2717" y="6803"/>
                  </a:cubicBezTo>
                  <a:cubicBezTo>
                    <a:pt x="3005" y="6875"/>
                    <a:pt x="3306" y="6961"/>
                    <a:pt x="3611" y="6961"/>
                  </a:cubicBezTo>
                  <a:cubicBezTo>
                    <a:pt x="3693" y="6961"/>
                    <a:pt x="3776" y="6954"/>
                    <a:pt x="3858" y="6940"/>
                  </a:cubicBezTo>
                  <a:cubicBezTo>
                    <a:pt x="4269" y="6871"/>
                    <a:pt x="4703" y="6597"/>
                    <a:pt x="4817" y="6141"/>
                  </a:cubicBezTo>
                  <a:cubicBezTo>
                    <a:pt x="4863" y="5867"/>
                    <a:pt x="4794" y="5593"/>
                    <a:pt x="4703" y="5365"/>
                  </a:cubicBezTo>
                  <a:cubicBezTo>
                    <a:pt x="4589" y="5091"/>
                    <a:pt x="4452" y="4817"/>
                    <a:pt x="4292" y="4566"/>
                  </a:cubicBezTo>
                  <a:lnTo>
                    <a:pt x="4292" y="4566"/>
                  </a:lnTo>
                  <a:cubicBezTo>
                    <a:pt x="4566" y="4611"/>
                    <a:pt x="4840" y="4680"/>
                    <a:pt x="5137" y="4771"/>
                  </a:cubicBezTo>
                  <a:cubicBezTo>
                    <a:pt x="6757" y="5342"/>
                    <a:pt x="8081" y="6689"/>
                    <a:pt x="8606" y="8309"/>
                  </a:cubicBezTo>
                  <a:lnTo>
                    <a:pt x="8971" y="8195"/>
                  </a:lnTo>
                  <a:cubicBezTo>
                    <a:pt x="8401" y="6460"/>
                    <a:pt x="6986" y="5022"/>
                    <a:pt x="5251" y="4406"/>
                  </a:cubicBezTo>
                  <a:cubicBezTo>
                    <a:pt x="4817" y="4269"/>
                    <a:pt x="4406" y="4178"/>
                    <a:pt x="4018" y="4178"/>
                  </a:cubicBezTo>
                  <a:cubicBezTo>
                    <a:pt x="3790" y="3881"/>
                    <a:pt x="3539" y="3630"/>
                    <a:pt x="3265" y="3402"/>
                  </a:cubicBezTo>
                  <a:cubicBezTo>
                    <a:pt x="2900" y="3128"/>
                    <a:pt x="2535" y="2900"/>
                    <a:pt x="2147" y="2671"/>
                  </a:cubicBezTo>
                  <a:cubicBezTo>
                    <a:pt x="1713" y="2420"/>
                    <a:pt x="1279" y="2169"/>
                    <a:pt x="914" y="1827"/>
                  </a:cubicBezTo>
                  <a:cubicBezTo>
                    <a:pt x="594" y="1553"/>
                    <a:pt x="435" y="1279"/>
                    <a:pt x="412" y="1005"/>
                  </a:cubicBezTo>
                  <a:cubicBezTo>
                    <a:pt x="389" y="845"/>
                    <a:pt x="435" y="663"/>
                    <a:pt x="549" y="526"/>
                  </a:cubicBezTo>
                  <a:cubicBezTo>
                    <a:pt x="594" y="480"/>
                    <a:pt x="686" y="389"/>
                    <a:pt x="823" y="389"/>
                  </a:cubicBezTo>
                  <a:lnTo>
                    <a:pt x="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93725" y="4442825"/>
              <a:ext cx="838850" cy="364100"/>
            </a:xfrm>
            <a:custGeom>
              <a:avLst/>
              <a:gdLst/>
              <a:ahLst/>
              <a:cxnLst/>
              <a:rect l="l" t="t" r="r" b="b"/>
              <a:pathLst>
                <a:path w="33554" h="14564" extrusionOk="0">
                  <a:moveTo>
                    <a:pt x="31796" y="1"/>
                  </a:moveTo>
                  <a:lnTo>
                    <a:pt x="30016" y="47"/>
                  </a:lnTo>
                  <a:lnTo>
                    <a:pt x="29537" y="69"/>
                  </a:lnTo>
                  <a:lnTo>
                    <a:pt x="27026" y="161"/>
                  </a:lnTo>
                  <a:lnTo>
                    <a:pt x="26546" y="161"/>
                  </a:lnTo>
                  <a:lnTo>
                    <a:pt x="24584" y="229"/>
                  </a:lnTo>
                  <a:lnTo>
                    <a:pt x="24127" y="252"/>
                  </a:lnTo>
                  <a:lnTo>
                    <a:pt x="22278" y="298"/>
                  </a:lnTo>
                  <a:lnTo>
                    <a:pt x="21822" y="320"/>
                  </a:lnTo>
                  <a:lnTo>
                    <a:pt x="19653" y="389"/>
                  </a:lnTo>
                  <a:lnTo>
                    <a:pt x="19174" y="412"/>
                  </a:lnTo>
                  <a:lnTo>
                    <a:pt x="15385" y="526"/>
                  </a:lnTo>
                  <a:lnTo>
                    <a:pt x="14906" y="549"/>
                  </a:lnTo>
                  <a:lnTo>
                    <a:pt x="13559" y="594"/>
                  </a:lnTo>
                  <a:lnTo>
                    <a:pt x="13080" y="617"/>
                  </a:lnTo>
                  <a:lnTo>
                    <a:pt x="10523" y="709"/>
                  </a:lnTo>
                  <a:lnTo>
                    <a:pt x="10044" y="709"/>
                  </a:lnTo>
                  <a:lnTo>
                    <a:pt x="6711" y="823"/>
                  </a:lnTo>
                  <a:lnTo>
                    <a:pt x="6232" y="845"/>
                  </a:lnTo>
                  <a:lnTo>
                    <a:pt x="4269" y="914"/>
                  </a:lnTo>
                  <a:lnTo>
                    <a:pt x="3790" y="914"/>
                  </a:lnTo>
                  <a:lnTo>
                    <a:pt x="1598" y="982"/>
                  </a:lnTo>
                  <a:lnTo>
                    <a:pt x="1" y="14563"/>
                  </a:lnTo>
                  <a:lnTo>
                    <a:pt x="33554" y="14563"/>
                  </a:lnTo>
                  <a:lnTo>
                    <a:pt x="31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332125" y="4443975"/>
              <a:ext cx="49675" cy="362950"/>
            </a:xfrm>
            <a:custGeom>
              <a:avLst/>
              <a:gdLst/>
              <a:ahLst/>
              <a:cxnLst/>
              <a:rect l="l" t="t" r="r" b="b"/>
              <a:pathLst>
                <a:path w="1987" h="14518" extrusionOk="0">
                  <a:moveTo>
                    <a:pt x="480" y="1"/>
                  </a:moveTo>
                  <a:lnTo>
                    <a:pt x="1" y="23"/>
                  </a:lnTo>
                  <a:cubicBezTo>
                    <a:pt x="457" y="4862"/>
                    <a:pt x="959" y="9701"/>
                    <a:pt x="1507" y="14517"/>
                  </a:cubicBezTo>
                  <a:lnTo>
                    <a:pt x="1986" y="14517"/>
                  </a:lnTo>
                  <a:cubicBezTo>
                    <a:pt x="1439" y="9678"/>
                    <a:pt x="936" y="4840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3257375" y="4446825"/>
              <a:ext cx="24550" cy="360100"/>
            </a:xfrm>
            <a:custGeom>
              <a:avLst/>
              <a:gdLst/>
              <a:ahLst/>
              <a:cxnLst/>
              <a:rect l="l" t="t" r="r" b="b"/>
              <a:pathLst>
                <a:path w="982" h="14404" extrusionOk="0">
                  <a:moveTo>
                    <a:pt x="0" y="1"/>
                  </a:moveTo>
                  <a:cubicBezTo>
                    <a:pt x="229" y="2603"/>
                    <a:pt x="389" y="5205"/>
                    <a:pt x="434" y="7807"/>
                  </a:cubicBezTo>
                  <a:cubicBezTo>
                    <a:pt x="457" y="9953"/>
                    <a:pt x="548" y="12212"/>
                    <a:pt x="297" y="14403"/>
                  </a:cubicBezTo>
                  <a:lnTo>
                    <a:pt x="777" y="14403"/>
                  </a:lnTo>
                  <a:cubicBezTo>
                    <a:pt x="982" y="12463"/>
                    <a:pt x="913" y="10477"/>
                    <a:pt x="913" y="8560"/>
                  </a:cubicBezTo>
                  <a:cubicBezTo>
                    <a:pt x="891" y="5684"/>
                    <a:pt x="731" y="283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3196900" y="4448550"/>
              <a:ext cx="37100" cy="358375"/>
            </a:xfrm>
            <a:custGeom>
              <a:avLst/>
              <a:gdLst/>
              <a:ahLst/>
              <a:cxnLst/>
              <a:rect l="l" t="t" r="r" b="b"/>
              <a:pathLst>
                <a:path w="1484" h="14335" extrusionOk="0">
                  <a:moveTo>
                    <a:pt x="457" y="0"/>
                  </a:moveTo>
                  <a:lnTo>
                    <a:pt x="0" y="23"/>
                  </a:lnTo>
                  <a:cubicBezTo>
                    <a:pt x="205" y="4793"/>
                    <a:pt x="525" y="9587"/>
                    <a:pt x="1004" y="14334"/>
                  </a:cubicBezTo>
                  <a:lnTo>
                    <a:pt x="1484" y="14334"/>
                  </a:lnTo>
                  <a:cubicBezTo>
                    <a:pt x="1004" y="9564"/>
                    <a:pt x="662" y="4793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3135825" y="4450250"/>
              <a:ext cx="14875" cy="356675"/>
            </a:xfrm>
            <a:custGeom>
              <a:avLst/>
              <a:gdLst/>
              <a:ahLst/>
              <a:cxnLst/>
              <a:rect l="l" t="t" r="r" b="b"/>
              <a:pathLst>
                <a:path w="595" h="14267" extrusionOk="0">
                  <a:moveTo>
                    <a:pt x="594" y="1"/>
                  </a:moveTo>
                  <a:lnTo>
                    <a:pt x="138" y="23"/>
                  </a:lnTo>
                  <a:cubicBezTo>
                    <a:pt x="24" y="4771"/>
                    <a:pt x="1" y="9519"/>
                    <a:pt x="24" y="14266"/>
                  </a:cubicBezTo>
                  <a:lnTo>
                    <a:pt x="503" y="14266"/>
                  </a:lnTo>
                  <a:cubicBezTo>
                    <a:pt x="480" y="9519"/>
                    <a:pt x="503" y="477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3069625" y="4452525"/>
              <a:ext cx="15450" cy="354400"/>
            </a:xfrm>
            <a:custGeom>
              <a:avLst/>
              <a:gdLst/>
              <a:ahLst/>
              <a:cxnLst/>
              <a:rect l="l" t="t" r="r" b="b"/>
              <a:pathLst>
                <a:path w="618" h="14176" extrusionOk="0">
                  <a:moveTo>
                    <a:pt x="617" y="1"/>
                  </a:moveTo>
                  <a:lnTo>
                    <a:pt x="138" y="24"/>
                  </a:lnTo>
                  <a:cubicBezTo>
                    <a:pt x="24" y="4749"/>
                    <a:pt x="1" y="9451"/>
                    <a:pt x="24" y="14175"/>
                  </a:cubicBezTo>
                  <a:lnTo>
                    <a:pt x="503" y="14175"/>
                  </a:lnTo>
                  <a:cubicBezTo>
                    <a:pt x="480" y="9451"/>
                    <a:pt x="503" y="4726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960650" y="4455950"/>
              <a:ext cx="18275" cy="350975"/>
            </a:xfrm>
            <a:custGeom>
              <a:avLst/>
              <a:gdLst/>
              <a:ahLst/>
              <a:cxnLst/>
              <a:rect l="l" t="t" r="r" b="b"/>
              <a:pathLst>
                <a:path w="731" h="14039" extrusionOk="0">
                  <a:moveTo>
                    <a:pt x="708" y="1"/>
                  </a:moveTo>
                  <a:lnTo>
                    <a:pt x="229" y="24"/>
                  </a:lnTo>
                  <a:lnTo>
                    <a:pt x="183" y="7282"/>
                  </a:lnTo>
                  <a:cubicBezTo>
                    <a:pt x="160" y="9496"/>
                    <a:pt x="320" y="11824"/>
                    <a:pt x="0" y="14038"/>
                  </a:cubicBezTo>
                  <a:lnTo>
                    <a:pt x="480" y="14038"/>
                  </a:lnTo>
                  <a:cubicBezTo>
                    <a:pt x="731" y="12053"/>
                    <a:pt x="617" y="10021"/>
                    <a:pt x="639" y="8013"/>
                  </a:cubicBezTo>
                  <a:cubicBezTo>
                    <a:pt x="662" y="5342"/>
                    <a:pt x="685" y="267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899025" y="4457675"/>
              <a:ext cx="33675" cy="349250"/>
            </a:xfrm>
            <a:custGeom>
              <a:avLst/>
              <a:gdLst/>
              <a:ahLst/>
              <a:cxnLst/>
              <a:rect l="l" t="t" r="r" b="b"/>
              <a:pathLst>
                <a:path w="1347" h="13970" extrusionOk="0">
                  <a:moveTo>
                    <a:pt x="1347" y="0"/>
                  </a:moveTo>
                  <a:lnTo>
                    <a:pt x="868" y="23"/>
                  </a:lnTo>
                  <a:cubicBezTo>
                    <a:pt x="571" y="4657"/>
                    <a:pt x="297" y="9313"/>
                    <a:pt x="0" y="13969"/>
                  </a:cubicBezTo>
                  <a:lnTo>
                    <a:pt x="457" y="13969"/>
                  </a:lnTo>
                  <a:cubicBezTo>
                    <a:pt x="753" y="9313"/>
                    <a:pt x="1050" y="4657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827700" y="4460525"/>
              <a:ext cx="29125" cy="346400"/>
            </a:xfrm>
            <a:custGeom>
              <a:avLst/>
              <a:gdLst/>
              <a:ahLst/>
              <a:cxnLst/>
              <a:rect l="l" t="t" r="r" b="b"/>
              <a:pathLst>
                <a:path w="1165" h="13856" extrusionOk="0">
                  <a:moveTo>
                    <a:pt x="685" y="1"/>
                  </a:moveTo>
                  <a:cubicBezTo>
                    <a:pt x="548" y="2625"/>
                    <a:pt x="411" y="5227"/>
                    <a:pt x="251" y="7852"/>
                  </a:cubicBezTo>
                  <a:cubicBezTo>
                    <a:pt x="160" y="9747"/>
                    <a:pt x="205" y="11847"/>
                    <a:pt x="0" y="13855"/>
                  </a:cubicBezTo>
                  <a:lnTo>
                    <a:pt x="457" y="13855"/>
                  </a:lnTo>
                  <a:cubicBezTo>
                    <a:pt x="639" y="12098"/>
                    <a:pt x="593" y="10295"/>
                    <a:pt x="685" y="8583"/>
                  </a:cubicBezTo>
                  <a:cubicBezTo>
                    <a:pt x="845" y="5730"/>
                    <a:pt x="1004" y="2854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720975" y="4463375"/>
              <a:ext cx="39975" cy="343550"/>
            </a:xfrm>
            <a:custGeom>
              <a:avLst/>
              <a:gdLst/>
              <a:ahLst/>
              <a:cxnLst/>
              <a:rect l="l" t="t" r="r" b="b"/>
              <a:pathLst>
                <a:path w="1599" h="13742" extrusionOk="0">
                  <a:moveTo>
                    <a:pt x="1598" y="1"/>
                  </a:moveTo>
                  <a:lnTo>
                    <a:pt x="1142" y="23"/>
                  </a:lnTo>
                  <a:cubicBezTo>
                    <a:pt x="777" y="4589"/>
                    <a:pt x="412" y="9176"/>
                    <a:pt x="1" y="13741"/>
                  </a:cubicBezTo>
                  <a:lnTo>
                    <a:pt x="480" y="13741"/>
                  </a:lnTo>
                  <a:cubicBezTo>
                    <a:pt x="891" y="9176"/>
                    <a:pt x="1256" y="4589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47375" y="4465650"/>
              <a:ext cx="53075" cy="341275"/>
            </a:xfrm>
            <a:custGeom>
              <a:avLst/>
              <a:gdLst/>
              <a:ahLst/>
              <a:cxnLst/>
              <a:rect l="l" t="t" r="r" b="b"/>
              <a:pathLst>
                <a:path w="2123" h="13651" extrusionOk="0">
                  <a:moveTo>
                    <a:pt x="1644" y="1"/>
                  </a:moveTo>
                  <a:cubicBezTo>
                    <a:pt x="1233" y="4566"/>
                    <a:pt x="685" y="9131"/>
                    <a:pt x="0" y="13650"/>
                  </a:cubicBezTo>
                  <a:lnTo>
                    <a:pt x="480" y="13650"/>
                  </a:lnTo>
                  <a:cubicBezTo>
                    <a:pt x="1164" y="9108"/>
                    <a:pt x="1712" y="4566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8" name="Google Shape;4198;p3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3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6" name="Google Shape;8643;p65"/>
          <p:cNvGrpSpPr/>
          <p:nvPr/>
        </p:nvGrpSpPr>
        <p:grpSpPr>
          <a:xfrm>
            <a:off x="277560" y="1314925"/>
            <a:ext cx="375814" cy="632543"/>
            <a:chOff x="1160825" y="1558450"/>
            <a:chExt cx="3054050" cy="3628350"/>
          </a:xfrm>
        </p:grpSpPr>
        <p:sp>
          <p:nvSpPr>
            <p:cNvPr id="397" name="Google Shape;8644;p65"/>
            <p:cNvSpPr/>
            <p:nvPr/>
          </p:nvSpPr>
          <p:spPr>
            <a:xfrm>
              <a:off x="1386800" y="1558450"/>
              <a:ext cx="364075" cy="584350"/>
            </a:xfrm>
            <a:custGeom>
              <a:avLst/>
              <a:gdLst/>
              <a:ahLst/>
              <a:cxnLst/>
              <a:rect l="l" t="t" r="r" b="b"/>
              <a:pathLst>
                <a:path w="14563" h="23374" extrusionOk="0">
                  <a:moveTo>
                    <a:pt x="7259" y="0"/>
                  </a:moveTo>
                  <a:cubicBezTo>
                    <a:pt x="7259" y="343"/>
                    <a:pt x="7259" y="6620"/>
                    <a:pt x="2990" y="12280"/>
                  </a:cubicBezTo>
                  <a:cubicBezTo>
                    <a:pt x="0" y="16252"/>
                    <a:pt x="1712" y="23373"/>
                    <a:pt x="7259" y="23373"/>
                  </a:cubicBezTo>
                  <a:cubicBezTo>
                    <a:pt x="12783" y="23373"/>
                    <a:pt x="14563" y="16206"/>
                    <a:pt x="11504" y="12280"/>
                  </a:cubicBezTo>
                  <a:cubicBezTo>
                    <a:pt x="8446" y="8354"/>
                    <a:pt x="7259" y="343"/>
                    <a:pt x="7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645;p65"/>
            <p:cNvSpPr/>
            <p:nvPr/>
          </p:nvSpPr>
          <p:spPr>
            <a:xfrm>
              <a:off x="1435875" y="1693125"/>
              <a:ext cx="265375" cy="426850"/>
            </a:xfrm>
            <a:custGeom>
              <a:avLst/>
              <a:gdLst/>
              <a:ahLst/>
              <a:cxnLst/>
              <a:rect l="l" t="t" r="r" b="b"/>
              <a:pathLst>
                <a:path w="10615" h="17074" extrusionOk="0">
                  <a:moveTo>
                    <a:pt x="5296" y="0"/>
                  </a:moveTo>
                  <a:cubicBezTo>
                    <a:pt x="5296" y="274"/>
                    <a:pt x="5296" y="4839"/>
                    <a:pt x="2169" y="8970"/>
                  </a:cubicBezTo>
                  <a:cubicBezTo>
                    <a:pt x="0" y="11869"/>
                    <a:pt x="1256" y="17073"/>
                    <a:pt x="5296" y="17073"/>
                  </a:cubicBezTo>
                  <a:cubicBezTo>
                    <a:pt x="9336" y="17073"/>
                    <a:pt x="10614" y="11824"/>
                    <a:pt x="8400" y="8970"/>
                  </a:cubicBezTo>
                  <a:cubicBezTo>
                    <a:pt x="6163" y="6094"/>
                    <a:pt x="5296" y="274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646;p65"/>
            <p:cNvSpPr/>
            <p:nvPr/>
          </p:nvSpPr>
          <p:spPr>
            <a:xfrm>
              <a:off x="1480950" y="1820925"/>
              <a:ext cx="175200" cy="281350"/>
            </a:xfrm>
            <a:custGeom>
              <a:avLst/>
              <a:gdLst/>
              <a:ahLst/>
              <a:cxnLst/>
              <a:rect l="l" t="t" r="r" b="b"/>
              <a:pathLst>
                <a:path w="7008" h="11254" extrusionOk="0">
                  <a:moveTo>
                    <a:pt x="3493" y="1"/>
                  </a:moveTo>
                  <a:cubicBezTo>
                    <a:pt x="3493" y="161"/>
                    <a:pt x="3493" y="3174"/>
                    <a:pt x="1439" y="5913"/>
                  </a:cubicBezTo>
                  <a:cubicBezTo>
                    <a:pt x="1" y="7807"/>
                    <a:pt x="822" y="11254"/>
                    <a:pt x="3493" y="11254"/>
                  </a:cubicBezTo>
                  <a:cubicBezTo>
                    <a:pt x="6163" y="11254"/>
                    <a:pt x="7008" y="7784"/>
                    <a:pt x="5547" y="5913"/>
                  </a:cubicBezTo>
                  <a:cubicBezTo>
                    <a:pt x="4063" y="4018"/>
                    <a:pt x="3493" y="161"/>
                    <a:pt x="3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647;p65"/>
            <p:cNvSpPr/>
            <p:nvPr/>
          </p:nvSpPr>
          <p:spPr>
            <a:xfrm>
              <a:off x="1215600" y="2379825"/>
              <a:ext cx="707050" cy="2598150"/>
            </a:xfrm>
            <a:custGeom>
              <a:avLst/>
              <a:gdLst/>
              <a:ahLst/>
              <a:cxnLst/>
              <a:rect l="l" t="t" r="r" b="b"/>
              <a:pathLst>
                <a:path w="28282" h="103926" extrusionOk="0">
                  <a:moveTo>
                    <a:pt x="2900" y="0"/>
                  </a:moveTo>
                  <a:cubicBezTo>
                    <a:pt x="2583" y="0"/>
                    <a:pt x="2284" y="118"/>
                    <a:pt x="2032" y="356"/>
                  </a:cubicBezTo>
                  <a:cubicBezTo>
                    <a:pt x="731" y="1589"/>
                    <a:pt x="3128" y="4830"/>
                    <a:pt x="3059" y="8801"/>
                  </a:cubicBezTo>
                  <a:cubicBezTo>
                    <a:pt x="3014" y="11860"/>
                    <a:pt x="959" y="12590"/>
                    <a:pt x="1" y="12590"/>
                  </a:cubicBezTo>
                  <a:lnTo>
                    <a:pt x="1" y="99600"/>
                  </a:lnTo>
                  <a:cubicBezTo>
                    <a:pt x="1" y="100399"/>
                    <a:pt x="526" y="101152"/>
                    <a:pt x="1302" y="101426"/>
                  </a:cubicBezTo>
                  <a:cubicBezTo>
                    <a:pt x="3689" y="102274"/>
                    <a:pt x="9118" y="103926"/>
                    <a:pt x="15328" y="103926"/>
                  </a:cubicBezTo>
                  <a:cubicBezTo>
                    <a:pt x="19153" y="103926"/>
                    <a:pt x="23274" y="103299"/>
                    <a:pt x="27163" y="101472"/>
                  </a:cubicBezTo>
                  <a:cubicBezTo>
                    <a:pt x="27848" y="101152"/>
                    <a:pt x="28281" y="100468"/>
                    <a:pt x="28281" y="99714"/>
                  </a:cubicBezTo>
                  <a:lnTo>
                    <a:pt x="28281" y="13800"/>
                  </a:lnTo>
                  <a:cubicBezTo>
                    <a:pt x="24903" y="13481"/>
                    <a:pt x="25611" y="8208"/>
                    <a:pt x="26387" y="5492"/>
                  </a:cubicBezTo>
                  <a:cubicBezTo>
                    <a:pt x="27010" y="3291"/>
                    <a:pt x="25630" y="1267"/>
                    <a:pt x="24424" y="1267"/>
                  </a:cubicBezTo>
                  <a:cubicBezTo>
                    <a:pt x="24129" y="1267"/>
                    <a:pt x="23844" y="1388"/>
                    <a:pt x="23602" y="1657"/>
                  </a:cubicBezTo>
                  <a:cubicBezTo>
                    <a:pt x="22370" y="3027"/>
                    <a:pt x="24698" y="7181"/>
                    <a:pt x="24310" y="9965"/>
                  </a:cubicBezTo>
                  <a:cubicBezTo>
                    <a:pt x="24102" y="11454"/>
                    <a:pt x="23021" y="12134"/>
                    <a:pt x="21951" y="12134"/>
                  </a:cubicBezTo>
                  <a:cubicBezTo>
                    <a:pt x="21019" y="12134"/>
                    <a:pt x="20097" y="11619"/>
                    <a:pt x="19767" y="10673"/>
                  </a:cubicBezTo>
                  <a:cubicBezTo>
                    <a:pt x="19037" y="8664"/>
                    <a:pt x="21137" y="6450"/>
                    <a:pt x="21069" y="3734"/>
                  </a:cubicBezTo>
                  <a:cubicBezTo>
                    <a:pt x="21019" y="1735"/>
                    <a:pt x="19959" y="52"/>
                    <a:pt x="18716" y="52"/>
                  </a:cubicBezTo>
                  <a:cubicBezTo>
                    <a:pt x="18256" y="52"/>
                    <a:pt x="17771" y="282"/>
                    <a:pt x="17302" y="813"/>
                  </a:cubicBezTo>
                  <a:cubicBezTo>
                    <a:pt x="15545" y="2753"/>
                    <a:pt x="19174" y="11518"/>
                    <a:pt x="17759" y="13549"/>
                  </a:cubicBezTo>
                  <a:cubicBezTo>
                    <a:pt x="17262" y="14244"/>
                    <a:pt x="16502" y="14534"/>
                    <a:pt x="15711" y="14534"/>
                  </a:cubicBezTo>
                  <a:cubicBezTo>
                    <a:pt x="14212" y="14534"/>
                    <a:pt x="12597" y="13494"/>
                    <a:pt x="12418" y="12180"/>
                  </a:cubicBezTo>
                  <a:cubicBezTo>
                    <a:pt x="12167" y="10171"/>
                    <a:pt x="13719" y="8527"/>
                    <a:pt x="13536" y="5355"/>
                  </a:cubicBezTo>
                  <a:cubicBezTo>
                    <a:pt x="13388" y="3063"/>
                    <a:pt x="11918" y="1367"/>
                    <a:pt x="10502" y="1367"/>
                  </a:cubicBezTo>
                  <a:cubicBezTo>
                    <a:pt x="9958" y="1367"/>
                    <a:pt x="9421" y="1618"/>
                    <a:pt x="8971" y="2182"/>
                  </a:cubicBezTo>
                  <a:cubicBezTo>
                    <a:pt x="7350" y="4191"/>
                    <a:pt x="9953" y="10627"/>
                    <a:pt x="10090" y="13549"/>
                  </a:cubicBezTo>
                  <a:cubicBezTo>
                    <a:pt x="10169" y="15581"/>
                    <a:pt x="8372" y="17138"/>
                    <a:pt x="6747" y="17138"/>
                  </a:cubicBezTo>
                  <a:cubicBezTo>
                    <a:pt x="6036" y="17138"/>
                    <a:pt x="5358" y="16839"/>
                    <a:pt x="4885" y="16151"/>
                  </a:cubicBezTo>
                  <a:cubicBezTo>
                    <a:pt x="3333" y="13869"/>
                    <a:pt x="5022" y="10490"/>
                    <a:pt x="5479" y="5811"/>
                  </a:cubicBezTo>
                  <a:cubicBezTo>
                    <a:pt x="5829" y="2037"/>
                    <a:pt x="4218" y="0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648;p65"/>
            <p:cNvSpPr/>
            <p:nvPr/>
          </p:nvSpPr>
          <p:spPr>
            <a:xfrm>
              <a:off x="1215600" y="4437850"/>
              <a:ext cx="707050" cy="487350"/>
            </a:xfrm>
            <a:custGeom>
              <a:avLst/>
              <a:gdLst/>
              <a:ahLst/>
              <a:cxnLst/>
              <a:rect l="l" t="t" r="r" b="b"/>
              <a:pathLst>
                <a:path w="28282" h="19494" extrusionOk="0">
                  <a:moveTo>
                    <a:pt x="28281" y="1"/>
                  </a:moveTo>
                  <a:cubicBezTo>
                    <a:pt x="26957" y="1210"/>
                    <a:pt x="25565" y="2329"/>
                    <a:pt x="23899" y="3036"/>
                  </a:cubicBezTo>
                  <a:cubicBezTo>
                    <a:pt x="21913" y="3858"/>
                    <a:pt x="19904" y="3904"/>
                    <a:pt x="17804" y="3904"/>
                  </a:cubicBezTo>
                  <a:cubicBezTo>
                    <a:pt x="15134" y="3927"/>
                    <a:pt x="12395" y="4018"/>
                    <a:pt x="9884" y="4976"/>
                  </a:cubicBezTo>
                  <a:cubicBezTo>
                    <a:pt x="7442" y="5935"/>
                    <a:pt x="5365" y="7396"/>
                    <a:pt x="3151" y="8788"/>
                  </a:cubicBezTo>
                  <a:cubicBezTo>
                    <a:pt x="2169" y="9405"/>
                    <a:pt x="1096" y="9952"/>
                    <a:pt x="1" y="10409"/>
                  </a:cubicBezTo>
                  <a:lnTo>
                    <a:pt x="1" y="17279"/>
                  </a:lnTo>
                  <a:cubicBezTo>
                    <a:pt x="1" y="18078"/>
                    <a:pt x="526" y="18831"/>
                    <a:pt x="1302" y="19105"/>
                  </a:cubicBezTo>
                  <a:cubicBezTo>
                    <a:pt x="1621" y="19219"/>
                    <a:pt x="2032" y="19356"/>
                    <a:pt x="2466" y="19493"/>
                  </a:cubicBezTo>
                  <a:cubicBezTo>
                    <a:pt x="3516" y="19128"/>
                    <a:pt x="4566" y="18672"/>
                    <a:pt x="5593" y="18169"/>
                  </a:cubicBezTo>
                  <a:cubicBezTo>
                    <a:pt x="7944" y="17005"/>
                    <a:pt x="9953" y="15248"/>
                    <a:pt x="12326" y="14084"/>
                  </a:cubicBezTo>
                  <a:cubicBezTo>
                    <a:pt x="13840" y="13343"/>
                    <a:pt x="15467" y="13261"/>
                    <a:pt x="17111" y="13261"/>
                  </a:cubicBezTo>
                  <a:cubicBezTo>
                    <a:pt x="17578" y="13261"/>
                    <a:pt x="18047" y="13268"/>
                    <a:pt x="18514" y="13268"/>
                  </a:cubicBezTo>
                  <a:cubicBezTo>
                    <a:pt x="18735" y="13268"/>
                    <a:pt x="18954" y="13266"/>
                    <a:pt x="19174" y="13262"/>
                  </a:cubicBezTo>
                  <a:cubicBezTo>
                    <a:pt x="22507" y="13194"/>
                    <a:pt x="25497" y="12463"/>
                    <a:pt x="28281" y="11162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649;p65"/>
            <p:cNvSpPr/>
            <p:nvPr/>
          </p:nvSpPr>
          <p:spPr>
            <a:xfrm>
              <a:off x="1215600" y="3992750"/>
              <a:ext cx="707050" cy="506175"/>
            </a:xfrm>
            <a:custGeom>
              <a:avLst/>
              <a:gdLst/>
              <a:ahLst/>
              <a:cxnLst/>
              <a:rect l="l" t="t" r="r" b="b"/>
              <a:pathLst>
                <a:path w="28282" h="20247" extrusionOk="0">
                  <a:moveTo>
                    <a:pt x="28281" y="1"/>
                  </a:moveTo>
                  <a:cubicBezTo>
                    <a:pt x="26957" y="1211"/>
                    <a:pt x="25565" y="2352"/>
                    <a:pt x="23899" y="3059"/>
                  </a:cubicBezTo>
                  <a:cubicBezTo>
                    <a:pt x="21913" y="3881"/>
                    <a:pt x="19904" y="3927"/>
                    <a:pt x="17804" y="3927"/>
                  </a:cubicBezTo>
                  <a:cubicBezTo>
                    <a:pt x="15134" y="3927"/>
                    <a:pt x="12395" y="4041"/>
                    <a:pt x="9884" y="5000"/>
                  </a:cubicBezTo>
                  <a:cubicBezTo>
                    <a:pt x="7442" y="5958"/>
                    <a:pt x="5365" y="7396"/>
                    <a:pt x="3151" y="8789"/>
                  </a:cubicBezTo>
                  <a:cubicBezTo>
                    <a:pt x="2169" y="9428"/>
                    <a:pt x="1096" y="9976"/>
                    <a:pt x="1" y="10432"/>
                  </a:cubicBezTo>
                  <a:lnTo>
                    <a:pt x="1" y="20247"/>
                  </a:lnTo>
                  <a:cubicBezTo>
                    <a:pt x="1895" y="19768"/>
                    <a:pt x="3767" y="19083"/>
                    <a:pt x="5593" y="18193"/>
                  </a:cubicBezTo>
                  <a:cubicBezTo>
                    <a:pt x="7944" y="17006"/>
                    <a:pt x="9953" y="15248"/>
                    <a:pt x="12326" y="14107"/>
                  </a:cubicBezTo>
                  <a:cubicBezTo>
                    <a:pt x="13795" y="13373"/>
                    <a:pt x="15371" y="13280"/>
                    <a:pt x="16966" y="13280"/>
                  </a:cubicBezTo>
                  <a:cubicBezTo>
                    <a:pt x="17504" y="13280"/>
                    <a:pt x="18044" y="13290"/>
                    <a:pt x="18583" y="13290"/>
                  </a:cubicBezTo>
                  <a:cubicBezTo>
                    <a:pt x="18780" y="13290"/>
                    <a:pt x="18977" y="13289"/>
                    <a:pt x="19174" y="13285"/>
                  </a:cubicBezTo>
                  <a:cubicBezTo>
                    <a:pt x="22507" y="13217"/>
                    <a:pt x="25497" y="12486"/>
                    <a:pt x="28281" y="11162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650;p65"/>
            <p:cNvSpPr/>
            <p:nvPr/>
          </p:nvSpPr>
          <p:spPr>
            <a:xfrm>
              <a:off x="1215600" y="3548225"/>
              <a:ext cx="707050" cy="505625"/>
            </a:xfrm>
            <a:custGeom>
              <a:avLst/>
              <a:gdLst/>
              <a:ahLst/>
              <a:cxnLst/>
              <a:rect l="l" t="t" r="r" b="b"/>
              <a:pathLst>
                <a:path w="28282" h="20225" extrusionOk="0">
                  <a:moveTo>
                    <a:pt x="28281" y="1"/>
                  </a:moveTo>
                  <a:cubicBezTo>
                    <a:pt x="26957" y="1211"/>
                    <a:pt x="25565" y="2352"/>
                    <a:pt x="23899" y="3060"/>
                  </a:cubicBezTo>
                  <a:cubicBezTo>
                    <a:pt x="21913" y="3881"/>
                    <a:pt x="19904" y="3927"/>
                    <a:pt x="17804" y="3927"/>
                  </a:cubicBezTo>
                  <a:cubicBezTo>
                    <a:pt x="15134" y="3927"/>
                    <a:pt x="12395" y="4018"/>
                    <a:pt x="9884" y="5000"/>
                  </a:cubicBezTo>
                  <a:cubicBezTo>
                    <a:pt x="7442" y="5936"/>
                    <a:pt x="5365" y="7396"/>
                    <a:pt x="3151" y="8789"/>
                  </a:cubicBezTo>
                  <a:cubicBezTo>
                    <a:pt x="2169" y="9428"/>
                    <a:pt x="1096" y="9976"/>
                    <a:pt x="1" y="10432"/>
                  </a:cubicBezTo>
                  <a:lnTo>
                    <a:pt x="1" y="20224"/>
                  </a:lnTo>
                  <a:cubicBezTo>
                    <a:pt x="1895" y="19768"/>
                    <a:pt x="3767" y="19083"/>
                    <a:pt x="5593" y="18170"/>
                  </a:cubicBezTo>
                  <a:cubicBezTo>
                    <a:pt x="7944" y="17006"/>
                    <a:pt x="9953" y="15248"/>
                    <a:pt x="12326" y="14084"/>
                  </a:cubicBezTo>
                  <a:cubicBezTo>
                    <a:pt x="13840" y="13344"/>
                    <a:pt x="15467" y="13262"/>
                    <a:pt x="17111" y="13262"/>
                  </a:cubicBezTo>
                  <a:cubicBezTo>
                    <a:pt x="17578" y="13262"/>
                    <a:pt x="18047" y="13268"/>
                    <a:pt x="18514" y="13268"/>
                  </a:cubicBezTo>
                  <a:cubicBezTo>
                    <a:pt x="18735" y="13268"/>
                    <a:pt x="18954" y="13267"/>
                    <a:pt x="19174" y="13262"/>
                  </a:cubicBezTo>
                  <a:cubicBezTo>
                    <a:pt x="22507" y="13217"/>
                    <a:pt x="25497" y="12464"/>
                    <a:pt x="28281" y="11163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651;p65"/>
            <p:cNvSpPr/>
            <p:nvPr/>
          </p:nvSpPr>
          <p:spPr>
            <a:xfrm>
              <a:off x="1215600" y="3103725"/>
              <a:ext cx="707050" cy="505600"/>
            </a:xfrm>
            <a:custGeom>
              <a:avLst/>
              <a:gdLst/>
              <a:ahLst/>
              <a:cxnLst/>
              <a:rect l="l" t="t" r="r" b="b"/>
              <a:pathLst>
                <a:path w="28282" h="20224" extrusionOk="0">
                  <a:moveTo>
                    <a:pt x="28281" y="0"/>
                  </a:moveTo>
                  <a:cubicBezTo>
                    <a:pt x="26957" y="1210"/>
                    <a:pt x="25565" y="2351"/>
                    <a:pt x="23899" y="3036"/>
                  </a:cubicBezTo>
                  <a:cubicBezTo>
                    <a:pt x="21913" y="3880"/>
                    <a:pt x="19904" y="3903"/>
                    <a:pt x="17804" y="3903"/>
                  </a:cubicBezTo>
                  <a:cubicBezTo>
                    <a:pt x="15134" y="3926"/>
                    <a:pt x="12395" y="4017"/>
                    <a:pt x="9884" y="4976"/>
                  </a:cubicBezTo>
                  <a:cubicBezTo>
                    <a:pt x="7442" y="5935"/>
                    <a:pt x="5365" y="7395"/>
                    <a:pt x="3151" y="8788"/>
                  </a:cubicBezTo>
                  <a:cubicBezTo>
                    <a:pt x="2169" y="9404"/>
                    <a:pt x="1096" y="9952"/>
                    <a:pt x="1" y="10408"/>
                  </a:cubicBezTo>
                  <a:lnTo>
                    <a:pt x="1" y="20223"/>
                  </a:lnTo>
                  <a:cubicBezTo>
                    <a:pt x="1895" y="19744"/>
                    <a:pt x="3767" y="19082"/>
                    <a:pt x="5593" y="18169"/>
                  </a:cubicBezTo>
                  <a:cubicBezTo>
                    <a:pt x="7944" y="17005"/>
                    <a:pt x="9953" y="15247"/>
                    <a:pt x="12326" y="14083"/>
                  </a:cubicBezTo>
                  <a:cubicBezTo>
                    <a:pt x="13840" y="13343"/>
                    <a:pt x="15467" y="13261"/>
                    <a:pt x="17111" y="13261"/>
                  </a:cubicBezTo>
                  <a:cubicBezTo>
                    <a:pt x="17578" y="13261"/>
                    <a:pt x="18047" y="13267"/>
                    <a:pt x="18514" y="13267"/>
                  </a:cubicBezTo>
                  <a:cubicBezTo>
                    <a:pt x="18735" y="13267"/>
                    <a:pt x="18954" y="13266"/>
                    <a:pt x="19174" y="13262"/>
                  </a:cubicBezTo>
                  <a:cubicBezTo>
                    <a:pt x="22507" y="13193"/>
                    <a:pt x="25497" y="12463"/>
                    <a:pt x="28281" y="11162"/>
                  </a:cubicBezTo>
                  <a:lnTo>
                    <a:pt x="282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652;p65"/>
            <p:cNvSpPr/>
            <p:nvPr/>
          </p:nvSpPr>
          <p:spPr>
            <a:xfrm>
              <a:off x="1215600" y="2698000"/>
              <a:ext cx="707050" cy="466800"/>
            </a:xfrm>
            <a:custGeom>
              <a:avLst/>
              <a:gdLst/>
              <a:ahLst/>
              <a:cxnLst/>
              <a:rect l="l" t="t" r="r" b="b"/>
              <a:pathLst>
                <a:path w="28282" h="18672" extrusionOk="0">
                  <a:moveTo>
                    <a:pt x="26432" y="0"/>
                  </a:moveTo>
                  <a:cubicBezTo>
                    <a:pt x="25634" y="571"/>
                    <a:pt x="24812" y="1096"/>
                    <a:pt x="23899" y="1484"/>
                  </a:cubicBezTo>
                  <a:cubicBezTo>
                    <a:pt x="21913" y="2306"/>
                    <a:pt x="19904" y="2351"/>
                    <a:pt x="17804" y="2351"/>
                  </a:cubicBezTo>
                  <a:cubicBezTo>
                    <a:pt x="15134" y="2374"/>
                    <a:pt x="12395" y="2465"/>
                    <a:pt x="9884" y="3424"/>
                  </a:cubicBezTo>
                  <a:cubicBezTo>
                    <a:pt x="7442" y="4383"/>
                    <a:pt x="5365" y="5821"/>
                    <a:pt x="3151" y="7213"/>
                  </a:cubicBezTo>
                  <a:cubicBezTo>
                    <a:pt x="2169" y="7852"/>
                    <a:pt x="1096" y="8400"/>
                    <a:pt x="1" y="8857"/>
                  </a:cubicBezTo>
                  <a:lnTo>
                    <a:pt x="1" y="18671"/>
                  </a:lnTo>
                  <a:cubicBezTo>
                    <a:pt x="1895" y="18192"/>
                    <a:pt x="3767" y="17507"/>
                    <a:pt x="5593" y="16617"/>
                  </a:cubicBezTo>
                  <a:cubicBezTo>
                    <a:pt x="7944" y="15430"/>
                    <a:pt x="9953" y="13673"/>
                    <a:pt x="12326" y="12531"/>
                  </a:cubicBezTo>
                  <a:cubicBezTo>
                    <a:pt x="13795" y="11797"/>
                    <a:pt x="15371" y="11704"/>
                    <a:pt x="16966" y="11704"/>
                  </a:cubicBezTo>
                  <a:cubicBezTo>
                    <a:pt x="17504" y="11704"/>
                    <a:pt x="18044" y="11715"/>
                    <a:pt x="18583" y="11715"/>
                  </a:cubicBezTo>
                  <a:cubicBezTo>
                    <a:pt x="18780" y="11715"/>
                    <a:pt x="18977" y="11714"/>
                    <a:pt x="19174" y="11710"/>
                  </a:cubicBezTo>
                  <a:cubicBezTo>
                    <a:pt x="22507" y="11641"/>
                    <a:pt x="25497" y="10911"/>
                    <a:pt x="28281" y="9587"/>
                  </a:cubicBezTo>
                  <a:lnTo>
                    <a:pt x="28281" y="1073"/>
                  </a:lnTo>
                  <a:cubicBezTo>
                    <a:pt x="27414" y="982"/>
                    <a:pt x="26820" y="594"/>
                    <a:pt x="26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653;p65"/>
            <p:cNvSpPr/>
            <p:nvPr/>
          </p:nvSpPr>
          <p:spPr>
            <a:xfrm>
              <a:off x="1627600" y="2381100"/>
              <a:ext cx="115300" cy="165000"/>
            </a:xfrm>
            <a:custGeom>
              <a:avLst/>
              <a:gdLst/>
              <a:ahLst/>
              <a:cxnLst/>
              <a:rect l="l" t="t" r="r" b="b"/>
              <a:pathLst>
                <a:path w="4612" h="6600" extrusionOk="0">
                  <a:moveTo>
                    <a:pt x="2236" y="1"/>
                  </a:moveTo>
                  <a:cubicBezTo>
                    <a:pt x="1776" y="1"/>
                    <a:pt x="1291" y="231"/>
                    <a:pt x="822" y="762"/>
                  </a:cubicBezTo>
                  <a:cubicBezTo>
                    <a:pt x="1" y="1675"/>
                    <a:pt x="343" y="4071"/>
                    <a:pt x="822" y="6582"/>
                  </a:cubicBezTo>
                  <a:cubicBezTo>
                    <a:pt x="1130" y="6593"/>
                    <a:pt x="1444" y="6599"/>
                    <a:pt x="1758" y="6599"/>
                  </a:cubicBezTo>
                  <a:cubicBezTo>
                    <a:pt x="2072" y="6599"/>
                    <a:pt x="2386" y="6593"/>
                    <a:pt x="2694" y="6582"/>
                  </a:cubicBezTo>
                  <a:cubicBezTo>
                    <a:pt x="3151" y="6582"/>
                    <a:pt x="3584" y="6559"/>
                    <a:pt x="4018" y="6536"/>
                  </a:cubicBezTo>
                  <a:cubicBezTo>
                    <a:pt x="4337" y="5646"/>
                    <a:pt x="4611" y="4688"/>
                    <a:pt x="4589" y="3683"/>
                  </a:cubicBezTo>
                  <a:cubicBezTo>
                    <a:pt x="4539" y="1684"/>
                    <a:pt x="3479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654;p65"/>
            <p:cNvSpPr/>
            <p:nvPr/>
          </p:nvSpPr>
          <p:spPr>
            <a:xfrm>
              <a:off x="1414175" y="2414000"/>
              <a:ext cx="140400" cy="197850"/>
            </a:xfrm>
            <a:custGeom>
              <a:avLst/>
              <a:gdLst/>
              <a:ahLst/>
              <a:cxnLst/>
              <a:rect l="l" t="t" r="r" b="b"/>
              <a:pathLst>
                <a:path w="5616" h="7914" extrusionOk="0">
                  <a:moveTo>
                    <a:pt x="2559" y="0"/>
                  </a:moveTo>
                  <a:cubicBezTo>
                    <a:pt x="2015" y="0"/>
                    <a:pt x="1478" y="251"/>
                    <a:pt x="1028" y="815"/>
                  </a:cubicBezTo>
                  <a:cubicBezTo>
                    <a:pt x="1" y="2070"/>
                    <a:pt x="663" y="5129"/>
                    <a:pt x="1325" y="7914"/>
                  </a:cubicBezTo>
                  <a:cubicBezTo>
                    <a:pt x="2306" y="7275"/>
                    <a:pt x="3311" y="6613"/>
                    <a:pt x="4383" y="6088"/>
                  </a:cubicBezTo>
                  <a:cubicBezTo>
                    <a:pt x="4749" y="5905"/>
                    <a:pt x="5137" y="5768"/>
                    <a:pt x="5525" y="5654"/>
                  </a:cubicBezTo>
                  <a:cubicBezTo>
                    <a:pt x="5593" y="5152"/>
                    <a:pt x="5616" y="4604"/>
                    <a:pt x="5593" y="3988"/>
                  </a:cubicBezTo>
                  <a:cubicBezTo>
                    <a:pt x="5445" y="1696"/>
                    <a:pt x="3975" y="0"/>
                    <a:pt x="2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655;p65"/>
            <p:cNvSpPr/>
            <p:nvPr/>
          </p:nvSpPr>
          <p:spPr>
            <a:xfrm>
              <a:off x="1787375" y="2411450"/>
              <a:ext cx="101825" cy="120525"/>
            </a:xfrm>
            <a:custGeom>
              <a:avLst/>
              <a:gdLst/>
              <a:ahLst/>
              <a:cxnLst/>
              <a:rect l="l" t="t" r="r" b="b"/>
              <a:pathLst>
                <a:path w="4073" h="4821" extrusionOk="0">
                  <a:moveTo>
                    <a:pt x="1554" y="1"/>
                  </a:moveTo>
                  <a:cubicBezTo>
                    <a:pt x="1259" y="1"/>
                    <a:pt x="974" y="122"/>
                    <a:pt x="731" y="392"/>
                  </a:cubicBezTo>
                  <a:cubicBezTo>
                    <a:pt x="1" y="1191"/>
                    <a:pt x="503" y="2926"/>
                    <a:pt x="959" y="4820"/>
                  </a:cubicBezTo>
                  <a:cubicBezTo>
                    <a:pt x="1850" y="4615"/>
                    <a:pt x="2717" y="4341"/>
                    <a:pt x="3561" y="4044"/>
                  </a:cubicBezTo>
                  <a:cubicBezTo>
                    <a:pt x="4072" y="1928"/>
                    <a:pt x="27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656;p65"/>
            <p:cNvSpPr/>
            <p:nvPr/>
          </p:nvSpPr>
          <p:spPr>
            <a:xfrm>
              <a:off x="1215600" y="2409825"/>
              <a:ext cx="141550" cy="310450"/>
            </a:xfrm>
            <a:custGeom>
              <a:avLst/>
              <a:gdLst/>
              <a:ahLst/>
              <a:cxnLst/>
              <a:rect l="l" t="t" r="r" b="b"/>
              <a:pathLst>
                <a:path w="5662" h="12418" extrusionOk="0">
                  <a:moveTo>
                    <a:pt x="4657" y="1"/>
                  </a:moveTo>
                  <a:cubicBezTo>
                    <a:pt x="4155" y="320"/>
                    <a:pt x="3653" y="640"/>
                    <a:pt x="3151" y="959"/>
                  </a:cubicBezTo>
                  <a:cubicBezTo>
                    <a:pt x="2740" y="1210"/>
                    <a:pt x="2329" y="1461"/>
                    <a:pt x="1895" y="1690"/>
                  </a:cubicBezTo>
                  <a:cubicBezTo>
                    <a:pt x="2329" y="3265"/>
                    <a:pt x="3105" y="5296"/>
                    <a:pt x="3059" y="7601"/>
                  </a:cubicBezTo>
                  <a:cubicBezTo>
                    <a:pt x="3014" y="10660"/>
                    <a:pt x="959" y="11413"/>
                    <a:pt x="1" y="11413"/>
                  </a:cubicBezTo>
                  <a:lnTo>
                    <a:pt x="1" y="12418"/>
                  </a:lnTo>
                  <a:cubicBezTo>
                    <a:pt x="1484" y="12029"/>
                    <a:pt x="2945" y="11550"/>
                    <a:pt x="4383" y="10911"/>
                  </a:cubicBezTo>
                  <a:cubicBezTo>
                    <a:pt x="4657" y="9154"/>
                    <a:pt x="5228" y="7054"/>
                    <a:pt x="5479" y="4611"/>
                  </a:cubicBezTo>
                  <a:cubicBezTo>
                    <a:pt x="5661" y="2534"/>
                    <a:pt x="5273" y="982"/>
                    <a:pt x="4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657;p65"/>
            <p:cNvSpPr/>
            <p:nvPr/>
          </p:nvSpPr>
          <p:spPr>
            <a:xfrm>
              <a:off x="1160825" y="2172575"/>
              <a:ext cx="817750" cy="635700"/>
            </a:xfrm>
            <a:custGeom>
              <a:avLst/>
              <a:gdLst/>
              <a:ahLst/>
              <a:cxnLst/>
              <a:rect l="l" t="t" r="r" b="b"/>
              <a:pathLst>
                <a:path w="32710" h="25428" extrusionOk="0">
                  <a:moveTo>
                    <a:pt x="15937" y="0"/>
                  </a:moveTo>
                  <a:cubicBezTo>
                    <a:pt x="10142" y="0"/>
                    <a:pt x="5792" y="872"/>
                    <a:pt x="3653" y="1410"/>
                  </a:cubicBezTo>
                  <a:cubicBezTo>
                    <a:pt x="2808" y="1616"/>
                    <a:pt x="2192" y="2392"/>
                    <a:pt x="2192" y="3282"/>
                  </a:cubicBezTo>
                  <a:lnTo>
                    <a:pt x="2192" y="7185"/>
                  </a:lnTo>
                  <a:lnTo>
                    <a:pt x="2192" y="8874"/>
                  </a:lnTo>
                  <a:cubicBezTo>
                    <a:pt x="2192" y="12504"/>
                    <a:pt x="1" y="12823"/>
                    <a:pt x="1" y="16703"/>
                  </a:cubicBezTo>
                  <a:cubicBezTo>
                    <a:pt x="1" y="20710"/>
                    <a:pt x="1832" y="20882"/>
                    <a:pt x="2146" y="20882"/>
                  </a:cubicBezTo>
                  <a:cubicBezTo>
                    <a:pt x="2176" y="20882"/>
                    <a:pt x="2192" y="20880"/>
                    <a:pt x="2192" y="20880"/>
                  </a:cubicBezTo>
                  <a:cubicBezTo>
                    <a:pt x="3150" y="20880"/>
                    <a:pt x="5205" y="20150"/>
                    <a:pt x="5250" y="17091"/>
                  </a:cubicBezTo>
                  <a:cubicBezTo>
                    <a:pt x="5319" y="13120"/>
                    <a:pt x="2922" y="9879"/>
                    <a:pt x="4223" y="8646"/>
                  </a:cubicBezTo>
                  <a:cubicBezTo>
                    <a:pt x="4475" y="8408"/>
                    <a:pt x="4774" y="8290"/>
                    <a:pt x="5091" y="8290"/>
                  </a:cubicBezTo>
                  <a:cubicBezTo>
                    <a:pt x="6409" y="8290"/>
                    <a:pt x="8020" y="10327"/>
                    <a:pt x="7670" y="14101"/>
                  </a:cubicBezTo>
                  <a:cubicBezTo>
                    <a:pt x="7213" y="18780"/>
                    <a:pt x="5524" y="22159"/>
                    <a:pt x="7076" y="24441"/>
                  </a:cubicBezTo>
                  <a:cubicBezTo>
                    <a:pt x="7549" y="25129"/>
                    <a:pt x="8227" y="25428"/>
                    <a:pt x="8938" y="25428"/>
                  </a:cubicBezTo>
                  <a:cubicBezTo>
                    <a:pt x="10563" y="25428"/>
                    <a:pt x="12360" y="23871"/>
                    <a:pt x="12281" y="21839"/>
                  </a:cubicBezTo>
                  <a:cubicBezTo>
                    <a:pt x="12144" y="18917"/>
                    <a:pt x="9541" y="12481"/>
                    <a:pt x="11162" y="10472"/>
                  </a:cubicBezTo>
                  <a:cubicBezTo>
                    <a:pt x="11612" y="9908"/>
                    <a:pt x="12149" y="9657"/>
                    <a:pt x="12693" y="9657"/>
                  </a:cubicBezTo>
                  <a:cubicBezTo>
                    <a:pt x="14109" y="9657"/>
                    <a:pt x="15579" y="11353"/>
                    <a:pt x="15727" y="13645"/>
                  </a:cubicBezTo>
                  <a:cubicBezTo>
                    <a:pt x="15910" y="16817"/>
                    <a:pt x="14358" y="18461"/>
                    <a:pt x="14609" y="20470"/>
                  </a:cubicBezTo>
                  <a:cubicBezTo>
                    <a:pt x="14788" y="21784"/>
                    <a:pt x="16403" y="22824"/>
                    <a:pt x="17902" y="22824"/>
                  </a:cubicBezTo>
                  <a:cubicBezTo>
                    <a:pt x="18693" y="22824"/>
                    <a:pt x="19453" y="22534"/>
                    <a:pt x="19950" y="21839"/>
                  </a:cubicBezTo>
                  <a:cubicBezTo>
                    <a:pt x="21365" y="19808"/>
                    <a:pt x="17736" y="11043"/>
                    <a:pt x="19493" y="9103"/>
                  </a:cubicBezTo>
                  <a:cubicBezTo>
                    <a:pt x="19962" y="8572"/>
                    <a:pt x="20447" y="8342"/>
                    <a:pt x="20907" y="8342"/>
                  </a:cubicBezTo>
                  <a:cubicBezTo>
                    <a:pt x="22150" y="8342"/>
                    <a:pt x="23210" y="10025"/>
                    <a:pt x="23260" y="12024"/>
                  </a:cubicBezTo>
                  <a:cubicBezTo>
                    <a:pt x="23328" y="14740"/>
                    <a:pt x="21228" y="16954"/>
                    <a:pt x="21958" y="18963"/>
                  </a:cubicBezTo>
                  <a:cubicBezTo>
                    <a:pt x="22288" y="19909"/>
                    <a:pt x="23210" y="20424"/>
                    <a:pt x="24142" y="20424"/>
                  </a:cubicBezTo>
                  <a:cubicBezTo>
                    <a:pt x="25212" y="20424"/>
                    <a:pt x="26293" y="19744"/>
                    <a:pt x="26501" y="18255"/>
                  </a:cubicBezTo>
                  <a:cubicBezTo>
                    <a:pt x="26889" y="15471"/>
                    <a:pt x="24561" y="11317"/>
                    <a:pt x="25793" y="9947"/>
                  </a:cubicBezTo>
                  <a:cubicBezTo>
                    <a:pt x="26035" y="9678"/>
                    <a:pt x="26320" y="9557"/>
                    <a:pt x="26615" y="9557"/>
                  </a:cubicBezTo>
                  <a:cubicBezTo>
                    <a:pt x="27821" y="9557"/>
                    <a:pt x="29201" y="11581"/>
                    <a:pt x="28578" y="13782"/>
                  </a:cubicBezTo>
                  <a:cubicBezTo>
                    <a:pt x="27802" y="16498"/>
                    <a:pt x="27094" y="21771"/>
                    <a:pt x="30472" y="22090"/>
                  </a:cubicBezTo>
                  <a:cubicBezTo>
                    <a:pt x="30472" y="22090"/>
                    <a:pt x="32435" y="21999"/>
                    <a:pt x="32572" y="18575"/>
                  </a:cubicBezTo>
                  <a:cubicBezTo>
                    <a:pt x="32709" y="15174"/>
                    <a:pt x="30472" y="12481"/>
                    <a:pt x="30472" y="8874"/>
                  </a:cubicBezTo>
                  <a:lnTo>
                    <a:pt x="30472" y="7596"/>
                  </a:lnTo>
                  <a:lnTo>
                    <a:pt x="30472" y="3351"/>
                  </a:lnTo>
                  <a:cubicBezTo>
                    <a:pt x="30472" y="2438"/>
                    <a:pt x="29833" y="1662"/>
                    <a:pt x="28943" y="1456"/>
                  </a:cubicBezTo>
                  <a:cubicBezTo>
                    <a:pt x="24133" y="373"/>
                    <a:pt x="19726" y="0"/>
                    <a:pt x="1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658;p65"/>
            <p:cNvSpPr/>
            <p:nvPr/>
          </p:nvSpPr>
          <p:spPr>
            <a:xfrm>
              <a:off x="1451850" y="2420675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137" y="0"/>
                  </a:moveTo>
                  <a:lnTo>
                    <a:pt x="137" y="0"/>
                  </a:lnTo>
                  <a:cubicBezTo>
                    <a:pt x="92" y="23"/>
                    <a:pt x="46" y="46"/>
                    <a:pt x="0" y="69"/>
                  </a:cubicBezTo>
                  <a:cubicBezTo>
                    <a:pt x="23" y="69"/>
                    <a:pt x="46" y="46"/>
                    <a:pt x="137" y="0"/>
                  </a:cubicBezTo>
                  <a:close/>
                </a:path>
              </a:pathLst>
            </a:custGeom>
            <a:solidFill>
              <a:srgbClr val="5B1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659;p65"/>
            <p:cNvSpPr/>
            <p:nvPr/>
          </p:nvSpPr>
          <p:spPr>
            <a:xfrm>
              <a:off x="1548275" y="1936200"/>
              <a:ext cx="39400" cy="236850"/>
            </a:xfrm>
            <a:custGeom>
              <a:avLst/>
              <a:gdLst/>
              <a:ahLst/>
              <a:cxnLst/>
              <a:rect l="l" t="t" r="r" b="b"/>
              <a:pathLst>
                <a:path w="1576" h="9474" extrusionOk="0">
                  <a:moveTo>
                    <a:pt x="800" y="1"/>
                  </a:moveTo>
                  <a:cubicBezTo>
                    <a:pt x="457" y="1324"/>
                    <a:pt x="298" y="2626"/>
                    <a:pt x="184" y="3927"/>
                  </a:cubicBezTo>
                  <a:cubicBezTo>
                    <a:pt x="69" y="5250"/>
                    <a:pt x="1" y="6551"/>
                    <a:pt x="1" y="7875"/>
                  </a:cubicBezTo>
                  <a:cubicBezTo>
                    <a:pt x="1" y="8400"/>
                    <a:pt x="24" y="8925"/>
                    <a:pt x="47" y="9450"/>
                  </a:cubicBezTo>
                  <a:cubicBezTo>
                    <a:pt x="526" y="9450"/>
                    <a:pt x="1028" y="9450"/>
                    <a:pt x="1530" y="9473"/>
                  </a:cubicBezTo>
                  <a:cubicBezTo>
                    <a:pt x="1553" y="8925"/>
                    <a:pt x="1576" y="8400"/>
                    <a:pt x="1576" y="7875"/>
                  </a:cubicBezTo>
                  <a:cubicBezTo>
                    <a:pt x="1576" y="6551"/>
                    <a:pt x="1507" y="5250"/>
                    <a:pt x="1393" y="3927"/>
                  </a:cubicBezTo>
                  <a:cubicBezTo>
                    <a:pt x="1279" y="2626"/>
                    <a:pt x="1119" y="1324"/>
                    <a:pt x="80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660;p65"/>
            <p:cNvSpPr/>
            <p:nvPr/>
          </p:nvSpPr>
          <p:spPr>
            <a:xfrm>
              <a:off x="2542900" y="1900825"/>
              <a:ext cx="280200" cy="449675"/>
            </a:xfrm>
            <a:custGeom>
              <a:avLst/>
              <a:gdLst/>
              <a:ahLst/>
              <a:cxnLst/>
              <a:rect l="l" t="t" r="r" b="b"/>
              <a:pathLst>
                <a:path w="11208" h="17987" extrusionOk="0">
                  <a:moveTo>
                    <a:pt x="5570" y="0"/>
                  </a:moveTo>
                  <a:cubicBezTo>
                    <a:pt x="5570" y="274"/>
                    <a:pt x="5570" y="5113"/>
                    <a:pt x="2283" y="9450"/>
                  </a:cubicBezTo>
                  <a:cubicBezTo>
                    <a:pt x="0" y="12509"/>
                    <a:pt x="1301" y="17987"/>
                    <a:pt x="5570" y="17987"/>
                  </a:cubicBezTo>
                  <a:cubicBezTo>
                    <a:pt x="9838" y="17987"/>
                    <a:pt x="11208" y="12463"/>
                    <a:pt x="8857" y="9450"/>
                  </a:cubicBezTo>
                  <a:cubicBezTo>
                    <a:pt x="6506" y="6437"/>
                    <a:pt x="5570" y="274"/>
                    <a:pt x="5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661;p65"/>
            <p:cNvSpPr/>
            <p:nvPr/>
          </p:nvSpPr>
          <p:spPr>
            <a:xfrm>
              <a:off x="2580550" y="2004675"/>
              <a:ext cx="204325" cy="328150"/>
            </a:xfrm>
            <a:custGeom>
              <a:avLst/>
              <a:gdLst/>
              <a:ahLst/>
              <a:cxnLst/>
              <a:rect l="l" t="t" r="r" b="b"/>
              <a:pathLst>
                <a:path w="8173" h="13126" extrusionOk="0">
                  <a:moveTo>
                    <a:pt x="4064" y="1"/>
                  </a:moveTo>
                  <a:cubicBezTo>
                    <a:pt x="4064" y="206"/>
                    <a:pt x="4064" y="3721"/>
                    <a:pt x="1667" y="6894"/>
                  </a:cubicBezTo>
                  <a:cubicBezTo>
                    <a:pt x="1" y="9131"/>
                    <a:pt x="960" y="13125"/>
                    <a:pt x="4064" y="13125"/>
                  </a:cubicBezTo>
                  <a:cubicBezTo>
                    <a:pt x="7168" y="13125"/>
                    <a:pt x="8172" y="9108"/>
                    <a:pt x="6460" y="6894"/>
                  </a:cubicBezTo>
                  <a:cubicBezTo>
                    <a:pt x="4749" y="4703"/>
                    <a:pt x="4064" y="206"/>
                    <a:pt x="4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662;p65"/>
            <p:cNvSpPr/>
            <p:nvPr/>
          </p:nvSpPr>
          <p:spPr>
            <a:xfrm>
              <a:off x="2615375" y="2102825"/>
              <a:ext cx="134675" cy="216300"/>
            </a:xfrm>
            <a:custGeom>
              <a:avLst/>
              <a:gdLst/>
              <a:ahLst/>
              <a:cxnLst/>
              <a:rect l="l" t="t" r="r" b="b"/>
              <a:pathLst>
                <a:path w="5387" h="8652" extrusionOk="0">
                  <a:moveTo>
                    <a:pt x="2671" y="1"/>
                  </a:moveTo>
                  <a:cubicBezTo>
                    <a:pt x="2671" y="138"/>
                    <a:pt x="2671" y="2466"/>
                    <a:pt x="1096" y="4543"/>
                  </a:cubicBezTo>
                  <a:cubicBezTo>
                    <a:pt x="0" y="6026"/>
                    <a:pt x="617" y="8651"/>
                    <a:pt x="2671" y="8651"/>
                  </a:cubicBezTo>
                  <a:cubicBezTo>
                    <a:pt x="4725" y="8651"/>
                    <a:pt x="5387" y="6004"/>
                    <a:pt x="4269" y="4543"/>
                  </a:cubicBezTo>
                  <a:cubicBezTo>
                    <a:pt x="3127" y="3082"/>
                    <a:pt x="2671" y="138"/>
                    <a:pt x="2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663;p65"/>
            <p:cNvSpPr/>
            <p:nvPr/>
          </p:nvSpPr>
          <p:spPr>
            <a:xfrm>
              <a:off x="2341475" y="2563875"/>
              <a:ext cx="706450" cy="2622925"/>
            </a:xfrm>
            <a:custGeom>
              <a:avLst/>
              <a:gdLst/>
              <a:ahLst/>
              <a:cxnLst/>
              <a:rect l="l" t="t" r="r" b="b"/>
              <a:pathLst>
                <a:path w="28258" h="104917" extrusionOk="0">
                  <a:moveTo>
                    <a:pt x="14575" y="1"/>
                  </a:moveTo>
                  <a:cubicBezTo>
                    <a:pt x="14515" y="1"/>
                    <a:pt x="14450" y="8"/>
                    <a:pt x="14380" y="24"/>
                  </a:cubicBezTo>
                  <a:cubicBezTo>
                    <a:pt x="13284" y="275"/>
                    <a:pt x="13399" y="1554"/>
                    <a:pt x="13399" y="1576"/>
                  </a:cubicBezTo>
                  <a:cubicBezTo>
                    <a:pt x="13513" y="2124"/>
                    <a:pt x="13695" y="2695"/>
                    <a:pt x="13809" y="3197"/>
                  </a:cubicBezTo>
                  <a:cubicBezTo>
                    <a:pt x="14094" y="4396"/>
                    <a:pt x="13474" y="5341"/>
                    <a:pt x="12690" y="5341"/>
                  </a:cubicBezTo>
                  <a:cubicBezTo>
                    <a:pt x="12594" y="5341"/>
                    <a:pt x="12494" y="5327"/>
                    <a:pt x="12394" y="5297"/>
                  </a:cubicBezTo>
                  <a:cubicBezTo>
                    <a:pt x="11527" y="5046"/>
                    <a:pt x="11048" y="4270"/>
                    <a:pt x="11618" y="2900"/>
                  </a:cubicBezTo>
                  <a:cubicBezTo>
                    <a:pt x="11846" y="2307"/>
                    <a:pt x="11915" y="1713"/>
                    <a:pt x="11915" y="1211"/>
                  </a:cubicBezTo>
                  <a:cubicBezTo>
                    <a:pt x="11915" y="1120"/>
                    <a:pt x="11915" y="1029"/>
                    <a:pt x="11915" y="960"/>
                  </a:cubicBezTo>
                  <a:cubicBezTo>
                    <a:pt x="11915" y="937"/>
                    <a:pt x="11915" y="937"/>
                    <a:pt x="11892" y="937"/>
                  </a:cubicBezTo>
                  <a:cubicBezTo>
                    <a:pt x="11837" y="462"/>
                    <a:pt x="11504" y="89"/>
                    <a:pt x="11021" y="89"/>
                  </a:cubicBezTo>
                  <a:cubicBezTo>
                    <a:pt x="10901" y="89"/>
                    <a:pt x="10773" y="111"/>
                    <a:pt x="10637" y="161"/>
                  </a:cubicBezTo>
                  <a:cubicBezTo>
                    <a:pt x="9952" y="412"/>
                    <a:pt x="9792" y="1188"/>
                    <a:pt x="9746" y="1394"/>
                  </a:cubicBezTo>
                  <a:cubicBezTo>
                    <a:pt x="9724" y="2079"/>
                    <a:pt x="9815" y="2855"/>
                    <a:pt x="10020" y="3745"/>
                  </a:cubicBezTo>
                  <a:cubicBezTo>
                    <a:pt x="10796" y="7191"/>
                    <a:pt x="11550" y="8629"/>
                    <a:pt x="10888" y="10410"/>
                  </a:cubicBezTo>
                  <a:cubicBezTo>
                    <a:pt x="10556" y="11314"/>
                    <a:pt x="9330" y="11896"/>
                    <a:pt x="8157" y="11896"/>
                  </a:cubicBezTo>
                  <a:cubicBezTo>
                    <a:pt x="6991" y="11896"/>
                    <a:pt x="5877" y="11319"/>
                    <a:pt x="5752" y="9908"/>
                  </a:cubicBezTo>
                  <a:cubicBezTo>
                    <a:pt x="5478" y="7054"/>
                    <a:pt x="6528" y="6187"/>
                    <a:pt x="6779" y="3402"/>
                  </a:cubicBezTo>
                  <a:cubicBezTo>
                    <a:pt x="6802" y="3014"/>
                    <a:pt x="6825" y="2649"/>
                    <a:pt x="6802" y="2284"/>
                  </a:cubicBezTo>
                  <a:cubicBezTo>
                    <a:pt x="6779" y="2261"/>
                    <a:pt x="6779" y="2170"/>
                    <a:pt x="6779" y="2079"/>
                  </a:cubicBezTo>
                  <a:cubicBezTo>
                    <a:pt x="6756" y="1805"/>
                    <a:pt x="6734" y="1531"/>
                    <a:pt x="6688" y="1302"/>
                  </a:cubicBezTo>
                  <a:cubicBezTo>
                    <a:pt x="6500" y="667"/>
                    <a:pt x="6047" y="305"/>
                    <a:pt x="5583" y="305"/>
                  </a:cubicBezTo>
                  <a:cubicBezTo>
                    <a:pt x="5315" y="305"/>
                    <a:pt x="5042" y="427"/>
                    <a:pt x="4816" y="686"/>
                  </a:cubicBezTo>
                  <a:cubicBezTo>
                    <a:pt x="4063" y="1554"/>
                    <a:pt x="5843" y="3790"/>
                    <a:pt x="5250" y="5069"/>
                  </a:cubicBezTo>
                  <a:cubicBezTo>
                    <a:pt x="4978" y="5688"/>
                    <a:pt x="4463" y="5961"/>
                    <a:pt x="3969" y="5961"/>
                  </a:cubicBezTo>
                  <a:cubicBezTo>
                    <a:pt x="3425" y="5961"/>
                    <a:pt x="2905" y="5631"/>
                    <a:pt x="2762" y="5069"/>
                  </a:cubicBezTo>
                  <a:cubicBezTo>
                    <a:pt x="2511" y="3996"/>
                    <a:pt x="3287" y="3174"/>
                    <a:pt x="3355" y="2649"/>
                  </a:cubicBezTo>
                  <a:cubicBezTo>
                    <a:pt x="3417" y="2153"/>
                    <a:pt x="3086" y="587"/>
                    <a:pt x="2241" y="587"/>
                  </a:cubicBezTo>
                  <a:cubicBezTo>
                    <a:pt x="2154" y="587"/>
                    <a:pt x="2061" y="604"/>
                    <a:pt x="1963" y="641"/>
                  </a:cubicBezTo>
                  <a:cubicBezTo>
                    <a:pt x="1324" y="869"/>
                    <a:pt x="1141" y="1554"/>
                    <a:pt x="1096" y="2056"/>
                  </a:cubicBezTo>
                  <a:cubicBezTo>
                    <a:pt x="1050" y="3836"/>
                    <a:pt x="1575" y="5936"/>
                    <a:pt x="1735" y="7557"/>
                  </a:cubicBezTo>
                  <a:cubicBezTo>
                    <a:pt x="1940" y="9748"/>
                    <a:pt x="799" y="10341"/>
                    <a:pt x="0" y="10501"/>
                  </a:cubicBezTo>
                  <a:lnTo>
                    <a:pt x="0" y="13582"/>
                  </a:lnTo>
                  <a:lnTo>
                    <a:pt x="0" y="100570"/>
                  </a:lnTo>
                  <a:cubicBezTo>
                    <a:pt x="0" y="101391"/>
                    <a:pt x="502" y="102122"/>
                    <a:pt x="1278" y="102396"/>
                  </a:cubicBezTo>
                  <a:cubicBezTo>
                    <a:pt x="3667" y="103258"/>
                    <a:pt x="9101" y="104916"/>
                    <a:pt x="15316" y="104916"/>
                  </a:cubicBezTo>
                  <a:cubicBezTo>
                    <a:pt x="19138" y="104916"/>
                    <a:pt x="23254" y="104289"/>
                    <a:pt x="27139" y="102464"/>
                  </a:cubicBezTo>
                  <a:cubicBezTo>
                    <a:pt x="27824" y="102144"/>
                    <a:pt x="28258" y="101460"/>
                    <a:pt x="28258" y="100706"/>
                  </a:cubicBezTo>
                  <a:lnTo>
                    <a:pt x="28258" y="8424"/>
                  </a:lnTo>
                  <a:cubicBezTo>
                    <a:pt x="28023" y="8485"/>
                    <a:pt x="27777" y="8517"/>
                    <a:pt x="27534" y="8517"/>
                  </a:cubicBezTo>
                  <a:cubicBezTo>
                    <a:pt x="26597" y="8517"/>
                    <a:pt x="25701" y="8041"/>
                    <a:pt x="25610" y="6917"/>
                  </a:cubicBezTo>
                  <a:cubicBezTo>
                    <a:pt x="25427" y="5000"/>
                    <a:pt x="25998" y="4178"/>
                    <a:pt x="26295" y="2649"/>
                  </a:cubicBezTo>
                  <a:cubicBezTo>
                    <a:pt x="26417" y="1830"/>
                    <a:pt x="26273" y="427"/>
                    <a:pt x="25437" y="427"/>
                  </a:cubicBezTo>
                  <a:cubicBezTo>
                    <a:pt x="25177" y="427"/>
                    <a:pt x="24851" y="562"/>
                    <a:pt x="24446" y="892"/>
                  </a:cubicBezTo>
                  <a:cubicBezTo>
                    <a:pt x="22574" y="2398"/>
                    <a:pt x="25952" y="6895"/>
                    <a:pt x="25564" y="9725"/>
                  </a:cubicBezTo>
                  <a:cubicBezTo>
                    <a:pt x="25258" y="11960"/>
                    <a:pt x="24240" y="12729"/>
                    <a:pt x="23095" y="12729"/>
                  </a:cubicBezTo>
                  <a:cubicBezTo>
                    <a:pt x="22790" y="12729"/>
                    <a:pt x="22476" y="12674"/>
                    <a:pt x="22163" y="12578"/>
                  </a:cubicBezTo>
                  <a:cubicBezTo>
                    <a:pt x="20657" y="12122"/>
                    <a:pt x="20931" y="9839"/>
                    <a:pt x="21616" y="7305"/>
                  </a:cubicBezTo>
                  <a:cubicBezTo>
                    <a:pt x="22275" y="4864"/>
                    <a:pt x="21876" y="897"/>
                    <a:pt x="20559" y="897"/>
                  </a:cubicBezTo>
                  <a:cubicBezTo>
                    <a:pt x="20509" y="897"/>
                    <a:pt x="20458" y="903"/>
                    <a:pt x="20406" y="914"/>
                  </a:cubicBezTo>
                  <a:cubicBezTo>
                    <a:pt x="19219" y="1188"/>
                    <a:pt x="19493" y="3106"/>
                    <a:pt x="19630" y="3745"/>
                  </a:cubicBezTo>
                  <a:cubicBezTo>
                    <a:pt x="19653" y="3813"/>
                    <a:pt x="19653" y="3859"/>
                    <a:pt x="19675" y="3927"/>
                  </a:cubicBezTo>
                  <a:cubicBezTo>
                    <a:pt x="19675" y="3927"/>
                    <a:pt x="19675" y="3950"/>
                    <a:pt x="19675" y="3950"/>
                  </a:cubicBezTo>
                  <a:cubicBezTo>
                    <a:pt x="19904" y="5023"/>
                    <a:pt x="19949" y="5845"/>
                    <a:pt x="19607" y="6781"/>
                  </a:cubicBezTo>
                  <a:cubicBezTo>
                    <a:pt x="19265" y="7682"/>
                    <a:pt x="18038" y="8264"/>
                    <a:pt x="16865" y="8264"/>
                  </a:cubicBezTo>
                  <a:cubicBezTo>
                    <a:pt x="15692" y="8264"/>
                    <a:pt x="14574" y="7682"/>
                    <a:pt x="14448" y="6256"/>
                  </a:cubicBezTo>
                  <a:cubicBezTo>
                    <a:pt x="14289" y="4475"/>
                    <a:pt x="14631" y="3448"/>
                    <a:pt x="14973" y="2261"/>
                  </a:cubicBezTo>
                  <a:cubicBezTo>
                    <a:pt x="14973" y="2261"/>
                    <a:pt x="14996" y="2238"/>
                    <a:pt x="14996" y="2193"/>
                  </a:cubicBezTo>
                  <a:cubicBezTo>
                    <a:pt x="15065" y="1964"/>
                    <a:pt x="15133" y="1736"/>
                    <a:pt x="15179" y="1485"/>
                  </a:cubicBezTo>
                  <a:cubicBezTo>
                    <a:pt x="15283" y="819"/>
                    <a:pt x="15197" y="1"/>
                    <a:pt x="14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664;p65"/>
            <p:cNvSpPr/>
            <p:nvPr/>
          </p:nvSpPr>
          <p:spPr>
            <a:xfrm>
              <a:off x="2341475" y="4843000"/>
              <a:ext cx="706450" cy="234050"/>
            </a:xfrm>
            <a:custGeom>
              <a:avLst/>
              <a:gdLst/>
              <a:ahLst/>
              <a:cxnLst/>
              <a:rect l="l" t="t" r="r" b="b"/>
              <a:pathLst>
                <a:path w="28258" h="9362" extrusionOk="0">
                  <a:moveTo>
                    <a:pt x="9199" y="1"/>
                  </a:moveTo>
                  <a:cubicBezTo>
                    <a:pt x="8970" y="1"/>
                    <a:pt x="8765" y="137"/>
                    <a:pt x="8674" y="343"/>
                  </a:cubicBezTo>
                  <a:lnTo>
                    <a:pt x="5387" y="7419"/>
                  </a:lnTo>
                  <a:lnTo>
                    <a:pt x="2214" y="822"/>
                  </a:lnTo>
                  <a:cubicBezTo>
                    <a:pt x="2123" y="640"/>
                    <a:pt x="1940" y="503"/>
                    <a:pt x="1712" y="503"/>
                  </a:cubicBezTo>
                  <a:lnTo>
                    <a:pt x="1689" y="503"/>
                  </a:lnTo>
                  <a:cubicBezTo>
                    <a:pt x="1484" y="503"/>
                    <a:pt x="1278" y="617"/>
                    <a:pt x="1187" y="799"/>
                  </a:cubicBezTo>
                  <a:lnTo>
                    <a:pt x="0" y="2968"/>
                  </a:lnTo>
                  <a:lnTo>
                    <a:pt x="0" y="5410"/>
                  </a:lnTo>
                  <a:lnTo>
                    <a:pt x="1666" y="2352"/>
                  </a:lnTo>
                  <a:lnTo>
                    <a:pt x="4862" y="9039"/>
                  </a:lnTo>
                  <a:cubicBezTo>
                    <a:pt x="4976" y="9245"/>
                    <a:pt x="5181" y="9359"/>
                    <a:pt x="5410" y="9359"/>
                  </a:cubicBezTo>
                  <a:cubicBezTo>
                    <a:pt x="5638" y="9359"/>
                    <a:pt x="5843" y="9222"/>
                    <a:pt x="5935" y="9016"/>
                  </a:cubicBezTo>
                  <a:lnTo>
                    <a:pt x="9176" y="2009"/>
                  </a:lnTo>
                  <a:lnTo>
                    <a:pt x="12280" y="9016"/>
                  </a:lnTo>
                  <a:cubicBezTo>
                    <a:pt x="12371" y="9222"/>
                    <a:pt x="12554" y="9359"/>
                    <a:pt x="12782" y="9359"/>
                  </a:cubicBezTo>
                  <a:cubicBezTo>
                    <a:pt x="12801" y="9361"/>
                    <a:pt x="12819" y="9361"/>
                    <a:pt x="12836" y="9361"/>
                  </a:cubicBezTo>
                  <a:cubicBezTo>
                    <a:pt x="13060" y="9361"/>
                    <a:pt x="13224" y="9230"/>
                    <a:pt x="13330" y="9039"/>
                  </a:cubicBezTo>
                  <a:lnTo>
                    <a:pt x="16982" y="1918"/>
                  </a:lnTo>
                  <a:lnTo>
                    <a:pt x="20360" y="9039"/>
                  </a:lnTo>
                  <a:cubicBezTo>
                    <a:pt x="20452" y="9222"/>
                    <a:pt x="20657" y="9359"/>
                    <a:pt x="20885" y="9359"/>
                  </a:cubicBezTo>
                  <a:cubicBezTo>
                    <a:pt x="21113" y="9359"/>
                    <a:pt x="21319" y="9245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707"/>
                  </a:lnTo>
                  <a:lnTo>
                    <a:pt x="25519" y="320"/>
                  </a:lnTo>
                  <a:cubicBezTo>
                    <a:pt x="25405" y="137"/>
                    <a:pt x="25199" y="1"/>
                    <a:pt x="24994" y="1"/>
                  </a:cubicBezTo>
                  <a:cubicBezTo>
                    <a:pt x="24766" y="1"/>
                    <a:pt x="24560" y="137"/>
                    <a:pt x="24469" y="320"/>
                  </a:cubicBezTo>
                  <a:lnTo>
                    <a:pt x="20908" y="7442"/>
                  </a:lnTo>
                  <a:lnTo>
                    <a:pt x="17530" y="343"/>
                  </a:lnTo>
                  <a:cubicBezTo>
                    <a:pt x="17439" y="137"/>
                    <a:pt x="17233" y="1"/>
                    <a:pt x="17005" y="1"/>
                  </a:cubicBezTo>
                  <a:cubicBezTo>
                    <a:pt x="16777" y="23"/>
                    <a:pt x="16571" y="137"/>
                    <a:pt x="16480" y="320"/>
                  </a:cubicBezTo>
                  <a:lnTo>
                    <a:pt x="12851" y="7419"/>
                  </a:lnTo>
                  <a:lnTo>
                    <a:pt x="9746" y="366"/>
                  </a:lnTo>
                  <a:cubicBezTo>
                    <a:pt x="9632" y="137"/>
                    <a:pt x="9427" y="1"/>
                    <a:pt x="919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665;p65"/>
            <p:cNvSpPr/>
            <p:nvPr/>
          </p:nvSpPr>
          <p:spPr>
            <a:xfrm>
              <a:off x="2341475" y="4570800"/>
              <a:ext cx="706450" cy="263675"/>
            </a:xfrm>
            <a:custGeom>
              <a:avLst/>
              <a:gdLst/>
              <a:ahLst/>
              <a:cxnLst/>
              <a:rect l="l" t="t" r="r" b="b"/>
              <a:pathLst>
                <a:path w="28258" h="10547" extrusionOk="0">
                  <a:moveTo>
                    <a:pt x="9222" y="1"/>
                  </a:moveTo>
                  <a:cubicBezTo>
                    <a:pt x="8765" y="1"/>
                    <a:pt x="8331" y="275"/>
                    <a:pt x="8149" y="686"/>
                  </a:cubicBezTo>
                  <a:lnTo>
                    <a:pt x="5387" y="6620"/>
                  </a:lnTo>
                  <a:lnTo>
                    <a:pt x="2739" y="1165"/>
                  </a:lnTo>
                  <a:cubicBezTo>
                    <a:pt x="2557" y="777"/>
                    <a:pt x="2168" y="503"/>
                    <a:pt x="1735" y="503"/>
                  </a:cubicBezTo>
                  <a:cubicBezTo>
                    <a:pt x="1716" y="502"/>
                    <a:pt x="1696" y="502"/>
                    <a:pt x="1677" y="502"/>
                  </a:cubicBezTo>
                  <a:cubicBezTo>
                    <a:pt x="1246" y="502"/>
                    <a:pt x="881" y="747"/>
                    <a:pt x="662" y="1096"/>
                  </a:cubicBezTo>
                  <a:lnTo>
                    <a:pt x="0" y="2352"/>
                  </a:lnTo>
                  <a:lnTo>
                    <a:pt x="0" y="7214"/>
                  </a:lnTo>
                  <a:lnTo>
                    <a:pt x="1621" y="4224"/>
                  </a:lnTo>
                  <a:lnTo>
                    <a:pt x="4337" y="9884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9"/>
                  </a:lnTo>
                  <a:cubicBezTo>
                    <a:pt x="11915" y="10249"/>
                    <a:pt x="12326" y="10523"/>
                    <a:pt x="12782" y="10546"/>
                  </a:cubicBezTo>
                  <a:cubicBezTo>
                    <a:pt x="13239" y="10546"/>
                    <a:pt x="13650" y="10295"/>
                    <a:pt x="13855" y="9907"/>
                  </a:cubicBezTo>
                  <a:lnTo>
                    <a:pt x="16959" y="3813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5000"/>
                  </a:lnTo>
                  <a:lnTo>
                    <a:pt x="26021" y="640"/>
                  </a:lnTo>
                  <a:cubicBezTo>
                    <a:pt x="25838" y="252"/>
                    <a:pt x="25427" y="1"/>
                    <a:pt x="24994" y="1"/>
                  </a:cubicBezTo>
                  <a:cubicBezTo>
                    <a:pt x="24537" y="24"/>
                    <a:pt x="24149" y="252"/>
                    <a:pt x="23944" y="663"/>
                  </a:cubicBezTo>
                  <a:lnTo>
                    <a:pt x="20931" y="6711"/>
                  </a:lnTo>
                  <a:lnTo>
                    <a:pt x="18055" y="686"/>
                  </a:lnTo>
                  <a:cubicBezTo>
                    <a:pt x="17872" y="275"/>
                    <a:pt x="17461" y="24"/>
                    <a:pt x="17005" y="1"/>
                  </a:cubicBezTo>
                  <a:cubicBezTo>
                    <a:pt x="16548" y="1"/>
                    <a:pt x="16160" y="252"/>
                    <a:pt x="15955" y="640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8"/>
                    <a:pt x="9678" y="24"/>
                    <a:pt x="9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666;p65"/>
            <p:cNvSpPr/>
            <p:nvPr/>
          </p:nvSpPr>
          <p:spPr>
            <a:xfrm>
              <a:off x="2341475" y="4416750"/>
              <a:ext cx="14850" cy="52500"/>
            </a:xfrm>
            <a:custGeom>
              <a:avLst/>
              <a:gdLst/>
              <a:ahLst/>
              <a:cxnLst/>
              <a:rect l="l" t="t" r="r" b="b"/>
              <a:pathLst>
                <a:path w="594" h="2100" extrusionOk="0">
                  <a:moveTo>
                    <a:pt x="0" y="0"/>
                  </a:moveTo>
                  <a:lnTo>
                    <a:pt x="0" y="2100"/>
                  </a:lnTo>
                  <a:cubicBezTo>
                    <a:pt x="342" y="1895"/>
                    <a:pt x="594" y="1506"/>
                    <a:pt x="594" y="1050"/>
                  </a:cubicBezTo>
                  <a:cubicBezTo>
                    <a:pt x="594" y="593"/>
                    <a:pt x="342" y="205"/>
                    <a:pt x="0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667;p65"/>
            <p:cNvSpPr/>
            <p:nvPr/>
          </p:nvSpPr>
          <p:spPr>
            <a:xfrm>
              <a:off x="2546325" y="4412750"/>
              <a:ext cx="57075" cy="60500"/>
            </a:xfrm>
            <a:custGeom>
              <a:avLst/>
              <a:gdLst/>
              <a:ahLst/>
              <a:cxnLst/>
              <a:rect l="l" t="t" r="r" b="b"/>
              <a:pathLst>
                <a:path w="2283" h="2420" extrusionOk="0">
                  <a:moveTo>
                    <a:pt x="1142" y="0"/>
                  </a:moveTo>
                  <a:cubicBezTo>
                    <a:pt x="503" y="0"/>
                    <a:pt x="0" y="548"/>
                    <a:pt x="0" y="1210"/>
                  </a:cubicBezTo>
                  <a:cubicBezTo>
                    <a:pt x="0" y="1872"/>
                    <a:pt x="503" y="2420"/>
                    <a:pt x="1142" y="2420"/>
                  </a:cubicBezTo>
                  <a:cubicBezTo>
                    <a:pt x="1758" y="2420"/>
                    <a:pt x="2283" y="1872"/>
                    <a:pt x="2283" y="1210"/>
                  </a:cubicBezTo>
                  <a:cubicBezTo>
                    <a:pt x="2283" y="548"/>
                    <a:pt x="1758" y="0"/>
                    <a:pt x="1142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668;p65"/>
            <p:cNvSpPr/>
            <p:nvPr/>
          </p:nvSpPr>
          <p:spPr>
            <a:xfrm>
              <a:off x="2413375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21" y="0"/>
                  </a:moveTo>
                  <a:cubicBezTo>
                    <a:pt x="730" y="0"/>
                    <a:pt x="0" y="776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669;p65"/>
            <p:cNvSpPr/>
            <p:nvPr/>
          </p:nvSpPr>
          <p:spPr>
            <a:xfrm>
              <a:off x="2783700" y="4412750"/>
              <a:ext cx="57100" cy="60500"/>
            </a:xfrm>
            <a:custGeom>
              <a:avLst/>
              <a:gdLst/>
              <a:ahLst/>
              <a:cxnLst/>
              <a:rect l="l" t="t" r="r" b="b"/>
              <a:pathLst>
                <a:path w="2284" h="2420" extrusionOk="0">
                  <a:moveTo>
                    <a:pt x="1142" y="0"/>
                  </a:moveTo>
                  <a:cubicBezTo>
                    <a:pt x="526" y="0"/>
                    <a:pt x="1" y="548"/>
                    <a:pt x="1" y="1210"/>
                  </a:cubicBezTo>
                  <a:cubicBezTo>
                    <a:pt x="1" y="1872"/>
                    <a:pt x="526" y="2420"/>
                    <a:pt x="1142" y="2420"/>
                  </a:cubicBezTo>
                  <a:cubicBezTo>
                    <a:pt x="1781" y="2420"/>
                    <a:pt x="2283" y="1872"/>
                    <a:pt x="2283" y="1210"/>
                  </a:cubicBezTo>
                  <a:cubicBezTo>
                    <a:pt x="2283" y="548"/>
                    <a:pt x="1781" y="0"/>
                    <a:pt x="1142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670;p65"/>
            <p:cNvSpPr/>
            <p:nvPr/>
          </p:nvSpPr>
          <p:spPr>
            <a:xfrm>
              <a:off x="2650750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44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671;p65"/>
            <p:cNvSpPr/>
            <p:nvPr/>
          </p:nvSpPr>
          <p:spPr>
            <a:xfrm>
              <a:off x="3018800" y="4412750"/>
              <a:ext cx="29125" cy="60500"/>
            </a:xfrm>
            <a:custGeom>
              <a:avLst/>
              <a:gdLst/>
              <a:ahLst/>
              <a:cxnLst/>
              <a:rect l="l" t="t" r="r" b="b"/>
              <a:pathLst>
                <a:path w="1165" h="2420" extrusionOk="0">
                  <a:moveTo>
                    <a:pt x="1142" y="0"/>
                  </a:moveTo>
                  <a:cubicBezTo>
                    <a:pt x="503" y="0"/>
                    <a:pt x="1" y="548"/>
                    <a:pt x="1" y="1210"/>
                  </a:cubicBezTo>
                  <a:cubicBezTo>
                    <a:pt x="1" y="1872"/>
                    <a:pt x="503" y="2420"/>
                    <a:pt x="1142" y="2420"/>
                  </a:cubicBezTo>
                  <a:lnTo>
                    <a:pt x="1165" y="2420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672;p65"/>
            <p:cNvSpPr/>
            <p:nvPr/>
          </p:nvSpPr>
          <p:spPr>
            <a:xfrm>
              <a:off x="2885850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21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673;p65"/>
            <p:cNvSpPr/>
            <p:nvPr/>
          </p:nvSpPr>
          <p:spPr>
            <a:xfrm>
              <a:off x="2341475" y="4306025"/>
              <a:ext cx="706450" cy="48550"/>
            </a:xfrm>
            <a:custGeom>
              <a:avLst/>
              <a:gdLst/>
              <a:ahLst/>
              <a:cxnLst/>
              <a:rect l="l" t="t" r="r" b="b"/>
              <a:pathLst>
                <a:path w="28258" h="1942" extrusionOk="0">
                  <a:moveTo>
                    <a:pt x="0" y="1"/>
                  </a:moveTo>
                  <a:lnTo>
                    <a:pt x="0" y="1941"/>
                  </a:lnTo>
                  <a:lnTo>
                    <a:pt x="28258" y="1941"/>
                  </a:lnTo>
                  <a:lnTo>
                    <a:pt x="28258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8674;p65"/>
            <p:cNvSpPr/>
            <p:nvPr/>
          </p:nvSpPr>
          <p:spPr>
            <a:xfrm>
              <a:off x="2341475" y="4005325"/>
              <a:ext cx="706450" cy="234025"/>
            </a:xfrm>
            <a:custGeom>
              <a:avLst/>
              <a:gdLst/>
              <a:ahLst/>
              <a:cxnLst/>
              <a:rect l="l" t="t" r="r" b="b"/>
              <a:pathLst>
                <a:path w="28258" h="9361" extrusionOk="0">
                  <a:moveTo>
                    <a:pt x="9199" y="0"/>
                  </a:moveTo>
                  <a:cubicBezTo>
                    <a:pt x="8970" y="0"/>
                    <a:pt x="8765" y="137"/>
                    <a:pt x="8674" y="342"/>
                  </a:cubicBezTo>
                  <a:lnTo>
                    <a:pt x="5387" y="7418"/>
                  </a:lnTo>
                  <a:lnTo>
                    <a:pt x="2214" y="822"/>
                  </a:lnTo>
                  <a:cubicBezTo>
                    <a:pt x="2123" y="616"/>
                    <a:pt x="1940" y="502"/>
                    <a:pt x="1712" y="502"/>
                  </a:cubicBezTo>
                  <a:lnTo>
                    <a:pt x="1689" y="502"/>
                  </a:lnTo>
                  <a:cubicBezTo>
                    <a:pt x="1484" y="502"/>
                    <a:pt x="1278" y="616"/>
                    <a:pt x="1187" y="799"/>
                  </a:cubicBezTo>
                  <a:lnTo>
                    <a:pt x="0" y="2967"/>
                  </a:lnTo>
                  <a:lnTo>
                    <a:pt x="0" y="5410"/>
                  </a:lnTo>
                  <a:lnTo>
                    <a:pt x="1666" y="2351"/>
                  </a:lnTo>
                  <a:lnTo>
                    <a:pt x="4862" y="9039"/>
                  </a:lnTo>
                  <a:cubicBezTo>
                    <a:pt x="4976" y="9244"/>
                    <a:pt x="5181" y="9358"/>
                    <a:pt x="5410" y="9358"/>
                  </a:cubicBezTo>
                  <a:cubicBezTo>
                    <a:pt x="5638" y="9358"/>
                    <a:pt x="5843" y="9221"/>
                    <a:pt x="5935" y="9016"/>
                  </a:cubicBezTo>
                  <a:lnTo>
                    <a:pt x="9176" y="2009"/>
                  </a:lnTo>
                  <a:lnTo>
                    <a:pt x="12280" y="9016"/>
                  </a:lnTo>
                  <a:cubicBezTo>
                    <a:pt x="12371" y="9221"/>
                    <a:pt x="12554" y="9358"/>
                    <a:pt x="12782" y="9358"/>
                  </a:cubicBezTo>
                  <a:cubicBezTo>
                    <a:pt x="12801" y="9360"/>
                    <a:pt x="12819" y="9361"/>
                    <a:pt x="12836" y="9361"/>
                  </a:cubicBezTo>
                  <a:cubicBezTo>
                    <a:pt x="13060" y="9361"/>
                    <a:pt x="13224" y="9229"/>
                    <a:pt x="13330" y="9039"/>
                  </a:cubicBezTo>
                  <a:lnTo>
                    <a:pt x="16982" y="1917"/>
                  </a:lnTo>
                  <a:lnTo>
                    <a:pt x="20360" y="9039"/>
                  </a:lnTo>
                  <a:cubicBezTo>
                    <a:pt x="20452" y="9221"/>
                    <a:pt x="20657" y="9358"/>
                    <a:pt x="20885" y="9358"/>
                  </a:cubicBezTo>
                  <a:cubicBezTo>
                    <a:pt x="21113" y="9358"/>
                    <a:pt x="21319" y="9244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684"/>
                  </a:lnTo>
                  <a:lnTo>
                    <a:pt x="25519" y="320"/>
                  </a:lnTo>
                  <a:cubicBezTo>
                    <a:pt x="25405" y="137"/>
                    <a:pt x="25199" y="0"/>
                    <a:pt x="24994" y="0"/>
                  </a:cubicBezTo>
                  <a:cubicBezTo>
                    <a:pt x="24766" y="0"/>
                    <a:pt x="24560" y="137"/>
                    <a:pt x="24469" y="320"/>
                  </a:cubicBezTo>
                  <a:lnTo>
                    <a:pt x="20908" y="7441"/>
                  </a:lnTo>
                  <a:lnTo>
                    <a:pt x="17530" y="342"/>
                  </a:lnTo>
                  <a:cubicBezTo>
                    <a:pt x="17439" y="137"/>
                    <a:pt x="17233" y="0"/>
                    <a:pt x="17005" y="0"/>
                  </a:cubicBezTo>
                  <a:cubicBezTo>
                    <a:pt x="16777" y="0"/>
                    <a:pt x="16571" y="137"/>
                    <a:pt x="16480" y="320"/>
                  </a:cubicBezTo>
                  <a:lnTo>
                    <a:pt x="12851" y="7418"/>
                  </a:lnTo>
                  <a:lnTo>
                    <a:pt x="9746" y="365"/>
                  </a:lnTo>
                  <a:cubicBezTo>
                    <a:pt x="9632" y="137"/>
                    <a:pt x="9427" y="0"/>
                    <a:pt x="9199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675;p65"/>
            <p:cNvSpPr/>
            <p:nvPr/>
          </p:nvSpPr>
          <p:spPr>
            <a:xfrm>
              <a:off x="2341475" y="3733125"/>
              <a:ext cx="706450" cy="263650"/>
            </a:xfrm>
            <a:custGeom>
              <a:avLst/>
              <a:gdLst/>
              <a:ahLst/>
              <a:cxnLst/>
              <a:rect l="l" t="t" r="r" b="b"/>
              <a:pathLst>
                <a:path w="28258" h="10546" extrusionOk="0">
                  <a:moveTo>
                    <a:pt x="9222" y="0"/>
                  </a:moveTo>
                  <a:cubicBezTo>
                    <a:pt x="8765" y="0"/>
                    <a:pt x="8331" y="274"/>
                    <a:pt x="8149" y="685"/>
                  </a:cubicBezTo>
                  <a:lnTo>
                    <a:pt x="5387" y="6620"/>
                  </a:lnTo>
                  <a:lnTo>
                    <a:pt x="2739" y="1164"/>
                  </a:lnTo>
                  <a:cubicBezTo>
                    <a:pt x="2557" y="776"/>
                    <a:pt x="2168" y="503"/>
                    <a:pt x="1735" y="503"/>
                  </a:cubicBezTo>
                  <a:cubicBezTo>
                    <a:pt x="1716" y="502"/>
                    <a:pt x="1696" y="501"/>
                    <a:pt x="1677" y="501"/>
                  </a:cubicBezTo>
                  <a:cubicBezTo>
                    <a:pt x="1246" y="501"/>
                    <a:pt x="881" y="746"/>
                    <a:pt x="662" y="1096"/>
                  </a:cubicBezTo>
                  <a:lnTo>
                    <a:pt x="0" y="2351"/>
                  </a:lnTo>
                  <a:lnTo>
                    <a:pt x="0" y="7213"/>
                  </a:lnTo>
                  <a:lnTo>
                    <a:pt x="1621" y="4223"/>
                  </a:lnTo>
                  <a:lnTo>
                    <a:pt x="4337" y="9884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8"/>
                  </a:lnTo>
                  <a:cubicBezTo>
                    <a:pt x="11915" y="10249"/>
                    <a:pt x="12326" y="10523"/>
                    <a:pt x="12782" y="10546"/>
                  </a:cubicBezTo>
                  <a:cubicBezTo>
                    <a:pt x="13239" y="10546"/>
                    <a:pt x="13650" y="10295"/>
                    <a:pt x="13855" y="9907"/>
                  </a:cubicBezTo>
                  <a:lnTo>
                    <a:pt x="16959" y="3812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4999"/>
                  </a:lnTo>
                  <a:lnTo>
                    <a:pt x="26021" y="639"/>
                  </a:lnTo>
                  <a:cubicBezTo>
                    <a:pt x="25838" y="251"/>
                    <a:pt x="25427" y="0"/>
                    <a:pt x="24994" y="0"/>
                  </a:cubicBezTo>
                  <a:cubicBezTo>
                    <a:pt x="24537" y="23"/>
                    <a:pt x="24149" y="251"/>
                    <a:pt x="23944" y="662"/>
                  </a:cubicBezTo>
                  <a:lnTo>
                    <a:pt x="20931" y="6711"/>
                  </a:lnTo>
                  <a:lnTo>
                    <a:pt x="18055" y="685"/>
                  </a:lnTo>
                  <a:cubicBezTo>
                    <a:pt x="17872" y="274"/>
                    <a:pt x="17461" y="23"/>
                    <a:pt x="17005" y="0"/>
                  </a:cubicBezTo>
                  <a:cubicBezTo>
                    <a:pt x="16548" y="0"/>
                    <a:pt x="16160" y="251"/>
                    <a:pt x="15955" y="639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7"/>
                    <a:pt x="9678" y="23"/>
                    <a:pt x="9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676;p65"/>
            <p:cNvSpPr/>
            <p:nvPr/>
          </p:nvSpPr>
          <p:spPr>
            <a:xfrm>
              <a:off x="2341475" y="3579050"/>
              <a:ext cx="14850" cy="52525"/>
            </a:xfrm>
            <a:custGeom>
              <a:avLst/>
              <a:gdLst/>
              <a:ahLst/>
              <a:cxnLst/>
              <a:rect l="l" t="t" r="r" b="b"/>
              <a:pathLst>
                <a:path w="594" h="2101" extrusionOk="0">
                  <a:moveTo>
                    <a:pt x="0" y="1"/>
                  </a:moveTo>
                  <a:lnTo>
                    <a:pt x="0" y="2100"/>
                  </a:lnTo>
                  <a:cubicBezTo>
                    <a:pt x="342" y="1895"/>
                    <a:pt x="594" y="1507"/>
                    <a:pt x="594" y="1051"/>
                  </a:cubicBezTo>
                  <a:cubicBezTo>
                    <a:pt x="594" y="594"/>
                    <a:pt x="342" y="183"/>
                    <a:pt x="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677;p65"/>
            <p:cNvSpPr/>
            <p:nvPr/>
          </p:nvSpPr>
          <p:spPr>
            <a:xfrm>
              <a:off x="2546325" y="3575050"/>
              <a:ext cx="57075" cy="60525"/>
            </a:xfrm>
            <a:custGeom>
              <a:avLst/>
              <a:gdLst/>
              <a:ahLst/>
              <a:cxnLst/>
              <a:rect l="l" t="t" r="r" b="b"/>
              <a:pathLst>
                <a:path w="2283" h="2421" extrusionOk="0">
                  <a:moveTo>
                    <a:pt x="1142" y="1"/>
                  </a:moveTo>
                  <a:cubicBezTo>
                    <a:pt x="503" y="1"/>
                    <a:pt x="0" y="549"/>
                    <a:pt x="0" y="1211"/>
                  </a:cubicBezTo>
                  <a:cubicBezTo>
                    <a:pt x="0" y="1872"/>
                    <a:pt x="503" y="2420"/>
                    <a:pt x="1142" y="2420"/>
                  </a:cubicBezTo>
                  <a:cubicBezTo>
                    <a:pt x="1758" y="2420"/>
                    <a:pt x="2283" y="1872"/>
                    <a:pt x="2283" y="1211"/>
                  </a:cubicBezTo>
                  <a:cubicBezTo>
                    <a:pt x="2283" y="549"/>
                    <a:pt x="1758" y="1"/>
                    <a:pt x="1142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678;p65"/>
            <p:cNvSpPr/>
            <p:nvPr/>
          </p:nvSpPr>
          <p:spPr>
            <a:xfrm>
              <a:off x="2413375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21" y="1"/>
                  </a:moveTo>
                  <a:cubicBezTo>
                    <a:pt x="730" y="1"/>
                    <a:pt x="0" y="777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679;p65"/>
            <p:cNvSpPr/>
            <p:nvPr/>
          </p:nvSpPr>
          <p:spPr>
            <a:xfrm>
              <a:off x="2783700" y="3575050"/>
              <a:ext cx="57100" cy="60525"/>
            </a:xfrm>
            <a:custGeom>
              <a:avLst/>
              <a:gdLst/>
              <a:ahLst/>
              <a:cxnLst/>
              <a:rect l="l" t="t" r="r" b="b"/>
              <a:pathLst>
                <a:path w="2284" h="2421" extrusionOk="0">
                  <a:moveTo>
                    <a:pt x="1142" y="1"/>
                  </a:moveTo>
                  <a:cubicBezTo>
                    <a:pt x="526" y="1"/>
                    <a:pt x="1" y="549"/>
                    <a:pt x="1" y="1211"/>
                  </a:cubicBezTo>
                  <a:cubicBezTo>
                    <a:pt x="1" y="1872"/>
                    <a:pt x="526" y="2420"/>
                    <a:pt x="1142" y="2420"/>
                  </a:cubicBezTo>
                  <a:cubicBezTo>
                    <a:pt x="1781" y="2420"/>
                    <a:pt x="2283" y="1872"/>
                    <a:pt x="2283" y="1211"/>
                  </a:cubicBezTo>
                  <a:cubicBezTo>
                    <a:pt x="2283" y="549"/>
                    <a:pt x="1781" y="1"/>
                    <a:pt x="1142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680;p65"/>
            <p:cNvSpPr/>
            <p:nvPr/>
          </p:nvSpPr>
          <p:spPr>
            <a:xfrm>
              <a:off x="2650750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44" y="1"/>
                  </a:moveTo>
                  <a:cubicBezTo>
                    <a:pt x="731" y="1"/>
                    <a:pt x="0" y="777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681;p65"/>
            <p:cNvSpPr/>
            <p:nvPr/>
          </p:nvSpPr>
          <p:spPr>
            <a:xfrm>
              <a:off x="3018800" y="3575050"/>
              <a:ext cx="29125" cy="60525"/>
            </a:xfrm>
            <a:custGeom>
              <a:avLst/>
              <a:gdLst/>
              <a:ahLst/>
              <a:cxnLst/>
              <a:rect l="l" t="t" r="r" b="b"/>
              <a:pathLst>
                <a:path w="1165" h="2421" extrusionOk="0">
                  <a:moveTo>
                    <a:pt x="1142" y="1"/>
                  </a:moveTo>
                  <a:cubicBezTo>
                    <a:pt x="503" y="1"/>
                    <a:pt x="1" y="549"/>
                    <a:pt x="1" y="1211"/>
                  </a:cubicBezTo>
                  <a:cubicBezTo>
                    <a:pt x="1" y="1872"/>
                    <a:pt x="503" y="2420"/>
                    <a:pt x="1142" y="2420"/>
                  </a:cubicBezTo>
                  <a:lnTo>
                    <a:pt x="1165" y="2420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682;p65"/>
            <p:cNvSpPr/>
            <p:nvPr/>
          </p:nvSpPr>
          <p:spPr>
            <a:xfrm>
              <a:off x="2885850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21" y="1"/>
                  </a:moveTo>
                  <a:cubicBezTo>
                    <a:pt x="731" y="1"/>
                    <a:pt x="0" y="777"/>
                    <a:pt x="0" y="1712"/>
                  </a:cubicBezTo>
                  <a:cubicBezTo>
                    <a:pt x="0" y="2671"/>
                    <a:pt x="731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683;p65"/>
            <p:cNvSpPr/>
            <p:nvPr/>
          </p:nvSpPr>
          <p:spPr>
            <a:xfrm>
              <a:off x="2341475" y="3468350"/>
              <a:ext cx="706450" cy="48525"/>
            </a:xfrm>
            <a:custGeom>
              <a:avLst/>
              <a:gdLst/>
              <a:ahLst/>
              <a:cxnLst/>
              <a:rect l="l" t="t" r="r" b="b"/>
              <a:pathLst>
                <a:path w="2825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28258" y="1941"/>
                  </a:lnTo>
                  <a:lnTo>
                    <a:pt x="28258" y="0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684;p65"/>
            <p:cNvSpPr/>
            <p:nvPr/>
          </p:nvSpPr>
          <p:spPr>
            <a:xfrm>
              <a:off x="2341475" y="3167625"/>
              <a:ext cx="706450" cy="234050"/>
            </a:xfrm>
            <a:custGeom>
              <a:avLst/>
              <a:gdLst/>
              <a:ahLst/>
              <a:cxnLst/>
              <a:rect l="l" t="t" r="r" b="b"/>
              <a:pathLst>
                <a:path w="28258" h="9362" extrusionOk="0">
                  <a:moveTo>
                    <a:pt x="9199" y="1"/>
                  </a:moveTo>
                  <a:cubicBezTo>
                    <a:pt x="8970" y="1"/>
                    <a:pt x="8765" y="137"/>
                    <a:pt x="8674" y="343"/>
                  </a:cubicBezTo>
                  <a:lnTo>
                    <a:pt x="5387" y="7419"/>
                  </a:lnTo>
                  <a:lnTo>
                    <a:pt x="2214" y="822"/>
                  </a:lnTo>
                  <a:cubicBezTo>
                    <a:pt x="2123" y="617"/>
                    <a:pt x="1940" y="503"/>
                    <a:pt x="1712" y="503"/>
                  </a:cubicBezTo>
                  <a:lnTo>
                    <a:pt x="1689" y="503"/>
                  </a:lnTo>
                  <a:cubicBezTo>
                    <a:pt x="1484" y="503"/>
                    <a:pt x="1278" y="617"/>
                    <a:pt x="1187" y="799"/>
                  </a:cubicBezTo>
                  <a:lnTo>
                    <a:pt x="0" y="2968"/>
                  </a:lnTo>
                  <a:lnTo>
                    <a:pt x="0" y="5410"/>
                  </a:lnTo>
                  <a:lnTo>
                    <a:pt x="1666" y="2352"/>
                  </a:lnTo>
                  <a:lnTo>
                    <a:pt x="4862" y="9039"/>
                  </a:lnTo>
                  <a:cubicBezTo>
                    <a:pt x="4976" y="9245"/>
                    <a:pt x="5181" y="9359"/>
                    <a:pt x="5410" y="9359"/>
                  </a:cubicBezTo>
                  <a:cubicBezTo>
                    <a:pt x="5638" y="9359"/>
                    <a:pt x="5843" y="9222"/>
                    <a:pt x="5935" y="9017"/>
                  </a:cubicBezTo>
                  <a:lnTo>
                    <a:pt x="9176" y="2009"/>
                  </a:lnTo>
                  <a:lnTo>
                    <a:pt x="12280" y="9017"/>
                  </a:lnTo>
                  <a:cubicBezTo>
                    <a:pt x="12371" y="9222"/>
                    <a:pt x="12554" y="9359"/>
                    <a:pt x="12782" y="9359"/>
                  </a:cubicBezTo>
                  <a:cubicBezTo>
                    <a:pt x="12801" y="9361"/>
                    <a:pt x="12819" y="9361"/>
                    <a:pt x="12836" y="9361"/>
                  </a:cubicBezTo>
                  <a:cubicBezTo>
                    <a:pt x="13060" y="9361"/>
                    <a:pt x="13224" y="9230"/>
                    <a:pt x="13330" y="9039"/>
                  </a:cubicBezTo>
                  <a:lnTo>
                    <a:pt x="16982" y="1918"/>
                  </a:lnTo>
                  <a:lnTo>
                    <a:pt x="20360" y="9039"/>
                  </a:lnTo>
                  <a:cubicBezTo>
                    <a:pt x="20452" y="9222"/>
                    <a:pt x="20657" y="9359"/>
                    <a:pt x="20885" y="9359"/>
                  </a:cubicBezTo>
                  <a:cubicBezTo>
                    <a:pt x="21113" y="9359"/>
                    <a:pt x="21319" y="9245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684"/>
                  </a:lnTo>
                  <a:lnTo>
                    <a:pt x="25519" y="320"/>
                  </a:lnTo>
                  <a:cubicBezTo>
                    <a:pt x="25405" y="137"/>
                    <a:pt x="25199" y="1"/>
                    <a:pt x="24994" y="1"/>
                  </a:cubicBezTo>
                  <a:cubicBezTo>
                    <a:pt x="24766" y="1"/>
                    <a:pt x="24560" y="137"/>
                    <a:pt x="24469" y="320"/>
                  </a:cubicBezTo>
                  <a:lnTo>
                    <a:pt x="20908" y="7442"/>
                  </a:lnTo>
                  <a:lnTo>
                    <a:pt x="17530" y="343"/>
                  </a:lnTo>
                  <a:cubicBezTo>
                    <a:pt x="17439" y="137"/>
                    <a:pt x="17233" y="1"/>
                    <a:pt x="17005" y="1"/>
                  </a:cubicBezTo>
                  <a:cubicBezTo>
                    <a:pt x="16777" y="1"/>
                    <a:pt x="16571" y="137"/>
                    <a:pt x="16480" y="320"/>
                  </a:cubicBezTo>
                  <a:lnTo>
                    <a:pt x="12851" y="7419"/>
                  </a:lnTo>
                  <a:lnTo>
                    <a:pt x="9746" y="366"/>
                  </a:lnTo>
                  <a:cubicBezTo>
                    <a:pt x="9632" y="137"/>
                    <a:pt x="9427" y="1"/>
                    <a:pt x="919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685;p65"/>
            <p:cNvSpPr/>
            <p:nvPr/>
          </p:nvSpPr>
          <p:spPr>
            <a:xfrm>
              <a:off x="2341475" y="2895425"/>
              <a:ext cx="706450" cy="263675"/>
            </a:xfrm>
            <a:custGeom>
              <a:avLst/>
              <a:gdLst/>
              <a:ahLst/>
              <a:cxnLst/>
              <a:rect l="l" t="t" r="r" b="b"/>
              <a:pathLst>
                <a:path w="28258" h="10547" extrusionOk="0">
                  <a:moveTo>
                    <a:pt x="9222" y="1"/>
                  </a:moveTo>
                  <a:cubicBezTo>
                    <a:pt x="8765" y="1"/>
                    <a:pt x="8331" y="275"/>
                    <a:pt x="8149" y="686"/>
                  </a:cubicBezTo>
                  <a:lnTo>
                    <a:pt x="5387" y="6620"/>
                  </a:lnTo>
                  <a:lnTo>
                    <a:pt x="2739" y="1165"/>
                  </a:lnTo>
                  <a:cubicBezTo>
                    <a:pt x="2557" y="754"/>
                    <a:pt x="2168" y="503"/>
                    <a:pt x="1735" y="503"/>
                  </a:cubicBezTo>
                  <a:cubicBezTo>
                    <a:pt x="1716" y="502"/>
                    <a:pt x="1696" y="502"/>
                    <a:pt x="1677" y="502"/>
                  </a:cubicBezTo>
                  <a:cubicBezTo>
                    <a:pt x="1246" y="502"/>
                    <a:pt x="881" y="747"/>
                    <a:pt x="662" y="1096"/>
                  </a:cubicBezTo>
                  <a:lnTo>
                    <a:pt x="0" y="2352"/>
                  </a:lnTo>
                  <a:lnTo>
                    <a:pt x="0" y="7214"/>
                  </a:lnTo>
                  <a:lnTo>
                    <a:pt x="1621" y="4224"/>
                  </a:lnTo>
                  <a:lnTo>
                    <a:pt x="4337" y="9861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9"/>
                  </a:lnTo>
                  <a:cubicBezTo>
                    <a:pt x="11915" y="10249"/>
                    <a:pt x="12326" y="10523"/>
                    <a:pt x="12782" y="10523"/>
                  </a:cubicBezTo>
                  <a:cubicBezTo>
                    <a:pt x="12801" y="10524"/>
                    <a:pt x="12821" y="10525"/>
                    <a:pt x="12840" y="10525"/>
                  </a:cubicBezTo>
                  <a:cubicBezTo>
                    <a:pt x="13273" y="10525"/>
                    <a:pt x="13658" y="10279"/>
                    <a:pt x="13855" y="9907"/>
                  </a:cubicBezTo>
                  <a:lnTo>
                    <a:pt x="16959" y="3813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5000"/>
                  </a:lnTo>
                  <a:lnTo>
                    <a:pt x="26021" y="640"/>
                  </a:lnTo>
                  <a:cubicBezTo>
                    <a:pt x="25838" y="252"/>
                    <a:pt x="25427" y="1"/>
                    <a:pt x="24994" y="1"/>
                  </a:cubicBezTo>
                  <a:cubicBezTo>
                    <a:pt x="24537" y="1"/>
                    <a:pt x="24149" y="252"/>
                    <a:pt x="23944" y="663"/>
                  </a:cubicBezTo>
                  <a:lnTo>
                    <a:pt x="20931" y="6689"/>
                  </a:lnTo>
                  <a:lnTo>
                    <a:pt x="18055" y="686"/>
                  </a:lnTo>
                  <a:cubicBezTo>
                    <a:pt x="17872" y="275"/>
                    <a:pt x="17461" y="24"/>
                    <a:pt x="17005" y="1"/>
                  </a:cubicBezTo>
                  <a:cubicBezTo>
                    <a:pt x="16548" y="1"/>
                    <a:pt x="16160" y="252"/>
                    <a:pt x="15955" y="640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8"/>
                    <a:pt x="9678" y="24"/>
                    <a:pt x="9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686;p65"/>
            <p:cNvSpPr/>
            <p:nvPr/>
          </p:nvSpPr>
          <p:spPr>
            <a:xfrm>
              <a:off x="2413375" y="2731675"/>
              <a:ext cx="74775" cy="86175"/>
            </a:xfrm>
            <a:custGeom>
              <a:avLst/>
              <a:gdLst/>
              <a:ahLst/>
              <a:cxnLst/>
              <a:rect l="l" t="t" r="r" b="b"/>
              <a:pathLst>
                <a:path w="2991" h="3447" extrusionOk="0">
                  <a:moveTo>
                    <a:pt x="1621" y="0"/>
                  </a:moveTo>
                  <a:cubicBezTo>
                    <a:pt x="730" y="0"/>
                    <a:pt x="0" y="776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123" y="3447"/>
                    <a:pt x="2557" y="3218"/>
                    <a:pt x="2853" y="2853"/>
                  </a:cubicBezTo>
                  <a:cubicBezTo>
                    <a:pt x="2808" y="2031"/>
                    <a:pt x="2853" y="1370"/>
                    <a:pt x="2990" y="776"/>
                  </a:cubicBezTo>
                  <a:cubicBezTo>
                    <a:pt x="2693" y="297"/>
                    <a:pt x="2191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687;p65"/>
            <p:cNvSpPr/>
            <p:nvPr/>
          </p:nvSpPr>
          <p:spPr>
            <a:xfrm>
              <a:off x="2783700" y="2741925"/>
              <a:ext cx="57100" cy="55950"/>
            </a:xfrm>
            <a:custGeom>
              <a:avLst/>
              <a:gdLst/>
              <a:ahLst/>
              <a:cxnLst/>
              <a:rect l="l" t="t" r="r" b="b"/>
              <a:pathLst>
                <a:path w="2284" h="2238" extrusionOk="0">
                  <a:moveTo>
                    <a:pt x="1735" y="1"/>
                  </a:moveTo>
                  <a:cubicBezTo>
                    <a:pt x="1393" y="503"/>
                    <a:pt x="731" y="868"/>
                    <a:pt x="1" y="1051"/>
                  </a:cubicBezTo>
                  <a:cubicBezTo>
                    <a:pt x="24" y="1690"/>
                    <a:pt x="526" y="2238"/>
                    <a:pt x="1142" y="2238"/>
                  </a:cubicBezTo>
                  <a:cubicBezTo>
                    <a:pt x="1781" y="2238"/>
                    <a:pt x="2283" y="1690"/>
                    <a:pt x="2283" y="1028"/>
                  </a:cubicBezTo>
                  <a:cubicBezTo>
                    <a:pt x="2283" y="594"/>
                    <a:pt x="2055" y="206"/>
                    <a:pt x="1735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688;p65"/>
            <p:cNvSpPr/>
            <p:nvPr/>
          </p:nvSpPr>
          <p:spPr>
            <a:xfrm>
              <a:off x="2650750" y="2731675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44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1552"/>
                    <a:pt x="3242" y="1415"/>
                    <a:pt x="3196" y="1255"/>
                  </a:cubicBezTo>
                  <a:cubicBezTo>
                    <a:pt x="2739" y="1027"/>
                    <a:pt x="2374" y="662"/>
                    <a:pt x="2192" y="114"/>
                  </a:cubicBezTo>
                  <a:cubicBezTo>
                    <a:pt x="2032" y="46"/>
                    <a:pt x="1826" y="0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689;p65"/>
            <p:cNvSpPr/>
            <p:nvPr/>
          </p:nvSpPr>
          <p:spPr>
            <a:xfrm>
              <a:off x="3019950" y="2774450"/>
              <a:ext cx="27975" cy="23425"/>
            </a:xfrm>
            <a:custGeom>
              <a:avLst/>
              <a:gdLst/>
              <a:ahLst/>
              <a:cxnLst/>
              <a:rect l="l" t="t" r="r" b="b"/>
              <a:pathLst>
                <a:path w="1119" h="937" extrusionOk="0">
                  <a:moveTo>
                    <a:pt x="1119" y="1"/>
                  </a:moveTo>
                  <a:cubicBezTo>
                    <a:pt x="875" y="62"/>
                    <a:pt x="622" y="92"/>
                    <a:pt x="371" y="92"/>
                  </a:cubicBezTo>
                  <a:cubicBezTo>
                    <a:pt x="246" y="92"/>
                    <a:pt x="122" y="85"/>
                    <a:pt x="0" y="69"/>
                  </a:cubicBezTo>
                  <a:lnTo>
                    <a:pt x="0" y="69"/>
                  </a:lnTo>
                  <a:cubicBezTo>
                    <a:pt x="137" y="572"/>
                    <a:pt x="571" y="937"/>
                    <a:pt x="1096" y="937"/>
                  </a:cubicBezTo>
                  <a:lnTo>
                    <a:pt x="1119" y="93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690;p65"/>
            <p:cNvSpPr/>
            <p:nvPr/>
          </p:nvSpPr>
          <p:spPr>
            <a:xfrm>
              <a:off x="2938925" y="2630650"/>
              <a:ext cx="59925" cy="48550"/>
            </a:xfrm>
            <a:custGeom>
              <a:avLst/>
              <a:gdLst/>
              <a:ahLst/>
              <a:cxnLst/>
              <a:rect l="l" t="t" r="r" b="b"/>
              <a:pathLst>
                <a:path w="2397" h="1942" extrusionOk="0">
                  <a:moveTo>
                    <a:pt x="0" y="1"/>
                  </a:moveTo>
                  <a:cubicBezTo>
                    <a:pt x="69" y="594"/>
                    <a:pt x="251" y="1256"/>
                    <a:pt x="502" y="1941"/>
                  </a:cubicBezTo>
                  <a:lnTo>
                    <a:pt x="1872" y="1941"/>
                  </a:lnTo>
                  <a:cubicBezTo>
                    <a:pt x="2032" y="1325"/>
                    <a:pt x="2237" y="754"/>
                    <a:pt x="239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691;p65"/>
            <p:cNvSpPr/>
            <p:nvPr/>
          </p:nvSpPr>
          <p:spPr>
            <a:xfrm>
              <a:off x="2465300" y="2630650"/>
              <a:ext cx="46250" cy="48550"/>
            </a:xfrm>
            <a:custGeom>
              <a:avLst/>
              <a:gdLst/>
              <a:ahLst/>
              <a:cxnLst/>
              <a:rect l="l" t="t" r="r" b="b"/>
              <a:pathLst>
                <a:path w="1850" h="1942" extrusionOk="0">
                  <a:moveTo>
                    <a:pt x="0" y="1"/>
                  </a:moveTo>
                  <a:cubicBezTo>
                    <a:pt x="228" y="663"/>
                    <a:pt x="457" y="1370"/>
                    <a:pt x="411" y="1941"/>
                  </a:cubicBezTo>
                  <a:lnTo>
                    <a:pt x="1644" y="1941"/>
                  </a:lnTo>
                  <a:cubicBezTo>
                    <a:pt x="1712" y="1576"/>
                    <a:pt x="1781" y="1188"/>
                    <a:pt x="1826" y="731"/>
                  </a:cubicBezTo>
                  <a:cubicBezTo>
                    <a:pt x="1849" y="480"/>
                    <a:pt x="1849" y="252"/>
                    <a:pt x="184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692;p65"/>
            <p:cNvSpPr/>
            <p:nvPr/>
          </p:nvSpPr>
          <p:spPr>
            <a:xfrm>
              <a:off x="2368850" y="2630650"/>
              <a:ext cx="56525" cy="48550"/>
            </a:xfrm>
            <a:custGeom>
              <a:avLst/>
              <a:gdLst/>
              <a:ahLst/>
              <a:cxnLst/>
              <a:rect l="l" t="t" r="r" b="b"/>
              <a:pathLst>
                <a:path w="2261" h="1942" extrusionOk="0">
                  <a:moveTo>
                    <a:pt x="1" y="1"/>
                  </a:moveTo>
                  <a:cubicBezTo>
                    <a:pt x="24" y="640"/>
                    <a:pt x="115" y="1302"/>
                    <a:pt x="206" y="1941"/>
                  </a:cubicBezTo>
                  <a:lnTo>
                    <a:pt x="1621" y="1941"/>
                  </a:lnTo>
                  <a:cubicBezTo>
                    <a:pt x="1621" y="1119"/>
                    <a:pt x="2169" y="457"/>
                    <a:pt x="226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693;p65"/>
            <p:cNvSpPr/>
            <p:nvPr/>
          </p:nvSpPr>
          <p:spPr>
            <a:xfrm>
              <a:off x="2829350" y="2630650"/>
              <a:ext cx="59950" cy="48550"/>
            </a:xfrm>
            <a:custGeom>
              <a:avLst/>
              <a:gdLst/>
              <a:ahLst/>
              <a:cxnLst/>
              <a:rect l="l" t="t" r="r" b="b"/>
              <a:pathLst>
                <a:path w="2398" h="1942" extrusionOk="0">
                  <a:moveTo>
                    <a:pt x="1" y="1"/>
                  </a:moveTo>
                  <a:cubicBezTo>
                    <a:pt x="1" y="435"/>
                    <a:pt x="69" y="845"/>
                    <a:pt x="115" y="1074"/>
                  </a:cubicBezTo>
                  <a:cubicBezTo>
                    <a:pt x="138" y="1142"/>
                    <a:pt x="138" y="1188"/>
                    <a:pt x="160" y="1256"/>
                  </a:cubicBezTo>
                  <a:cubicBezTo>
                    <a:pt x="160" y="1256"/>
                    <a:pt x="160" y="1279"/>
                    <a:pt x="160" y="1279"/>
                  </a:cubicBezTo>
                  <a:cubicBezTo>
                    <a:pt x="206" y="1507"/>
                    <a:pt x="252" y="1736"/>
                    <a:pt x="275" y="1941"/>
                  </a:cubicBezTo>
                  <a:lnTo>
                    <a:pt x="2397" y="1941"/>
                  </a:lnTo>
                  <a:cubicBezTo>
                    <a:pt x="2397" y="1256"/>
                    <a:pt x="2329" y="594"/>
                    <a:pt x="2215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694;p65"/>
            <p:cNvSpPr/>
            <p:nvPr/>
          </p:nvSpPr>
          <p:spPr>
            <a:xfrm>
              <a:off x="2587400" y="2630650"/>
              <a:ext cx="46250" cy="48550"/>
            </a:xfrm>
            <a:custGeom>
              <a:avLst/>
              <a:gdLst/>
              <a:ahLst/>
              <a:cxnLst/>
              <a:rect l="l" t="t" r="r" b="b"/>
              <a:pathLst>
                <a:path w="1850" h="1942" extrusionOk="0">
                  <a:moveTo>
                    <a:pt x="1" y="1"/>
                  </a:moveTo>
                  <a:cubicBezTo>
                    <a:pt x="24" y="343"/>
                    <a:pt x="92" y="709"/>
                    <a:pt x="183" y="1074"/>
                  </a:cubicBezTo>
                  <a:cubicBezTo>
                    <a:pt x="252" y="1393"/>
                    <a:pt x="320" y="1667"/>
                    <a:pt x="389" y="1941"/>
                  </a:cubicBezTo>
                  <a:lnTo>
                    <a:pt x="1690" y="1941"/>
                  </a:lnTo>
                  <a:cubicBezTo>
                    <a:pt x="1484" y="1553"/>
                    <a:pt x="1462" y="982"/>
                    <a:pt x="1781" y="229"/>
                  </a:cubicBezTo>
                  <a:cubicBezTo>
                    <a:pt x="1804" y="161"/>
                    <a:pt x="1827" y="92"/>
                    <a:pt x="185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695;p65"/>
            <p:cNvSpPr/>
            <p:nvPr/>
          </p:nvSpPr>
          <p:spPr>
            <a:xfrm>
              <a:off x="2683275" y="2630650"/>
              <a:ext cx="29700" cy="48550"/>
            </a:xfrm>
            <a:custGeom>
              <a:avLst/>
              <a:gdLst/>
              <a:ahLst/>
              <a:cxnLst/>
              <a:rect l="l" t="t" r="r" b="b"/>
              <a:pathLst>
                <a:path w="1188" h="1942" extrusionOk="0">
                  <a:moveTo>
                    <a:pt x="0" y="1"/>
                  </a:moveTo>
                  <a:cubicBezTo>
                    <a:pt x="46" y="184"/>
                    <a:pt x="92" y="366"/>
                    <a:pt x="137" y="526"/>
                  </a:cubicBezTo>
                  <a:cubicBezTo>
                    <a:pt x="274" y="1074"/>
                    <a:pt x="206" y="1576"/>
                    <a:pt x="23" y="1941"/>
                  </a:cubicBezTo>
                  <a:lnTo>
                    <a:pt x="776" y="1941"/>
                  </a:lnTo>
                  <a:cubicBezTo>
                    <a:pt x="845" y="1234"/>
                    <a:pt x="1005" y="617"/>
                    <a:pt x="118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696;p65"/>
            <p:cNvSpPr/>
            <p:nvPr/>
          </p:nvSpPr>
          <p:spPr>
            <a:xfrm>
              <a:off x="2291825" y="2380975"/>
              <a:ext cx="788625" cy="501125"/>
            </a:xfrm>
            <a:custGeom>
              <a:avLst/>
              <a:gdLst/>
              <a:ahLst/>
              <a:cxnLst/>
              <a:rect l="l" t="t" r="r" b="b"/>
              <a:pathLst>
                <a:path w="31545" h="20045" extrusionOk="0">
                  <a:moveTo>
                    <a:pt x="15658" y="0"/>
                  </a:moveTo>
                  <a:cubicBezTo>
                    <a:pt x="9888" y="0"/>
                    <a:pt x="5557" y="869"/>
                    <a:pt x="3424" y="1406"/>
                  </a:cubicBezTo>
                  <a:cubicBezTo>
                    <a:pt x="2580" y="1634"/>
                    <a:pt x="2009" y="2387"/>
                    <a:pt x="1986" y="3255"/>
                  </a:cubicBezTo>
                  <a:cubicBezTo>
                    <a:pt x="1986" y="3255"/>
                    <a:pt x="1986" y="3277"/>
                    <a:pt x="1986" y="3300"/>
                  </a:cubicBezTo>
                  <a:lnTo>
                    <a:pt x="1986" y="5514"/>
                  </a:lnTo>
                  <a:lnTo>
                    <a:pt x="1986" y="8185"/>
                  </a:lnTo>
                  <a:cubicBezTo>
                    <a:pt x="1986" y="11631"/>
                    <a:pt x="0" y="12864"/>
                    <a:pt x="0" y="15306"/>
                  </a:cubicBezTo>
                  <a:cubicBezTo>
                    <a:pt x="0" y="17678"/>
                    <a:pt x="1540" y="17820"/>
                    <a:pt x="1908" y="17820"/>
                  </a:cubicBezTo>
                  <a:cubicBezTo>
                    <a:pt x="1958" y="17820"/>
                    <a:pt x="1986" y="17817"/>
                    <a:pt x="1986" y="17817"/>
                  </a:cubicBezTo>
                  <a:cubicBezTo>
                    <a:pt x="2785" y="17657"/>
                    <a:pt x="3926" y="17064"/>
                    <a:pt x="3721" y="14873"/>
                  </a:cubicBezTo>
                  <a:cubicBezTo>
                    <a:pt x="3561" y="13252"/>
                    <a:pt x="3036" y="11152"/>
                    <a:pt x="3082" y="9372"/>
                  </a:cubicBezTo>
                  <a:cubicBezTo>
                    <a:pt x="3127" y="8870"/>
                    <a:pt x="3310" y="8185"/>
                    <a:pt x="3949" y="7957"/>
                  </a:cubicBezTo>
                  <a:cubicBezTo>
                    <a:pt x="4047" y="7920"/>
                    <a:pt x="4140" y="7903"/>
                    <a:pt x="4227" y="7903"/>
                  </a:cubicBezTo>
                  <a:cubicBezTo>
                    <a:pt x="5072" y="7903"/>
                    <a:pt x="5403" y="9469"/>
                    <a:pt x="5341" y="9965"/>
                  </a:cubicBezTo>
                  <a:cubicBezTo>
                    <a:pt x="5273" y="10490"/>
                    <a:pt x="4497" y="11312"/>
                    <a:pt x="4748" y="12385"/>
                  </a:cubicBezTo>
                  <a:cubicBezTo>
                    <a:pt x="4891" y="12947"/>
                    <a:pt x="5411" y="13277"/>
                    <a:pt x="5955" y="13277"/>
                  </a:cubicBezTo>
                  <a:cubicBezTo>
                    <a:pt x="6449" y="13277"/>
                    <a:pt x="6964" y="13004"/>
                    <a:pt x="7236" y="12385"/>
                  </a:cubicBezTo>
                  <a:cubicBezTo>
                    <a:pt x="7829" y="11106"/>
                    <a:pt x="6049" y="8847"/>
                    <a:pt x="6802" y="8002"/>
                  </a:cubicBezTo>
                  <a:cubicBezTo>
                    <a:pt x="7028" y="7743"/>
                    <a:pt x="7301" y="7621"/>
                    <a:pt x="7569" y="7621"/>
                  </a:cubicBezTo>
                  <a:cubicBezTo>
                    <a:pt x="8033" y="7621"/>
                    <a:pt x="8486" y="7983"/>
                    <a:pt x="8674" y="8618"/>
                  </a:cubicBezTo>
                  <a:cubicBezTo>
                    <a:pt x="8720" y="8847"/>
                    <a:pt x="8742" y="9121"/>
                    <a:pt x="8765" y="9395"/>
                  </a:cubicBezTo>
                  <a:cubicBezTo>
                    <a:pt x="8765" y="9486"/>
                    <a:pt x="8765" y="9577"/>
                    <a:pt x="8788" y="9600"/>
                  </a:cubicBezTo>
                  <a:cubicBezTo>
                    <a:pt x="8811" y="9965"/>
                    <a:pt x="8788" y="10330"/>
                    <a:pt x="8765" y="10718"/>
                  </a:cubicBezTo>
                  <a:cubicBezTo>
                    <a:pt x="8514" y="13503"/>
                    <a:pt x="7464" y="14370"/>
                    <a:pt x="7738" y="17224"/>
                  </a:cubicBezTo>
                  <a:cubicBezTo>
                    <a:pt x="7863" y="18635"/>
                    <a:pt x="8977" y="19212"/>
                    <a:pt x="10143" y="19212"/>
                  </a:cubicBezTo>
                  <a:cubicBezTo>
                    <a:pt x="11316" y="19212"/>
                    <a:pt x="12542" y="18630"/>
                    <a:pt x="12874" y="17726"/>
                  </a:cubicBezTo>
                  <a:cubicBezTo>
                    <a:pt x="13536" y="15945"/>
                    <a:pt x="12782" y="14507"/>
                    <a:pt x="12006" y="11061"/>
                  </a:cubicBezTo>
                  <a:cubicBezTo>
                    <a:pt x="11801" y="10171"/>
                    <a:pt x="11710" y="9395"/>
                    <a:pt x="11732" y="8710"/>
                  </a:cubicBezTo>
                  <a:cubicBezTo>
                    <a:pt x="11778" y="8504"/>
                    <a:pt x="11938" y="7728"/>
                    <a:pt x="12623" y="7477"/>
                  </a:cubicBezTo>
                  <a:cubicBezTo>
                    <a:pt x="12759" y="7427"/>
                    <a:pt x="12887" y="7405"/>
                    <a:pt x="13007" y="7405"/>
                  </a:cubicBezTo>
                  <a:cubicBezTo>
                    <a:pt x="13490" y="7405"/>
                    <a:pt x="13823" y="7778"/>
                    <a:pt x="13878" y="8253"/>
                  </a:cubicBezTo>
                  <a:cubicBezTo>
                    <a:pt x="13901" y="8253"/>
                    <a:pt x="13901" y="8253"/>
                    <a:pt x="13901" y="8276"/>
                  </a:cubicBezTo>
                  <a:cubicBezTo>
                    <a:pt x="13901" y="8345"/>
                    <a:pt x="13901" y="8436"/>
                    <a:pt x="13901" y="8527"/>
                  </a:cubicBezTo>
                  <a:cubicBezTo>
                    <a:pt x="13901" y="9029"/>
                    <a:pt x="13832" y="9623"/>
                    <a:pt x="13604" y="10216"/>
                  </a:cubicBezTo>
                  <a:cubicBezTo>
                    <a:pt x="13034" y="11586"/>
                    <a:pt x="13513" y="12362"/>
                    <a:pt x="14380" y="12613"/>
                  </a:cubicBezTo>
                  <a:cubicBezTo>
                    <a:pt x="14480" y="12643"/>
                    <a:pt x="14580" y="12657"/>
                    <a:pt x="14676" y="12657"/>
                  </a:cubicBezTo>
                  <a:cubicBezTo>
                    <a:pt x="15460" y="12657"/>
                    <a:pt x="16080" y="11712"/>
                    <a:pt x="15795" y="10513"/>
                  </a:cubicBezTo>
                  <a:cubicBezTo>
                    <a:pt x="15681" y="10011"/>
                    <a:pt x="15499" y="9440"/>
                    <a:pt x="15385" y="8892"/>
                  </a:cubicBezTo>
                  <a:cubicBezTo>
                    <a:pt x="15385" y="8870"/>
                    <a:pt x="15270" y="7591"/>
                    <a:pt x="16366" y="7340"/>
                  </a:cubicBezTo>
                  <a:cubicBezTo>
                    <a:pt x="16436" y="7324"/>
                    <a:pt x="16501" y="7317"/>
                    <a:pt x="16561" y="7317"/>
                  </a:cubicBezTo>
                  <a:cubicBezTo>
                    <a:pt x="17183" y="7317"/>
                    <a:pt x="17269" y="8135"/>
                    <a:pt x="17165" y="8801"/>
                  </a:cubicBezTo>
                  <a:cubicBezTo>
                    <a:pt x="17119" y="9052"/>
                    <a:pt x="17051" y="9280"/>
                    <a:pt x="16982" y="9509"/>
                  </a:cubicBezTo>
                  <a:cubicBezTo>
                    <a:pt x="16982" y="9554"/>
                    <a:pt x="16959" y="9577"/>
                    <a:pt x="16959" y="9577"/>
                  </a:cubicBezTo>
                  <a:cubicBezTo>
                    <a:pt x="16617" y="10764"/>
                    <a:pt x="16275" y="11791"/>
                    <a:pt x="16434" y="13572"/>
                  </a:cubicBezTo>
                  <a:cubicBezTo>
                    <a:pt x="16560" y="14998"/>
                    <a:pt x="17678" y="15580"/>
                    <a:pt x="18851" y="15580"/>
                  </a:cubicBezTo>
                  <a:cubicBezTo>
                    <a:pt x="20024" y="15580"/>
                    <a:pt x="21251" y="14998"/>
                    <a:pt x="21593" y="14097"/>
                  </a:cubicBezTo>
                  <a:cubicBezTo>
                    <a:pt x="21935" y="13161"/>
                    <a:pt x="21890" y="12339"/>
                    <a:pt x="21661" y="11266"/>
                  </a:cubicBezTo>
                  <a:cubicBezTo>
                    <a:pt x="21661" y="11266"/>
                    <a:pt x="21661" y="11243"/>
                    <a:pt x="21661" y="11243"/>
                  </a:cubicBezTo>
                  <a:cubicBezTo>
                    <a:pt x="21639" y="11175"/>
                    <a:pt x="21639" y="11129"/>
                    <a:pt x="21616" y="11061"/>
                  </a:cubicBezTo>
                  <a:cubicBezTo>
                    <a:pt x="21479" y="10422"/>
                    <a:pt x="21205" y="8504"/>
                    <a:pt x="22392" y="8230"/>
                  </a:cubicBezTo>
                  <a:cubicBezTo>
                    <a:pt x="22444" y="8219"/>
                    <a:pt x="22495" y="8213"/>
                    <a:pt x="22545" y="8213"/>
                  </a:cubicBezTo>
                  <a:cubicBezTo>
                    <a:pt x="23862" y="8213"/>
                    <a:pt x="24261" y="12180"/>
                    <a:pt x="23602" y="14621"/>
                  </a:cubicBezTo>
                  <a:cubicBezTo>
                    <a:pt x="22917" y="17155"/>
                    <a:pt x="22643" y="19438"/>
                    <a:pt x="24149" y="19894"/>
                  </a:cubicBezTo>
                  <a:cubicBezTo>
                    <a:pt x="24462" y="19990"/>
                    <a:pt x="24776" y="20045"/>
                    <a:pt x="25081" y="20045"/>
                  </a:cubicBezTo>
                  <a:cubicBezTo>
                    <a:pt x="26226" y="20045"/>
                    <a:pt x="27244" y="19276"/>
                    <a:pt x="27550" y="17041"/>
                  </a:cubicBezTo>
                  <a:cubicBezTo>
                    <a:pt x="27938" y="14211"/>
                    <a:pt x="24560" y="9714"/>
                    <a:pt x="26432" y="8208"/>
                  </a:cubicBezTo>
                  <a:cubicBezTo>
                    <a:pt x="26837" y="7878"/>
                    <a:pt x="27163" y="7743"/>
                    <a:pt x="27423" y="7743"/>
                  </a:cubicBezTo>
                  <a:cubicBezTo>
                    <a:pt x="28259" y="7743"/>
                    <a:pt x="28403" y="9146"/>
                    <a:pt x="28281" y="9965"/>
                  </a:cubicBezTo>
                  <a:cubicBezTo>
                    <a:pt x="27984" y="11494"/>
                    <a:pt x="27413" y="12316"/>
                    <a:pt x="27596" y="14233"/>
                  </a:cubicBezTo>
                  <a:cubicBezTo>
                    <a:pt x="27687" y="15357"/>
                    <a:pt x="28583" y="15833"/>
                    <a:pt x="29520" y="15833"/>
                  </a:cubicBezTo>
                  <a:cubicBezTo>
                    <a:pt x="29763" y="15833"/>
                    <a:pt x="30009" y="15801"/>
                    <a:pt x="30244" y="15740"/>
                  </a:cubicBezTo>
                  <a:cubicBezTo>
                    <a:pt x="30244" y="15740"/>
                    <a:pt x="31545" y="15512"/>
                    <a:pt x="31545" y="12750"/>
                  </a:cubicBezTo>
                  <a:cubicBezTo>
                    <a:pt x="31545" y="10376"/>
                    <a:pt x="30244" y="9349"/>
                    <a:pt x="30244" y="6792"/>
                  </a:cubicBezTo>
                  <a:lnTo>
                    <a:pt x="30244" y="5263"/>
                  </a:lnTo>
                  <a:lnTo>
                    <a:pt x="30244" y="3369"/>
                  </a:lnTo>
                  <a:cubicBezTo>
                    <a:pt x="30244" y="3277"/>
                    <a:pt x="30221" y="3186"/>
                    <a:pt x="30221" y="3095"/>
                  </a:cubicBezTo>
                  <a:cubicBezTo>
                    <a:pt x="30198" y="3003"/>
                    <a:pt x="30175" y="2935"/>
                    <a:pt x="30153" y="2866"/>
                  </a:cubicBezTo>
                  <a:cubicBezTo>
                    <a:pt x="30153" y="2866"/>
                    <a:pt x="30153" y="2844"/>
                    <a:pt x="30153" y="2844"/>
                  </a:cubicBezTo>
                  <a:cubicBezTo>
                    <a:pt x="29970" y="2182"/>
                    <a:pt x="29445" y="1634"/>
                    <a:pt x="28715" y="1474"/>
                  </a:cubicBezTo>
                  <a:cubicBezTo>
                    <a:pt x="23883" y="377"/>
                    <a:pt x="19459" y="0"/>
                    <a:pt x="15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697;p65"/>
            <p:cNvSpPr/>
            <p:nvPr/>
          </p:nvSpPr>
          <p:spPr>
            <a:xfrm>
              <a:off x="2666725" y="2165025"/>
              <a:ext cx="38825" cy="216300"/>
            </a:xfrm>
            <a:custGeom>
              <a:avLst/>
              <a:gdLst/>
              <a:ahLst/>
              <a:cxnLst/>
              <a:rect l="l" t="t" r="r" b="b"/>
              <a:pathLst>
                <a:path w="1553" h="8652" extrusionOk="0">
                  <a:moveTo>
                    <a:pt x="777" y="1"/>
                  </a:moveTo>
                  <a:cubicBezTo>
                    <a:pt x="457" y="1302"/>
                    <a:pt x="297" y="2603"/>
                    <a:pt x="160" y="3926"/>
                  </a:cubicBezTo>
                  <a:cubicBezTo>
                    <a:pt x="46" y="5228"/>
                    <a:pt x="1" y="6551"/>
                    <a:pt x="1" y="7852"/>
                  </a:cubicBezTo>
                  <a:cubicBezTo>
                    <a:pt x="1" y="8126"/>
                    <a:pt x="1" y="8377"/>
                    <a:pt x="1" y="8651"/>
                  </a:cubicBezTo>
                  <a:lnTo>
                    <a:pt x="1553" y="8651"/>
                  </a:lnTo>
                  <a:cubicBezTo>
                    <a:pt x="1553" y="8377"/>
                    <a:pt x="1553" y="8126"/>
                    <a:pt x="1553" y="7852"/>
                  </a:cubicBezTo>
                  <a:cubicBezTo>
                    <a:pt x="1553" y="6551"/>
                    <a:pt x="1507" y="5228"/>
                    <a:pt x="1393" y="3926"/>
                  </a:cubicBezTo>
                  <a:cubicBezTo>
                    <a:pt x="1279" y="2603"/>
                    <a:pt x="1096" y="1302"/>
                    <a:pt x="77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698;p65"/>
            <p:cNvSpPr/>
            <p:nvPr/>
          </p:nvSpPr>
          <p:spPr>
            <a:xfrm>
              <a:off x="3618550" y="1597250"/>
              <a:ext cx="364075" cy="482775"/>
            </a:xfrm>
            <a:custGeom>
              <a:avLst/>
              <a:gdLst/>
              <a:ahLst/>
              <a:cxnLst/>
              <a:rect l="l" t="t" r="r" b="b"/>
              <a:pathLst>
                <a:path w="14563" h="19311" extrusionOk="0">
                  <a:moveTo>
                    <a:pt x="7259" y="0"/>
                  </a:moveTo>
                  <a:cubicBezTo>
                    <a:pt x="7259" y="297"/>
                    <a:pt x="7259" y="5478"/>
                    <a:pt x="2990" y="10158"/>
                  </a:cubicBezTo>
                  <a:cubicBezTo>
                    <a:pt x="0" y="13422"/>
                    <a:pt x="1712" y="19311"/>
                    <a:pt x="7259" y="19311"/>
                  </a:cubicBezTo>
                  <a:cubicBezTo>
                    <a:pt x="12782" y="19311"/>
                    <a:pt x="14563" y="13399"/>
                    <a:pt x="11527" y="10158"/>
                  </a:cubicBezTo>
                  <a:cubicBezTo>
                    <a:pt x="8445" y="6916"/>
                    <a:pt x="7259" y="297"/>
                    <a:pt x="7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699;p65"/>
            <p:cNvSpPr/>
            <p:nvPr/>
          </p:nvSpPr>
          <p:spPr>
            <a:xfrm>
              <a:off x="3667625" y="1708525"/>
              <a:ext cx="265925" cy="352675"/>
            </a:xfrm>
            <a:custGeom>
              <a:avLst/>
              <a:gdLst/>
              <a:ahLst/>
              <a:cxnLst/>
              <a:rect l="l" t="t" r="r" b="b"/>
              <a:pathLst>
                <a:path w="10637" h="14107" extrusionOk="0">
                  <a:moveTo>
                    <a:pt x="5296" y="0"/>
                  </a:moveTo>
                  <a:cubicBezTo>
                    <a:pt x="5296" y="229"/>
                    <a:pt x="5296" y="3995"/>
                    <a:pt x="2191" y="7419"/>
                  </a:cubicBezTo>
                  <a:cubicBezTo>
                    <a:pt x="0" y="9815"/>
                    <a:pt x="1255" y="14106"/>
                    <a:pt x="5296" y="14106"/>
                  </a:cubicBezTo>
                  <a:cubicBezTo>
                    <a:pt x="9336" y="14106"/>
                    <a:pt x="10637" y="9770"/>
                    <a:pt x="8400" y="7419"/>
                  </a:cubicBezTo>
                  <a:cubicBezTo>
                    <a:pt x="6163" y="5045"/>
                    <a:pt x="5296" y="229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700;p65"/>
            <p:cNvSpPr/>
            <p:nvPr/>
          </p:nvSpPr>
          <p:spPr>
            <a:xfrm>
              <a:off x="3712700" y="1814100"/>
              <a:ext cx="175200" cy="232250"/>
            </a:xfrm>
            <a:custGeom>
              <a:avLst/>
              <a:gdLst/>
              <a:ahLst/>
              <a:cxnLst/>
              <a:rect l="l" t="t" r="r" b="b"/>
              <a:pathLst>
                <a:path w="7008" h="9290" extrusionOk="0">
                  <a:moveTo>
                    <a:pt x="3493" y="0"/>
                  </a:moveTo>
                  <a:cubicBezTo>
                    <a:pt x="3493" y="137"/>
                    <a:pt x="3493" y="2625"/>
                    <a:pt x="1438" y="4885"/>
                  </a:cubicBezTo>
                  <a:cubicBezTo>
                    <a:pt x="0" y="6460"/>
                    <a:pt x="822" y="9290"/>
                    <a:pt x="3493" y="9290"/>
                  </a:cubicBezTo>
                  <a:cubicBezTo>
                    <a:pt x="6163" y="9290"/>
                    <a:pt x="7008" y="6437"/>
                    <a:pt x="5547" y="4885"/>
                  </a:cubicBezTo>
                  <a:cubicBezTo>
                    <a:pt x="4063" y="3310"/>
                    <a:pt x="3493" y="137"/>
                    <a:pt x="3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701;p65"/>
            <p:cNvSpPr/>
            <p:nvPr/>
          </p:nvSpPr>
          <p:spPr>
            <a:xfrm>
              <a:off x="3452475" y="2379825"/>
              <a:ext cx="706475" cy="2598150"/>
            </a:xfrm>
            <a:custGeom>
              <a:avLst/>
              <a:gdLst/>
              <a:ahLst/>
              <a:cxnLst/>
              <a:rect l="l" t="t" r="r" b="b"/>
              <a:pathLst>
                <a:path w="28259" h="103926" extrusionOk="0">
                  <a:moveTo>
                    <a:pt x="2879" y="0"/>
                  </a:moveTo>
                  <a:cubicBezTo>
                    <a:pt x="2562" y="0"/>
                    <a:pt x="2261" y="118"/>
                    <a:pt x="2010" y="356"/>
                  </a:cubicBezTo>
                  <a:cubicBezTo>
                    <a:pt x="709" y="1589"/>
                    <a:pt x="3128" y="4830"/>
                    <a:pt x="3060" y="8801"/>
                  </a:cubicBezTo>
                  <a:cubicBezTo>
                    <a:pt x="3014" y="11860"/>
                    <a:pt x="960" y="12590"/>
                    <a:pt x="1" y="12590"/>
                  </a:cubicBezTo>
                  <a:lnTo>
                    <a:pt x="1" y="99600"/>
                  </a:lnTo>
                  <a:cubicBezTo>
                    <a:pt x="1" y="100399"/>
                    <a:pt x="503" y="101152"/>
                    <a:pt x="1279" y="101426"/>
                  </a:cubicBezTo>
                  <a:cubicBezTo>
                    <a:pt x="3666" y="102274"/>
                    <a:pt x="9096" y="103926"/>
                    <a:pt x="15305" y="103926"/>
                  </a:cubicBezTo>
                  <a:cubicBezTo>
                    <a:pt x="19130" y="103926"/>
                    <a:pt x="23251" y="103299"/>
                    <a:pt x="27140" y="101472"/>
                  </a:cubicBezTo>
                  <a:cubicBezTo>
                    <a:pt x="27825" y="101152"/>
                    <a:pt x="28259" y="100468"/>
                    <a:pt x="28259" y="99714"/>
                  </a:cubicBezTo>
                  <a:lnTo>
                    <a:pt x="28259" y="13800"/>
                  </a:lnTo>
                  <a:cubicBezTo>
                    <a:pt x="24881" y="13481"/>
                    <a:pt x="25588" y="8208"/>
                    <a:pt x="26387" y="5492"/>
                  </a:cubicBezTo>
                  <a:cubicBezTo>
                    <a:pt x="27011" y="3291"/>
                    <a:pt x="25615" y="1267"/>
                    <a:pt x="24403" y="1267"/>
                  </a:cubicBezTo>
                  <a:cubicBezTo>
                    <a:pt x="24107" y="1267"/>
                    <a:pt x="23822" y="1388"/>
                    <a:pt x="23579" y="1657"/>
                  </a:cubicBezTo>
                  <a:cubicBezTo>
                    <a:pt x="22347" y="3027"/>
                    <a:pt x="24698" y="7181"/>
                    <a:pt x="24287" y="9965"/>
                  </a:cubicBezTo>
                  <a:cubicBezTo>
                    <a:pt x="24080" y="11454"/>
                    <a:pt x="23005" y="12134"/>
                    <a:pt x="21937" y="12134"/>
                  </a:cubicBezTo>
                  <a:cubicBezTo>
                    <a:pt x="21008" y="12134"/>
                    <a:pt x="20085" y="11619"/>
                    <a:pt x="19745" y="10673"/>
                  </a:cubicBezTo>
                  <a:cubicBezTo>
                    <a:pt x="19037" y="8664"/>
                    <a:pt x="21114" y="6450"/>
                    <a:pt x="21046" y="3734"/>
                  </a:cubicBezTo>
                  <a:cubicBezTo>
                    <a:pt x="20996" y="1735"/>
                    <a:pt x="19949" y="52"/>
                    <a:pt x="18703" y="52"/>
                  </a:cubicBezTo>
                  <a:cubicBezTo>
                    <a:pt x="18242" y="52"/>
                    <a:pt x="17754" y="282"/>
                    <a:pt x="17280" y="813"/>
                  </a:cubicBezTo>
                  <a:cubicBezTo>
                    <a:pt x="15522" y="2753"/>
                    <a:pt x="19174" y="11518"/>
                    <a:pt x="17736" y="13549"/>
                  </a:cubicBezTo>
                  <a:cubicBezTo>
                    <a:pt x="17239" y="14244"/>
                    <a:pt x="16480" y="14534"/>
                    <a:pt x="15689" y="14534"/>
                  </a:cubicBezTo>
                  <a:cubicBezTo>
                    <a:pt x="14192" y="14534"/>
                    <a:pt x="12582" y="13494"/>
                    <a:pt x="12418" y="12180"/>
                  </a:cubicBezTo>
                  <a:cubicBezTo>
                    <a:pt x="12144" y="10171"/>
                    <a:pt x="13719" y="8527"/>
                    <a:pt x="13514" y="5355"/>
                  </a:cubicBezTo>
                  <a:cubicBezTo>
                    <a:pt x="13365" y="3063"/>
                    <a:pt x="11907" y="1367"/>
                    <a:pt x="10498" y="1367"/>
                  </a:cubicBezTo>
                  <a:cubicBezTo>
                    <a:pt x="9956" y="1367"/>
                    <a:pt x="9421" y="1618"/>
                    <a:pt x="8971" y="2182"/>
                  </a:cubicBezTo>
                  <a:cubicBezTo>
                    <a:pt x="7351" y="4191"/>
                    <a:pt x="9930" y="10627"/>
                    <a:pt x="10067" y="13549"/>
                  </a:cubicBezTo>
                  <a:cubicBezTo>
                    <a:pt x="10162" y="15581"/>
                    <a:pt x="8370" y="17138"/>
                    <a:pt x="6739" y="17138"/>
                  </a:cubicBezTo>
                  <a:cubicBezTo>
                    <a:pt x="6025" y="17138"/>
                    <a:pt x="5342" y="16839"/>
                    <a:pt x="4863" y="16151"/>
                  </a:cubicBezTo>
                  <a:cubicBezTo>
                    <a:pt x="3311" y="13869"/>
                    <a:pt x="5000" y="10490"/>
                    <a:pt x="5456" y="5811"/>
                  </a:cubicBezTo>
                  <a:cubicBezTo>
                    <a:pt x="5824" y="2037"/>
                    <a:pt x="4203" y="0"/>
                    <a:pt x="2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702;p65"/>
            <p:cNvSpPr/>
            <p:nvPr/>
          </p:nvSpPr>
          <p:spPr>
            <a:xfrm>
              <a:off x="3452475" y="2737950"/>
              <a:ext cx="307600" cy="584350"/>
            </a:xfrm>
            <a:custGeom>
              <a:avLst/>
              <a:gdLst/>
              <a:ahLst/>
              <a:cxnLst/>
              <a:rect l="l" t="t" r="r" b="b"/>
              <a:pathLst>
                <a:path w="12304" h="23374" extrusionOk="0">
                  <a:moveTo>
                    <a:pt x="1" y="0"/>
                  </a:moveTo>
                  <a:lnTo>
                    <a:pt x="1" y="20041"/>
                  </a:lnTo>
                  <a:lnTo>
                    <a:pt x="6027" y="23213"/>
                  </a:lnTo>
                  <a:cubicBezTo>
                    <a:pt x="6232" y="23328"/>
                    <a:pt x="6461" y="23373"/>
                    <a:pt x="6689" y="23373"/>
                  </a:cubicBezTo>
                  <a:cubicBezTo>
                    <a:pt x="6985" y="23373"/>
                    <a:pt x="7259" y="23282"/>
                    <a:pt x="7510" y="23099"/>
                  </a:cubicBezTo>
                  <a:cubicBezTo>
                    <a:pt x="7944" y="22803"/>
                    <a:pt x="8150" y="22278"/>
                    <a:pt x="8058" y="21753"/>
                  </a:cubicBezTo>
                  <a:lnTo>
                    <a:pt x="6894" y="15019"/>
                  </a:lnTo>
                  <a:lnTo>
                    <a:pt x="11779" y="10249"/>
                  </a:lnTo>
                  <a:cubicBezTo>
                    <a:pt x="12167" y="9883"/>
                    <a:pt x="12304" y="9336"/>
                    <a:pt x="12144" y="8833"/>
                  </a:cubicBezTo>
                  <a:cubicBezTo>
                    <a:pt x="11984" y="8331"/>
                    <a:pt x="11551" y="7966"/>
                    <a:pt x="11026" y="7875"/>
                  </a:cubicBezTo>
                  <a:lnTo>
                    <a:pt x="4269" y="6893"/>
                  </a:lnTo>
                  <a:lnTo>
                    <a:pt x="1256" y="776"/>
                  </a:lnTo>
                  <a:cubicBezTo>
                    <a:pt x="1005" y="320"/>
                    <a:pt x="52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703;p65"/>
            <p:cNvSpPr/>
            <p:nvPr/>
          </p:nvSpPr>
          <p:spPr>
            <a:xfrm>
              <a:off x="3452475" y="3563075"/>
              <a:ext cx="307600" cy="583775"/>
            </a:xfrm>
            <a:custGeom>
              <a:avLst/>
              <a:gdLst/>
              <a:ahLst/>
              <a:cxnLst/>
              <a:rect l="l" t="t" r="r" b="b"/>
              <a:pathLst>
                <a:path w="12304" h="23351" extrusionOk="0">
                  <a:moveTo>
                    <a:pt x="1" y="0"/>
                  </a:moveTo>
                  <a:lnTo>
                    <a:pt x="1" y="20018"/>
                  </a:lnTo>
                  <a:lnTo>
                    <a:pt x="6027" y="23191"/>
                  </a:lnTo>
                  <a:cubicBezTo>
                    <a:pt x="6232" y="23305"/>
                    <a:pt x="6461" y="23351"/>
                    <a:pt x="6689" y="23351"/>
                  </a:cubicBezTo>
                  <a:cubicBezTo>
                    <a:pt x="6985" y="23351"/>
                    <a:pt x="7259" y="23259"/>
                    <a:pt x="7510" y="23077"/>
                  </a:cubicBezTo>
                  <a:cubicBezTo>
                    <a:pt x="7944" y="22780"/>
                    <a:pt x="8150" y="22255"/>
                    <a:pt x="8058" y="21730"/>
                  </a:cubicBezTo>
                  <a:lnTo>
                    <a:pt x="6894" y="14997"/>
                  </a:lnTo>
                  <a:lnTo>
                    <a:pt x="11779" y="10249"/>
                  </a:lnTo>
                  <a:cubicBezTo>
                    <a:pt x="12167" y="9861"/>
                    <a:pt x="12304" y="9313"/>
                    <a:pt x="12144" y="8811"/>
                  </a:cubicBezTo>
                  <a:cubicBezTo>
                    <a:pt x="11984" y="8309"/>
                    <a:pt x="11551" y="7944"/>
                    <a:pt x="11026" y="7875"/>
                  </a:cubicBezTo>
                  <a:lnTo>
                    <a:pt x="4269" y="6894"/>
                  </a:lnTo>
                  <a:lnTo>
                    <a:pt x="1256" y="777"/>
                  </a:lnTo>
                  <a:cubicBezTo>
                    <a:pt x="1005" y="297"/>
                    <a:pt x="52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704;p65"/>
            <p:cNvSpPr/>
            <p:nvPr/>
          </p:nvSpPr>
          <p:spPr>
            <a:xfrm>
              <a:off x="3452475" y="4387625"/>
              <a:ext cx="307600" cy="571250"/>
            </a:xfrm>
            <a:custGeom>
              <a:avLst/>
              <a:gdLst/>
              <a:ahLst/>
              <a:cxnLst/>
              <a:rect l="l" t="t" r="r" b="b"/>
              <a:pathLst>
                <a:path w="12304" h="22850" extrusionOk="0">
                  <a:moveTo>
                    <a:pt x="1" y="1"/>
                  </a:moveTo>
                  <a:lnTo>
                    <a:pt x="1" y="19288"/>
                  </a:lnTo>
                  <a:cubicBezTo>
                    <a:pt x="1" y="19585"/>
                    <a:pt x="69" y="19859"/>
                    <a:pt x="206" y="20133"/>
                  </a:cubicBezTo>
                  <a:lnTo>
                    <a:pt x="3333" y="21776"/>
                  </a:lnTo>
                  <a:cubicBezTo>
                    <a:pt x="4543" y="22141"/>
                    <a:pt x="6050" y="22529"/>
                    <a:pt x="7762" y="22849"/>
                  </a:cubicBezTo>
                  <a:cubicBezTo>
                    <a:pt x="8013" y="22552"/>
                    <a:pt x="8127" y="22141"/>
                    <a:pt x="8058" y="21731"/>
                  </a:cubicBezTo>
                  <a:lnTo>
                    <a:pt x="6894" y="14997"/>
                  </a:lnTo>
                  <a:lnTo>
                    <a:pt x="11779" y="10249"/>
                  </a:lnTo>
                  <a:cubicBezTo>
                    <a:pt x="12167" y="9884"/>
                    <a:pt x="12304" y="9314"/>
                    <a:pt x="12144" y="8811"/>
                  </a:cubicBezTo>
                  <a:cubicBezTo>
                    <a:pt x="11984" y="8309"/>
                    <a:pt x="11551" y="7944"/>
                    <a:pt x="11026" y="7876"/>
                  </a:cubicBezTo>
                  <a:lnTo>
                    <a:pt x="4269" y="6894"/>
                  </a:lnTo>
                  <a:lnTo>
                    <a:pt x="1256" y="777"/>
                  </a:lnTo>
                  <a:cubicBezTo>
                    <a:pt x="1005" y="298"/>
                    <a:pt x="52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705;p65"/>
            <p:cNvSpPr/>
            <p:nvPr/>
          </p:nvSpPr>
          <p:spPr>
            <a:xfrm>
              <a:off x="3851350" y="3027250"/>
              <a:ext cx="307600" cy="583825"/>
            </a:xfrm>
            <a:custGeom>
              <a:avLst/>
              <a:gdLst/>
              <a:ahLst/>
              <a:cxnLst/>
              <a:rect l="l" t="t" r="r" b="b"/>
              <a:pathLst>
                <a:path w="12304" h="23353" extrusionOk="0">
                  <a:moveTo>
                    <a:pt x="12304" y="1"/>
                  </a:moveTo>
                  <a:cubicBezTo>
                    <a:pt x="11779" y="1"/>
                    <a:pt x="11299" y="297"/>
                    <a:pt x="11048" y="777"/>
                  </a:cubicBezTo>
                  <a:lnTo>
                    <a:pt x="8035" y="6894"/>
                  </a:lnTo>
                  <a:lnTo>
                    <a:pt x="1279" y="7875"/>
                  </a:lnTo>
                  <a:cubicBezTo>
                    <a:pt x="754" y="7944"/>
                    <a:pt x="320" y="8309"/>
                    <a:pt x="161" y="8811"/>
                  </a:cubicBezTo>
                  <a:cubicBezTo>
                    <a:pt x="1" y="9313"/>
                    <a:pt x="138" y="9861"/>
                    <a:pt x="526" y="10249"/>
                  </a:cubicBezTo>
                  <a:lnTo>
                    <a:pt x="5410" y="14997"/>
                  </a:lnTo>
                  <a:lnTo>
                    <a:pt x="4246" y="21730"/>
                  </a:lnTo>
                  <a:cubicBezTo>
                    <a:pt x="4155" y="22255"/>
                    <a:pt x="4383" y="22780"/>
                    <a:pt x="4794" y="23077"/>
                  </a:cubicBezTo>
                  <a:cubicBezTo>
                    <a:pt x="5041" y="23259"/>
                    <a:pt x="5333" y="23352"/>
                    <a:pt x="5627" y="23352"/>
                  </a:cubicBezTo>
                  <a:cubicBezTo>
                    <a:pt x="5848" y="23352"/>
                    <a:pt x="6072" y="23299"/>
                    <a:pt x="6278" y="23191"/>
                  </a:cubicBezTo>
                  <a:lnTo>
                    <a:pt x="12304" y="20018"/>
                  </a:lnTo>
                  <a:lnTo>
                    <a:pt x="12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706;p65"/>
            <p:cNvSpPr/>
            <p:nvPr/>
          </p:nvSpPr>
          <p:spPr>
            <a:xfrm>
              <a:off x="3955225" y="2411475"/>
              <a:ext cx="177475" cy="375025"/>
            </a:xfrm>
            <a:custGeom>
              <a:avLst/>
              <a:gdLst/>
              <a:ahLst/>
              <a:cxnLst/>
              <a:rect l="l" t="t" r="r" b="b"/>
              <a:pathLst>
                <a:path w="7099" h="15001" extrusionOk="0">
                  <a:moveTo>
                    <a:pt x="4293" y="1"/>
                  </a:moveTo>
                  <a:cubicBezTo>
                    <a:pt x="3997" y="1"/>
                    <a:pt x="3712" y="122"/>
                    <a:pt x="3469" y="391"/>
                  </a:cubicBezTo>
                  <a:cubicBezTo>
                    <a:pt x="2237" y="1761"/>
                    <a:pt x="4588" y="5915"/>
                    <a:pt x="4177" y="8699"/>
                  </a:cubicBezTo>
                  <a:cubicBezTo>
                    <a:pt x="3983" y="10186"/>
                    <a:pt x="2909" y="10860"/>
                    <a:pt x="1836" y="10860"/>
                  </a:cubicBezTo>
                  <a:cubicBezTo>
                    <a:pt x="1393" y="10860"/>
                    <a:pt x="951" y="10746"/>
                    <a:pt x="571" y="10526"/>
                  </a:cubicBezTo>
                  <a:lnTo>
                    <a:pt x="91" y="13379"/>
                  </a:lnTo>
                  <a:cubicBezTo>
                    <a:pt x="0" y="13881"/>
                    <a:pt x="228" y="14429"/>
                    <a:pt x="639" y="14725"/>
                  </a:cubicBezTo>
                  <a:cubicBezTo>
                    <a:pt x="886" y="14907"/>
                    <a:pt x="1178" y="15001"/>
                    <a:pt x="1472" y="15001"/>
                  </a:cubicBezTo>
                  <a:cubicBezTo>
                    <a:pt x="1693" y="15001"/>
                    <a:pt x="1917" y="14947"/>
                    <a:pt x="2123" y="14839"/>
                  </a:cubicBezTo>
                  <a:lnTo>
                    <a:pt x="7099" y="12215"/>
                  </a:lnTo>
                  <a:cubicBezTo>
                    <a:pt x="4953" y="10982"/>
                    <a:pt x="5592" y="6622"/>
                    <a:pt x="6277" y="4226"/>
                  </a:cubicBezTo>
                  <a:cubicBezTo>
                    <a:pt x="6901" y="2025"/>
                    <a:pt x="5505" y="1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707;p65"/>
            <p:cNvSpPr/>
            <p:nvPr/>
          </p:nvSpPr>
          <p:spPr>
            <a:xfrm>
              <a:off x="3870750" y="2390425"/>
              <a:ext cx="108450" cy="162650"/>
            </a:xfrm>
            <a:custGeom>
              <a:avLst/>
              <a:gdLst/>
              <a:ahLst/>
              <a:cxnLst/>
              <a:rect l="l" t="t" r="r" b="b"/>
              <a:pathLst>
                <a:path w="4338" h="6506" extrusionOk="0">
                  <a:moveTo>
                    <a:pt x="2945" y="1"/>
                  </a:moveTo>
                  <a:lnTo>
                    <a:pt x="594" y="343"/>
                  </a:lnTo>
                  <a:cubicBezTo>
                    <a:pt x="572" y="343"/>
                    <a:pt x="572" y="366"/>
                    <a:pt x="549" y="389"/>
                  </a:cubicBezTo>
                  <a:cubicBezTo>
                    <a:pt x="92" y="891"/>
                    <a:pt x="1" y="1872"/>
                    <a:pt x="92" y="3082"/>
                  </a:cubicBezTo>
                  <a:lnTo>
                    <a:pt x="3630" y="6506"/>
                  </a:lnTo>
                  <a:cubicBezTo>
                    <a:pt x="3995" y="5524"/>
                    <a:pt x="4338" y="4451"/>
                    <a:pt x="4315" y="3310"/>
                  </a:cubicBezTo>
                  <a:cubicBezTo>
                    <a:pt x="4292" y="1872"/>
                    <a:pt x="3721" y="594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708;p65"/>
            <p:cNvSpPr/>
            <p:nvPr/>
          </p:nvSpPr>
          <p:spPr>
            <a:xfrm>
              <a:off x="3851350" y="3851825"/>
              <a:ext cx="307600" cy="583850"/>
            </a:xfrm>
            <a:custGeom>
              <a:avLst/>
              <a:gdLst/>
              <a:ahLst/>
              <a:cxnLst/>
              <a:rect l="l" t="t" r="r" b="b"/>
              <a:pathLst>
                <a:path w="12304" h="23354" extrusionOk="0">
                  <a:moveTo>
                    <a:pt x="12304" y="0"/>
                  </a:moveTo>
                  <a:cubicBezTo>
                    <a:pt x="11779" y="0"/>
                    <a:pt x="11299" y="297"/>
                    <a:pt x="11048" y="776"/>
                  </a:cubicBezTo>
                  <a:lnTo>
                    <a:pt x="8035" y="6893"/>
                  </a:lnTo>
                  <a:lnTo>
                    <a:pt x="1279" y="7875"/>
                  </a:lnTo>
                  <a:cubicBezTo>
                    <a:pt x="754" y="7943"/>
                    <a:pt x="320" y="8308"/>
                    <a:pt x="161" y="8811"/>
                  </a:cubicBezTo>
                  <a:cubicBezTo>
                    <a:pt x="1" y="9313"/>
                    <a:pt x="138" y="9883"/>
                    <a:pt x="526" y="10249"/>
                  </a:cubicBezTo>
                  <a:lnTo>
                    <a:pt x="5410" y="14996"/>
                  </a:lnTo>
                  <a:lnTo>
                    <a:pt x="4246" y="21730"/>
                  </a:lnTo>
                  <a:cubicBezTo>
                    <a:pt x="4155" y="22255"/>
                    <a:pt x="4383" y="22780"/>
                    <a:pt x="4794" y="23099"/>
                  </a:cubicBezTo>
                  <a:cubicBezTo>
                    <a:pt x="5038" y="23266"/>
                    <a:pt x="5325" y="23353"/>
                    <a:pt x="5615" y="23353"/>
                  </a:cubicBezTo>
                  <a:cubicBezTo>
                    <a:pt x="5841" y="23353"/>
                    <a:pt x="6068" y="23300"/>
                    <a:pt x="6278" y="23190"/>
                  </a:cubicBezTo>
                  <a:lnTo>
                    <a:pt x="12304" y="20018"/>
                  </a:lnTo>
                  <a:lnTo>
                    <a:pt x="12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709;p65"/>
            <p:cNvSpPr/>
            <p:nvPr/>
          </p:nvSpPr>
          <p:spPr>
            <a:xfrm>
              <a:off x="3851350" y="4676375"/>
              <a:ext cx="307600" cy="298475"/>
            </a:xfrm>
            <a:custGeom>
              <a:avLst/>
              <a:gdLst/>
              <a:ahLst/>
              <a:cxnLst/>
              <a:rect l="l" t="t" r="r" b="b"/>
              <a:pathLst>
                <a:path w="12304" h="11939" extrusionOk="0">
                  <a:moveTo>
                    <a:pt x="12304" y="1"/>
                  </a:moveTo>
                  <a:cubicBezTo>
                    <a:pt x="11779" y="1"/>
                    <a:pt x="11299" y="297"/>
                    <a:pt x="11048" y="777"/>
                  </a:cubicBezTo>
                  <a:lnTo>
                    <a:pt x="8035" y="6894"/>
                  </a:lnTo>
                  <a:lnTo>
                    <a:pt x="1279" y="7875"/>
                  </a:lnTo>
                  <a:cubicBezTo>
                    <a:pt x="754" y="7944"/>
                    <a:pt x="320" y="8309"/>
                    <a:pt x="161" y="8811"/>
                  </a:cubicBezTo>
                  <a:cubicBezTo>
                    <a:pt x="1" y="9336"/>
                    <a:pt x="138" y="9884"/>
                    <a:pt x="526" y="10249"/>
                  </a:cubicBezTo>
                  <a:lnTo>
                    <a:pt x="2261" y="11938"/>
                  </a:lnTo>
                  <a:cubicBezTo>
                    <a:pt x="5205" y="11687"/>
                    <a:pt x="8264" y="11002"/>
                    <a:pt x="11185" y="9610"/>
                  </a:cubicBezTo>
                  <a:cubicBezTo>
                    <a:pt x="11870" y="9290"/>
                    <a:pt x="12304" y="8606"/>
                    <a:pt x="12304" y="7852"/>
                  </a:cubicBezTo>
                  <a:lnTo>
                    <a:pt x="12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710;p65"/>
            <p:cNvSpPr/>
            <p:nvPr/>
          </p:nvSpPr>
          <p:spPr>
            <a:xfrm>
              <a:off x="3397125" y="2172575"/>
              <a:ext cx="817750" cy="635700"/>
            </a:xfrm>
            <a:custGeom>
              <a:avLst/>
              <a:gdLst/>
              <a:ahLst/>
              <a:cxnLst/>
              <a:rect l="l" t="t" r="r" b="b"/>
              <a:pathLst>
                <a:path w="32710" h="25428" extrusionOk="0">
                  <a:moveTo>
                    <a:pt x="15943" y="0"/>
                  </a:moveTo>
                  <a:cubicBezTo>
                    <a:pt x="10146" y="0"/>
                    <a:pt x="5801" y="872"/>
                    <a:pt x="3676" y="1410"/>
                  </a:cubicBezTo>
                  <a:cubicBezTo>
                    <a:pt x="2808" y="1616"/>
                    <a:pt x="2215" y="2392"/>
                    <a:pt x="2215" y="3282"/>
                  </a:cubicBezTo>
                  <a:lnTo>
                    <a:pt x="2215" y="7185"/>
                  </a:lnTo>
                  <a:lnTo>
                    <a:pt x="2215" y="8874"/>
                  </a:lnTo>
                  <a:cubicBezTo>
                    <a:pt x="2215" y="12504"/>
                    <a:pt x="1" y="12823"/>
                    <a:pt x="1" y="16703"/>
                  </a:cubicBezTo>
                  <a:cubicBezTo>
                    <a:pt x="1" y="20710"/>
                    <a:pt x="1852" y="20882"/>
                    <a:pt x="2169" y="20882"/>
                  </a:cubicBezTo>
                  <a:cubicBezTo>
                    <a:pt x="2199" y="20882"/>
                    <a:pt x="2215" y="20880"/>
                    <a:pt x="2215" y="20880"/>
                  </a:cubicBezTo>
                  <a:cubicBezTo>
                    <a:pt x="3174" y="20880"/>
                    <a:pt x="5228" y="20150"/>
                    <a:pt x="5274" y="17091"/>
                  </a:cubicBezTo>
                  <a:cubicBezTo>
                    <a:pt x="5342" y="13120"/>
                    <a:pt x="2923" y="9879"/>
                    <a:pt x="4224" y="8646"/>
                  </a:cubicBezTo>
                  <a:cubicBezTo>
                    <a:pt x="4475" y="8408"/>
                    <a:pt x="4776" y="8290"/>
                    <a:pt x="5093" y="8290"/>
                  </a:cubicBezTo>
                  <a:cubicBezTo>
                    <a:pt x="6417" y="8290"/>
                    <a:pt x="8038" y="10327"/>
                    <a:pt x="7670" y="14101"/>
                  </a:cubicBezTo>
                  <a:cubicBezTo>
                    <a:pt x="7214" y="18780"/>
                    <a:pt x="5525" y="22159"/>
                    <a:pt x="7077" y="24441"/>
                  </a:cubicBezTo>
                  <a:cubicBezTo>
                    <a:pt x="7556" y="25129"/>
                    <a:pt x="8239" y="25428"/>
                    <a:pt x="8953" y="25428"/>
                  </a:cubicBezTo>
                  <a:cubicBezTo>
                    <a:pt x="10584" y="25428"/>
                    <a:pt x="12376" y="23871"/>
                    <a:pt x="12281" y="21839"/>
                  </a:cubicBezTo>
                  <a:cubicBezTo>
                    <a:pt x="12144" y="18917"/>
                    <a:pt x="9565" y="12481"/>
                    <a:pt x="11185" y="10472"/>
                  </a:cubicBezTo>
                  <a:cubicBezTo>
                    <a:pt x="11635" y="9908"/>
                    <a:pt x="12170" y="9657"/>
                    <a:pt x="12712" y="9657"/>
                  </a:cubicBezTo>
                  <a:cubicBezTo>
                    <a:pt x="14121" y="9657"/>
                    <a:pt x="15579" y="11353"/>
                    <a:pt x="15728" y="13645"/>
                  </a:cubicBezTo>
                  <a:cubicBezTo>
                    <a:pt x="15933" y="16817"/>
                    <a:pt x="14358" y="18461"/>
                    <a:pt x="14632" y="20470"/>
                  </a:cubicBezTo>
                  <a:cubicBezTo>
                    <a:pt x="14796" y="21784"/>
                    <a:pt x="16406" y="22824"/>
                    <a:pt x="17903" y="22824"/>
                  </a:cubicBezTo>
                  <a:cubicBezTo>
                    <a:pt x="18694" y="22824"/>
                    <a:pt x="19453" y="22534"/>
                    <a:pt x="19950" y="21839"/>
                  </a:cubicBezTo>
                  <a:cubicBezTo>
                    <a:pt x="21388" y="19808"/>
                    <a:pt x="17736" y="11043"/>
                    <a:pt x="19494" y="9103"/>
                  </a:cubicBezTo>
                  <a:cubicBezTo>
                    <a:pt x="19968" y="8572"/>
                    <a:pt x="20456" y="8342"/>
                    <a:pt x="20917" y="8342"/>
                  </a:cubicBezTo>
                  <a:cubicBezTo>
                    <a:pt x="22163" y="8342"/>
                    <a:pt x="23210" y="10025"/>
                    <a:pt x="23260" y="12024"/>
                  </a:cubicBezTo>
                  <a:cubicBezTo>
                    <a:pt x="23328" y="14740"/>
                    <a:pt x="21251" y="16954"/>
                    <a:pt x="21959" y="18963"/>
                  </a:cubicBezTo>
                  <a:cubicBezTo>
                    <a:pt x="22299" y="19909"/>
                    <a:pt x="23222" y="20424"/>
                    <a:pt x="24151" y="20424"/>
                  </a:cubicBezTo>
                  <a:cubicBezTo>
                    <a:pt x="25219" y="20424"/>
                    <a:pt x="26294" y="19744"/>
                    <a:pt x="26501" y="18255"/>
                  </a:cubicBezTo>
                  <a:cubicBezTo>
                    <a:pt x="26912" y="15471"/>
                    <a:pt x="24561" y="11317"/>
                    <a:pt x="25793" y="9947"/>
                  </a:cubicBezTo>
                  <a:cubicBezTo>
                    <a:pt x="26036" y="9678"/>
                    <a:pt x="26321" y="9557"/>
                    <a:pt x="26617" y="9557"/>
                  </a:cubicBezTo>
                  <a:cubicBezTo>
                    <a:pt x="27829" y="9557"/>
                    <a:pt x="29225" y="11581"/>
                    <a:pt x="28601" y="13782"/>
                  </a:cubicBezTo>
                  <a:cubicBezTo>
                    <a:pt x="27802" y="16498"/>
                    <a:pt x="27095" y="21771"/>
                    <a:pt x="30473" y="22090"/>
                  </a:cubicBezTo>
                  <a:cubicBezTo>
                    <a:pt x="30473" y="22090"/>
                    <a:pt x="32458" y="21999"/>
                    <a:pt x="32595" y="18575"/>
                  </a:cubicBezTo>
                  <a:cubicBezTo>
                    <a:pt x="32710" y="15174"/>
                    <a:pt x="30473" y="12481"/>
                    <a:pt x="30473" y="8874"/>
                  </a:cubicBezTo>
                  <a:lnTo>
                    <a:pt x="30473" y="7596"/>
                  </a:lnTo>
                  <a:lnTo>
                    <a:pt x="30473" y="3351"/>
                  </a:lnTo>
                  <a:cubicBezTo>
                    <a:pt x="30473" y="2438"/>
                    <a:pt x="29834" y="1662"/>
                    <a:pt x="28966" y="1456"/>
                  </a:cubicBezTo>
                  <a:cubicBezTo>
                    <a:pt x="24147" y="373"/>
                    <a:pt x="19735" y="0"/>
                    <a:pt x="15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711;p65"/>
            <p:cNvSpPr/>
            <p:nvPr/>
          </p:nvSpPr>
          <p:spPr>
            <a:xfrm>
              <a:off x="3785725" y="1876850"/>
              <a:ext cx="39400" cy="296200"/>
            </a:xfrm>
            <a:custGeom>
              <a:avLst/>
              <a:gdLst/>
              <a:ahLst/>
              <a:cxnLst/>
              <a:rect l="l" t="t" r="r" b="b"/>
              <a:pathLst>
                <a:path w="1576" h="11848" extrusionOk="0">
                  <a:moveTo>
                    <a:pt x="777" y="1"/>
                  </a:moveTo>
                  <a:cubicBezTo>
                    <a:pt x="457" y="1302"/>
                    <a:pt x="298" y="2626"/>
                    <a:pt x="184" y="3927"/>
                  </a:cubicBezTo>
                  <a:cubicBezTo>
                    <a:pt x="69" y="5228"/>
                    <a:pt x="1" y="6552"/>
                    <a:pt x="1" y="7853"/>
                  </a:cubicBezTo>
                  <a:cubicBezTo>
                    <a:pt x="1" y="9177"/>
                    <a:pt x="69" y="10478"/>
                    <a:pt x="184" y="11779"/>
                  </a:cubicBezTo>
                  <a:cubicBezTo>
                    <a:pt x="184" y="11801"/>
                    <a:pt x="184" y="11824"/>
                    <a:pt x="184" y="11824"/>
                  </a:cubicBezTo>
                  <a:cubicBezTo>
                    <a:pt x="572" y="11824"/>
                    <a:pt x="982" y="11824"/>
                    <a:pt x="1393" y="11847"/>
                  </a:cubicBezTo>
                  <a:cubicBezTo>
                    <a:pt x="1393" y="11824"/>
                    <a:pt x="1393" y="11801"/>
                    <a:pt x="1393" y="11779"/>
                  </a:cubicBezTo>
                  <a:cubicBezTo>
                    <a:pt x="1507" y="10478"/>
                    <a:pt x="1576" y="9177"/>
                    <a:pt x="1576" y="7853"/>
                  </a:cubicBezTo>
                  <a:cubicBezTo>
                    <a:pt x="1576" y="6552"/>
                    <a:pt x="1507" y="5228"/>
                    <a:pt x="1393" y="3927"/>
                  </a:cubicBezTo>
                  <a:cubicBezTo>
                    <a:pt x="1279" y="2626"/>
                    <a:pt x="1119" y="1302"/>
                    <a:pt x="77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7751;p64"/>
          <p:cNvGrpSpPr/>
          <p:nvPr/>
        </p:nvGrpSpPr>
        <p:grpSpPr>
          <a:xfrm>
            <a:off x="229184" y="2273050"/>
            <a:ext cx="368225" cy="474400"/>
            <a:chOff x="7650600" y="2807925"/>
            <a:chExt cx="368225" cy="474400"/>
          </a:xfrm>
        </p:grpSpPr>
        <p:sp>
          <p:nvSpPr>
            <p:cNvPr id="466" name="Google Shape;7752;p64"/>
            <p:cNvSpPr/>
            <p:nvPr/>
          </p:nvSpPr>
          <p:spPr>
            <a:xfrm>
              <a:off x="7651050" y="2914975"/>
              <a:ext cx="367125" cy="367350"/>
            </a:xfrm>
            <a:custGeom>
              <a:avLst/>
              <a:gdLst/>
              <a:ahLst/>
              <a:cxnLst/>
              <a:rect l="l" t="t" r="r" b="b"/>
              <a:pathLst>
                <a:path w="14685" h="14694" extrusionOk="0">
                  <a:moveTo>
                    <a:pt x="7342" y="0"/>
                  </a:moveTo>
                  <a:cubicBezTo>
                    <a:pt x="3283" y="0"/>
                    <a:pt x="0" y="3292"/>
                    <a:pt x="0" y="7351"/>
                  </a:cubicBezTo>
                  <a:cubicBezTo>
                    <a:pt x="0" y="11401"/>
                    <a:pt x="3283" y="14693"/>
                    <a:pt x="7342" y="14693"/>
                  </a:cubicBezTo>
                  <a:cubicBezTo>
                    <a:pt x="11401" y="14693"/>
                    <a:pt x="14684" y="11401"/>
                    <a:pt x="14684" y="7351"/>
                  </a:cubicBezTo>
                  <a:cubicBezTo>
                    <a:pt x="14684" y="3292"/>
                    <a:pt x="11401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7753;p64"/>
            <p:cNvSpPr/>
            <p:nvPr/>
          </p:nvSpPr>
          <p:spPr>
            <a:xfrm>
              <a:off x="7651050" y="2942850"/>
              <a:ext cx="346150" cy="339475"/>
            </a:xfrm>
            <a:custGeom>
              <a:avLst/>
              <a:gdLst/>
              <a:ahLst/>
              <a:cxnLst/>
              <a:rect l="l" t="t" r="r" b="b"/>
              <a:pathLst>
                <a:path w="13846" h="13579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1374" y="1303"/>
                    <a:pt x="0" y="3605"/>
                    <a:pt x="0" y="6236"/>
                  </a:cubicBezTo>
                  <a:cubicBezTo>
                    <a:pt x="0" y="10286"/>
                    <a:pt x="3283" y="13578"/>
                    <a:pt x="7342" y="13578"/>
                  </a:cubicBezTo>
                  <a:cubicBezTo>
                    <a:pt x="10161" y="13578"/>
                    <a:pt x="12614" y="11990"/>
                    <a:pt x="13846" y="9653"/>
                  </a:cubicBezTo>
                  <a:lnTo>
                    <a:pt x="13846" y="9653"/>
                  </a:lnTo>
                  <a:cubicBezTo>
                    <a:pt x="12713" y="10358"/>
                    <a:pt x="11383" y="10768"/>
                    <a:pt x="9947" y="10768"/>
                  </a:cubicBezTo>
                  <a:cubicBezTo>
                    <a:pt x="5897" y="10768"/>
                    <a:pt x="2605" y="7476"/>
                    <a:pt x="2605" y="3426"/>
                  </a:cubicBezTo>
                  <a:cubicBezTo>
                    <a:pt x="2605" y="2186"/>
                    <a:pt x="2908" y="1026"/>
                    <a:pt x="3453" y="1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7754;p64"/>
            <p:cNvSpPr/>
            <p:nvPr/>
          </p:nvSpPr>
          <p:spPr>
            <a:xfrm>
              <a:off x="7650600" y="3051475"/>
              <a:ext cx="368225" cy="112200"/>
            </a:xfrm>
            <a:custGeom>
              <a:avLst/>
              <a:gdLst/>
              <a:ahLst/>
              <a:cxnLst/>
              <a:rect l="l" t="t" r="r" b="b"/>
              <a:pathLst>
                <a:path w="14729" h="4488" extrusionOk="0">
                  <a:moveTo>
                    <a:pt x="241" y="0"/>
                  </a:moveTo>
                  <a:cubicBezTo>
                    <a:pt x="81" y="607"/>
                    <a:pt x="0" y="1240"/>
                    <a:pt x="0" y="1891"/>
                  </a:cubicBezTo>
                  <a:cubicBezTo>
                    <a:pt x="0" y="2801"/>
                    <a:pt x="161" y="3676"/>
                    <a:pt x="464" y="4487"/>
                  </a:cubicBezTo>
                  <a:lnTo>
                    <a:pt x="14256" y="4487"/>
                  </a:lnTo>
                  <a:cubicBezTo>
                    <a:pt x="14559" y="3676"/>
                    <a:pt x="14729" y="2801"/>
                    <a:pt x="14729" y="1891"/>
                  </a:cubicBezTo>
                  <a:cubicBezTo>
                    <a:pt x="14729" y="1240"/>
                    <a:pt x="14640" y="607"/>
                    <a:pt x="1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7755;p64"/>
            <p:cNvSpPr/>
            <p:nvPr/>
          </p:nvSpPr>
          <p:spPr>
            <a:xfrm>
              <a:off x="7678025" y="3192850"/>
              <a:ext cx="313150" cy="66725"/>
            </a:xfrm>
            <a:custGeom>
              <a:avLst/>
              <a:gdLst/>
              <a:ahLst/>
              <a:cxnLst/>
              <a:rect l="l" t="t" r="r" b="b"/>
              <a:pathLst>
                <a:path w="12526" h="2669" extrusionOk="0">
                  <a:moveTo>
                    <a:pt x="3016" y="1"/>
                  </a:moveTo>
                  <a:cubicBezTo>
                    <a:pt x="2976" y="1"/>
                    <a:pt x="2936" y="10"/>
                    <a:pt x="2900" y="28"/>
                  </a:cubicBezTo>
                  <a:lnTo>
                    <a:pt x="1553" y="652"/>
                  </a:lnTo>
                  <a:cubicBezTo>
                    <a:pt x="1504" y="675"/>
                    <a:pt x="1450" y="686"/>
                    <a:pt x="1396" y="686"/>
                  </a:cubicBezTo>
                  <a:cubicBezTo>
                    <a:pt x="1341" y="686"/>
                    <a:pt x="1285" y="675"/>
                    <a:pt x="1232" y="652"/>
                  </a:cubicBezTo>
                  <a:lnTo>
                    <a:pt x="1" y="81"/>
                  </a:lnTo>
                  <a:lnTo>
                    <a:pt x="1" y="81"/>
                  </a:lnTo>
                  <a:cubicBezTo>
                    <a:pt x="545" y="956"/>
                    <a:pt x="1267" y="1714"/>
                    <a:pt x="2115" y="2294"/>
                  </a:cubicBezTo>
                  <a:cubicBezTo>
                    <a:pt x="2175" y="2339"/>
                    <a:pt x="2249" y="2361"/>
                    <a:pt x="2324" y="2361"/>
                  </a:cubicBezTo>
                  <a:cubicBezTo>
                    <a:pt x="2381" y="2361"/>
                    <a:pt x="2439" y="2348"/>
                    <a:pt x="2490" y="2320"/>
                  </a:cubicBezTo>
                  <a:lnTo>
                    <a:pt x="3069" y="2035"/>
                  </a:lnTo>
                  <a:cubicBezTo>
                    <a:pt x="3123" y="2008"/>
                    <a:pt x="3181" y="1995"/>
                    <a:pt x="3239" y="1995"/>
                  </a:cubicBezTo>
                  <a:cubicBezTo>
                    <a:pt x="3297" y="1995"/>
                    <a:pt x="3355" y="2008"/>
                    <a:pt x="3408" y="2035"/>
                  </a:cubicBezTo>
                  <a:lnTo>
                    <a:pt x="4622" y="2642"/>
                  </a:lnTo>
                  <a:cubicBezTo>
                    <a:pt x="4662" y="2659"/>
                    <a:pt x="4706" y="2668"/>
                    <a:pt x="4751" y="2668"/>
                  </a:cubicBezTo>
                  <a:cubicBezTo>
                    <a:pt x="4796" y="2668"/>
                    <a:pt x="4840" y="2659"/>
                    <a:pt x="4880" y="2642"/>
                  </a:cubicBezTo>
                  <a:lnTo>
                    <a:pt x="6094" y="2035"/>
                  </a:lnTo>
                  <a:cubicBezTo>
                    <a:pt x="6147" y="2008"/>
                    <a:pt x="6205" y="1995"/>
                    <a:pt x="6263" y="1995"/>
                  </a:cubicBezTo>
                  <a:cubicBezTo>
                    <a:pt x="6321" y="1995"/>
                    <a:pt x="6379" y="2008"/>
                    <a:pt x="6433" y="2035"/>
                  </a:cubicBezTo>
                  <a:lnTo>
                    <a:pt x="7646" y="2642"/>
                  </a:lnTo>
                  <a:cubicBezTo>
                    <a:pt x="7686" y="2659"/>
                    <a:pt x="7731" y="2668"/>
                    <a:pt x="7775" y="2668"/>
                  </a:cubicBezTo>
                  <a:cubicBezTo>
                    <a:pt x="7820" y="2668"/>
                    <a:pt x="7864" y="2659"/>
                    <a:pt x="7905" y="2642"/>
                  </a:cubicBezTo>
                  <a:lnTo>
                    <a:pt x="9118" y="2035"/>
                  </a:lnTo>
                  <a:cubicBezTo>
                    <a:pt x="9171" y="2008"/>
                    <a:pt x="9229" y="1995"/>
                    <a:pt x="9287" y="1995"/>
                  </a:cubicBezTo>
                  <a:cubicBezTo>
                    <a:pt x="9345" y="1995"/>
                    <a:pt x="9403" y="2008"/>
                    <a:pt x="9457" y="2035"/>
                  </a:cubicBezTo>
                  <a:lnTo>
                    <a:pt x="10037" y="2320"/>
                  </a:lnTo>
                  <a:cubicBezTo>
                    <a:pt x="10087" y="2348"/>
                    <a:pt x="10145" y="2361"/>
                    <a:pt x="10203" y="2361"/>
                  </a:cubicBezTo>
                  <a:cubicBezTo>
                    <a:pt x="10277" y="2361"/>
                    <a:pt x="10351" y="2339"/>
                    <a:pt x="10411" y="2294"/>
                  </a:cubicBezTo>
                  <a:cubicBezTo>
                    <a:pt x="11259" y="1714"/>
                    <a:pt x="11982" y="956"/>
                    <a:pt x="12526" y="81"/>
                  </a:cubicBezTo>
                  <a:lnTo>
                    <a:pt x="12526" y="81"/>
                  </a:lnTo>
                  <a:lnTo>
                    <a:pt x="11134" y="724"/>
                  </a:lnTo>
                  <a:lnTo>
                    <a:pt x="9626" y="28"/>
                  </a:lnTo>
                  <a:cubicBezTo>
                    <a:pt x="9591" y="10"/>
                    <a:pt x="9551" y="1"/>
                    <a:pt x="9510" y="1"/>
                  </a:cubicBezTo>
                  <a:cubicBezTo>
                    <a:pt x="9470" y="1"/>
                    <a:pt x="9430" y="10"/>
                    <a:pt x="9394" y="28"/>
                  </a:cubicBezTo>
                  <a:lnTo>
                    <a:pt x="8047" y="652"/>
                  </a:lnTo>
                  <a:cubicBezTo>
                    <a:pt x="7994" y="675"/>
                    <a:pt x="7938" y="686"/>
                    <a:pt x="7883" y="686"/>
                  </a:cubicBezTo>
                  <a:cubicBezTo>
                    <a:pt x="7829" y="686"/>
                    <a:pt x="7775" y="675"/>
                    <a:pt x="7726" y="652"/>
                  </a:cubicBezTo>
                  <a:lnTo>
                    <a:pt x="6379" y="28"/>
                  </a:lnTo>
                  <a:cubicBezTo>
                    <a:pt x="6343" y="10"/>
                    <a:pt x="6303" y="1"/>
                    <a:pt x="6263" y="1"/>
                  </a:cubicBezTo>
                  <a:cubicBezTo>
                    <a:pt x="6223" y="1"/>
                    <a:pt x="6183" y="10"/>
                    <a:pt x="6147" y="28"/>
                  </a:cubicBezTo>
                  <a:lnTo>
                    <a:pt x="4800" y="652"/>
                  </a:lnTo>
                  <a:cubicBezTo>
                    <a:pt x="4751" y="675"/>
                    <a:pt x="4695" y="686"/>
                    <a:pt x="4640" y="686"/>
                  </a:cubicBezTo>
                  <a:cubicBezTo>
                    <a:pt x="4584" y="686"/>
                    <a:pt x="4528" y="675"/>
                    <a:pt x="4479" y="652"/>
                  </a:cubicBezTo>
                  <a:lnTo>
                    <a:pt x="3132" y="28"/>
                  </a:lnTo>
                  <a:cubicBezTo>
                    <a:pt x="3096" y="10"/>
                    <a:pt x="3056" y="1"/>
                    <a:pt x="30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7756;p64"/>
            <p:cNvSpPr/>
            <p:nvPr/>
          </p:nvSpPr>
          <p:spPr>
            <a:xfrm>
              <a:off x="7678025" y="2938000"/>
              <a:ext cx="313150" cy="66875"/>
            </a:xfrm>
            <a:custGeom>
              <a:avLst/>
              <a:gdLst/>
              <a:ahLst/>
              <a:cxnLst/>
              <a:rect l="l" t="t" r="r" b="b"/>
              <a:pathLst>
                <a:path w="12526" h="2675" extrusionOk="0">
                  <a:moveTo>
                    <a:pt x="4747" y="1"/>
                  </a:moveTo>
                  <a:cubicBezTo>
                    <a:pt x="4704" y="1"/>
                    <a:pt x="4662" y="12"/>
                    <a:pt x="4622" y="34"/>
                  </a:cubicBezTo>
                  <a:lnTo>
                    <a:pt x="3400" y="641"/>
                  </a:lnTo>
                  <a:cubicBezTo>
                    <a:pt x="3346" y="667"/>
                    <a:pt x="3288" y="681"/>
                    <a:pt x="3230" y="681"/>
                  </a:cubicBezTo>
                  <a:cubicBezTo>
                    <a:pt x="3172" y="681"/>
                    <a:pt x="3114" y="667"/>
                    <a:pt x="3061" y="641"/>
                  </a:cubicBezTo>
                  <a:lnTo>
                    <a:pt x="2481" y="346"/>
                  </a:lnTo>
                  <a:cubicBezTo>
                    <a:pt x="2427" y="323"/>
                    <a:pt x="2370" y="312"/>
                    <a:pt x="2314" y="312"/>
                  </a:cubicBezTo>
                  <a:cubicBezTo>
                    <a:pt x="2238" y="312"/>
                    <a:pt x="2163" y="332"/>
                    <a:pt x="2097" y="373"/>
                  </a:cubicBezTo>
                  <a:cubicBezTo>
                    <a:pt x="1250" y="962"/>
                    <a:pt x="536" y="1711"/>
                    <a:pt x="1" y="2594"/>
                  </a:cubicBezTo>
                  <a:lnTo>
                    <a:pt x="1223" y="2023"/>
                  </a:lnTo>
                  <a:cubicBezTo>
                    <a:pt x="1272" y="2001"/>
                    <a:pt x="1325" y="1990"/>
                    <a:pt x="1379" y="1990"/>
                  </a:cubicBezTo>
                  <a:cubicBezTo>
                    <a:pt x="1432" y="1990"/>
                    <a:pt x="1486" y="2001"/>
                    <a:pt x="1535" y="2023"/>
                  </a:cubicBezTo>
                  <a:lnTo>
                    <a:pt x="2891" y="2648"/>
                  </a:lnTo>
                  <a:cubicBezTo>
                    <a:pt x="2927" y="2666"/>
                    <a:pt x="2967" y="2675"/>
                    <a:pt x="3007" y="2675"/>
                  </a:cubicBezTo>
                  <a:cubicBezTo>
                    <a:pt x="3047" y="2675"/>
                    <a:pt x="3087" y="2666"/>
                    <a:pt x="3123" y="2648"/>
                  </a:cubicBezTo>
                  <a:lnTo>
                    <a:pt x="4479" y="2023"/>
                  </a:lnTo>
                  <a:cubicBezTo>
                    <a:pt x="4528" y="2001"/>
                    <a:pt x="4582" y="1990"/>
                    <a:pt x="4635" y="1990"/>
                  </a:cubicBezTo>
                  <a:cubicBezTo>
                    <a:pt x="4689" y="1990"/>
                    <a:pt x="4742" y="2001"/>
                    <a:pt x="4791" y="2023"/>
                  </a:cubicBezTo>
                  <a:lnTo>
                    <a:pt x="6147" y="2648"/>
                  </a:lnTo>
                  <a:cubicBezTo>
                    <a:pt x="6183" y="2666"/>
                    <a:pt x="6223" y="2675"/>
                    <a:pt x="6263" y="2675"/>
                  </a:cubicBezTo>
                  <a:cubicBezTo>
                    <a:pt x="6303" y="2675"/>
                    <a:pt x="6343" y="2666"/>
                    <a:pt x="6379" y="2648"/>
                  </a:cubicBezTo>
                  <a:lnTo>
                    <a:pt x="7735" y="2023"/>
                  </a:lnTo>
                  <a:cubicBezTo>
                    <a:pt x="7784" y="2001"/>
                    <a:pt x="7838" y="1990"/>
                    <a:pt x="7891" y="1990"/>
                  </a:cubicBezTo>
                  <a:cubicBezTo>
                    <a:pt x="7945" y="1990"/>
                    <a:pt x="7998" y="2001"/>
                    <a:pt x="8047" y="2023"/>
                  </a:cubicBezTo>
                  <a:lnTo>
                    <a:pt x="9403" y="2648"/>
                  </a:lnTo>
                  <a:cubicBezTo>
                    <a:pt x="9439" y="2666"/>
                    <a:pt x="9479" y="2675"/>
                    <a:pt x="9519" y="2675"/>
                  </a:cubicBezTo>
                  <a:cubicBezTo>
                    <a:pt x="9559" y="2675"/>
                    <a:pt x="9600" y="2666"/>
                    <a:pt x="9635" y="2648"/>
                  </a:cubicBezTo>
                  <a:lnTo>
                    <a:pt x="10991" y="2023"/>
                  </a:lnTo>
                  <a:cubicBezTo>
                    <a:pt x="11040" y="2001"/>
                    <a:pt x="11094" y="1990"/>
                    <a:pt x="11147" y="1990"/>
                  </a:cubicBezTo>
                  <a:cubicBezTo>
                    <a:pt x="11201" y="1990"/>
                    <a:pt x="11254" y="2001"/>
                    <a:pt x="11304" y="2023"/>
                  </a:cubicBezTo>
                  <a:lnTo>
                    <a:pt x="12526" y="2594"/>
                  </a:lnTo>
                  <a:cubicBezTo>
                    <a:pt x="11990" y="1711"/>
                    <a:pt x="11277" y="962"/>
                    <a:pt x="10429" y="373"/>
                  </a:cubicBezTo>
                  <a:cubicBezTo>
                    <a:pt x="10363" y="332"/>
                    <a:pt x="10288" y="312"/>
                    <a:pt x="10213" y="312"/>
                  </a:cubicBezTo>
                  <a:cubicBezTo>
                    <a:pt x="10156" y="312"/>
                    <a:pt x="10099" y="323"/>
                    <a:pt x="10046" y="346"/>
                  </a:cubicBezTo>
                  <a:lnTo>
                    <a:pt x="9466" y="641"/>
                  </a:lnTo>
                  <a:cubicBezTo>
                    <a:pt x="9412" y="667"/>
                    <a:pt x="9354" y="681"/>
                    <a:pt x="9296" y="681"/>
                  </a:cubicBezTo>
                  <a:cubicBezTo>
                    <a:pt x="9238" y="681"/>
                    <a:pt x="9180" y="667"/>
                    <a:pt x="9127" y="641"/>
                  </a:cubicBezTo>
                  <a:lnTo>
                    <a:pt x="7905" y="34"/>
                  </a:lnTo>
                  <a:cubicBezTo>
                    <a:pt x="7864" y="12"/>
                    <a:pt x="7822" y="1"/>
                    <a:pt x="7780" y="1"/>
                  </a:cubicBezTo>
                  <a:cubicBezTo>
                    <a:pt x="7737" y="1"/>
                    <a:pt x="7695" y="12"/>
                    <a:pt x="7655" y="34"/>
                  </a:cubicBezTo>
                  <a:lnTo>
                    <a:pt x="6433" y="641"/>
                  </a:lnTo>
                  <a:cubicBezTo>
                    <a:pt x="6379" y="667"/>
                    <a:pt x="6321" y="681"/>
                    <a:pt x="6263" y="681"/>
                  </a:cubicBezTo>
                  <a:cubicBezTo>
                    <a:pt x="6205" y="681"/>
                    <a:pt x="6147" y="667"/>
                    <a:pt x="6094" y="641"/>
                  </a:cubicBezTo>
                  <a:lnTo>
                    <a:pt x="4871" y="34"/>
                  </a:lnTo>
                  <a:cubicBezTo>
                    <a:pt x="4831" y="12"/>
                    <a:pt x="4789" y="1"/>
                    <a:pt x="474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7757;p64"/>
            <p:cNvSpPr/>
            <p:nvPr/>
          </p:nvSpPr>
          <p:spPr>
            <a:xfrm>
              <a:off x="7698325" y="2897575"/>
              <a:ext cx="273225" cy="64925"/>
            </a:xfrm>
            <a:custGeom>
              <a:avLst/>
              <a:gdLst/>
              <a:ahLst/>
              <a:cxnLst/>
              <a:rect l="l" t="t" r="r" b="b"/>
              <a:pathLst>
                <a:path w="10929" h="2597" extrusionOk="0">
                  <a:moveTo>
                    <a:pt x="893" y="1"/>
                  </a:moveTo>
                  <a:cubicBezTo>
                    <a:pt x="393" y="1"/>
                    <a:pt x="0" y="402"/>
                    <a:pt x="0" y="893"/>
                  </a:cubicBezTo>
                  <a:lnTo>
                    <a:pt x="0" y="1704"/>
                  </a:lnTo>
                  <a:cubicBezTo>
                    <a:pt x="0" y="2195"/>
                    <a:pt x="393" y="2597"/>
                    <a:pt x="893" y="2597"/>
                  </a:cubicBezTo>
                  <a:lnTo>
                    <a:pt x="10037" y="2597"/>
                  </a:lnTo>
                  <a:cubicBezTo>
                    <a:pt x="10527" y="2597"/>
                    <a:pt x="10929" y="2195"/>
                    <a:pt x="10929" y="1704"/>
                  </a:cubicBezTo>
                  <a:lnTo>
                    <a:pt x="10929" y="893"/>
                  </a:lnTo>
                  <a:cubicBezTo>
                    <a:pt x="10929" y="402"/>
                    <a:pt x="10527" y="1"/>
                    <a:pt x="10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7758;p64"/>
            <p:cNvSpPr/>
            <p:nvPr/>
          </p:nvSpPr>
          <p:spPr>
            <a:xfrm>
              <a:off x="7698325" y="2897575"/>
              <a:ext cx="55100" cy="64925"/>
            </a:xfrm>
            <a:custGeom>
              <a:avLst/>
              <a:gdLst/>
              <a:ahLst/>
              <a:cxnLst/>
              <a:rect l="l" t="t" r="r" b="b"/>
              <a:pathLst>
                <a:path w="2204" h="2597" extrusionOk="0">
                  <a:moveTo>
                    <a:pt x="803" y="1"/>
                  </a:moveTo>
                  <a:cubicBezTo>
                    <a:pt x="357" y="1"/>
                    <a:pt x="0" y="438"/>
                    <a:pt x="0" y="982"/>
                  </a:cubicBezTo>
                  <a:lnTo>
                    <a:pt x="0" y="1615"/>
                  </a:lnTo>
                  <a:cubicBezTo>
                    <a:pt x="0" y="2159"/>
                    <a:pt x="357" y="2597"/>
                    <a:pt x="803" y="2597"/>
                  </a:cubicBezTo>
                  <a:lnTo>
                    <a:pt x="2204" y="2597"/>
                  </a:lnTo>
                  <a:cubicBezTo>
                    <a:pt x="1990" y="2597"/>
                    <a:pt x="1811" y="2382"/>
                    <a:pt x="1811" y="2115"/>
                  </a:cubicBezTo>
                  <a:lnTo>
                    <a:pt x="1811" y="482"/>
                  </a:lnTo>
                  <a:cubicBezTo>
                    <a:pt x="1811" y="215"/>
                    <a:pt x="1990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7759;p64"/>
            <p:cNvSpPr/>
            <p:nvPr/>
          </p:nvSpPr>
          <p:spPr>
            <a:xfrm>
              <a:off x="7693850" y="3068200"/>
              <a:ext cx="67625" cy="82300"/>
            </a:xfrm>
            <a:custGeom>
              <a:avLst/>
              <a:gdLst/>
              <a:ahLst/>
              <a:cxnLst/>
              <a:rect l="l" t="t" r="r" b="b"/>
              <a:pathLst>
                <a:path w="2705" h="3292" extrusionOk="0">
                  <a:moveTo>
                    <a:pt x="1348" y="0"/>
                  </a:moveTo>
                  <a:cubicBezTo>
                    <a:pt x="1196" y="0"/>
                    <a:pt x="1063" y="125"/>
                    <a:pt x="1063" y="277"/>
                  </a:cubicBezTo>
                  <a:lnTo>
                    <a:pt x="1063" y="973"/>
                  </a:lnTo>
                  <a:lnTo>
                    <a:pt x="795" y="705"/>
                  </a:lnTo>
                  <a:cubicBezTo>
                    <a:pt x="739" y="649"/>
                    <a:pt x="664" y="620"/>
                    <a:pt x="590" y="620"/>
                  </a:cubicBezTo>
                  <a:cubicBezTo>
                    <a:pt x="521" y="620"/>
                    <a:pt x="454" y="645"/>
                    <a:pt x="402" y="696"/>
                  </a:cubicBezTo>
                  <a:cubicBezTo>
                    <a:pt x="286" y="803"/>
                    <a:pt x="286" y="981"/>
                    <a:pt x="394" y="1089"/>
                  </a:cubicBezTo>
                  <a:lnTo>
                    <a:pt x="670" y="1365"/>
                  </a:lnTo>
                  <a:lnTo>
                    <a:pt x="295" y="1365"/>
                  </a:lnTo>
                  <a:cubicBezTo>
                    <a:pt x="135" y="1365"/>
                    <a:pt x="1" y="1490"/>
                    <a:pt x="1" y="1642"/>
                  </a:cubicBezTo>
                  <a:cubicBezTo>
                    <a:pt x="1" y="1793"/>
                    <a:pt x="126" y="1927"/>
                    <a:pt x="278" y="1927"/>
                  </a:cubicBezTo>
                  <a:lnTo>
                    <a:pt x="670" y="1927"/>
                  </a:lnTo>
                  <a:lnTo>
                    <a:pt x="402" y="2195"/>
                  </a:lnTo>
                  <a:cubicBezTo>
                    <a:pt x="295" y="2302"/>
                    <a:pt x="286" y="2498"/>
                    <a:pt x="402" y="2605"/>
                  </a:cubicBezTo>
                  <a:cubicBezTo>
                    <a:pt x="456" y="2650"/>
                    <a:pt x="518" y="2676"/>
                    <a:pt x="590" y="2676"/>
                  </a:cubicBezTo>
                  <a:cubicBezTo>
                    <a:pt x="661" y="2676"/>
                    <a:pt x="733" y="2650"/>
                    <a:pt x="786" y="2596"/>
                  </a:cubicBezTo>
                  <a:lnTo>
                    <a:pt x="1063" y="2320"/>
                  </a:lnTo>
                  <a:lnTo>
                    <a:pt x="1063" y="2998"/>
                  </a:lnTo>
                  <a:cubicBezTo>
                    <a:pt x="1063" y="3158"/>
                    <a:pt x="1179" y="3292"/>
                    <a:pt x="1339" y="3292"/>
                  </a:cubicBezTo>
                  <a:cubicBezTo>
                    <a:pt x="1491" y="3292"/>
                    <a:pt x="1625" y="3167"/>
                    <a:pt x="1625" y="3015"/>
                  </a:cubicBezTo>
                  <a:lnTo>
                    <a:pt x="1625" y="2320"/>
                  </a:lnTo>
                  <a:lnTo>
                    <a:pt x="1901" y="2596"/>
                  </a:lnTo>
                  <a:cubicBezTo>
                    <a:pt x="1955" y="2650"/>
                    <a:pt x="2026" y="2676"/>
                    <a:pt x="2097" y="2676"/>
                  </a:cubicBezTo>
                  <a:cubicBezTo>
                    <a:pt x="2160" y="2676"/>
                    <a:pt x="2231" y="2650"/>
                    <a:pt x="2285" y="2605"/>
                  </a:cubicBezTo>
                  <a:cubicBezTo>
                    <a:pt x="2401" y="2498"/>
                    <a:pt x="2392" y="2302"/>
                    <a:pt x="2285" y="2195"/>
                  </a:cubicBezTo>
                  <a:lnTo>
                    <a:pt x="2017" y="1927"/>
                  </a:lnTo>
                  <a:lnTo>
                    <a:pt x="2392" y="1927"/>
                  </a:lnTo>
                  <a:cubicBezTo>
                    <a:pt x="2535" y="1927"/>
                    <a:pt x="2668" y="1820"/>
                    <a:pt x="2686" y="1677"/>
                  </a:cubicBezTo>
                  <a:cubicBezTo>
                    <a:pt x="2704" y="1508"/>
                    <a:pt x="2570" y="1365"/>
                    <a:pt x="2410" y="1365"/>
                  </a:cubicBezTo>
                  <a:lnTo>
                    <a:pt x="2017" y="1365"/>
                  </a:lnTo>
                  <a:lnTo>
                    <a:pt x="2285" y="1097"/>
                  </a:lnTo>
                  <a:cubicBezTo>
                    <a:pt x="2383" y="999"/>
                    <a:pt x="2401" y="839"/>
                    <a:pt x="2312" y="723"/>
                  </a:cubicBezTo>
                  <a:cubicBezTo>
                    <a:pt x="2259" y="651"/>
                    <a:pt x="2178" y="615"/>
                    <a:pt x="2097" y="615"/>
                  </a:cubicBezTo>
                  <a:cubicBezTo>
                    <a:pt x="2026" y="615"/>
                    <a:pt x="1955" y="642"/>
                    <a:pt x="1901" y="696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3"/>
                    <a:pt x="1500" y="9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7760;p64"/>
            <p:cNvSpPr/>
            <p:nvPr/>
          </p:nvSpPr>
          <p:spPr>
            <a:xfrm>
              <a:off x="7800475" y="3067600"/>
              <a:ext cx="70500" cy="82975"/>
            </a:xfrm>
            <a:custGeom>
              <a:avLst/>
              <a:gdLst/>
              <a:ahLst/>
              <a:cxnLst/>
              <a:rect l="l" t="t" r="r" b="b"/>
              <a:pathLst>
                <a:path w="2820" h="3319" extrusionOk="0">
                  <a:moveTo>
                    <a:pt x="1356" y="0"/>
                  </a:moveTo>
                  <a:cubicBezTo>
                    <a:pt x="1193" y="0"/>
                    <a:pt x="1062" y="126"/>
                    <a:pt x="1062" y="283"/>
                  </a:cubicBezTo>
                  <a:lnTo>
                    <a:pt x="1062" y="979"/>
                  </a:lnTo>
                  <a:lnTo>
                    <a:pt x="803" y="693"/>
                  </a:lnTo>
                  <a:cubicBezTo>
                    <a:pt x="745" y="640"/>
                    <a:pt x="672" y="613"/>
                    <a:pt x="599" y="613"/>
                  </a:cubicBezTo>
                  <a:cubicBezTo>
                    <a:pt x="527" y="613"/>
                    <a:pt x="455" y="640"/>
                    <a:pt x="402" y="693"/>
                  </a:cubicBezTo>
                  <a:cubicBezTo>
                    <a:pt x="286" y="809"/>
                    <a:pt x="286" y="988"/>
                    <a:pt x="402" y="1095"/>
                  </a:cubicBezTo>
                  <a:lnTo>
                    <a:pt x="678" y="1389"/>
                  </a:lnTo>
                  <a:lnTo>
                    <a:pt x="286" y="1389"/>
                  </a:lnTo>
                  <a:cubicBezTo>
                    <a:pt x="280" y="1389"/>
                    <a:pt x="275" y="1389"/>
                    <a:pt x="270" y="1389"/>
                  </a:cubicBezTo>
                  <a:cubicBezTo>
                    <a:pt x="117" y="1389"/>
                    <a:pt x="0" y="1510"/>
                    <a:pt x="0" y="1666"/>
                  </a:cubicBezTo>
                  <a:cubicBezTo>
                    <a:pt x="0" y="1817"/>
                    <a:pt x="125" y="1942"/>
                    <a:pt x="286" y="1951"/>
                  </a:cubicBezTo>
                  <a:lnTo>
                    <a:pt x="678" y="1951"/>
                  </a:lnTo>
                  <a:lnTo>
                    <a:pt x="402" y="2228"/>
                  </a:lnTo>
                  <a:cubicBezTo>
                    <a:pt x="286" y="2335"/>
                    <a:pt x="286" y="2522"/>
                    <a:pt x="402" y="2629"/>
                  </a:cubicBezTo>
                  <a:cubicBezTo>
                    <a:pt x="455" y="2683"/>
                    <a:pt x="527" y="2709"/>
                    <a:pt x="598" y="2709"/>
                  </a:cubicBezTo>
                  <a:cubicBezTo>
                    <a:pt x="669" y="2709"/>
                    <a:pt x="741" y="2683"/>
                    <a:pt x="803" y="2629"/>
                  </a:cubicBezTo>
                  <a:lnTo>
                    <a:pt x="1098" y="2344"/>
                  </a:lnTo>
                  <a:lnTo>
                    <a:pt x="1098" y="3093"/>
                  </a:lnTo>
                  <a:cubicBezTo>
                    <a:pt x="1098" y="3146"/>
                    <a:pt x="1124" y="3200"/>
                    <a:pt x="1169" y="3236"/>
                  </a:cubicBezTo>
                  <a:cubicBezTo>
                    <a:pt x="1240" y="3293"/>
                    <a:pt x="1314" y="3318"/>
                    <a:pt x="1383" y="3318"/>
                  </a:cubicBezTo>
                  <a:cubicBezTo>
                    <a:pt x="1536" y="3318"/>
                    <a:pt x="1660" y="3194"/>
                    <a:pt x="1660" y="3039"/>
                  </a:cubicBezTo>
                  <a:lnTo>
                    <a:pt x="1660" y="2344"/>
                  </a:lnTo>
                  <a:lnTo>
                    <a:pt x="1936" y="2620"/>
                  </a:lnTo>
                  <a:cubicBezTo>
                    <a:pt x="1990" y="2674"/>
                    <a:pt x="2061" y="2700"/>
                    <a:pt x="2132" y="2700"/>
                  </a:cubicBezTo>
                  <a:cubicBezTo>
                    <a:pt x="2266" y="2700"/>
                    <a:pt x="2391" y="2611"/>
                    <a:pt x="2418" y="2424"/>
                  </a:cubicBezTo>
                  <a:cubicBezTo>
                    <a:pt x="2427" y="2370"/>
                    <a:pt x="2400" y="2299"/>
                    <a:pt x="2364" y="2263"/>
                  </a:cubicBezTo>
                  <a:lnTo>
                    <a:pt x="2052" y="1951"/>
                  </a:lnTo>
                  <a:lnTo>
                    <a:pt x="2498" y="1951"/>
                  </a:lnTo>
                  <a:cubicBezTo>
                    <a:pt x="2552" y="1951"/>
                    <a:pt x="2605" y="1924"/>
                    <a:pt x="2641" y="1880"/>
                  </a:cubicBezTo>
                  <a:cubicBezTo>
                    <a:pt x="2819" y="1648"/>
                    <a:pt x="2659" y="1389"/>
                    <a:pt x="2445" y="1389"/>
                  </a:cubicBezTo>
                  <a:lnTo>
                    <a:pt x="2079" y="1389"/>
                  </a:lnTo>
                  <a:lnTo>
                    <a:pt x="2346" y="1130"/>
                  </a:lnTo>
                  <a:cubicBezTo>
                    <a:pt x="2542" y="951"/>
                    <a:pt x="2403" y="631"/>
                    <a:pt x="2160" y="631"/>
                  </a:cubicBezTo>
                  <a:cubicBezTo>
                    <a:pt x="2137" y="631"/>
                    <a:pt x="2113" y="633"/>
                    <a:pt x="2088" y="640"/>
                  </a:cubicBezTo>
                  <a:cubicBezTo>
                    <a:pt x="2043" y="649"/>
                    <a:pt x="1990" y="675"/>
                    <a:pt x="1954" y="711"/>
                  </a:cubicBezTo>
                  <a:lnTo>
                    <a:pt x="1660" y="997"/>
                  </a:lnTo>
                  <a:lnTo>
                    <a:pt x="1660" y="292"/>
                  </a:lnTo>
                  <a:cubicBezTo>
                    <a:pt x="1660" y="167"/>
                    <a:pt x="1579" y="51"/>
                    <a:pt x="1454" y="15"/>
                  </a:cubicBezTo>
                  <a:cubicBezTo>
                    <a:pt x="1421" y="5"/>
                    <a:pt x="1388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7761;p64"/>
            <p:cNvSpPr/>
            <p:nvPr/>
          </p:nvSpPr>
          <p:spPr>
            <a:xfrm>
              <a:off x="7905300" y="3068200"/>
              <a:ext cx="69825" cy="82300"/>
            </a:xfrm>
            <a:custGeom>
              <a:avLst/>
              <a:gdLst/>
              <a:ahLst/>
              <a:cxnLst/>
              <a:rect l="l" t="t" r="r" b="b"/>
              <a:pathLst>
                <a:path w="2793" h="3292" extrusionOk="0">
                  <a:moveTo>
                    <a:pt x="1447" y="1"/>
                  </a:moveTo>
                  <a:cubicBezTo>
                    <a:pt x="1294" y="1"/>
                    <a:pt x="1169" y="124"/>
                    <a:pt x="1169" y="277"/>
                  </a:cubicBezTo>
                  <a:lnTo>
                    <a:pt x="1169" y="973"/>
                  </a:lnTo>
                  <a:lnTo>
                    <a:pt x="848" y="651"/>
                  </a:lnTo>
                  <a:cubicBezTo>
                    <a:pt x="818" y="622"/>
                    <a:pt x="776" y="605"/>
                    <a:pt x="737" y="605"/>
                  </a:cubicBezTo>
                  <a:cubicBezTo>
                    <a:pt x="729" y="605"/>
                    <a:pt x="721" y="605"/>
                    <a:pt x="714" y="607"/>
                  </a:cubicBezTo>
                  <a:cubicBezTo>
                    <a:pt x="410" y="634"/>
                    <a:pt x="339" y="928"/>
                    <a:pt x="500" y="1089"/>
                  </a:cubicBezTo>
                  <a:lnTo>
                    <a:pt x="776" y="1365"/>
                  </a:lnTo>
                  <a:lnTo>
                    <a:pt x="321" y="1365"/>
                  </a:lnTo>
                  <a:cubicBezTo>
                    <a:pt x="268" y="1365"/>
                    <a:pt x="223" y="1392"/>
                    <a:pt x="187" y="1428"/>
                  </a:cubicBezTo>
                  <a:cubicBezTo>
                    <a:pt x="0" y="1659"/>
                    <a:pt x="161" y="1927"/>
                    <a:pt x="384" y="1927"/>
                  </a:cubicBezTo>
                  <a:lnTo>
                    <a:pt x="776" y="1927"/>
                  </a:lnTo>
                  <a:lnTo>
                    <a:pt x="509" y="2195"/>
                  </a:lnTo>
                  <a:cubicBezTo>
                    <a:pt x="393" y="2302"/>
                    <a:pt x="393" y="2498"/>
                    <a:pt x="509" y="2605"/>
                  </a:cubicBezTo>
                  <a:cubicBezTo>
                    <a:pt x="562" y="2650"/>
                    <a:pt x="625" y="2676"/>
                    <a:pt x="696" y="2676"/>
                  </a:cubicBezTo>
                  <a:cubicBezTo>
                    <a:pt x="767" y="2676"/>
                    <a:pt x="839" y="2650"/>
                    <a:pt x="892" y="2596"/>
                  </a:cubicBezTo>
                  <a:lnTo>
                    <a:pt x="1169" y="2320"/>
                  </a:lnTo>
                  <a:lnTo>
                    <a:pt x="1169" y="2998"/>
                  </a:lnTo>
                  <a:cubicBezTo>
                    <a:pt x="1169" y="3158"/>
                    <a:pt x="1285" y="3292"/>
                    <a:pt x="1436" y="3292"/>
                  </a:cubicBezTo>
                  <a:cubicBezTo>
                    <a:pt x="1597" y="3292"/>
                    <a:pt x="1722" y="3167"/>
                    <a:pt x="1722" y="3015"/>
                  </a:cubicBezTo>
                  <a:lnTo>
                    <a:pt x="1722" y="2320"/>
                  </a:lnTo>
                  <a:lnTo>
                    <a:pt x="2007" y="2596"/>
                  </a:lnTo>
                  <a:cubicBezTo>
                    <a:pt x="2061" y="2650"/>
                    <a:pt x="2132" y="2676"/>
                    <a:pt x="2204" y="2676"/>
                  </a:cubicBezTo>
                  <a:cubicBezTo>
                    <a:pt x="2266" y="2676"/>
                    <a:pt x="2337" y="2650"/>
                    <a:pt x="2391" y="2605"/>
                  </a:cubicBezTo>
                  <a:cubicBezTo>
                    <a:pt x="2507" y="2498"/>
                    <a:pt x="2498" y="2302"/>
                    <a:pt x="2382" y="2195"/>
                  </a:cubicBezTo>
                  <a:lnTo>
                    <a:pt x="2114" y="1927"/>
                  </a:lnTo>
                  <a:lnTo>
                    <a:pt x="2516" y="1927"/>
                  </a:lnTo>
                  <a:cubicBezTo>
                    <a:pt x="2668" y="1927"/>
                    <a:pt x="2792" y="1802"/>
                    <a:pt x="2792" y="1651"/>
                  </a:cubicBezTo>
                  <a:cubicBezTo>
                    <a:pt x="2792" y="1490"/>
                    <a:pt x="2668" y="1365"/>
                    <a:pt x="2516" y="1365"/>
                  </a:cubicBezTo>
                  <a:lnTo>
                    <a:pt x="2123" y="1365"/>
                  </a:lnTo>
                  <a:lnTo>
                    <a:pt x="2400" y="1089"/>
                  </a:lnTo>
                  <a:cubicBezTo>
                    <a:pt x="2498" y="999"/>
                    <a:pt x="2525" y="848"/>
                    <a:pt x="2444" y="732"/>
                  </a:cubicBezTo>
                  <a:cubicBezTo>
                    <a:pt x="2390" y="647"/>
                    <a:pt x="2299" y="604"/>
                    <a:pt x="2208" y="604"/>
                  </a:cubicBezTo>
                  <a:cubicBezTo>
                    <a:pt x="2136" y="604"/>
                    <a:pt x="2063" y="632"/>
                    <a:pt x="2007" y="687"/>
                  </a:cubicBezTo>
                  <a:lnTo>
                    <a:pt x="1722" y="973"/>
                  </a:lnTo>
                  <a:lnTo>
                    <a:pt x="1722" y="214"/>
                  </a:lnTo>
                  <a:cubicBezTo>
                    <a:pt x="1722" y="170"/>
                    <a:pt x="1704" y="116"/>
                    <a:pt x="1668" y="89"/>
                  </a:cubicBezTo>
                  <a:cubicBezTo>
                    <a:pt x="1595" y="27"/>
                    <a:pt x="1518" y="1"/>
                    <a:pt x="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7762;p64"/>
            <p:cNvSpPr/>
            <p:nvPr/>
          </p:nvSpPr>
          <p:spPr>
            <a:xfrm>
              <a:off x="7786875" y="2807925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553"/>
                  </a:moveTo>
                  <a:cubicBezTo>
                    <a:pt x="2659" y="553"/>
                    <a:pt x="3265" y="1160"/>
                    <a:pt x="3265" y="1909"/>
                  </a:cubicBezTo>
                  <a:cubicBezTo>
                    <a:pt x="3265" y="2650"/>
                    <a:pt x="2659" y="3257"/>
                    <a:pt x="1909" y="3257"/>
                  </a:cubicBezTo>
                  <a:cubicBezTo>
                    <a:pt x="1160" y="3257"/>
                    <a:pt x="553" y="2650"/>
                    <a:pt x="553" y="1909"/>
                  </a:cubicBezTo>
                  <a:cubicBezTo>
                    <a:pt x="553" y="1160"/>
                    <a:pt x="1160" y="553"/>
                    <a:pt x="1909" y="553"/>
                  </a:cubicBezTo>
                  <a:close/>
                  <a:moveTo>
                    <a:pt x="1909" y="0"/>
                  </a:moveTo>
                  <a:cubicBezTo>
                    <a:pt x="856" y="0"/>
                    <a:pt x="0" y="857"/>
                    <a:pt x="0" y="1909"/>
                  </a:cubicBezTo>
                  <a:cubicBezTo>
                    <a:pt x="0" y="2962"/>
                    <a:pt x="856" y="3819"/>
                    <a:pt x="1909" y="3819"/>
                  </a:cubicBezTo>
                  <a:cubicBezTo>
                    <a:pt x="2962" y="3819"/>
                    <a:pt x="3818" y="2962"/>
                    <a:pt x="3818" y="1909"/>
                  </a:cubicBezTo>
                  <a:cubicBezTo>
                    <a:pt x="3818" y="857"/>
                    <a:pt x="2962" y="0"/>
                    <a:pt x="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7966;p64"/>
          <p:cNvGrpSpPr/>
          <p:nvPr/>
        </p:nvGrpSpPr>
        <p:grpSpPr>
          <a:xfrm>
            <a:off x="209430" y="3340650"/>
            <a:ext cx="434925" cy="474400"/>
            <a:chOff x="5854575" y="2151775"/>
            <a:chExt cx="434925" cy="474400"/>
          </a:xfrm>
        </p:grpSpPr>
        <p:sp>
          <p:nvSpPr>
            <p:cNvPr id="478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8" name="Google Shape;8032;p64"/>
          <p:cNvGrpSpPr/>
          <p:nvPr/>
        </p:nvGrpSpPr>
        <p:grpSpPr>
          <a:xfrm>
            <a:off x="295779" y="676300"/>
            <a:ext cx="281025" cy="474275"/>
            <a:chOff x="2998050" y="2151900"/>
            <a:chExt cx="281025" cy="474275"/>
          </a:xfrm>
        </p:grpSpPr>
        <p:sp>
          <p:nvSpPr>
            <p:cNvPr id="499" name="Google Shape;8033;p64"/>
            <p:cNvSpPr/>
            <p:nvPr/>
          </p:nvSpPr>
          <p:spPr>
            <a:xfrm>
              <a:off x="3108000" y="2540950"/>
              <a:ext cx="60250" cy="85225"/>
            </a:xfrm>
            <a:custGeom>
              <a:avLst/>
              <a:gdLst/>
              <a:ahLst/>
              <a:cxnLst/>
              <a:rect l="l" t="t" r="r" b="b"/>
              <a:pathLst>
                <a:path w="2410" h="3409" extrusionOk="0">
                  <a:moveTo>
                    <a:pt x="0" y="1"/>
                  </a:moveTo>
                  <a:lnTo>
                    <a:pt x="0" y="2204"/>
                  </a:lnTo>
                  <a:cubicBezTo>
                    <a:pt x="0" y="2865"/>
                    <a:pt x="545" y="3409"/>
                    <a:pt x="1205" y="3409"/>
                  </a:cubicBezTo>
                  <a:cubicBezTo>
                    <a:pt x="1874" y="3409"/>
                    <a:pt x="2409" y="2865"/>
                    <a:pt x="2409" y="2204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8034;p64"/>
            <p:cNvSpPr/>
            <p:nvPr/>
          </p:nvSpPr>
          <p:spPr>
            <a:xfrm>
              <a:off x="3108900" y="2540950"/>
              <a:ext cx="44625" cy="85025"/>
            </a:xfrm>
            <a:custGeom>
              <a:avLst/>
              <a:gdLst/>
              <a:ahLst/>
              <a:cxnLst/>
              <a:rect l="l" t="t" r="r" b="b"/>
              <a:pathLst>
                <a:path w="1785" h="3401" extrusionOk="0">
                  <a:moveTo>
                    <a:pt x="0" y="1"/>
                  </a:moveTo>
                  <a:lnTo>
                    <a:pt x="0" y="2195"/>
                  </a:lnTo>
                  <a:cubicBezTo>
                    <a:pt x="0" y="2820"/>
                    <a:pt x="518" y="3373"/>
                    <a:pt x="1142" y="3400"/>
                  </a:cubicBezTo>
                  <a:cubicBezTo>
                    <a:pt x="1159" y="3400"/>
                    <a:pt x="1175" y="3401"/>
                    <a:pt x="1192" y="3401"/>
                  </a:cubicBezTo>
                  <a:cubicBezTo>
                    <a:pt x="1406" y="3401"/>
                    <a:pt x="1610" y="3347"/>
                    <a:pt x="1784" y="3239"/>
                  </a:cubicBezTo>
                  <a:cubicBezTo>
                    <a:pt x="1427" y="3034"/>
                    <a:pt x="1187" y="2642"/>
                    <a:pt x="1187" y="2204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947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8035;p64"/>
            <p:cNvSpPr/>
            <p:nvPr/>
          </p:nvSpPr>
          <p:spPr>
            <a:xfrm>
              <a:off x="2998050" y="2298700"/>
              <a:ext cx="281025" cy="242275"/>
            </a:xfrm>
            <a:custGeom>
              <a:avLst/>
              <a:gdLst/>
              <a:ahLst/>
              <a:cxnLst/>
              <a:rect l="l" t="t" r="r" b="b"/>
              <a:pathLst>
                <a:path w="11241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10911" y="9691"/>
                  </a:lnTo>
                  <a:cubicBezTo>
                    <a:pt x="11107" y="9691"/>
                    <a:pt x="11241" y="9512"/>
                    <a:pt x="11152" y="9352"/>
                  </a:cubicBez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8036;p64"/>
            <p:cNvSpPr/>
            <p:nvPr/>
          </p:nvSpPr>
          <p:spPr>
            <a:xfrm>
              <a:off x="2998050" y="2298700"/>
              <a:ext cx="179550" cy="242275"/>
            </a:xfrm>
            <a:custGeom>
              <a:avLst/>
              <a:gdLst/>
              <a:ahLst/>
              <a:cxnLst/>
              <a:rect l="l" t="t" r="r" b="b"/>
              <a:pathLst>
                <a:path w="7182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3453" y="9691"/>
                  </a:lnTo>
                  <a:cubicBezTo>
                    <a:pt x="3248" y="9691"/>
                    <a:pt x="3114" y="9512"/>
                    <a:pt x="3203" y="9352"/>
                  </a:cubicBezTo>
                  <a:lnTo>
                    <a:pt x="7182" y="2420"/>
                  </a:ln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8037;p64"/>
            <p:cNvSpPr/>
            <p:nvPr/>
          </p:nvSpPr>
          <p:spPr>
            <a:xfrm>
              <a:off x="3017675" y="2241500"/>
              <a:ext cx="241775" cy="208725"/>
            </a:xfrm>
            <a:custGeom>
              <a:avLst/>
              <a:gdLst/>
              <a:ahLst/>
              <a:cxnLst/>
              <a:rect l="l" t="t" r="r" b="b"/>
              <a:pathLst>
                <a:path w="9671" h="8349" extrusionOk="0">
                  <a:moveTo>
                    <a:pt x="4836" y="0"/>
                  </a:moveTo>
                  <a:cubicBezTo>
                    <a:pt x="4751" y="0"/>
                    <a:pt x="4666" y="38"/>
                    <a:pt x="4622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9385" y="8348"/>
                  </a:lnTo>
                  <a:cubicBezTo>
                    <a:pt x="9564" y="8348"/>
                    <a:pt x="9671" y="8187"/>
                    <a:pt x="9599" y="8054"/>
                  </a:cubicBezTo>
                  <a:lnTo>
                    <a:pt x="5050" y="114"/>
                  </a:lnTo>
                  <a:cubicBezTo>
                    <a:pt x="5005" y="38"/>
                    <a:pt x="492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8038;p64"/>
            <p:cNvSpPr/>
            <p:nvPr/>
          </p:nvSpPr>
          <p:spPr>
            <a:xfrm>
              <a:off x="3017675" y="2241500"/>
              <a:ext cx="154350" cy="208725"/>
            </a:xfrm>
            <a:custGeom>
              <a:avLst/>
              <a:gdLst/>
              <a:ahLst/>
              <a:cxnLst/>
              <a:rect l="l" t="t" r="r" b="b"/>
              <a:pathLst>
                <a:path w="6174" h="8349" extrusionOk="0">
                  <a:moveTo>
                    <a:pt x="4837" y="0"/>
                  </a:moveTo>
                  <a:cubicBezTo>
                    <a:pt x="4753" y="0"/>
                    <a:pt x="4671" y="38"/>
                    <a:pt x="4630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2971" y="8348"/>
                  </a:lnTo>
                  <a:cubicBezTo>
                    <a:pt x="2793" y="8348"/>
                    <a:pt x="2677" y="8187"/>
                    <a:pt x="2757" y="8054"/>
                  </a:cubicBezTo>
                  <a:lnTo>
                    <a:pt x="6174" y="2086"/>
                  </a:lnTo>
                  <a:lnTo>
                    <a:pt x="5050" y="114"/>
                  </a:lnTo>
                  <a:cubicBezTo>
                    <a:pt x="5005" y="38"/>
                    <a:pt x="4920" y="0"/>
                    <a:pt x="4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8039;p64"/>
            <p:cNvSpPr/>
            <p:nvPr/>
          </p:nvSpPr>
          <p:spPr>
            <a:xfrm>
              <a:off x="3043775" y="2199800"/>
              <a:ext cx="189600" cy="163200"/>
            </a:xfrm>
            <a:custGeom>
              <a:avLst/>
              <a:gdLst/>
              <a:ahLst/>
              <a:cxnLst/>
              <a:rect l="l" t="t" r="r" b="b"/>
              <a:pathLst>
                <a:path w="7584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7351" y="6528"/>
                  </a:lnTo>
                  <a:cubicBezTo>
                    <a:pt x="7494" y="6528"/>
                    <a:pt x="7583" y="6412"/>
                    <a:pt x="7521" y="6305"/>
                  </a:cubicBez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8040;p64"/>
            <p:cNvSpPr/>
            <p:nvPr/>
          </p:nvSpPr>
          <p:spPr>
            <a:xfrm>
              <a:off x="3043775" y="2199800"/>
              <a:ext cx="121125" cy="163200"/>
            </a:xfrm>
            <a:custGeom>
              <a:avLst/>
              <a:gdLst/>
              <a:ahLst/>
              <a:cxnLst/>
              <a:rect l="l" t="t" r="r" b="b"/>
              <a:pathLst>
                <a:path w="4845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2329" y="6528"/>
                  </a:lnTo>
                  <a:cubicBezTo>
                    <a:pt x="2195" y="6528"/>
                    <a:pt x="2106" y="6412"/>
                    <a:pt x="2168" y="6305"/>
                  </a:cubicBezTo>
                  <a:lnTo>
                    <a:pt x="4844" y="1630"/>
                  </a:ln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8041;p64"/>
            <p:cNvSpPr/>
            <p:nvPr/>
          </p:nvSpPr>
          <p:spPr>
            <a:xfrm>
              <a:off x="3101750" y="2151900"/>
              <a:ext cx="73625" cy="69550"/>
            </a:xfrm>
            <a:custGeom>
              <a:avLst/>
              <a:gdLst/>
              <a:ahLst/>
              <a:cxnLst/>
              <a:rect l="l" t="t" r="r" b="b"/>
              <a:pathLst>
                <a:path w="2945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88" y="2781"/>
                  </a:cubicBezTo>
                  <a:cubicBezTo>
                    <a:pt x="592" y="2781"/>
                    <a:pt x="595" y="2781"/>
                    <a:pt x="598" y="2779"/>
                  </a:cubicBezTo>
                  <a:lnTo>
                    <a:pt x="1455" y="2333"/>
                  </a:lnTo>
                  <a:cubicBezTo>
                    <a:pt x="1459" y="2329"/>
                    <a:pt x="1466" y="2326"/>
                    <a:pt x="1473" y="2326"/>
                  </a:cubicBezTo>
                  <a:cubicBezTo>
                    <a:pt x="1479" y="2326"/>
                    <a:pt x="1486" y="2329"/>
                    <a:pt x="1490" y="2333"/>
                  </a:cubicBezTo>
                  <a:lnTo>
                    <a:pt x="2347" y="2779"/>
                  </a:lnTo>
                  <a:cubicBezTo>
                    <a:pt x="2350" y="2781"/>
                    <a:pt x="2353" y="2781"/>
                    <a:pt x="2357" y="2781"/>
                  </a:cubicBezTo>
                  <a:cubicBezTo>
                    <a:pt x="2373" y="2781"/>
                    <a:pt x="2391" y="2765"/>
                    <a:pt x="2391" y="2743"/>
                  </a:cubicBezTo>
                  <a:lnTo>
                    <a:pt x="2222" y="1789"/>
                  </a:lnTo>
                  <a:cubicBezTo>
                    <a:pt x="2222" y="1780"/>
                    <a:pt x="2231" y="1771"/>
                    <a:pt x="2231" y="1762"/>
                  </a:cubicBezTo>
                  <a:lnTo>
                    <a:pt x="2927" y="1093"/>
                  </a:lnTo>
                  <a:cubicBezTo>
                    <a:pt x="2945" y="1075"/>
                    <a:pt x="2936" y="1040"/>
                    <a:pt x="2909" y="1040"/>
                  </a:cubicBezTo>
                  <a:lnTo>
                    <a:pt x="1954" y="897"/>
                  </a:lnTo>
                  <a:cubicBezTo>
                    <a:pt x="1945" y="897"/>
                    <a:pt x="1937" y="888"/>
                    <a:pt x="1928" y="879"/>
                  </a:cubicBez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8042;p64"/>
            <p:cNvSpPr/>
            <p:nvPr/>
          </p:nvSpPr>
          <p:spPr>
            <a:xfrm>
              <a:off x="3101750" y="2151900"/>
              <a:ext cx="42400" cy="69550"/>
            </a:xfrm>
            <a:custGeom>
              <a:avLst/>
              <a:gdLst/>
              <a:ahLst/>
              <a:cxnLst/>
              <a:rect l="l" t="t" r="r" b="b"/>
              <a:pathLst>
                <a:path w="1696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93" y="2781"/>
                  </a:cubicBezTo>
                  <a:cubicBezTo>
                    <a:pt x="598" y="2781"/>
                    <a:pt x="603" y="2781"/>
                    <a:pt x="607" y="2779"/>
                  </a:cubicBezTo>
                  <a:lnTo>
                    <a:pt x="991" y="2574"/>
                  </a:lnTo>
                  <a:lnTo>
                    <a:pt x="1348" y="1976"/>
                  </a:lnTo>
                  <a:cubicBezTo>
                    <a:pt x="1357" y="1967"/>
                    <a:pt x="1348" y="1958"/>
                    <a:pt x="1339" y="1949"/>
                  </a:cubicBezTo>
                  <a:lnTo>
                    <a:pt x="1009" y="1414"/>
                  </a:lnTo>
                  <a:cubicBezTo>
                    <a:pt x="991" y="1396"/>
                    <a:pt x="1000" y="1370"/>
                    <a:pt x="1027" y="1361"/>
                  </a:cubicBezTo>
                  <a:lnTo>
                    <a:pt x="1624" y="1084"/>
                  </a:lnTo>
                  <a:cubicBezTo>
                    <a:pt x="1633" y="1075"/>
                    <a:pt x="1642" y="1075"/>
                    <a:pt x="1651" y="1066"/>
                  </a:cubicBezTo>
                  <a:lnTo>
                    <a:pt x="1696" y="406"/>
                  </a:ln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8043;p64"/>
            <p:cNvSpPr/>
            <p:nvPr/>
          </p:nvSpPr>
          <p:spPr>
            <a:xfrm>
              <a:off x="3064050" y="2474050"/>
              <a:ext cx="45750" cy="45750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911" y="1"/>
                  </a:moveTo>
                  <a:cubicBezTo>
                    <a:pt x="411" y="1"/>
                    <a:pt x="1" y="411"/>
                    <a:pt x="1" y="919"/>
                  </a:cubicBezTo>
                  <a:cubicBezTo>
                    <a:pt x="1" y="1419"/>
                    <a:pt x="411" y="1829"/>
                    <a:pt x="911" y="1829"/>
                  </a:cubicBezTo>
                  <a:cubicBezTo>
                    <a:pt x="1419" y="1829"/>
                    <a:pt x="1830" y="1419"/>
                    <a:pt x="1830" y="919"/>
                  </a:cubicBezTo>
                  <a:cubicBezTo>
                    <a:pt x="1830" y="411"/>
                    <a:pt x="141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8044;p64"/>
            <p:cNvSpPr/>
            <p:nvPr/>
          </p:nvSpPr>
          <p:spPr>
            <a:xfrm>
              <a:off x="3064050" y="2476725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492" y="1"/>
                  </a:moveTo>
                  <a:lnTo>
                    <a:pt x="492" y="1"/>
                  </a:lnTo>
                  <a:cubicBezTo>
                    <a:pt x="197" y="152"/>
                    <a:pt x="1" y="456"/>
                    <a:pt x="1" y="812"/>
                  </a:cubicBezTo>
                  <a:cubicBezTo>
                    <a:pt x="1" y="1312"/>
                    <a:pt x="411" y="1722"/>
                    <a:pt x="911" y="1722"/>
                  </a:cubicBezTo>
                  <a:cubicBezTo>
                    <a:pt x="1241" y="1722"/>
                    <a:pt x="1526" y="1544"/>
                    <a:pt x="1687" y="1285"/>
                  </a:cubicBezTo>
                  <a:lnTo>
                    <a:pt x="1687" y="1285"/>
                  </a:lnTo>
                  <a:cubicBezTo>
                    <a:pt x="1562" y="1357"/>
                    <a:pt x="1419" y="1392"/>
                    <a:pt x="1268" y="1392"/>
                  </a:cubicBezTo>
                  <a:cubicBezTo>
                    <a:pt x="759" y="1392"/>
                    <a:pt x="358" y="982"/>
                    <a:pt x="358" y="482"/>
                  </a:cubicBezTo>
                  <a:cubicBezTo>
                    <a:pt x="358" y="304"/>
                    <a:pt x="402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8045;p64"/>
            <p:cNvSpPr/>
            <p:nvPr/>
          </p:nvSpPr>
          <p:spPr>
            <a:xfrm>
              <a:off x="3154600" y="2383950"/>
              <a:ext cx="45750" cy="45525"/>
            </a:xfrm>
            <a:custGeom>
              <a:avLst/>
              <a:gdLst/>
              <a:ahLst/>
              <a:cxnLst/>
              <a:rect l="l" t="t" r="r" b="b"/>
              <a:pathLst>
                <a:path w="1830" h="1821" extrusionOk="0">
                  <a:moveTo>
                    <a:pt x="920" y="1"/>
                  </a:moveTo>
                  <a:cubicBezTo>
                    <a:pt x="411" y="1"/>
                    <a:pt x="1" y="402"/>
                    <a:pt x="1" y="910"/>
                  </a:cubicBezTo>
                  <a:cubicBezTo>
                    <a:pt x="1" y="1410"/>
                    <a:pt x="411" y="1820"/>
                    <a:pt x="920" y="1820"/>
                  </a:cubicBezTo>
                  <a:cubicBezTo>
                    <a:pt x="1419" y="1820"/>
                    <a:pt x="1830" y="1410"/>
                    <a:pt x="1830" y="910"/>
                  </a:cubicBezTo>
                  <a:cubicBezTo>
                    <a:pt x="1830" y="402"/>
                    <a:pt x="141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8046;p64"/>
            <p:cNvSpPr/>
            <p:nvPr/>
          </p:nvSpPr>
          <p:spPr>
            <a:xfrm>
              <a:off x="3154600" y="2386400"/>
              <a:ext cx="42400" cy="43075"/>
            </a:xfrm>
            <a:custGeom>
              <a:avLst/>
              <a:gdLst/>
              <a:ahLst/>
              <a:cxnLst/>
              <a:rect l="l" t="t" r="r" b="b"/>
              <a:pathLst>
                <a:path w="1696" h="1723" extrusionOk="0">
                  <a:moveTo>
                    <a:pt x="492" y="1"/>
                  </a:moveTo>
                  <a:cubicBezTo>
                    <a:pt x="206" y="152"/>
                    <a:pt x="1" y="465"/>
                    <a:pt x="1" y="812"/>
                  </a:cubicBezTo>
                  <a:cubicBezTo>
                    <a:pt x="1" y="1312"/>
                    <a:pt x="411" y="1722"/>
                    <a:pt x="920" y="1722"/>
                  </a:cubicBezTo>
                  <a:cubicBezTo>
                    <a:pt x="1250" y="1722"/>
                    <a:pt x="1535" y="1553"/>
                    <a:pt x="1696" y="1294"/>
                  </a:cubicBezTo>
                  <a:lnTo>
                    <a:pt x="1696" y="1294"/>
                  </a:lnTo>
                  <a:cubicBezTo>
                    <a:pt x="1571" y="1357"/>
                    <a:pt x="1419" y="1392"/>
                    <a:pt x="1268" y="1392"/>
                  </a:cubicBezTo>
                  <a:cubicBezTo>
                    <a:pt x="768" y="1392"/>
                    <a:pt x="358" y="982"/>
                    <a:pt x="358" y="482"/>
                  </a:cubicBezTo>
                  <a:cubicBezTo>
                    <a:pt x="358" y="304"/>
                    <a:pt x="411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8047;p64"/>
            <p:cNvSpPr/>
            <p:nvPr/>
          </p:nvSpPr>
          <p:spPr>
            <a:xfrm>
              <a:off x="3106000" y="2290950"/>
              <a:ext cx="45525" cy="45750"/>
            </a:xfrm>
            <a:custGeom>
              <a:avLst/>
              <a:gdLst/>
              <a:ahLst/>
              <a:cxnLst/>
              <a:rect l="l" t="t" r="r" b="b"/>
              <a:pathLst>
                <a:path w="1821" h="1830" extrusionOk="0">
                  <a:moveTo>
                    <a:pt x="910" y="0"/>
                  </a:moveTo>
                  <a:cubicBezTo>
                    <a:pt x="411" y="0"/>
                    <a:pt x="0" y="411"/>
                    <a:pt x="0" y="910"/>
                  </a:cubicBezTo>
                  <a:cubicBezTo>
                    <a:pt x="0" y="1419"/>
                    <a:pt x="411" y="1829"/>
                    <a:pt x="910" y="1829"/>
                  </a:cubicBezTo>
                  <a:cubicBezTo>
                    <a:pt x="1419" y="1829"/>
                    <a:pt x="1820" y="1419"/>
                    <a:pt x="1820" y="910"/>
                  </a:cubicBezTo>
                  <a:cubicBezTo>
                    <a:pt x="1820" y="411"/>
                    <a:pt x="1419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8048;p64"/>
            <p:cNvSpPr/>
            <p:nvPr/>
          </p:nvSpPr>
          <p:spPr>
            <a:xfrm>
              <a:off x="3106000" y="2293625"/>
              <a:ext cx="42175" cy="43075"/>
            </a:xfrm>
            <a:custGeom>
              <a:avLst/>
              <a:gdLst/>
              <a:ahLst/>
              <a:cxnLst/>
              <a:rect l="l" t="t" r="r" b="b"/>
              <a:pathLst>
                <a:path w="1687" h="1723" extrusionOk="0">
                  <a:moveTo>
                    <a:pt x="491" y="1"/>
                  </a:moveTo>
                  <a:cubicBezTo>
                    <a:pt x="196" y="152"/>
                    <a:pt x="0" y="455"/>
                    <a:pt x="0" y="812"/>
                  </a:cubicBezTo>
                  <a:cubicBezTo>
                    <a:pt x="0" y="1312"/>
                    <a:pt x="411" y="1722"/>
                    <a:pt x="910" y="1722"/>
                  </a:cubicBezTo>
                  <a:cubicBezTo>
                    <a:pt x="1240" y="1722"/>
                    <a:pt x="1526" y="1544"/>
                    <a:pt x="1686" y="1285"/>
                  </a:cubicBezTo>
                  <a:lnTo>
                    <a:pt x="1686" y="1285"/>
                  </a:lnTo>
                  <a:cubicBezTo>
                    <a:pt x="1561" y="1357"/>
                    <a:pt x="1419" y="1392"/>
                    <a:pt x="1267" y="1392"/>
                  </a:cubicBezTo>
                  <a:cubicBezTo>
                    <a:pt x="758" y="1392"/>
                    <a:pt x="348" y="982"/>
                    <a:pt x="348" y="482"/>
                  </a:cubicBezTo>
                  <a:cubicBezTo>
                    <a:pt x="348" y="304"/>
                    <a:pt x="402" y="143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4"/>
          <p:cNvSpPr/>
          <p:nvPr/>
        </p:nvSpPr>
        <p:spPr>
          <a:xfrm>
            <a:off x="1061419" y="1271250"/>
            <a:ext cx="45828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34"/>
          <p:cNvSpPr txBox="1">
            <a:spLocks noGrp="1"/>
          </p:cNvSpPr>
          <p:nvPr>
            <p:ph type="subTitle" idx="1"/>
          </p:nvPr>
        </p:nvSpPr>
        <p:spPr>
          <a:xfrm>
            <a:off x="1709119" y="2560338"/>
            <a:ext cx="32874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Και ξαφνικά</a:t>
            </a:r>
            <a:r>
              <a:rPr lang="en-US" dirty="0" smtClean="0"/>
              <a:t>……</a:t>
            </a:r>
            <a:endParaRPr dirty="0"/>
          </a:p>
        </p:txBody>
      </p:sp>
      <p:grpSp>
        <p:nvGrpSpPr>
          <p:cNvPr id="3946" name="Google Shape;3946;p34"/>
          <p:cNvGrpSpPr/>
          <p:nvPr/>
        </p:nvGrpSpPr>
        <p:grpSpPr>
          <a:xfrm>
            <a:off x="1389444" y="1007100"/>
            <a:ext cx="3926750" cy="644150"/>
            <a:chOff x="723650" y="926550"/>
            <a:chExt cx="3926750" cy="644150"/>
          </a:xfrm>
        </p:grpSpPr>
        <p:grpSp>
          <p:nvGrpSpPr>
            <p:cNvPr id="3947" name="Google Shape;3947;p34"/>
            <p:cNvGrpSpPr/>
            <p:nvPr/>
          </p:nvGrpSpPr>
          <p:grpSpPr>
            <a:xfrm>
              <a:off x="2429800" y="1090725"/>
              <a:ext cx="504425" cy="479975"/>
              <a:chOff x="2429800" y="1090725"/>
              <a:chExt cx="504425" cy="479975"/>
            </a:xfrm>
          </p:grpSpPr>
          <p:sp>
            <p:nvSpPr>
              <p:cNvPr id="3948" name="Google Shape;3948;p34"/>
              <p:cNvSpPr/>
              <p:nvPr/>
            </p:nvSpPr>
            <p:spPr>
              <a:xfrm>
                <a:off x="2493100" y="1096975"/>
                <a:ext cx="25690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322" extrusionOk="0">
                    <a:moveTo>
                      <a:pt x="2406" y="1"/>
                    </a:moveTo>
                    <a:cubicBezTo>
                      <a:pt x="2406" y="1"/>
                      <a:pt x="0" y="7670"/>
                      <a:pt x="6942" y="8322"/>
                    </a:cubicBezTo>
                    <a:cubicBezTo>
                      <a:pt x="6942" y="8322"/>
                      <a:pt x="10276" y="1830"/>
                      <a:pt x="2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2614025" y="1090725"/>
                <a:ext cx="2324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04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0" y="3033"/>
                      <a:pt x="3133" y="8045"/>
                      <a:pt x="3133" y="8045"/>
                    </a:cubicBezTo>
                    <a:cubicBezTo>
                      <a:pt x="9298" y="5514"/>
                      <a:pt x="5439" y="0"/>
                      <a:pt x="5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2714275" y="1206900"/>
                <a:ext cx="21995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5096" extrusionOk="0">
                    <a:moveTo>
                      <a:pt x="4823" y="1"/>
                    </a:moveTo>
                    <a:cubicBezTo>
                      <a:pt x="824" y="1"/>
                      <a:pt x="0" y="3950"/>
                      <a:pt x="0" y="3950"/>
                    </a:cubicBezTo>
                    <a:cubicBezTo>
                      <a:pt x="1330" y="4774"/>
                      <a:pt x="2500" y="5096"/>
                      <a:pt x="3516" y="5096"/>
                    </a:cubicBezTo>
                    <a:cubicBezTo>
                      <a:pt x="7132" y="5096"/>
                      <a:pt x="8797" y="1017"/>
                      <a:pt x="8797" y="1017"/>
                    </a:cubicBezTo>
                    <a:cubicBezTo>
                      <a:pt x="7211" y="288"/>
                      <a:pt x="5901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2720525" y="1316200"/>
                <a:ext cx="1917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4727" extrusionOk="0">
                    <a:moveTo>
                      <a:pt x="2733" y="0"/>
                    </a:moveTo>
                    <a:cubicBezTo>
                      <a:pt x="1938" y="0"/>
                      <a:pt x="1032" y="220"/>
                      <a:pt x="1" y="756"/>
                    </a:cubicBezTo>
                    <a:cubicBezTo>
                      <a:pt x="1" y="756"/>
                      <a:pt x="1" y="4726"/>
                      <a:pt x="6551" y="4726"/>
                    </a:cubicBezTo>
                    <a:cubicBezTo>
                      <a:pt x="6905" y="4726"/>
                      <a:pt x="7277" y="4715"/>
                      <a:pt x="7670" y="4690"/>
                    </a:cubicBezTo>
                    <a:cubicBezTo>
                      <a:pt x="7670" y="4690"/>
                      <a:pt x="6400" y="0"/>
                      <a:pt x="2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2579550" y="1355750"/>
                <a:ext cx="2650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598" extrusionOk="0">
                    <a:moveTo>
                      <a:pt x="4712" y="1"/>
                    </a:moveTo>
                    <a:cubicBezTo>
                      <a:pt x="4712" y="1"/>
                      <a:pt x="1" y="3409"/>
                      <a:pt x="6066" y="8597"/>
                    </a:cubicBezTo>
                    <a:cubicBezTo>
                      <a:pt x="6066" y="8597"/>
                      <a:pt x="10602" y="2407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2494800" y="1336775"/>
                <a:ext cx="19380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6619" extrusionOk="0">
                    <a:moveTo>
                      <a:pt x="6629" y="1"/>
                    </a:moveTo>
                    <a:cubicBezTo>
                      <a:pt x="5352" y="1"/>
                      <a:pt x="0" y="370"/>
                      <a:pt x="132" y="6574"/>
                    </a:cubicBezTo>
                    <a:cubicBezTo>
                      <a:pt x="132" y="6574"/>
                      <a:pt x="477" y="6618"/>
                      <a:pt x="1011" y="6618"/>
                    </a:cubicBezTo>
                    <a:cubicBezTo>
                      <a:pt x="3027" y="6618"/>
                      <a:pt x="7751" y="5992"/>
                      <a:pt x="6899" y="8"/>
                    </a:cubicBezTo>
                    <a:cubicBezTo>
                      <a:pt x="6899" y="8"/>
                      <a:pt x="6801" y="1"/>
                      <a:pt x="6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2429800" y="1240850"/>
                <a:ext cx="254425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955" extrusionOk="0">
                    <a:moveTo>
                      <a:pt x="4280" y="0"/>
                    </a:moveTo>
                    <a:cubicBezTo>
                      <a:pt x="3035" y="0"/>
                      <a:pt x="1606" y="367"/>
                      <a:pt x="1" y="1338"/>
                    </a:cubicBezTo>
                    <a:cubicBezTo>
                      <a:pt x="1" y="1338"/>
                      <a:pt x="2364" y="4955"/>
                      <a:pt x="6059" y="4955"/>
                    </a:cubicBezTo>
                    <a:cubicBezTo>
                      <a:pt x="7295" y="4955"/>
                      <a:pt x="8681" y="4550"/>
                      <a:pt x="10176" y="3469"/>
                    </a:cubicBezTo>
                    <a:cubicBezTo>
                      <a:pt x="10176" y="3469"/>
                      <a:pt x="8106" y="0"/>
                      <a:pt x="4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2619025" y="1259250"/>
                <a:ext cx="129725" cy="1297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189" extrusionOk="0">
                    <a:moveTo>
                      <a:pt x="2607" y="1"/>
                    </a:moveTo>
                    <a:cubicBezTo>
                      <a:pt x="1179" y="1"/>
                      <a:pt x="1" y="1154"/>
                      <a:pt x="1" y="2582"/>
                    </a:cubicBezTo>
                    <a:cubicBezTo>
                      <a:pt x="1" y="4036"/>
                      <a:pt x="1179" y="5189"/>
                      <a:pt x="2607" y="5189"/>
                    </a:cubicBezTo>
                    <a:cubicBezTo>
                      <a:pt x="4036" y="5189"/>
                      <a:pt x="5189" y="4036"/>
                      <a:pt x="5189" y="2582"/>
                    </a:cubicBezTo>
                    <a:cubicBezTo>
                      <a:pt x="5189" y="1154"/>
                      <a:pt x="4036" y="1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2603375" y="1227925"/>
                <a:ext cx="37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80" fill="none" extrusionOk="0">
                    <a:moveTo>
                      <a:pt x="0" y="1"/>
                    </a:moveTo>
                    <a:cubicBezTo>
                      <a:pt x="100" y="76"/>
                      <a:pt x="1504" y="1379"/>
                      <a:pt x="1504" y="1379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2622150" y="1227925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fill="none" extrusionOk="0">
                    <a:moveTo>
                      <a:pt x="1" y="1"/>
                    </a:moveTo>
                    <a:lnTo>
                      <a:pt x="903" y="12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2626550" y="1210400"/>
                <a:ext cx="23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05" fill="none" extrusionOk="0">
                    <a:moveTo>
                      <a:pt x="0" y="0"/>
                    </a:moveTo>
                    <a:lnTo>
                      <a:pt x="928" y="1805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2644725" y="1218525"/>
                <a:ext cx="94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80" fill="none" extrusionOk="0">
                    <a:moveTo>
                      <a:pt x="0" y="1"/>
                    </a:moveTo>
                    <a:lnTo>
                      <a:pt x="376" y="14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2652225" y="1198475"/>
                <a:ext cx="8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207" fill="none" extrusionOk="0">
                    <a:moveTo>
                      <a:pt x="1" y="1"/>
                    </a:moveTo>
                    <a:cubicBezTo>
                      <a:pt x="51" y="26"/>
                      <a:pt x="352" y="2206"/>
                      <a:pt x="352" y="22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2560125" y="1323175"/>
                <a:ext cx="495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52" fill="none" extrusionOk="0">
                    <a:moveTo>
                      <a:pt x="1" y="351"/>
                    </a:moveTo>
                    <a:cubicBezTo>
                      <a:pt x="101" y="326"/>
                      <a:pt x="1981" y="0"/>
                      <a:pt x="198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2570775" y="1316900"/>
                <a:ext cx="38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" fill="none" extrusionOk="0">
                    <a:moveTo>
                      <a:pt x="1" y="1"/>
                    </a:moveTo>
                    <a:lnTo>
                      <a:pt x="1555" y="26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2559500" y="1303125"/>
                <a:ext cx="507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52" fill="none" extrusionOk="0">
                    <a:moveTo>
                      <a:pt x="1" y="0"/>
                    </a:moveTo>
                    <a:lnTo>
                      <a:pt x="2031" y="35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2577050" y="1293725"/>
                <a:ext cx="357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77" fill="none" extrusionOk="0">
                    <a:moveTo>
                      <a:pt x="0" y="0"/>
                    </a:moveTo>
                    <a:lnTo>
                      <a:pt x="1429" y="577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2565775" y="1274925"/>
                <a:ext cx="489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9" fill="none" extrusionOk="0">
                    <a:moveTo>
                      <a:pt x="0" y="26"/>
                    </a:moveTo>
                    <a:cubicBezTo>
                      <a:pt x="50" y="1"/>
                      <a:pt x="1955" y="1078"/>
                      <a:pt x="1955" y="1078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2686700" y="1202250"/>
                <a:ext cx="56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1" fill="none" extrusionOk="0">
                    <a:moveTo>
                      <a:pt x="0" y="0"/>
                    </a:moveTo>
                    <a:cubicBezTo>
                      <a:pt x="0" y="100"/>
                      <a:pt x="226" y="2030"/>
                      <a:pt x="226" y="203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2697350" y="1214150"/>
                <a:ext cx="3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55" fill="none" extrusionOk="0">
                    <a:moveTo>
                      <a:pt x="151" y="0"/>
                    </a:moveTo>
                    <a:lnTo>
                      <a:pt x="0" y="15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4"/>
              <p:cNvSpPr/>
              <p:nvPr/>
            </p:nvSpPr>
            <p:spPr>
              <a:xfrm>
                <a:off x="2703625" y="1204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2706750" y="1222300"/>
                <a:ext cx="169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79" fill="none" extrusionOk="0">
                    <a:moveTo>
                      <a:pt x="677" y="0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2713025" y="1211650"/>
                <a:ext cx="30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5" fill="none" extrusionOk="0">
                    <a:moveTo>
                      <a:pt x="1203" y="0"/>
                    </a:moveTo>
                    <a:cubicBezTo>
                      <a:pt x="1203" y="50"/>
                      <a:pt x="0" y="1905"/>
                      <a:pt x="0" y="1905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2746225" y="1249225"/>
                <a:ext cx="56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2" fill="none" extrusionOk="0">
                    <a:moveTo>
                      <a:pt x="0" y="1"/>
                    </a:moveTo>
                    <a:cubicBezTo>
                      <a:pt x="25" y="126"/>
                      <a:pt x="226" y="2031"/>
                      <a:pt x="226" y="203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2756875" y="1261775"/>
                <a:ext cx="3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30" fill="none" extrusionOk="0">
                    <a:moveTo>
                      <a:pt x="151" y="0"/>
                    </a:moveTo>
                    <a:lnTo>
                      <a:pt x="0" y="152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2763150" y="1251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2766275" y="1269275"/>
                <a:ext cx="169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80" fill="none" extrusionOk="0">
                    <a:moveTo>
                      <a:pt x="677" y="1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2772550" y="1258625"/>
                <a:ext cx="301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6" fill="none" extrusionOk="0">
                    <a:moveTo>
                      <a:pt x="1203" y="1"/>
                    </a:moveTo>
                    <a:cubicBezTo>
                      <a:pt x="1203" y="76"/>
                      <a:pt x="0" y="1906"/>
                      <a:pt x="0" y="19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2759375" y="1340100"/>
                <a:ext cx="507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" fill="none" extrusionOk="0">
                    <a:moveTo>
                      <a:pt x="2031" y="125"/>
                    </a:moveTo>
                    <a:cubicBezTo>
                      <a:pt x="1905" y="125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2758125" y="1345100"/>
                <a:ext cx="376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02" fill="none" extrusionOk="0">
                    <a:moveTo>
                      <a:pt x="1504" y="40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2756875" y="1350750"/>
                <a:ext cx="464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28" fill="none" extrusionOk="0">
                    <a:moveTo>
                      <a:pt x="1855" y="82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2753125" y="1353875"/>
                <a:ext cx="307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8" y="90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2749350" y="1359525"/>
                <a:ext cx="41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04" fill="none" extrusionOk="0">
                    <a:moveTo>
                      <a:pt x="1655" y="1504"/>
                    </a:moveTo>
                    <a:cubicBezTo>
                      <a:pt x="1605" y="1479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2624675" y="1382075"/>
                <a:ext cx="1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956" fill="none" extrusionOk="0">
                    <a:moveTo>
                      <a:pt x="0" y="1955"/>
                    </a:moveTo>
                    <a:cubicBezTo>
                      <a:pt x="50" y="1855"/>
                      <a:pt x="577" y="0"/>
                      <a:pt x="577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2616525" y="1380200"/>
                <a:ext cx="1757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79" fill="none" extrusionOk="0">
                    <a:moveTo>
                      <a:pt x="0" y="1379"/>
                    </a:moveTo>
                    <a:lnTo>
                      <a:pt x="702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2598975" y="1377050"/>
                <a:ext cx="30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655" fill="none" extrusionOk="0">
                    <a:moveTo>
                      <a:pt x="1" y="1655"/>
                    </a:moveTo>
                    <a:lnTo>
                      <a:pt x="1204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2598350" y="1373300"/>
                <a:ext cx="288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03" fill="none" extrusionOk="0">
                    <a:moveTo>
                      <a:pt x="1" y="1003"/>
                    </a:moveTo>
                    <a:lnTo>
                      <a:pt x="1153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2577050" y="1368275"/>
                <a:ext cx="451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05" fill="none" extrusionOk="0">
                    <a:moveTo>
                      <a:pt x="0" y="1304"/>
                    </a:moveTo>
                    <a:cubicBezTo>
                      <a:pt x="0" y="1254"/>
                      <a:pt x="1805" y="1"/>
                      <a:pt x="1805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2714275" y="1395850"/>
                <a:ext cx="269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05" fill="none" extrusionOk="0">
                    <a:moveTo>
                      <a:pt x="1078" y="1705"/>
                    </a:moveTo>
                    <a:cubicBezTo>
                      <a:pt x="1028" y="1630"/>
                      <a:pt x="0" y="1"/>
                      <a:pt x="0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2709250" y="1398350"/>
                <a:ext cx="144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430" fill="none" extrusionOk="0">
                    <a:moveTo>
                      <a:pt x="577" y="142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2703625" y="1400250"/>
                <a:ext cx="113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006" fill="none" extrusionOk="0">
                    <a:moveTo>
                      <a:pt x="451" y="200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2699225" y="1398975"/>
                <a:ext cx="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0" fill="none" extrusionOk="0">
                    <a:moveTo>
                      <a:pt x="1" y="1530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2686075" y="1399625"/>
                <a:ext cx="62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6" fill="none" extrusionOk="0">
                    <a:moveTo>
                      <a:pt x="50" y="2206"/>
                    </a:moveTo>
                    <a:cubicBezTo>
                      <a:pt x="0" y="2180"/>
                      <a:pt x="251" y="0"/>
                      <a:pt x="25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1" name="Google Shape;3991;p34"/>
            <p:cNvSpPr/>
            <p:nvPr/>
          </p:nvSpPr>
          <p:spPr>
            <a:xfrm>
              <a:off x="2867775" y="1070025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55"/>
                    <a:pt x="777" y="1555"/>
                  </a:cubicBezTo>
                  <a:cubicBezTo>
                    <a:pt x="1204" y="1555"/>
                    <a:pt x="1554" y="1204"/>
                    <a:pt x="1554" y="778"/>
                  </a:cubicBezTo>
                  <a:cubicBezTo>
                    <a:pt x="1554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2" name="Google Shape;3992;p34"/>
            <p:cNvGrpSpPr/>
            <p:nvPr/>
          </p:nvGrpSpPr>
          <p:grpSpPr>
            <a:xfrm>
              <a:off x="4457375" y="1195725"/>
              <a:ext cx="193025" cy="193025"/>
              <a:chOff x="4457375" y="1119525"/>
              <a:chExt cx="193025" cy="19302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4510650" y="1127675"/>
                <a:ext cx="432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610" fill="none" extrusionOk="0">
                    <a:moveTo>
                      <a:pt x="1730" y="3610"/>
                    </a:moveTo>
                    <a:lnTo>
                      <a:pt x="677" y="352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4527550" y="1119525"/>
                <a:ext cx="8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8" fill="none" extrusionOk="0">
                    <a:moveTo>
                      <a:pt x="1" y="678"/>
                    </a:moveTo>
                    <a:lnTo>
                      <a:pt x="3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4521925" y="1154000"/>
                <a:ext cx="25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53" fill="none" extrusionOk="0">
                    <a:moveTo>
                      <a:pt x="1003" y="0"/>
                    </a:moveTo>
                    <a:lnTo>
                      <a:pt x="677" y="652"/>
                    </a:lnTo>
                    <a:lnTo>
                      <a:pt x="0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4513775" y="115775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805" y="1"/>
                    </a:moveTo>
                    <a:lnTo>
                      <a:pt x="1204" y="1154"/>
                    </a:lnTo>
                    <a:lnTo>
                      <a:pt x="0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553250" y="1214775"/>
                <a:ext cx="438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610" fill="none" extrusionOk="0">
                    <a:moveTo>
                      <a:pt x="0" y="1"/>
                    </a:moveTo>
                    <a:lnTo>
                      <a:pt x="1078" y="3259"/>
                    </a:lnTo>
                    <a:lnTo>
                      <a:pt x="1755" y="361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4571425" y="1296225"/>
                <a:ext cx="88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3" fill="none" extrusionOk="0">
                    <a:moveTo>
                      <a:pt x="351" y="1"/>
                    </a:moveTo>
                    <a:lnTo>
                      <a:pt x="0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4560150" y="126177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0" y="677"/>
                    </a:moveTo>
                    <a:lnTo>
                      <a:pt x="351" y="0"/>
                    </a:lnTo>
                    <a:lnTo>
                      <a:pt x="1003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4548875" y="1246100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0" y="1154"/>
                    </a:moveTo>
                    <a:lnTo>
                      <a:pt x="576" y="1"/>
                    </a:lnTo>
                    <a:lnTo>
                      <a:pt x="1805" y="6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4464900" y="1216025"/>
                <a:ext cx="90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30" fill="none" extrusionOk="0">
                    <a:moveTo>
                      <a:pt x="3610" y="1"/>
                    </a:moveTo>
                    <a:lnTo>
                      <a:pt x="351" y="1053"/>
                    </a:lnTo>
                    <a:lnTo>
                      <a:pt x="1" y="173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4457375" y="1234200"/>
                <a:ext cx="163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7" fill="none" extrusionOk="0">
                    <a:moveTo>
                      <a:pt x="652" y="326"/>
                    </a:moveTo>
                    <a:lnTo>
                      <a:pt x="1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4491225" y="1222925"/>
                <a:ext cx="169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3" fill="none" extrusionOk="0">
                    <a:moveTo>
                      <a:pt x="0" y="0"/>
                    </a:moveTo>
                    <a:lnTo>
                      <a:pt x="677" y="326"/>
                    </a:lnTo>
                    <a:lnTo>
                      <a:pt x="326" y="10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4494975" y="1211650"/>
                <a:ext cx="2885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fill="none" extrusionOk="0">
                    <a:moveTo>
                      <a:pt x="1" y="0"/>
                    </a:moveTo>
                    <a:lnTo>
                      <a:pt x="1154" y="577"/>
                    </a:lnTo>
                    <a:lnTo>
                      <a:pt x="552" y="178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4552625" y="1173425"/>
                <a:ext cx="896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30" fill="none" extrusionOk="0">
                    <a:moveTo>
                      <a:pt x="0" y="1730"/>
                    </a:moveTo>
                    <a:lnTo>
                      <a:pt x="3259" y="677"/>
                    </a:lnTo>
                    <a:lnTo>
                      <a:pt x="358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4634075" y="1190350"/>
                <a:ext cx="163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6" fill="none" extrusionOk="0">
                    <a:moveTo>
                      <a:pt x="1" y="0"/>
                    </a:moveTo>
                    <a:lnTo>
                      <a:pt x="652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4599625" y="1184700"/>
                <a:ext cx="163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3" fill="none" extrusionOk="0">
                    <a:moveTo>
                      <a:pt x="652" y="1003"/>
                    </a:moveTo>
                    <a:lnTo>
                      <a:pt x="0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4583325" y="117592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153" y="1805"/>
                    </a:moveTo>
                    <a:lnTo>
                      <a:pt x="0" y="1229"/>
                    </a:lnTo>
                    <a:lnTo>
                      <a:pt x="6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4460525" y="1178425"/>
                <a:ext cx="94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30" fill="none" extrusionOk="0">
                    <a:moveTo>
                      <a:pt x="3785" y="1530"/>
                    </a:moveTo>
                    <a:lnTo>
                      <a:pt x="727" y="1"/>
                    </a:lnTo>
                    <a:lnTo>
                      <a:pt x="0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4473050" y="1160900"/>
                <a:ext cx="56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2" fill="none" extrusionOk="0">
                    <a:moveTo>
                      <a:pt x="226" y="702"/>
                    </a:move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4493100" y="1176550"/>
                <a:ext cx="175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54" fill="none" extrusionOk="0">
                    <a:moveTo>
                      <a:pt x="477" y="1"/>
                    </a:moveTo>
                    <a:lnTo>
                      <a:pt x="702" y="727"/>
                    </a:lnTo>
                    <a:lnTo>
                      <a:pt x="0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493725" y="11715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0"/>
                    </a:moveTo>
                    <a:lnTo>
                      <a:pt x="1279" y="1228"/>
                    </a:lnTo>
                    <a:lnTo>
                      <a:pt x="0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4552625" y="121540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fill="none" extrusionOk="0">
                    <a:moveTo>
                      <a:pt x="0" y="1"/>
                    </a:moveTo>
                    <a:lnTo>
                      <a:pt x="3058" y="1554"/>
                    </a:lnTo>
                    <a:lnTo>
                      <a:pt x="3760" y="132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4629075" y="125425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0" y="0"/>
                    </a:moveTo>
                    <a:lnTo>
                      <a:pt x="226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4596475" y="1232325"/>
                <a:ext cx="18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fill="none" extrusionOk="0">
                    <a:moveTo>
                      <a:pt x="251" y="928"/>
                    </a:moveTo>
                    <a:lnTo>
                      <a:pt x="1" y="226"/>
                    </a:lnTo>
                    <a:lnTo>
                      <a:pt x="728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4581450" y="1219800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1654"/>
                    </a:moveTo>
                    <a:lnTo>
                      <a:pt x="0" y="426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4515650" y="12154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1555" y="1"/>
                    </a:moveTo>
                    <a:lnTo>
                      <a:pt x="1" y="3033"/>
                    </a:lnTo>
                    <a:lnTo>
                      <a:pt x="226" y="376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4498100" y="1291225"/>
                <a:ext cx="175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6" fill="none" extrusionOk="0">
                    <a:moveTo>
                      <a:pt x="703" y="0"/>
                    </a:moveTo>
                    <a:lnTo>
                      <a:pt x="1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4514400" y="1259250"/>
                <a:ext cx="23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fill="none" extrusionOk="0">
                    <a:moveTo>
                      <a:pt x="1" y="227"/>
                    </a:moveTo>
                    <a:lnTo>
                      <a:pt x="702" y="1"/>
                    </a:lnTo>
                    <a:lnTo>
                      <a:pt x="928" y="7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4508750" y="1244225"/>
                <a:ext cx="41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04" fill="none" extrusionOk="0">
                    <a:moveTo>
                      <a:pt x="1" y="401"/>
                    </a:moveTo>
                    <a:lnTo>
                      <a:pt x="1229" y="0"/>
                    </a:lnTo>
                    <a:lnTo>
                      <a:pt x="1655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4553250" y="11233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0" y="3760"/>
                    </a:moveTo>
                    <a:lnTo>
                      <a:pt x="1554" y="727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4592100" y="1135200"/>
                <a:ext cx="175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" fill="none" extrusionOk="0">
                    <a:moveTo>
                      <a:pt x="0" y="251"/>
                    </a:moveTo>
                    <a:lnTo>
                      <a:pt x="702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4569550" y="1155250"/>
                <a:ext cx="238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28" fill="none" extrusionOk="0">
                    <a:moveTo>
                      <a:pt x="952" y="502"/>
                    </a:moveTo>
                    <a:lnTo>
                      <a:pt x="226" y="727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4557000" y="115587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655" y="903"/>
                    </a:moveTo>
                    <a:lnTo>
                      <a:pt x="427" y="1304"/>
                    </a:ln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5" name="Google Shape;4025;p34"/>
            <p:cNvGrpSpPr/>
            <p:nvPr/>
          </p:nvGrpSpPr>
          <p:grpSpPr>
            <a:xfrm>
              <a:off x="3568275" y="1077900"/>
              <a:ext cx="632250" cy="288775"/>
              <a:chOff x="3568275" y="1077900"/>
              <a:chExt cx="632250" cy="288775"/>
            </a:xfrm>
          </p:grpSpPr>
          <p:sp>
            <p:nvSpPr>
              <p:cNvPr id="4026" name="Google Shape;4026;p34"/>
              <p:cNvSpPr/>
              <p:nvPr/>
            </p:nvSpPr>
            <p:spPr>
              <a:xfrm>
                <a:off x="3568275" y="1211025"/>
                <a:ext cx="5345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061" fill="none" extrusionOk="0">
                    <a:moveTo>
                      <a:pt x="1" y="4060"/>
                    </a:moveTo>
                    <a:cubicBezTo>
                      <a:pt x="1" y="4060"/>
                      <a:pt x="10878" y="0"/>
                      <a:pt x="21379" y="1178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644725" y="1194725"/>
                <a:ext cx="3260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0" fill="none" extrusionOk="0">
                    <a:moveTo>
                      <a:pt x="878" y="0"/>
                    </a:moveTo>
                    <a:cubicBezTo>
                      <a:pt x="878" y="0"/>
                      <a:pt x="1304" y="2281"/>
                      <a:pt x="0" y="3760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55000" y="1259900"/>
                <a:ext cx="93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707" fill="none" extrusionOk="0">
                    <a:moveTo>
                      <a:pt x="0" y="0"/>
                    </a:moveTo>
                    <a:cubicBezTo>
                      <a:pt x="176" y="50"/>
                      <a:pt x="3735" y="2707"/>
                      <a:pt x="3735" y="2707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28300" y="1152125"/>
                <a:ext cx="570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3885" fill="none" extrusionOk="0">
                    <a:moveTo>
                      <a:pt x="1" y="3885"/>
                    </a:moveTo>
                    <a:lnTo>
                      <a:pt x="2282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878425" y="1242350"/>
                <a:ext cx="62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80" fill="none" extrusionOk="0">
                    <a:moveTo>
                      <a:pt x="1" y="0"/>
                    </a:moveTo>
                    <a:cubicBezTo>
                      <a:pt x="151" y="0"/>
                      <a:pt x="2507" y="1579"/>
                      <a:pt x="2507" y="1579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958000" y="1093225"/>
                <a:ext cx="1071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715" fill="none" extrusionOk="0">
                    <a:moveTo>
                      <a:pt x="1" y="5715"/>
                    </a:moveTo>
                    <a:lnTo>
                      <a:pt x="4287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005000" y="1237950"/>
                <a:ext cx="1491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833" fill="none" extrusionOk="0">
                    <a:moveTo>
                      <a:pt x="1" y="1"/>
                    </a:moveTo>
                    <a:lnTo>
                      <a:pt x="5965" y="2833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637200" y="1149575"/>
                <a:ext cx="570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9" extrusionOk="0">
                    <a:moveTo>
                      <a:pt x="1116" y="0"/>
                    </a:moveTo>
                    <a:cubicBezTo>
                      <a:pt x="1037" y="0"/>
                      <a:pt x="957" y="9"/>
                      <a:pt x="878" y="27"/>
                    </a:cubicBezTo>
                    <a:cubicBezTo>
                      <a:pt x="326" y="177"/>
                      <a:pt x="1" y="729"/>
                      <a:pt x="151" y="1305"/>
                    </a:cubicBezTo>
                    <a:cubicBezTo>
                      <a:pt x="256" y="1766"/>
                      <a:pt x="675" y="2069"/>
                      <a:pt x="1131" y="2069"/>
                    </a:cubicBezTo>
                    <a:cubicBezTo>
                      <a:pt x="1221" y="2069"/>
                      <a:pt x="1313" y="2057"/>
                      <a:pt x="1404" y="2032"/>
                    </a:cubicBezTo>
                    <a:cubicBezTo>
                      <a:pt x="1956" y="1907"/>
                      <a:pt x="2281" y="1330"/>
                      <a:pt x="2131" y="779"/>
                    </a:cubicBezTo>
                    <a:cubicBezTo>
                      <a:pt x="2024" y="307"/>
                      <a:pt x="1586" y="0"/>
                      <a:pt x="1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860275" y="1112350"/>
                <a:ext cx="570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54" extrusionOk="0">
                    <a:moveTo>
                      <a:pt x="1174" y="1"/>
                    </a:moveTo>
                    <a:cubicBezTo>
                      <a:pt x="1084" y="1"/>
                      <a:pt x="993" y="13"/>
                      <a:pt x="902" y="37"/>
                    </a:cubicBezTo>
                    <a:cubicBezTo>
                      <a:pt x="351" y="163"/>
                      <a:pt x="0" y="739"/>
                      <a:pt x="150" y="1290"/>
                    </a:cubicBezTo>
                    <a:cubicBezTo>
                      <a:pt x="255" y="1751"/>
                      <a:pt x="674" y="2054"/>
                      <a:pt x="1131" y="2054"/>
                    </a:cubicBezTo>
                    <a:cubicBezTo>
                      <a:pt x="1221" y="2054"/>
                      <a:pt x="1313" y="2042"/>
                      <a:pt x="1404" y="2017"/>
                    </a:cubicBezTo>
                    <a:cubicBezTo>
                      <a:pt x="1955" y="1892"/>
                      <a:pt x="2281" y="1316"/>
                      <a:pt x="2155" y="764"/>
                    </a:cubicBezTo>
                    <a:cubicBezTo>
                      <a:pt x="2030" y="304"/>
                      <a:pt x="1625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926050" y="1265900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8" y="1"/>
                    </a:moveTo>
                    <a:cubicBezTo>
                      <a:pt x="1052" y="1"/>
                      <a:pt x="965" y="12"/>
                      <a:pt x="878" y="36"/>
                    </a:cubicBezTo>
                    <a:cubicBezTo>
                      <a:pt x="326" y="161"/>
                      <a:pt x="1" y="737"/>
                      <a:pt x="151" y="1289"/>
                    </a:cubicBezTo>
                    <a:cubicBezTo>
                      <a:pt x="258" y="1761"/>
                      <a:pt x="696" y="2067"/>
                      <a:pt x="1166" y="2067"/>
                    </a:cubicBezTo>
                    <a:cubicBezTo>
                      <a:pt x="1245" y="2067"/>
                      <a:pt x="1325" y="2059"/>
                      <a:pt x="1404" y="2041"/>
                    </a:cubicBezTo>
                    <a:cubicBezTo>
                      <a:pt x="1955" y="1890"/>
                      <a:pt x="2281" y="1339"/>
                      <a:pt x="2131" y="788"/>
                    </a:cubicBezTo>
                    <a:cubicBezTo>
                      <a:pt x="2025" y="323"/>
                      <a:pt x="1600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4085200" y="120762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7" y="1"/>
                    </a:moveTo>
                    <a:cubicBezTo>
                      <a:pt x="1051" y="1"/>
                      <a:pt x="965" y="12"/>
                      <a:pt x="878" y="36"/>
                    </a:cubicBezTo>
                    <a:cubicBezTo>
                      <a:pt x="326" y="186"/>
                      <a:pt x="1" y="738"/>
                      <a:pt x="126" y="1289"/>
                    </a:cubicBezTo>
                    <a:cubicBezTo>
                      <a:pt x="255" y="1761"/>
                      <a:pt x="677" y="2068"/>
                      <a:pt x="1142" y="2068"/>
                    </a:cubicBezTo>
                    <a:cubicBezTo>
                      <a:pt x="1220" y="2068"/>
                      <a:pt x="1300" y="2059"/>
                      <a:pt x="1379" y="2041"/>
                    </a:cubicBezTo>
                    <a:cubicBezTo>
                      <a:pt x="1930" y="1891"/>
                      <a:pt x="2281" y="1339"/>
                      <a:pt x="2131" y="788"/>
                    </a:cubicBezTo>
                    <a:cubicBezTo>
                      <a:pt x="2004" y="323"/>
                      <a:pt x="159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4143475" y="1290350"/>
                <a:ext cx="570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7" extrusionOk="0">
                    <a:moveTo>
                      <a:pt x="1138" y="0"/>
                    </a:moveTo>
                    <a:cubicBezTo>
                      <a:pt x="1052" y="0"/>
                      <a:pt x="964" y="11"/>
                      <a:pt x="878" y="35"/>
                    </a:cubicBezTo>
                    <a:cubicBezTo>
                      <a:pt x="326" y="186"/>
                      <a:pt x="0" y="737"/>
                      <a:pt x="151" y="1288"/>
                    </a:cubicBezTo>
                    <a:cubicBezTo>
                      <a:pt x="258" y="1760"/>
                      <a:pt x="696" y="2067"/>
                      <a:pt x="1165" y="2067"/>
                    </a:cubicBezTo>
                    <a:cubicBezTo>
                      <a:pt x="1245" y="2067"/>
                      <a:pt x="1324" y="2058"/>
                      <a:pt x="1404" y="2040"/>
                    </a:cubicBezTo>
                    <a:cubicBezTo>
                      <a:pt x="1955" y="1890"/>
                      <a:pt x="2281" y="1338"/>
                      <a:pt x="2131" y="787"/>
                    </a:cubicBezTo>
                    <a:cubicBezTo>
                      <a:pt x="2025" y="322"/>
                      <a:pt x="1599" y="0"/>
                      <a:pt x="1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4025050" y="1077900"/>
                <a:ext cx="570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54" extrusionOk="0">
                    <a:moveTo>
                      <a:pt x="1174" y="0"/>
                    </a:moveTo>
                    <a:cubicBezTo>
                      <a:pt x="1085" y="0"/>
                      <a:pt x="994" y="12"/>
                      <a:pt x="903" y="37"/>
                    </a:cubicBezTo>
                    <a:cubicBezTo>
                      <a:pt x="351" y="162"/>
                      <a:pt x="1" y="739"/>
                      <a:pt x="151" y="1290"/>
                    </a:cubicBezTo>
                    <a:cubicBezTo>
                      <a:pt x="276" y="1750"/>
                      <a:pt x="682" y="2054"/>
                      <a:pt x="1133" y="2054"/>
                    </a:cubicBezTo>
                    <a:cubicBezTo>
                      <a:pt x="1222" y="2054"/>
                      <a:pt x="1313" y="2042"/>
                      <a:pt x="1404" y="2017"/>
                    </a:cubicBezTo>
                    <a:cubicBezTo>
                      <a:pt x="1955" y="1892"/>
                      <a:pt x="2281" y="1315"/>
                      <a:pt x="2156" y="764"/>
                    </a:cubicBezTo>
                    <a:cubicBezTo>
                      <a:pt x="2030" y="303"/>
                      <a:pt x="1625" y="0"/>
                      <a:pt x="1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837075" y="131497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40" y="1"/>
                    </a:moveTo>
                    <a:cubicBezTo>
                      <a:pt x="1062" y="1"/>
                      <a:pt x="982" y="10"/>
                      <a:pt x="903" y="28"/>
                    </a:cubicBezTo>
                    <a:cubicBezTo>
                      <a:pt x="352" y="178"/>
                      <a:pt x="1" y="729"/>
                      <a:pt x="151" y="1281"/>
                    </a:cubicBezTo>
                    <a:cubicBezTo>
                      <a:pt x="278" y="1745"/>
                      <a:pt x="689" y="2068"/>
                      <a:pt x="1145" y="2068"/>
                    </a:cubicBezTo>
                    <a:cubicBezTo>
                      <a:pt x="1231" y="2068"/>
                      <a:pt x="1317" y="2056"/>
                      <a:pt x="1404" y="2033"/>
                    </a:cubicBezTo>
                    <a:cubicBezTo>
                      <a:pt x="1956" y="1882"/>
                      <a:pt x="2281" y="1331"/>
                      <a:pt x="2156" y="779"/>
                    </a:cubicBezTo>
                    <a:cubicBezTo>
                      <a:pt x="2027" y="308"/>
                      <a:pt x="1605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0" name="Google Shape;4040;p34"/>
            <p:cNvGrpSpPr/>
            <p:nvPr/>
          </p:nvGrpSpPr>
          <p:grpSpPr>
            <a:xfrm>
              <a:off x="2946725" y="965400"/>
              <a:ext cx="761925" cy="433575"/>
              <a:chOff x="2946725" y="965400"/>
              <a:chExt cx="761925" cy="433575"/>
            </a:xfrm>
          </p:grpSpPr>
          <p:sp>
            <p:nvSpPr>
              <p:cNvPr id="4041" name="Google Shape;4041;p34"/>
              <p:cNvSpPr/>
              <p:nvPr/>
            </p:nvSpPr>
            <p:spPr>
              <a:xfrm>
                <a:off x="2946725" y="110887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0" y="10653"/>
                    </a:moveTo>
                    <a:cubicBezTo>
                      <a:pt x="0" y="10653"/>
                      <a:pt x="17018" y="1254"/>
                      <a:pt x="22858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2958000" y="1041225"/>
                <a:ext cx="206800" cy="28887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1555" extrusionOk="0">
                    <a:moveTo>
                      <a:pt x="7169" y="0"/>
                    </a:moveTo>
                    <a:cubicBezTo>
                      <a:pt x="7168" y="0"/>
                      <a:pt x="1" y="6391"/>
                      <a:pt x="2908" y="11554"/>
                    </a:cubicBezTo>
                    <a:cubicBezTo>
                      <a:pt x="2908" y="11554"/>
                      <a:pt x="8271" y="9148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3105875" y="1019275"/>
                <a:ext cx="192375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600" extrusionOk="0">
                    <a:moveTo>
                      <a:pt x="7695" y="1"/>
                    </a:moveTo>
                    <a:cubicBezTo>
                      <a:pt x="7694" y="1"/>
                      <a:pt x="0" y="4913"/>
                      <a:pt x="2457" y="9600"/>
                    </a:cubicBezTo>
                    <a:cubicBezTo>
                      <a:pt x="2457" y="9600"/>
                      <a:pt x="6843" y="8497"/>
                      <a:pt x="7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3304500" y="96540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6416" y="1"/>
                    </a:moveTo>
                    <a:cubicBezTo>
                      <a:pt x="6416" y="1"/>
                      <a:pt x="0" y="2607"/>
                      <a:pt x="76" y="9023"/>
                    </a:cubicBezTo>
                    <a:cubicBezTo>
                      <a:pt x="76" y="9023"/>
                      <a:pt x="5038" y="7720"/>
                      <a:pt x="6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3408500" y="1005500"/>
                <a:ext cx="300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6031" extrusionOk="0">
                    <a:moveTo>
                      <a:pt x="12006" y="1"/>
                    </a:moveTo>
                    <a:cubicBezTo>
                      <a:pt x="2256" y="126"/>
                      <a:pt x="1" y="5640"/>
                      <a:pt x="1" y="5640"/>
                    </a:cubicBezTo>
                    <a:cubicBezTo>
                      <a:pt x="819" y="5911"/>
                      <a:pt x="1618" y="6031"/>
                      <a:pt x="2391" y="6031"/>
                    </a:cubicBezTo>
                    <a:cubicBezTo>
                      <a:pt x="7883" y="6031"/>
                      <a:pt x="12006" y="1"/>
                      <a:pt x="1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989700" y="1311800"/>
                <a:ext cx="308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487" extrusionOk="0">
                    <a:moveTo>
                      <a:pt x="5983" y="1"/>
                    </a:moveTo>
                    <a:cubicBezTo>
                      <a:pt x="4242" y="1"/>
                      <a:pt x="2248" y="385"/>
                      <a:pt x="136" y="1508"/>
                    </a:cubicBezTo>
                    <a:cubicBezTo>
                      <a:pt x="0" y="1593"/>
                      <a:pt x="1592" y="3487"/>
                      <a:pt x="5389" y="3487"/>
                    </a:cubicBezTo>
                    <a:cubicBezTo>
                      <a:pt x="7192" y="3487"/>
                      <a:pt x="9493" y="3060"/>
                      <a:pt x="12342" y="1809"/>
                    </a:cubicBezTo>
                    <a:cubicBezTo>
                      <a:pt x="12342" y="1809"/>
                      <a:pt x="9759" y="1"/>
                      <a:pt x="5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3145350" y="1241450"/>
                <a:ext cx="2938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906" extrusionOk="0">
                    <a:moveTo>
                      <a:pt x="4952" y="0"/>
                    </a:moveTo>
                    <a:cubicBezTo>
                      <a:pt x="1734" y="0"/>
                      <a:pt x="0" y="1139"/>
                      <a:pt x="0" y="1139"/>
                    </a:cubicBezTo>
                    <a:cubicBezTo>
                      <a:pt x="1746" y="2475"/>
                      <a:pt x="3736" y="2906"/>
                      <a:pt x="5576" y="2906"/>
                    </a:cubicBezTo>
                    <a:cubicBezTo>
                      <a:pt x="8912" y="2906"/>
                      <a:pt x="11755" y="1490"/>
                      <a:pt x="11755" y="1490"/>
                    </a:cubicBezTo>
                    <a:cubicBezTo>
                      <a:pt x="9046" y="361"/>
                      <a:pt x="6764" y="0"/>
                      <a:pt x="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3298225" y="1171750"/>
                <a:ext cx="2920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2755" extrusionOk="0">
                    <a:moveTo>
                      <a:pt x="5439" y="1"/>
                    </a:moveTo>
                    <a:cubicBezTo>
                      <a:pt x="3911" y="1"/>
                      <a:pt x="2099" y="254"/>
                      <a:pt x="1" y="945"/>
                    </a:cubicBezTo>
                    <a:cubicBezTo>
                      <a:pt x="1" y="945"/>
                      <a:pt x="2681" y="2754"/>
                      <a:pt x="6789" y="2754"/>
                    </a:cubicBezTo>
                    <a:cubicBezTo>
                      <a:pt x="8257" y="2754"/>
                      <a:pt x="9906" y="2524"/>
                      <a:pt x="11680" y="1897"/>
                    </a:cubicBezTo>
                    <a:cubicBezTo>
                      <a:pt x="11680" y="1897"/>
                      <a:pt x="9623" y="1"/>
                      <a:pt x="5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3050725" y="1125800"/>
                <a:ext cx="495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417" fill="none" extrusionOk="0">
                    <a:moveTo>
                      <a:pt x="1981" y="1"/>
                    </a:moveTo>
                    <a:lnTo>
                      <a:pt x="1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182325" y="1070025"/>
                <a:ext cx="864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17" fill="none" extrusionOk="0">
                    <a:moveTo>
                      <a:pt x="3459" y="1"/>
                    </a:moveTo>
                    <a:lnTo>
                      <a:pt x="0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347100" y="1004250"/>
                <a:ext cx="833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091" fill="none" extrusionOk="0">
                    <a:moveTo>
                      <a:pt x="3334" y="0"/>
                    </a:moveTo>
                    <a:lnTo>
                      <a:pt x="1" y="609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453000" y="1030575"/>
                <a:ext cx="2099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10" fill="none" extrusionOk="0">
                    <a:moveTo>
                      <a:pt x="8396" y="0"/>
                    </a:moveTo>
                    <a:lnTo>
                      <a:pt x="0" y="381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337700" y="1201000"/>
                <a:ext cx="2080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2" fill="none" extrusionOk="0">
                    <a:moveTo>
                      <a:pt x="8321" y="552"/>
                    </a:moveTo>
                    <a:lnTo>
                      <a:pt x="1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182325" y="1270550"/>
                <a:ext cx="1842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301" fill="none" extrusionOk="0">
                    <a:moveTo>
                      <a:pt x="7369" y="301"/>
                    </a:moveTo>
                    <a:lnTo>
                      <a:pt x="0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3021900" y="1355750"/>
                <a:ext cx="21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" fill="none" extrusionOk="0">
                    <a:moveTo>
                      <a:pt x="8623" y="1"/>
                    </a:moveTo>
                    <a:lnTo>
                      <a:pt x="1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6" name="Google Shape;4056;p34"/>
            <p:cNvGrpSpPr/>
            <p:nvPr/>
          </p:nvGrpSpPr>
          <p:grpSpPr>
            <a:xfrm>
              <a:off x="4070675" y="946600"/>
              <a:ext cx="376075" cy="317700"/>
              <a:chOff x="4070675" y="946600"/>
              <a:chExt cx="376075" cy="317700"/>
            </a:xfrm>
          </p:grpSpPr>
          <p:sp>
            <p:nvSpPr>
              <p:cNvPr id="4057" name="Google Shape;4057;p34"/>
              <p:cNvSpPr/>
              <p:nvPr/>
            </p:nvSpPr>
            <p:spPr>
              <a:xfrm>
                <a:off x="4081450" y="946600"/>
                <a:ext cx="268200" cy="2406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9625" fill="none" extrusionOk="0">
                    <a:moveTo>
                      <a:pt x="0" y="1"/>
                    </a:moveTo>
                    <a:cubicBezTo>
                      <a:pt x="0" y="1"/>
                      <a:pt x="8747" y="6843"/>
                      <a:pt x="10727" y="9625"/>
                    </a:cubicBezTo>
                  </a:path>
                </a:pathLst>
              </a:custGeom>
              <a:noFill/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4124050" y="948175"/>
                <a:ext cx="176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209" extrusionOk="0">
                    <a:moveTo>
                      <a:pt x="3051" y="1"/>
                    </a:moveTo>
                    <a:cubicBezTo>
                      <a:pt x="1904" y="1"/>
                      <a:pt x="760" y="312"/>
                      <a:pt x="0" y="1291"/>
                    </a:cubicBezTo>
                    <a:cubicBezTo>
                      <a:pt x="0" y="1291"/>
                      <a:pt x="998" y="2208"/>
                      <a:pt x="2892" y="2208"/>
                    </a:cubicBezTo>
                    <a:cubicBezTo>
                      <a:pt x="3984" y="2208"/>
                      <a:pt x="5374" y="1903"/>
                      <a:pt x="7043" y="940"/>
                    </a:cubicBezTo>
                    <a:cubicBezTo>
                      <a:pt x="7043" y="940"/>
                      <a:pt x="5043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4192350" y="1013700"/>
                <a:ext cx="1547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033" extrusionOk="0">
                    <a:moveTo>
                      <a:pt x="2050" y="1"/>
                    </a:moveTo>
                    <a:cubicBezTo>
                      <a:pt x="1276" y="1"/>
                      <a:pt x="542" y="238"/>
                      <a:pt x="0" y="901"/>
                    </a:cubicBezTo>
                    <a:cubicBezTo>
                      <a:pt x="0" y="901"/>
                      <a:pt x="846" y="2033"/>
                      <a:pt x="3152" y="2033"/>
                    </a:cubicBezTo>
                    <a:cubicBezTo>
                      <a:pt x="3971" y="2033"/>
                      <a:pt x="4975" y="1890"/>
                      <a:pt x="6191" y="1502"/>
                    </a:cubicBezTo>
                    <a:cubicBezTo>
                      <a:pt x="6191" y="1502"/>
                      <a:pt x="3996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4258750" y="1083650"/>
                <a:ext cx="154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1990" extrusionOk="0">
                    <a:moveTo>
                      <a:pt x="2023" y="0"/>
                    </a:moveTo>
                    <a:cubicBezTo>
                      <a:pt x="1387" y="0"/>
                      <a:pt x="706" y="123"/>
                      <a:pt x="1" y="433"/>
                    </a:cubicBezTo>
                    <a:cubicBezTo>
                      <a:pt x="1" y="433"/>
                      <a:pt x="1219" y="1989"/>
                      <a:pt x="4070" y="1989"/>
                    </a:cubicBezTo>
                    <a:cubicBezTo>
                      <a:pt x="4690" y="1989"/>
                      <a:pt x="5388" y="1916"/>
                      <a:pt x="6166" y="1737"/>
                    </a:cubicBezTo>
                    <a:cubicBezTo>
                      <a:pt x="6166" y="1737"/>
                      <a:pt x="4414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4305125" y="1137700"/>
                <a:ext cx="141625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5064" extrusionOk="0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26" y="3986"/>
                      <a:pt x="5665" y="5063"/>
                      <a:pt x="5665" y="5063"/>
                    </a:cubicBezTo>
                    <a:cubicBezTo>
                      <a:pt x="3431" y="25"/>
                      <a:pt x="67" y="1"/>
                      <a:pt x="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4070675" y="965325"/>
                <a:ext cx="119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470" extrusionOk="0">
                    <a:moveTo>
                      <a:pt x="1377" y="1"/>
                    </a:moveTo>
                    <a:cubicBezTo>
                      <a:pt x="1238" y="1"/>
                      <a:pt x="0" y="2751"/>
                      <a:pt x="3965" y="6470"/>
                    </a:cubicBezTo>
                    <a:cubicBezTo>
                      <a:pt x="3965" y="6470"/>
                      <a:pt x="4767" y="2710"/>
                      <a:pt x="1384" y="4"/>
                    </a:cubicBezTo>
                    <a:cubicBezTo>
                      <a:pt x="1382" y="2"/>
                      <a:pt x="1380" y="1"/>
                      <a:pt x="1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4159775" y="1027425"/>
                <a:ext cx="82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42" extrusionOk="0">
                    <a:moveTo>
                      <a:pt x="877" y="1"/>
                    </a:moveTo>
                    <a:lnTo>
                      <a:pt x="877" y="1"/>
                    </a:lnTo>
                    <a:cubicBezTo>
                      <a:pt x="0" y="3409"/>
                      <a:pt x="3308" y="6241"/>
                      <a:pt x="3308" y="6241"/>
                    </a:cubicBezTo>
                    <a:cubicBezTo>
                      <a:pt x="3283" y="1605"/>
                      <a:pt x="877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4238725" y="109072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652" y="0"/>
                    </a:moveTo>
                    <a:cubicBezTo>
                      <a:pt x="652" y="0"/>
                      <a:pt x="0" y="3359"/>
                      <a:pt x="2757" y="6366"/>
                    </a:cubicBezTo>
                    <a:cubicBezTo>
                      <a:pt x="2757" y="6366"/>
                      <a:pt x="3759" y="3559"/>
                      <a:pt x="6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151625" y="971675"/>
                <a:ext cx="952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7" fill="none" extrusionOk="0">
                    <a:moveTo>
                      <a:pt x="381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211775" y="1037450"/>
                <a:ext cx="10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02" fill="none" extrusionOk="0">
                    <a:moveTo>
                      <a:pt x="4111" y="402"/>
                    </a:moveTo>
                    <a:lnTo>
                      <a:pt x="0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286325" y="110762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3936" y="402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325800" y="1156500"/>
                <a:ext cx="977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585" fill="none" extrusionOk="0">
                    <a:moveTo>
                      <a:pt x="3910" y="3585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260650" y="1113275"/>
                <a:ext cx="395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87" fill="none" extrusionOk="0">
                    <a:moveTo>
                      <a:pt x="1579" y="4487"/>
                    </a:moveTo>
                    <a:lnTo>
                      <a:pt x="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189200" y="1046850"/>
                <a:ext cx="3762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3936" fill="none" extrusionOk="0">
                    <a:moveTo>
                      <a:pt x="1505" y="3936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09000" y="981700"/>
                <a:ext cx="482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4537" fill="none" extrusionOk="0">
                    <a:moveTo>
                      <a:pt x="1931" y="4537"/>
                    </a:moveTo>
                    <a:lnTo>
                      <a:pt x="1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2" name="Google Shape;4072;p34"/>
            <p:cNvSpPr/>
            <p:nvPr/>
          </p:nvSpPr>
          <p:spPr>
            <a:xfrm>
              <a:off x="3934825" y="99985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7" y="1"/>
                  </a:moveTo>
                  <a:cubicBezTo>
                    <a:pt x="351" y="1"/>
                    <a:pt x="0" y="352"/>
                    <a:pt x="0" y="778"/>
                  </a:cubicBezTo>
                  <a:cubicBezTo>
                    <a:pt x="0" y="1204"/>
                    <a:pt x="351" y="1555"/>
                    <a:pt x="777" y="1555"/>
                  </a:cubicBezTo>
                  <a:cubicBezTo>
                    <a:pt x="1229" y="1555"/>
                    <a:pt x="1579" y="1204"/>
                    <a:pt x="1579" y="778"/>
                  </a:cubicBezTo>
                  <a:cubicBezTo>
                    <a:pt x="1579" y="352"/>
                    <a:pt x="1229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4"/>
            <p:cNvSpPr/>
            <p:nvPr/>
          </p:nvSpPr>
          <p:spPr>
            <a:xfrm>
              <a:off x="3422300" y="1345100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777" y="1"/>
                  </a:moveTo>
                  <a:cubicBezTo>
                    <a:pt x="351" y="1"/>
                    <a:pt x="0" y="351"/>
                    <a:pt x="0" y="778"/>
                  </a:cubicBezTo>
                  <a:cubicBezTo>
                    <a:pt x="0" y="1204"/>
                    <a:pt x="351" y="1554"/>
                    <a:pt x="777" y="1554"/>
                  </a:cubicBezTo>
                  <a:cubicBezTo>
                    <a:pt x="1203" y="1554"/>
                    <a:pt x="1554" y="1204"/>
                    <a:pt x="1554" y="778"/>
                  </a:cubicBezTo>
                  <a:cubicBezTo>
                    <a:pt x="1554" y="351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4"/>
            <p:cNvSpPr/>
            <p:nvPr/>
          </p:nvSpPr>
          <p:spPr>
            <a:xfrm>
              <a:off x="3620275" y="9265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78" y="1"/>
                  </a:moveTo>
                  <a:cubicBezTo>
                    <a:pt x="352" y="1"/>
                    <a:pt x="1" y="351"/>
                    <a:pt x="1" y="803"/>
                  </a:cubicBezTo>
                  <a:cubicBezTo>
                    <a:pt x="1" y="1229"/>
                    <a:pt x="352" y="1580"/>
                    <a:pt x="778" y="1580"/>
                  </a:cubicBezTo>
                  <a:cubicBezTo>
                    <a:pt x="1229" y="1580"/>
                    <a:pt x="1580" y="1229"/>
                    <a:pt x="1580" y="803"/>
                  </a:cubicBezTo>
                  <a:cubicBezTo>
                    <a:pt x="1580" y="351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5" name="Google Shape;4075;p34"/>
            <p:cNvGrpSpPr/>
            <p:nvPr/>
          </p:nvGrpSpPr>
          <p:grpSpPr>
            <a:xfrm>
              <a:off x="723650" y="1215775"/>
              <a:ext cx="193025" cy="193025"/>
              <a:chOff x="723650" y="1139575"/>
              <a:chExt cx="193025" cy="193025"/>
            </a:xfrm>
          </p:grpSpPr>
          <p:sp>
            <p:nvSpPr>
              <p:cNvPr id="4076" name="Google Shape;4076;p34"/>
              <p:cNvSpPr/>
              <p:nvPr/>
            </p:nvSpPr>
            <p:spPr>
              <a:xfrm>
                <a:off x="819525" y="1147725"/>
                <a:ext cx="438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585" fill="none" extrusionOk="0">
                    <a:moveTo>
                      <a:pt x="0" y="3585"/>
                    </a:moveTo>
                    <a:lnTo>
                      <a:pt x="1078" y="327"/>
                    </a:lnTo>
                    <a:lnTo>
                      <a:pt x="17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837700" y="1139575"/>
                <a:ext cx="8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53" fill="none" extrusionOk="0">
                    <a:moveTo>
                      <a:pt x="351" y="653"/>
                    </a:move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826400" y="1173425"/>
                <a:ext cx="25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8" fill="none" extrusionOk="0">
                    <a:moveTo>
                      <a:pt x="1" y="0"/>
                    </a:moveTo>
                    <a:lnTo>
                      <a:pt x="352" y="677"/>
                    </a:lnTo>
                    <a:lnTo>
                      <a:pt x="1029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815125" y="117780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" y="1"/>
                    </a:moveTo>
                    <a:lnTo>
                      <a:pt x="577" y="1154"/>
                    </a:lnTo>
                    <a:lnTo>
                      <a:pt x="1805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776925" y="1234825"/>
                <a:ext cx="43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585" fill="none" extrusionOk="0">
                    <a:moveTo>
                      <a:pt x="1729" y="1"/>
                    </a:moveTo>
                    <a:lnTo>
                      <a:pt x="677" y="3259"/>
                    </a:lnTo>
                    <a:lnTo>
                      <a:pt x="0" y="358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793825" y="1316275"/>
                <a:ext cx="81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53" fill="none" extrusionOk="0">
                    <a:moveTo>
                      <a:pt x="1" y="1"/>
                    </a:moveTo>
                    <a:lnTo>
                      <a:pt x="327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788200" y="128182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1003" y="677"/>
                    </a:moveTo>
                    <a:lnTo>
                      <a:pt x="677" y="0"/>
                    </a:lnTo>
                    <a:lnTo>
                      <a:pt x="0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780050" y="1265525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1805" y="1153"/>
                    </a:moveTo>
                    <a:lnTo>
                      <a:pt x="1203" y="1"/>
                    </a:lnTo>
                    <a:lnTo>
                      <a:pt x="0" y="6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818900" y="1235450"/>
                <a:ext cx="8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55" fill="none" extrusionOk="0">
                    <a:moveTo>
                      <a:pt x="0" y="1"/>
                    </a:moveTo>
                    <a:lnTo>
                      <a:pt x="3258" y="1078"/>
                    </a:lnTo>
                    <a:lnTo>
                      <a:pt x="3584" y="175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900350" y="1253625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0" y="351"/>
                    </a:moveTo>
                    <a:lnTo>
                      <a:pt x="652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865875" y="1242350"/>
                <a:ext cx="163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28" fill="none" extrusionOk="0">
                    <a:moveTo>
                      <a:pt x="653" y="0"/>
                    </a:moveTo>
                    <a:lnTo>
                      <a:pt x="1" y="351"/>
                    </a:lnTo>
                    <a:lnTo>
                      <a:pt x="352" y="10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849600" y="1231075"/>
                <a:ext cx="288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5" fill="none" extrusionOk="0">
                    <a:moveTo>
                      <a:pt x="1153" y="0"/>
                    </a:moveTo>
                    <a:lnTo>
                      <a:pt x="0" y="602"/>
                    </a:lnTo>
                    <a:lnTo>
                      <a:pt x="627" y="180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731175" y="1192850"/>
                <a:ext cx="902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55" fill="none" extrusionOk="0">
                    <a:moveTo>
                      <a:pt x="3609" y="1755"/>
                    </a:moveTo>
                    <a:lnTo>
                      <a:pt x="351" y="677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723650" y="1209750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652" y="1"/>
                    </a:moveTo>
                    <a:lnTo>
                      <a:pt x="1" y="3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757500" y="1204125"/>
                <a:ext cx="169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29" fill="none" extrusionOk="0">
                    <a:moveTo>
                      <a:pt x="0" y="1028"/>
                    </a:moveTo>
                    <a:lnTo>
                      <a:pt x="677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761875" y="119597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" y="1805"/>
                    </a:moveTo>
                    <a:lnTo>
                      <a:pt x="1153" y="1204"/>
                    </a:lnTo>
                    <a:lnTo>
                      <a:pt x="5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818900" y="1197850"/>
                <a:ext cx="9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55" fill="none" extrusionOk="0">
                    <a:moveTo>
                      <a:pt x="0" y="1555"/>
                    </a:moveTo>
                    <a:lnTo>
                      <a:pt x="3058" y="1"/>
                    </a:lnTo>
                    <a:lnTo>
                      <a:pt x="3785" y="2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895325" y="1180325"/>
                <a:ext cx="567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02" fill="none" extrusionOk="0">
                    <a:moveTo>
                      <a:pt x="1" y="702"/>
                    </a:move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862750" y="1196600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fill="none" extrusionOk="0">
                    <a:moveTo>
                      <a:pt x="251" y="1"/>
                    </a:moveTo>
                    <a:lnTo>
                      <a:pt x="1" y="702"/>
                    </a:lnTo>
                    <a:lnTo>
                      <a:pt x="727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847725" y="1190975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0"/>
                    </a:moveTo>
                    <a:lnTo>
                      <a:pt x="0" y="1253"/>
                    </a:lnTo>
                    <a:lnTo>
                      <a:pt x="1303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726775" y="1235450"/>
                <a:ext cx="946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555" fill="none" extrusionOk="0">
                    <a:moveTo>
                      <a:pt x="3785" y="1"/>
                    </a:moveTo>
                    <a:lnTo>
                      <a:pt x="728" y="1554"/>
                    </a:lnTo>
                    <a:lnTo>
                      <a:pt x="1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739325" y="127430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226" y="0"/>
                    </a:moveTo>
                    <a:lnTo>
                      <a:pt x="0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759375" y="1251750"/>
                <a:ext cx="17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53" fill="none" extrusionOk="0">
                    <a:moveTo>
                      <a:pt x="476" y="953"/>
                    </a:moveTo>
                    <a:lnTo>
                      <a:pt x="702" y="251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760000" y="12398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1654"/>
                    </a:moveTo>
                    <a:lnTo>
                      <a:pt x="1279" y="426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819525" y="12348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0" y="1"/>
                    </a:moveTo>
                    <a:lnTo>
                      <a:pt x="1554" y="3058"/>
                    </a:lnTo>
                    <a:lnTo>
                      <a:pt x="1304" y="378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858375" y="1311275"/>
                <a:ext cx="17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" fill="none" extrusionOk="0">
                    <a:moveTo>
                      <a:pt x="0" y="0"/>
                    </a:moveTo>
                    <a:lnTo>
                      <a:pt x="702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835800" y="1279300"/>
                <a:ext cx="238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03" fill="none" extrusionOk="0">
                    <a:moveTo>
                      <a:pt x="953" y="227"/>
                    </a:moveTo>
                    <a:lnTo>
                      <a:pt x="252" y="1"/>
                    </a:lnTo>
                    <a:lnTo>
                      <a:pt x="1" y="7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823900" y="1264275"/>
                <a:ext cx="407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279" fill="none" extrusionOk="0">
                    <a:moveTo>
                      <a:pt x="1630" y="401"/>
                    </a:moveTo>
                    <a:lnTo>
                      <a:pt x="402" y="0"/>
                    </a:lnTo>
                    <a:lnTo>
                      <a:pt x="1" y="127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781925" y="11427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1554" y="3785"/>
                    </a:moveTo>
                    <a:lnTo>
                      <a:pt x="1" y="727"/>
                    </a:ln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764375" y="1155250"/>
                <a:ext cx="175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7" fill="none" extrusionOk="0">
                    <a:moveTo>
                      <a:pt x="703" y="226"/>
                    </a:move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780675" y="1175300"/>
                <a:ext cx="23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03" fill="none" extrusionOk="0">
                    <a:moveTo>
                      <a:pt x="0" y="477"/>
                    </a:moveTo>
                    <a:lnTo>
                      <a:pt x="702" y="702"/>
                    </a:lnTo>
                    <a:lnTo>
                      <a:pt x="928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775025" y="117592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" y="903"/>
                    </a:moveTo>
                    <a:lnTo>
                      <a:pt x="1229" y="1304"/>
                    </a:lnTo>
                    <a:lnTo>
                      <a:pt x="16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8" name="Google Shape;4108;p34"/>
            <p:cNvGrpSpPr/>
            <p:nvPr/>
          </p:nvGrpSpPr>
          <p:grpSpPr>
            <a:xfrm>
              <a:off x="1173525" y="1097575"/>
              <a:ext cx="632250" cy="288950"/>
              <a:chOff x="1173525" y="1097575"/>
              <a:chExt cx="632250" cy="288950"/>
            </a:xfrm>
          </p:grpSpPr>
          <p:grpSp>
            <p:nvGrpSpPr>
              <p:cNvPr id="4109" name="Google Shape;4109;p34"/>
              <p:cNvGrpSpPr/>
              <p:nvPr/>
            </p:nvGrpSpPr>
            <p:grpSpPr>
              <a:xfrm>
                <a:off x="1173525" y="1097575"/>
                <a:ext cx="632250" cy="288950"/>
                <a:chOff x="2265800" y="1862150"/>
                <a:chExt cx="632250" cy="288950"/>
              </a:xfrm>
            </p:grpSpPr>
            <p:sp>
              <p:nvSpPr>
                <p:cNvPr id="4110" name="Google Shape;4110;p34"/>
                <p:cNvSpPr/>
                <p:nvPr/>
              </p:nvSpPr>
              <p:spPr>
                <a:xfrm>
                  <a:off x="2362925" y="1995650"/>
                  <a:ext cx="53512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4061" fill="none" extrusionOk="0">
                      <a:moveTo>
                        <a:pt x="21404" y="4060"/>
                      </a:moveTo>
                      <a:cubicBezTo>
                        <a:pt x="21404" y="4060"/>
                        <a:pt x="10502" y="0"/>
                        <a:pt x="0" y="1178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2789000" y="1978725"/>
                  <a:ext cx="31975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60" fill="none" extrusionOk="0">
                      <a:moveTo>
                        <a:pt x="401" y="0"/>
                      </a:moveTo>
                      <a:cubicBezTo>
                        <a:pt x="401" y="0"/>
                        <a:pt x="0" y="2281"/>
                        <a:pt x="1278" y="3760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2617950" y="2044525"/>
                  <a:ext cx="9337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2682" fill="none" extrusionOk="0">
                      <a:moveTo>
                        <a:pt x="3734" y="0"/>
                      </a:moveTo>
                      <a:cubicBezTo>
                        <a:pt x="3559" y="25"/>
                        <a:pt x="0" y="2682"/>
                        <a:pt x="0" y="2682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2580975" y="1936750"/>
                  <a:ext cx="56400" cy="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3860" fill="none" extrusionOk="0">
                      <a:moveTo>
                        <a:pt x="2256" y="38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2525200" y="2026350"/>
                  <a:ext cx="62050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605" fill="none" extrusionOk="0">
                      <a:moveTo>
                        <a:pt x="2482" y="25"/>
                      </a:moveTo>
                      <a:cubicBezTo>
                        <a:pt x="2357" y="0"/>
                        <a:pt x="1" y="1604"/>
                        <a:pt x="1" y="1604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2400525" y="1877225"/>
                  <a:ext cx="107150" cy="1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5740" fill="none" extrusionOk="0">
                      <a:moveTo>
                        <a:pt x="4286" y="57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2312175" y="2022575"/>
                  <a:ext cx="14852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" h="2833" fill="none" extrusionOk="0">
                      <a:moveTo>
                        <a:pt x="5940" y="1"/>
                      </a:moveTo>
                      <a:lnTo>
                        <a:pt x="0" y="2833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2772075" y="193400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20" y="0"/>
                      </a:moveTo>
                      <a:cubicBezTo>
                        <a:pt x="664" y="0"/>
                        <a:pt x="253" y="322"/>
                        <a:pt x="126" y="787"/>
                      </a:cubicBezTo>
                      <a:cubicBezTo>
                        <a:pt x="0" y="1338"/>
                        <a:pt x="326" y="1890"/>
                        <a:pt x="878" y="2040"/>
                      </a:cubicBezTo>
                      <a:cubicBezTo>
                        <a:pt x="957" y="2058"/>
                        <a:pt x="1037" y="2067"/>
                        <a:pt x="1115" y="2067"/>
                      </a:cubicBezTo>
                      <a:cubicBezTo>
                        <a:pt x="1580" y="2067"/>
                        <a:pt x="2002" y="1760"/>
                        <a:pt x="2131" y="1288"/>
                      </a:cubicBezTo>
                      <a:cubicBezTo>
                        <a:pt x="2281" y="737"/>
                        <a:pt x="1930" y="185"/>
                        <a:pt x="1379" y="35"/>
                      </a:cubicBezTo>
                      <a:cubicBezTo>
                        <a:pt x="1292" y="11"/>
                        <a:pt x="1205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2483225" y="20501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2" y="1"/>
                      </a:moveTo>
                      <a:cubicBezTo>
                        <a:pt x="677" y="1"/>
                        <a:pt x="255" y="308"/>
                        <a:pt x="126" y="780"/>
                      </a:cubicBezTo>
                      <a:cubicBezTo>
                        <a:pt x="1" y="1331"/>
                        <a:pt x="326" y="1907"/>
                        <a:pt x="878" y="2033"/>
                      </a:cubicBezTo>
                      <a:cubicBezTo>
                        <a:pt x="965" y="2056"/>
                        <a:pt x="1051" y="2068"/>
                        <a:pt x="1137" y="2068"/>
                      </a:cubicBezTo>
                      <a:cubicBezTo>
                        <a:pt x="1593" y="2068"/>
                        <a:pt x="2004" y="1745"/>
                        <a:pt x="2131" y="1281"/>
                      </a:cubicBezTo>
                      <a:cubicBezTo>
                        <a:pt x="2281" y="729"/>
                        <a:pt x="1930" y="178"/>
                        <a:pt x="1379" y="28"/>
                      </a:cubicBezTo>
                      <a:cubicBezTo>
                        <a:pt x="1300" y="10"/>
                        <a:pt x="1220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2324075" y="1991850"/>
                  <a:ext cx="5705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9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26" y="1907"/>
                        <a:pt x="878" y="2032"/>
                      </a:cubicBezTo>
                      <a:cubicBezTo>
                        <a:pt x="969" y="2057"/>
                        <a:pt x="1061" y="2069"/>
                        <a:pt x="1151" y="2069"/>
                      </a:cubicBezTo>
                      <a:cubicBezTo>
                        <a:pt x="1608" y="2069"/>
                        <a:pt x="2030" y="1765"/>
                        <a:pt x="2156" y="1305"/>
                      </a:cubicBezTo>
                      <a:cubicBezTo>
                        <a:pt x="2281" y="754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2265800" y="2074925"/>
                  <a:ext cx="57050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54" extrusionOk="0">
                      <a:moveTo>
                        <a:pt x="1108" y="1"/>
                      </a:moveTo>
                      <a:cubicBezTo>
                        <a:pt x="657" y="1"/>
                        <a:pt x="252" y="304"/>
                        <a:pt x="126" y="764"/>
                      </a:cubicBezTo>
                      <a:cubicBezTo>
                        <a:pt x="1" y="1315"/>
                        <a:pt x="327" y="1892"/>
                        <a:pt x="878" y="2017"/>
                      </a:cubicBezTo>
                      <a:cubicBezTo>
                        <a:pt x="969" y="2042"/>
                        <a:pt x="1061" y="2054"/>
                        <a:pt x="1151" y="2054"/>
                      </a:cubicBezTo>
                      <a:cubicBezTo>
                        <a:pt x="1607" y="2054"/>
                        <a:pt x="2026" y="1751"/>
                        <a:pt x="2131" y="1290"/>
                      </a:cubicBezTo>
                      <a:cubicBezTo>
                        <a:pt x="2281" y="739"/>
                        <a:pt x="1931" y="162"/>
                        <a:pt x="1379" y="37"/>
                      </a:cubicBezTo>
                      <a:cubicBezTo>
                        <a:pt x="1288" y="12"/>
                        <a:pt x="1197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2383600" y="186215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51" y="1881"/>
                        <a:pt x="903" y="2032"/>
                      </a:cubicBezTo>
                      <a:cubicBezTo>
                        <a:pt x="990" y="2056"/>
                        <a:pt x="1076" y="2067"/>
                        <a:pt x="1162" y="2067"/>
                      </a:cubicBezTo>
                      <a:cubicBezTo>
                        <a:pt x="1618" y="2067"/>
                        <a:pt x="2029" y="1745"/>
                        <a:pt x="2156" y="1280"/>
                      </a:cubicBezTo>
                      <a:cubicBezTo>
                        <a:pt x="2281" y="729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2571575" y="20994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5" y="1"/>
                      </a:moveTo>
                      <a:cubicBezTo>
                        <a:pt x="689" y="1"/>
                        <a:pt x="277" y="323"/>
                        <a:pt x="151" y="788"/>
                      </a:cubicBezTo>
                      <a:cubicBezTo>
                        <a:pt x="0" y="1339"/>
                        <a:pt x="351" y="1890"/>
                        <a:pt x="903" y="2041"/>
                      </a:cubicBezTo>
                      <a:cubicBezTo>
                        <a:pt x="982" y="2059"/>
                        <a:pt x="1062" y="2067"/>
                        <a:pt x="1140" y="2067"/>
                      </a:cubicBezTo>
                      <a:cubicBezTo>
                        <a:pt x="1605" y="2067"/>
                        <a:pt x="2027" y="1761"/>
                        <a:pt x="2156" y="1289"/>
                      </a:cubicBezTo>
                      <a:cubicBezTo>
                        <a:pt x="2281" y="737"/>
                        <a:pt x="1955" y="161"/>
                        <a:pt x="1404" y="36"/>
                      </a:cubicBezTo>
                      <a:cubicBezTo>
                        <a:pt x="1317" y="12"/>
                        <a:pt x="1230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3" name="Google Shape;4123;p34"/>
              <p:cNvSpPr/>
              <p:nvPr/>
            </p:nvSpPr>
            <p:spPr>
              <a:xfrm>
                <a:off x="1456125" y="1132025"/>
                <a:ext cx="570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68" extrusionOk="0">
                    <a:moveTo>
                      <a:pt x="1166" y="1"/>
                    </a:moveTo>
                    <a:cubicBezTo>
                      <a:pt x="702" y="1"/>
                      <a:pt x="279" y="307"/>
                      <a:pt x="150" y="779"/>
                    </a:cubicBezTo>
                    <a:cubicBezTo>
                      <a:pt x="0" y="1331"/>
                      <a:pt x="351" y="1882"/>
                      <a:pt x="902" y="2032"/>
                    </a:cubicBezTo>
                    <a:cubicBezTo>
                      <a:pt x="989" y="2056"/>
                      <a:pt x="1076" y="2067"/>
                      <a:pt x="1161" y="2067"/>
                    </a:cubicBezTo>
                    <a:cubicBezTo>
                      <a:pt x="1617" y="2067"/>
                      <a:pt x="2029" y="1745"/>
                      <a:pt x="2155" y="1280"/>
                    </a:cubicBezTo>
                    <a:cubicBezTo>
                      <a:pt x="2281" y="729"/>
                      <a:pt x="1955" y="178"/>
                      <a:pt x="1404" y="27"/>
                    </a:cubicBezTo>
                    <a:cubicBezTo>
                      <a:pt x="1324" y="9"/>
                      <a:pt x="1245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4" name="Google Shape;4124;p34"/>
            <p:cNvGrpSpPr/>
            <p:nvPr/>
          </p:nvGrpSpPr>
          <p:grpSpPr>
            <a:xfrm>
              <a:off x="1664750" y="985450"/>
              <a:ext cx="762575" cy="433575"/>
              <a:chOff x="1664750" y="985450"/>
              <a:chExt cx="762575" cy="433575"/>
            </a:xfrm>
          </p:grpSpPr>
          <p:sp>
            <p:nvSpPr>
              <p:cNvPr id="4125" name="Google Shape;4125;p34"/>
              <p:cNvSpPr/>
              <p:nvPr/>
            </p:nvSpPr>
            <p:spPr>
              <a:xfrm>
                <a:off x="1855875" y="112892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22857" y="10653"/>
                    </a:moveTo>
                    <a:cubicBezTo>
                      <a:pt x="22857" y="10653"/>
                      <a:pt x="5840" y="1254"/>
                      <a:pt x="0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4"/>
              <p:cNvSpPr/>
              <p:nvPr/>
            </p:nvSpPr>
            <p:spPr>
              <a:xfrm>
                <a:off x="2209250" y="1060650"/>
                <a:ext cx="20617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11554" extrusionOk="0">
                    <a:moveTo>
                      <a:pt x="1103" y="0"/>
                    </a:moveTo>
                    <a:cubicBezTo>
                      <a:pt x="1" y="9173"/>
                      <a:pt x="5364" y="11554"/>
                      <a:pt x="5364" y="11554"/>
                    </a:cubicBezTo>
                    <a:cubicBezTo>
                      <a:pt x="8246" y="6391"/>
                      <a:pt x="1104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075800" y="1039325"/>
                <a:ext cx="19175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9575" extrusionOk="0">
                    <a:moveTo>
                      <a:pt x="0" y="1"/>
                    </a:moveTo>
                    <a:cubicBezTo>
                      <a:pt x="827" y="8497"/>
                      <a:pt x="5238" y="9575"/>
                      <a:pt x="5238" y="9575"/>
                    </a:cubicBezTo>
                    <a:cubicBezTo>
                      <a:pt x="7669" y="488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1908500" y="98545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0" y="1"/>
                    </a:moveTo>
                    <a:cubicBezTo>
                      <a:pt x="1404" y="7720"/>
                      <a:pt x="6341" y="9023"/>
                      <a:pt x="6341" y="9023"/>
                    </a:cubicBezTo>
                    <a:cubicBezTo>
                      <a:pt x="6416" y="260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1664750" y="1024925"/>
                <a:ext cx="30080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60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4135" y="6038"/>
                      <a:pt x="9624" y="6038"/>
                    </a:cubicBezTo>
                    <a:cubicBezTo>
                      <a:pt x="10402" y="6038"/>
                      <a:pt x="11207" y="5916"/>
                      <a:pt x="12031" y="5640"/>
                    </a:cubicBezTo>
                    <a:cubicBezTo>
                      <a:pt x="12031" y="5640"/>
                      <a:pt x="9750" y="15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2075800" y="1331850"/>
                <a:ext cx="3083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3487" extrusionOk="0">
                    <a:moveTo>
                      <a:pt x="6351" y="1"/>
                    </a:moveTo>
                    <a:cubicBezTo>
                      <a:pt x="2583" y="1"/>
                      <a:pt x="0" y="1809"/>
                      <a:pt x="0" y="1809"/>
                    </a:cubicBezTo>
                    <a:cubicBezTo>
                      <a:pt x="2849" y="3060"/>
                      <a:pt x="5149" y="3487"/>
                      <a:pt x="6952" y="3487"/>
                    </a:cubicBezTo>
                    <a:cubicBezTo>
                      <a:pt x="10747" y="3487"/>
                      <a:pt x="12334" y="1593"/>
                      <a:pt x="12181" y="1508"/>
                    </a:cubicBezTo>
                    <a:cubicBezTo>
                      <a:pt x="10077" y="385"/>
                      <a:pt x="8088" y="1"/>
                      <a:pt x="6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1934825" y="1261500"/>
                <a:ext cx="2932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2906" extrusionOk="0">
                    <a:moveTo>
                      <a:pt x="6796" y="0"/>
                    </a:moveTo>
                    <a:cubicBezTo>
                      <a:pt x="4988" y="0"/>
                      <a:pt x="2709" y="361"/>
                      <a:pt x="0" y="1490"/>
                    </a:cubicBezTo>
                    <a:cubicBezTo>
                      <a:pt x="0" y="1490"/>
                      <a:pt x="2843" y="2906"/>
                      <a:pt x="6172" y="2906"/>
                    </a:cubicBezTo>
                    <a:cubicBezTo>
                      <a:pt x="8008" y="2906"/>
                      <a:pt x="9992" y="2475"/>
                      <a:pt x="11729" y="1139"/>
                    </a:cubicBezTo>
                    <a:cubicBezTo>
                      <a:pt x="11729" y="1139"/>
                      <a:pt x="10006" y="0"/>
                      <a:pt x="6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1783175" y="1191575"/>
                <a:ext cx="292650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2760" extrusionOk="0">
                    <a:moveTo>
                      <a:pt x="6295" y="0"/>
                    </a:moveTo>
                    <a:cubicBezTo>
                      <a:pt x="2082" y="0"/>
                      <a:pt x="1" y="1906"/>
                      <a:pt x="1" y="1906"/>
                    </a:cubicBezTo>
                    <a:cubicBezTo>
                      <a:pt x="1772" y="2529"/>
                      <a:pt x="3417" y="2759"/>
                      <a:pt x="4882" y="2759"/>
                    </a:cubicBezTo>
                    <a:cubicBezTo>
                      <a:pt x="9014" y="2759"/>
                      <a:pt x="11705" y="929"/>
                      <a:pt x="11705" y="929"/>
                    </a:cubicBezTo>
                    <a:cubicBezTo>
                      <a:pt x="9621" y="249"/>
                      <a:pt x="7819" y="0"/>
                      <a:pt x="6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2273150" y="1145850"/>
                <a:ext cx="50150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417" fill="none" extrusionOk="0">
                    <a:moveTo>
                      <a:pt x="1" y="1"/>
                    </a:moveTo>
                    <a:lnTo>
                      <a:pt x="2006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2105250" y="1089450"/>
                <a:ext cx="858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317" fill="none" extrusionOk="0">
                    <a:moveTo>
                      <a:pt x="0" y="1"/>
                    </a:moveTo>
                    <a:lnTo>
                      <a:pt x="3434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1942950" y="1024300"/>
                <a:ext cx="84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6066" fill="none" extrusionOk="0">
                    <a:moveTo>
                      <a:pt x="1" y="0"/>
                    </a:moveTo>
                    <a:lnTo>
                      <a:pt x="3359" y="606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1711125" y="1049975"/>
                <a:ext cx="2099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36" fill="none" extrusionOk="0">
                    <a:moveTo>
                      <a:pt x="1" y="1"/>
                    </a:moveTo>
                    <a:lnTo>
                      <a:pt x="8397" y="383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1828300" y="1221050"/>
                <a:ext cx="207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27" fill="none" extrusionOk="0">
                    <a:moveTo>
                      <a:pt x="0" y="526"/>
                    </a:moveTo>
                    <a:lnTo>
                      <a:pt x="8296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2006875" y="1290600"/>
                <a:ext cx="1842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276" fill="none" extrusionOk="0">
                    <a:moveTo>
                      <a:pt x="0" y="276"/>
                    </a:moveTo>
                    <a:lnTo>
                      <a:pt x="7369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2136575" y="1375175"/>
                <a:ext cx="21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" fill="none" extrusionOk="0">
                    <a:moveTo>
                      <a:pt x="0" y="1"/>
                    </a:moveTo>
                    <a:lnTo>
                      <a:pt x="8597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34"/>
            <p:cNvGrpSpPr/>
            <p:nvPr/>
          </p:nvGrpSpPr>
          <p:grpSpPr>
            <a:xfrm>
              <a:off x="927300" y="966025"/>
              <a:ext cx="375875" cy="318325"/>
              <a:chOff x="927300" y="966025"/>
              <a:chExt cx="375875" cy="318325"/>
            </a:xfrm>
          </p:grpSpPr>
          <p:sp>
            <p:nvSpPr>
              <p:cNvPr id="4141" name="Google Shape;4141;p34"/>
              <p:cNvSpPr/>
              <p:nvPr/>
            </p:nvSpPr>
            <p:spPr>
              <a:xfrm>
                <a:off x="1024400" y="966025"/>
                <a:ext cx="267575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650" fill="none" extrusionOk="0">
                    <a:moveTo>
                      <a:pt x="10703" y="1"/>
                    </a:moveTo>
                    <a:cubicBezTo>
                      <a:pt x="10703" y="1"/>
                      <a:pt x="1956" y="6843"/>
                      <a:pt x="1" y="9650"/>
                    </a:cubicBezTo>
                  </a:path>
                </a:pathLst>
              </a:custGeom>
              <a:solidFill>
                <a:schemeClr val="accent1"/>
              </a:solidFill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1073900" y="968225"/>
                <a:ext cx="1754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2209" extrusionOk="0">
                    <a:moveTo>
                      <a:pt x="3987" y="1"/>
                    </a:moveTo>
                    <a:cubicBezTo>
                      <a:pt x="2001" y="1"/>
                      <a:pt x="1" y="940"/>
                      <a:pt x="1" y="940"/>
                    </a:cubicBezTo>
                    <a:cubicBezTo>
                      <a:pt x="1670" y="1903"/>
                      <a:pt x="3057" y="2208"/>
                      <a:pt x="4145" y="2208"/>
                    </a:cubicBezTo>
                    <a:cubicBezTo>
                      <a:pt x="6031" y="2208"/>
                      <a:pt x="7018" y="1291"/>
                      <a:pt x="7018" y="1291"/>
                    </a:cubicBezTo>
                    <a:cubicBezTo>
                      <a:pt x="6268" y="312"/>
                      <a:pt x="5130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1026275" y="1033750"/>
                <a:ext cx="1554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2023" extrusionOk="0">
                    <a:moveTo>
                      <a:pt x="4162" y="1"/>
                    </a:moveTo>
                    <a:cubicBezTo>
                      <a:pt x="2208" y="1"/>
                      <a:pt x="1" y="1502"/>
                      <a:pt x="1" y="1502"/>
                    </a:cubicBezTo>
                    <a:cubicBezTo>
                      <a:pt x="1219" y="1882"/>
                      <a:pt x="2225" y="2022"/>
                      <a:pt x="3046" y="2022"/>
                    </a:cubicBezTo>
                    <a:cubicBezTo>
                      <a:pt x="5369" y="2022"/>
                      <a:pt x="6217" y="901"/>
                      <a:pt x="6217" y="901"/>
                    </a:cubicBezTo>
                    <a:cubicBezTo>
                      <a:pt x="5675" y="238"/>
                      <a:pt x="4939" y="1"/>
                      <a:pt x="4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960500" y="1103700"/>
                <a:ext cx="1541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990" extrusionOk="0">
                    <a:moveTo>
                      <a:pt x="4144" y="0"/>
                    </a:moveTo>
                    <a:cubicBezTo>
                      <a:pt x="1752" y="0"/>
                      <a:pt x="0" y="1737"/>
                      <a:pt x="0" y="1737"/>
                    </a:cubicBezTo>
                    <a:cubicBezTo>
                      <a:pt x="784" y="1916"/>
                      <a:pt x="1484" y="1989"/>
                      <a:pt x="2105" y="1989"/>
                    </a:cubicBezTo>
                    <a:cubicBezTo>
                      <a:pt x="4965" y="1989"/>
                      <a:pt x="6166" y="433"/>
                      <a:pt x="6166" y="433"/>
                    </a:cubicBezTo>
                    <a:cubicBezTo>
                      <a:pt x="5461" y="123"/>
                      <a:pt x="4780" y="0"/>
                      <a:pt x="4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927300" y="1157750"/>
                <a:ext cx="14100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064" extrusionOk="0">
                    <a:moveTo>
                      <a:pt x="5635" y="1"/>
                    </a:moveTo>
                    <a:cubicBezTo>
                      <a:pt x="5509" y="1"/>
                      <a:pt x="2212" y="49"/>
                      <a:pt x="0" y="5063"/>
                    </a:cubicBezTo>
                    <a:cubicBezTo>
                      <a:pt x="0" y="5063"/>
                      <a:pt x="5338" y="3986"/>
                      <a:pt x="5639" y="1"/>
                    </a:cubicBezTo>
                    <a:cubicBezTo>
                      <a:pt x="5639" y="1"/>
                      <a:pt x="5638" y="1"/>
                      <a:pt x="5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1184175" y="984775"/>
                <a:ext cx="1190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494" extrusionOk="0">
                    <a:moveTo>
                      <a:pt x="3365" y="1"/>
                    </a:moveTo>
                    <a:cubicBezTo>
                      <a:pt x="3363" y="1"/>
                      <a:pt x="3361" y="1"/>
                      <a:pt x="3359" y="2"/>
                    </a:cubicBezTo>
                    <a:cubicBezTo>
                      <a:pt x="1" y="2734"/>
                      <a:pt x="778" y="6494"/>
                      <a:pt x="778" y="6494"/>
                    </a:cubicBezTo>
                    <a:cubicBezTo>
                      <a:pt x="4760" y="2759"/>
                      <a:pt x="3519" y="1"/>
                      <a:pt x="3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1130925" y="1047475"/>
                <a:ext cx="833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242" extrusionOk="0">
                    <a:moveTo>
                      <a:pt x="2457" y="1"/>
                    </a:moveTo>
                    <a:cubicBezTo>
                      <a:pt x="2456" y="1"/>
                      <a:pt x="51" y="1580"/>
                      <a:pt x="0" y="6241"/>
                    </a:cubicBezTo>
                    <a:cubicBezTo>
                      <a:pt x="0" y="6241"/>
                      <a:pt x="3334" y="3409"/>
                      <a:pt x="2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1041325" y="111077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3108" y="0"/>
                    </a:moveTo>
                    <a:lnTo>
                      <a:pt x="3108" y="0"/>
                    </a:lnTo>
                    <a:cubicBezTo>
                      <a:pt x="1" y="3534"/>
                      <a:pt x="1003" y="6366"/>
                      <a:pt x="1003" y="6366"/>
                    </a:cubicBezTo>
                    <a:cubicBezTo>
                      <a:pt x="3760" y="3334"/>
                      <a:pt x="3108" y="0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1126550" y="991100"/>
                <a:ext cx="9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02" fill="none" extrusionOk="0">
                    <a:moveTo>
                      <a:pt x="0" y="0"/>
                    </a:moveTo>
                    <a:lnTo>
                      <a:pt x="3835" y="40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1059500" y="1057500"/>
                <a:ext cx="102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77" fill="none" extrusionOk="0">
                    <a:moveTo>
                      <a:pt x="0" y="377"/>
                    </a:moveTo>
                    <a:lnTo>
                      <a:pt x="4086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988700" y="112767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0" y="402"/>
                    </a:moveTo>
                    <a:lnTo>
                      <a:pt x="393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950475" y="1176550"/>
                <a:ext cx="9715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560" fill="none" extrusionOk="0">
                    <a:moveTo>
                      <a:pt x="0" y="3560"/>
                    </a:moveTo>
                    <a:lnTo>
                      <a:pt x="388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1073900" y="1132700"/>
                <a:ext cx="388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87" fill="none" extrusionOk="0">
                    <a:moveTo>
                      <a:pt x="1" y="4487"/>
                    </a:moveTo>
                    <a:lnTo>
                      <a:pt x="1555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1147225" y="1066900"/>
                <a:ext cx="369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936" fill="none" extrusionOk="0">
                    <a:moveTo>
                      <a:pt x="0" y="3936"/>
                    </a:moveTo>
                    <a:lnTo>
                      <a:pt x="1479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1216775" y="1001750"/>
                <a:ext cx="482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512" fill="none" extrusionOk="0">
                    <a:moveTo>
                      <a:pt x="0" y="4511"/>
                    </a:moveTo>
                    <a:lnTo>
                      <a:pt x="193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6" name="Google Shape;4156;p34"/>
            <p:cNvSpPr/>
            <p:nvPr/>
          </p:nvSpPr>
          <p:spPr>
            <a:xfrm>
              <a:off x="1399725" y="10192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777" y="1580"/>
                  </a:cubicBezTo>
                  <a:cubicBezTo>
                    <a:pt x="1203" y="1580"/>
                    <a:pt x="1554" y="1229"/>
                    <a:pt x="1554" y="803"/>
                  </a:cubicBezTo>
                  <a:cubicBezTo>
                    <a:pt x="1554" y="352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1912250" y="13645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3" y="1"/>
                  </a:moveTo>
                  <a:cubicBezTo>
                    <a:pt x="352" y="1"/>
                    <a:pt x="1" y="351"/>
                    <a:pt x="1" y="777"/>
                  </a:cubicBezTo>
                  <a:cubicBezTo>
                    <a:pt x="1" y="1229"/>
                    <a:pt x="352" y="1579"/>
                    <a:pt x="803" y="1579"/>
                  </a:cubicBezTo>
                  <a:cubicBezTo>
                    <a:pt x="1229" y="1579"/>
                    <a:pt x="1580" y="1229"/>
                    <a:pt x="1580" y="777"/>
                  </a:cubicBezTo>
                  <a:cubicBezTo>
                    <a:pt x="1580" y="351"/>
                    <a:pt x="1229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1714250" y="94660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8" y="1"/>
                  </a:moveTo>
                  <a:cubicBezTo>
                    <a:pt x="352" y="1"/>
                    <a:pt x="1" y="352"/>
                    <a:pt x="1" y="778"/>
                  </a:cubicBezTo>
                  <a:cubicBezTo>
                    <a:pt x="1" y="1204"/>
                    <a:pt x="352" y="1555"/>
                    <a:pt x="778" y="1555"/>
                  </a:cubicBezTo>
                  <a:cubicBezTo>
                    <a:pt x="1229" y="1555"/>
                    <a:pt x="1580" y="1204"/>
                    <a:pt x="1580" y="778"/>
                  </a:cubicBezTo>
                  <a:cubicBezTo>
                    <a:pt x="1580" y="352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9" name="Google Shape;4159;p34"/>
          <p:cNvGrpSpPr/>
          <p:nvPr/>
        </p:nvGrpSpPr>
        <p:grpSpPr>
          <a:xfrm>
            <a:off x="4147144" y="3771550"/>
            <a:ext cx="790125" cy="1035375"/>
            <a:chOff x="3481350" y="3771550"/>
            <a:chExt cx="790125" cy="1035375"/>
          </a:xfrm>
        </p:grpSpPr>
        <p:sp>
          <p:nvSpPr>
            <p:cNvPr id="4160" name="Google Shape;4160;p34"/>
            <p:cNvSpPr/>
            <p:nvPr/>
          </p:nvSpPr>
          <p:spPr>
            <a:xfrm>
              <a:off x="3481350" y="4098325"/>
              <a:ext cx="790125" cy="707650"/>
            </a:xfrm>
            <a:custGeom>
              <a:avLst/>
              <a:gdLst/>
              <a:ahLst/>
              <a:cxnLst/>
              <a:rect l="l" t="t" r="r" b="b"/>
              <a:pathLst>
                <a:path w="31605" h="28306" extrusionOk="0">
                  <a:moveTo>
                    <a:pt x="12197" y="1"/>
                  </a:moveTo>
                  <a:cubicBezTo>
                    <a:pt x="6017" y="1"/>
                    <a:pt x="653" y="88"/>
                    <a:pt x="402" y="330"/>
                  </a:cubicBezTo>
                  <a:cubicBezTo>
                    <a:pt x="1" y="756"/>
                    <a:pt x="2081" y="27623"/>
                    <a:pt x="2507" y="28049"/>
                  </a:cubicBezTo>
                  <a:cubicBezTo>
                    <a:pt x="2689" y="28232"/>
                    <a:pt x="8005" y="28305"/>
                    <a:pt x="13784" y="28305"/>
                  </a:cubicBezTo>
                  <a:cubicBezTo>
                    <a:pt x="20711" y="28305"/>
                    <a:pt x="28303" y="28199"/>
                    <a:pt x="28522" y="28049"/>
                  </a:cubicBezTo>
                  <a:cubicBezTo>
                    <a:pt x="28948" y="27773"/>
                    <a:pt x="31605" y="605"/>
                    <a:pt x="31179" y="330"/>
                  </a:cubicBezTo>
                  <a:cubicBezTo>
                    <a:pt x="30931" y="169"/>
                    <a:pt x="20777" y="1"/>
                    <a:pt x="1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870450" y="4099200"/>
              <a:ext cx="11925" cy="707725"/>
            </a:xfrm>
            <a:custGeom>
              <a:avLst/>
              <a:gdLst/>
              <a:ahLst/>
              <a:cxnLst/>
              <a:rect l="l" t="t" r="r" b="b"/>
              <a:pathLst>
                <a:path w="477" h="28309" extrusionOk="0">
                  <a:moveTo>
                    <a:pt x="301" y="0"/>
                  </a:moveTo>
                  <a:cubicBezTo>
                    <a:pt x="214" y="0"/>
                    <a:pt x="126" y="57"/>
                    <a:pt x="126" y="169"/>
                  </a:cubicBezTo>
                  <a:cubicBezTo>
                    <a:pt x="101" y="8340"/>
                    <a:pt x="51" y="16535"/>
                    <a:pt x="1" y="24731"/>
                  </a:cubicBezTo>
                  <a:cubicBezTo>
                    <a:pt x="1" y="25859"/>
                    <a:pt x="1" y="27012"/>
                    <a:pt x="1" y="28139"/>
                  </a:cubicBezTo>
                  <a:cubicBezTo>
                    <a:pt x="1" y="28252"/>
                    <a:pt x="82" y="28309"/>
                    <a:pt x="163" y="28309"/>
                  </a:cubicBezTo>
                  <a:cubicBezTo>
                    <a:pt x="245" y="28309"/>
                    <a:pt x="326" y="28252"/>
                    <a:pt x="326" y="28139"/>
                  </a:cubicBezTo>
                  <a:cubicBezTo>
                    <a:pt x="377" y="19969"/>
                    <a:pt x="402" y="11773"/>
                    <a:pt x="452" y="3578"/>
                  </a:cubicBezTo>
                  <a:cubicBezTo>
                    <a:pt x="452" y="2450"/>
                    <a:pt x="452" y="1297"/>
                    <a:pt x="477" y="169"/>
                  </a:cubicBezTo>
                  <a:cubicBezTo>
                    <a:pt x="477" y="57"/>
                    <a:pt x="38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508925" y="4441775"/>
              <a:ext cx="727475" cy="11925"/>
            </a:xfrm>
            <a:custGeom>
              <a:avLst/>
              <a:gdLst/>
              <a:ahLst/>
              <a:cxnLst/>
              <a:rect l="l" t="t" r="r" b="b"/>
              <a:pathLst>
                <a:path w="29099" h="477" extrusionOk="0">
                  <a:moveTo>
                    <a:pt x="201" y="0"/>
                  </a:moveTo>
                  <a:cubicBezTo>
                    <a:pt x="0" y="0"/>
                    <a:pt x="0" y="326"/>
                    <a:pt x="201" y="351"/>
                  </a:cubicBezTo>
                  <a:cubicBezTo>
                    <a:pt x="3434" y="351"/>
                    <a:pt x="6642" y="376"/>
                    <a:pt x="9875" y="376"/>
                  </a:cubicBezTo>
                  <a:lnTo>
                    <a:pt x="25314" y="451"/>
                  </a:lnTo>
                  <a:lnTo>
                    <a:pt x="28898" y="476"/>
                  </a:lnTo>
                  <a:cubicBezTo>
                    <a:pt x="29098" y="476"/>
                    <a:pt x="29098" y="151"/>
                    <a:pt x="28898" y="151"/>
                  </a:cubicBezTo>
                  <a:cubicBezTo>
                    <a:pt x="25665" y="126"/>
                    <a:pt x="22457" y="126"/>
                    <a:pt x="19223" y="101"/>
                  </a:cubicBezTo>
                  <a:cubicBezTo>
                    <a:pt x="14086" y="75"/>
                    <a:pt x="8948" y="50"/>
                    <a:pt x="3785" y="25"/>
                  </a:cubicBezTo>
                  <a:cubicBezTo>
                    <a:pt x="2607" y="25"/>
                    <a:pt x="1404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822200" y="3771550"/>
              <a:ext cx="103425" cy="334500"/>
            </a:xfrm>
            <a:custGeom>
              <a:avLst/>
              <a:gdLst/>
              <a:ahLst/>
              <a:cxnLst/>
              <a:rect l="l" t="t" r="r" b="b"/>
              <a:pathLst>
                <a:path w="4137" h="13380" extrusionOk="0">
                  <a:moveTo>
                    <a:pt x="2084" y="0"/>
                  </a:moveTo>
                  <a:cubicBezTo>
                    <a:pt x="1688" y="0"/>
                    <a:pt x="1285" y="218"/>
                    <a:pt x="978" y="719"/>
                  </a:cubicBezTo>
                  <a:cubicBezTo>
                    <a:pt x="1" y="2348"/>
                    <a:pt x="452" y="4904"/>
                    <a:pt x="677" y="6684"/>
                  </a:cubicBezTo>
                  <a:cubicBezTo>
                    <a:pt x="928" y="8789"/>
                    <a:pt x="1304" y="10970"/>
                    <a:pt x="1931" y="13000"/>
                  </a:cubicBezTo>
                  <a:cubicBezTo>
                    <a:pt x="1959" y="13076"/>
                    <a:pt x="2025" y="13109"/>
                    <a:pt x="2090" y="13109"/>
                  </a:cubicBezTo>
                  <a:cubicBezTo>
                    <a:pt x="2196" y="13109"/>
                    <a:pt x="2303" y="13023"/>
                    <a:pt x="2256" y="12899"/>
                  </a:cubicBezTo>
                  <a:cubicBezTo>
                    <a:pt x="1805" y="11446"/>
                    <a:pt x="1504" y="9892"/>
                    <a:pt x="1254" y="8388"/>
                  </a:cubicBezTo>
                  <a:cubicBezTo>
                    <a:pt x="903" y="6333"/>
                    <a:pt x="527" y="4052"/>
                    <a:pt x="903" y="1972"/>
                  </a:cubicBezTo>
                  <a:cubicBezTo>
                    <a:pt x="1028" y="1345"/>
                    <a:pt x="1254" y="518"/>
                    <a:pt x="1956" y="343"/>
                  </a:cubicBezTo>
                  <a:cubicBezTo>
                    <a:pt x="2036" y="324"/>
                    <a:pt x="2111" y="316"/>
                    <a:pt x="2181" y="316"/>
                  </a:cubicBezTo>
                  <a:cubicBezTo>
                    <a:pt x="2775" y="316"/>
                    <a:pt x="3049" y="933"/>
                    <a:pt x="3184" y="1471"/>
                  </a:cubicBezTo>
                  <a:cubicBezTo>
                    <a:pt x="3710" y="3401"/>
                    <a:pt x="3409" y="5681"/>
                    <a:pt x="3159" y="7636"/>
                  </a:cubicBezTo>
                  <a:cubicBezTo>
                    <a:pt x="2958" y="9491"/>
                    <a:pt x="2682" y="11371"/>
                    <a:pt x="2256" y="13175"/>
                  </a:cubicBezTo>
                  <a:cubicBezTo>
                    <a:pt x="2226" y="13295"/>
                    <a:pt x="2331" y="13379"/>
                    <a:pt x="2430" y="13379"/>
                  </a:cubicBezTo>
                  <a:cubicBezTo>
                    <a:pt x="2497" y="13379"/>
                    <a:pt x="2562" y="13341"/>
                    <a:pt x="2582" y="13250"/>
                  </a:cubicBezTo>
                  <a:cubicBezTo>
                    <a:pt x="3008" y="11496"/>
                    <a:pt x="3259" y="9691"/>
                    <a:pt x="3484" y="7887"/>
                  </a:cubicBezTo>
                  <a:cubicBezTo>
                    <a:pt x="3735" y="5782"/>
                    <a:pt x="4136" y="3250"/>
                    <a:pt x="3459" y="1170"/>
                  </a:cubicBezTo>
                  <a:cubicBezTo>
                    <a:pt x="3222" y="458"/>
                    <a:pt x="2660" y="0"/>
                    <a:pt x="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883475" y="3815050"/>
              <a:ext cx="187550" cy="288375"/>
            </a:xfrm>
            <a:custGeom>
              <a:avLst/>
              <a:gdLst/>
              <a:ahLst/>
              <a:cxnLst/>
              <a:rect l="l" t="t" r="r" b="b"/>
              <a:pathLst>
                <a:path w="7502" h="11535" extrusionOk="0">
                  <a:moveTo>
                    <a:pt x="6270" y="323"/>
                  </a:moveTo>
                  <a:cubicBezTo>
                    <a:pt x="6312" y="323"/>
                    <a:pt x="6354" y="326"/>
                    <a:pt x="6397" y="332"/>
                  </a:cubicBezTo>
                  <a:cubicBezTo>
                    <a:pt x="7149" y="433"/>
                    <a:pt x="7074" y="1235"/>
                    <a:pt x="6898" y="1786"/>
                  </a:cubicBezTo>
                  <a:cubicBezTo>
                    <a:pt x="6347" y="3641"/>
                    <a:pt x="4993" y="5370"/>
                    <a:pt x="3840" y="6874"/>
                  </a:cubicBezTo>
                  <a:cubicBezTo>
                    <a:pt x="2761" y="8313"/>
                    <a:pt x="1613" y="9729"/>
                    <a:pt x="418" y="11056"/>
                  </a:cubicBezTo>
                  <a:lnTo>
                    <a:pt x="418" y="11056"/>
                  </a:lnTo>
                  <a:cubicBezTo>
                    <a:pt x="790" y="9690"/>
                    <a:pt x="1302" y="8348"/>
                    <a:pt x="1835" y="7049"/>
                  </a:cubicBezTo>
                  <a:cubicBezTo>
                    <a:pt x="2587" y="5119"/>
                    <a:pt x="3414" y="3064"/>
                    <a:pt x="4743" y="1435"/>
                  </a:cubicBezTo>
                  <a:cubicBezTo>
                    <a:pt x="5095" y="989"/>
                    <a:pt x="5645" y="323"/>
                    <a:pt x="6270" y="323"/>
                  </a:cubicBezTo>
                  <a:close/>
                  <a:moveTo>
                    <a:pt x="6286" y="0"/>
                  </a:moveTo>
                  <a:cubicBezTo>
                    <a:pt x="6045" y="0"/>
                    <a:pt x="5777" y="79"/>
                    <a:pt x="5495" y="257"/>
                  </a:cubicBezTo>
                  <a:cubicBezTo>
                    <a:pt x="4768" y="683"/>
                    <a:pt x="4267" y="1435"/>
                    <a:pt x="3840" y="2137"/>
                  </a:cubicBezTo>
                  <a:cubicBezTo>
                    <a:pt x="3189" y="3139"/>
                    <a:pt x="2663" y="4242"/>
                    <a:pt x="2186" y="5345"/>
                  </a:cubicBezTo>
                  <a:cubicBezTo>
                    <a:pt x="1334" y="7250"/>
                    <a:pt x="507" y="9280"/>
                    <a:pt x="31" y="11310"/>
                  </a:cubicBezTo>
                  <a:cubicBezTo>
                    <a:pt x="1" y="11430"/>
                    <a:pt x="96" y="11514"/>
                    <a:pt x="189" y="11514"/>
                  </a:cubicBezTo>
                  <a:cubicBezTo>
                    <a:pt x="218" y="11514"/>
                    <a:pt x="247" y="11505"/>
                    <a:pt x="271" y="11487"/>
                  </a:cubicBezTo>
                  <a:lnTo>
                    <a:pt x="271" y="11487"/>
                  </a:lnTo>
                  <a:cubicBezTo>
                    <a:pt x="303" y="11516"/>
                    <a:pt x="342" y="11535"/>
                    <a:pt x="382" y="11535"/>
                  </a:cubicBezTo>
                  <a:cubicBezTo>
                    <a:pt x="418" y="11535"/>
                    <a:pt x="453" y="11520"/>
                    <a:pt x="482" y="11485"/>
                  </a:cubicBezTo>
                  <a:cubicBezTo>
                    <a:pt x="1685" y="10157"/>
                    <a:pt x="2838" y="8753"/>
                    <a:pt x="3916" y="7325"/>
                  </a:cubicBezTo>
                  <a:cubicBezTo>
                    <a:pt x="5169" y="5671"/>
                    <a:pt x="6798" y="3741"/>
                    <a:pt x="7274" y="1661"/>
                  </a:cubicBezTo>
                  <a:cubicBezTo>
                    <a:pt x="7501" y="752"/>
                    <a:pt x="7028" y="0"/>
                    <a:pt x="6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881075" y="3988625"/>
              <a:ext cx="256325" cy="116100"/>
            </a:xfrm>
            <a:custGeom>
              <a:avLst/>
              <a:gdLst/>
              <a:ahLst/>
              <a:cxnLst/>
              <a:rect l="l" t="t" r="r" b="b"/>
              <a:pathLst>
                <a:path w="10253" h="4644" extrusionOk="0">
                  <a:moveTo>
                    <a:pt x="8791" y="341"/>
                  </a:moveTo>
                  <a:cubicBezTo>
                    <a:pt x="9099" y="341"/>
                    <a:pt x="9396" y="414"/>
                    <a:pt x="9576" y="658"/>
                  </a:cubicBezTo>
                  <a:cubicBezTo>
                    <a:pt x="9901" y="1159"/>
                    <a:pt x="9300" y="1585"/>
                    <a:pt x="8949" y="1810"/>
                  </a:cubicBezTo>
                  <a:cubicBezTo>
                    <a:pt x="7596" y="2637"/>
                    <a:pt x="5916" y="3038"/>
                    <a:pt x="4413" y="3439"/>
                  </a:cubicBezTo>
                  <a:cubicBezTo>
                    <a:pt x="3171" y="3738"/>
                    <a:pt x="1909" y="4016"/>
                    <a:pt x="665" y="4253"/>
                  </a:cubicBezTo>
                  <a:lnTo>
                    <a:pt x="665" y="4253"/>
                  </a:lnTo>
                  <a:cubicBezTo>
                    <a:pt x="1537" y="3606"/>
                    <a:pt x="2496" y="3049"/>
                    <a:pt x="3435" y="2512"/>
                  </a:cubicBezTo>
                  <a:cubicBezTo>
                    <a:pt x="4839" y="1685"/>
                    <a:pt x="6368" y="833"/>
                    <a:pt x="7972" y="457"/>
                  </a:cubicBezTo>
                  <a:cubicBezTo>
                    <a:pt x="8192" y="408"/>
                    <a:pt x="8497" y="341"/>
                    <a:pt x="8791" y="341"/>
                  </a:cubicBezTo>
                  <a:close/>
                  <a:moveTo>
                    <a:pt x="8627" y="0"/>
                  </a:moveTo>
                  <a:cubicBezTo>
                    <a:pt x="7218" y="0"/>
                    <a:pt x="5623" y="945"/>
                    <a:pt x="4463" y="1560"/>
                  </a:cubicBezTo>
                  <a:cubicBezTo>
                    <a:pt x="2984" y="2337"/>
                    <a:pt x="1455" y="3214"/>
                    <a:pt x="127" y="4241"/>
                  </a:cubicBezTo>
                  <a:cubicBezTo>
                    <a:pt x="1" y="4350"/>
                    <a:pt x="95" y="4497"/>
                    <a:pt x="214" y="4524"/>
                  </a:cubicBezTo>
                  <a:lnTo>
                    <a:pt x="214" y="4524"/>
                  </a:lnTo>
                  <a:cubicBezTo>
                    <a:pt x="241" y="4589"/>
                    <a:pt x="302" y="4644"/>
                    <a:pt x="381" y="4644"/>
                  </a:cubicBezTo>
                  <a:cubicBezTo>
                    <a:pt x="388" y="4644"/>
                    <a:pt x="395" y="4643"/>
                    <a:pt x="403" y="4642"/>
                  </a:cubicBezTo>
                  <a:cubicBezTo>
                    <a:pt x="1856" y="4392"/>
                    <a:pt x="3310" y="4066"/>
                    <a:pt x="4739" y="3690"/>
                  </a:cubicBezTo>
                  <a:cubicBezTo>
                    <a:pt x="6292" y="3289"/>
                    <a:pt x="8247" y="2888"/>
                    <a:pt x="9500" y="1810"/>
                  </a:cubicBezTo>
                  <a:cubicBezTo>
                    <a:pt x="10252" y="1184"/>
                    <a:pt x="10077" y="181"/>
                    <a:pt x="9049" y="31"/>
                  </a:cubicBezTo>
                  <a:cubicBezTo>
                    <a:pt x="8911" y="10"/>
                    <a:pt x="8770" y="0"/>
                    <a:pt x="8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93075" y="3816175"/>
              <a:ext cx="185050" cy="287250"/>
            </a:xfrm>
            <a:custGeom>
              <a:avLst/>
              <a:gdLst/>
              <a:ahLst/>
              <a:cxnLst/>
              <a:rect l="l" t="t" r="r" b="b"/>
              <a:pathLst>
                <a:path w="7402" h="11490" extrusionOk="0">
                  <a:moveTo>
                    <a:pt x="1059" y="267"/>
                  </a:moveTo>
                  <a:cubicBezTo>
                    <a:pt x="1497" y="267"/>
                    <a:pt x="1969" y="643"/>
                    <a:pt x="2258" y="914"/>
                  </a:cubicBezTo>
                  <a:cubicBezTo>
                    <a:pt x="3662" y="2342"/>
                    <a:pt x="4489" y="4423"/>
                    <a:pt x="5241" y="6227"/>
                  </a:cubicBezTo>
                  <a:cubicBezTo>
                    <a:pt x="5875" y="7776"/>
                    <a:pt x="6530" y="9391"/>
                    <a:pt x="6961" y="11010"/>
                  </a:cubicBezTo>
                  <a:lnTo>
                    <a:pt x="6961" y="11010"/>
                  </a:lnTo>
                  <a:cubicBezTo>
                    <a:pt x="5989" y="9914"/>
                    <a:pt x="5041" y="8795"/>
                    <a:pt x="4138" y="7631"/>
                  </a:cubicBezTo>
                  <a:cubicBezTo>
                    <a:pt x="2885" y="6002"/>
                    <a:pt x="1532" y="4272"/>
                    <a:pt x="705" y="2368"/>
                  </a:cubicBezTo>
                  <a:cubicBezTo>
                    <a:pt x="504" y="1866"/>
                    <a:pt x="78" y="939"/>
                    <a:pt x="579" y="463"/>
                  </a:cubicBezTo>
                  <a:cubicBezTo>
                    <a:pt x="726" y="323"/>
                    <a:pt x="890" y="267"/>
                    <a:pt x="1059" y="267"/>
                  </a:cubicBezTo>
                  <a:close/>
                  <a:moveTo>
                    <a:pt x="1009" y="1"/>
                  </a:moveTo>
                  <a:cubicBezTo>
                    <a:pt x="458" y="1"/>
                    <a:pt x="0" y="315"/>
                    <a:pt x="28" y="1114"/>
                  </a:cubicBezTo>
                  <a:cubicBezTo>
                    <a:pt x="53" y="1916"/>
                    <a:pt x="479" y="2718"/>
                    <a:pt x="855" y="3395"/>
                  </a:cubicBezTo>
                  <a:cubicBezTo>
                    <a:pt x="1431" y="4473"/>
                    <a:pt x="2133" y="5475"/>
                    <a:pt x="2835" y="6453"/>
                  </a:cubicBezTo>
                  <a:cubicBezTo>
                    <a:pt x="4113" y="8182"/>
                    <a:pt x="5466" y="9836"/>
                    <a:pt x="6895" y="11440"/>
                  </a:cubicBezTo>
                  <a:cubicBezTo>
                    <a:pt x="6930" y="11475"/>
                    <a:pt x="6968" y="11490"/>
                    <a:pt x="7005" y="11490"/>
                  </a:cubicBezTo>
                  <a:cubicBezTo>
                    <a:pt x="7045" y="11490"/>
                    <a:pt x="7083" y="11472"/>
                    <a:pt x="7113" y="11445"/>
                  </a:cubicBezTo>
                  <a:lnTo>
                    <a:pt x="7113" y="11445"/>
                  </a:lnTo>
                  <a:cubicBezTo>
                    <a:pt x="7138" y="11461"/>
                    <a:pt x="7167" y="11469"/>
                    <a:pt x="7197" y="11469"/>
                  </a:cubicBezTo>
                  <a:cubicBezTo>
                    <a:pt x="7297" y="11469"/>
                    <a:pt x="7401" y="11385"/>
                    <a:pt x="7371" y="11265"/>
                  </a:cubicBezTo>
                  <a:cubicBezTo>
                    <a:pt x="6945" y="9510"/>
                    <a:pt x="6243" y="7781"/>
                    <a:pt x="5567" y="6127"/>
                  </a:cubicBezTo>
                  <a:cubicBezTo>
                    <a:pt x="4765" y="4222"/>
                    <a:pt x="3888" y="1941"/>
                    <a:pt x="2334" y="538"/>
                  </a:cubicBezTo>
                  <a:cubicBezTo>
                    <a:pt x="1973" y="211"/>
                    <a:pt x="1460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19150" y="3989325"/>
              <a:ext cx="260725" cy="115400"/>
            </a:xfrm>
            <a:custGeom>
              <a:avLst/>
              <a:gdLst/>
              <a:ahLst/>
              <a:cxnLst/>
              <a:rect l="l" t="t" r="r" b="b"/>
              <a:pathLst>
                <a:path w="10429" h="4616" extrusionOk="0">
                  <a:moveTo>
                    <a:pt x="1741" y="324"/>
                  </a:moveTo>
                  <a:cubicBezTo>
                    <a:pt x="1800" y="324"/>
                    <a:pt x="1856" y="326"/>
                    <a:pt x="1907" y="329"/>
                  </a:cubicBezTo>
                  <a:cubicBezTo>
                    <a:pt x="3486" y="479"/>
                    <a:pt x="5065" y="1406"/>
                    <a:pt x="6393" y="2133"/>
                  </a:cubicBezTo>
                  <a:cubicBezTo>
                    <a:pt x="7535" y="2772"/>
                    <a:pt x="8717" y="3432"/>
                    <a:pt x="9771" y="4226"/>
                  </a:cubicBezTo>
                  <a:lnTo>
                    <a:pt x="9771" y="4226"/>
                  </a:lnTo>
                  <a:cubicBezTo>
                    <a:pt x="7138" y="3766"/>
                    <a:pt x="4306" y="3232"/>
                    <a:pt x="1932" y="2033"/>
                  </a:cubicBezTo>
                  <a:cubicBezTo>
                    <a:pt x="1556" y="1833"/>
                    <a:pt x="779" y="1482"/>
                    <a:pt x="754" y="955"/>
                  </a:cubicBezTo>
                  <a:cubicBezTo>
                    <a:pt x="732" y="426"/>
                    <a:pt x="1311" y="324"/>
                    <a:pt x="1741" y="324"/>
                  </a:cubicBezTo>
                  <a:close/>
                  <a:moveTo>
                    <a:pt x="1717" y="0"/>
                  </a:moveTo>
                  <a:cubicBezTo>
                    <a:pt x="889" y="0"/>
                    <a:pt x="1" y="660"/>
                    <a:pt x="654" y="1507"/>
                  </a:cubicBezTo>
                  <a:cubicBezTo>
                    <a:pt x="1030" y="2008"/>
                    <a:pt x="1707" y="2309"/>
                    <a:pt x="2258" y="2534"/>
                  </a:cubicBezTo>
                  <a:cubicBezTo>
                    <a:pt x="3135" y="2910"/>
                    <a:pt x="4037" y="3211"/>
                    <a:pt x="4940" y="3462"/>
                  </a:cubicBezTo>
                  <a:cubicBezTo>
                    <a:pt x="6619" y="3938"/>
                    <a:pt x="8323" y="4314"/>
                    <a:pt x="10028" y="4614"/>
                  </a:cubicBezTo>
                  <a:cubicBezTo>
                    <a:pt x="10036" y="4615"/>
                    <a:pt x="10044" y="4616"/>
                    <a:pt x="10052" y="4616"/>
                  </a:cubicBezTo>
                  <a:cubicBezTo>
                    <a:pt x="10140" y="4616"/>
                    <a:pt x="10202" y="4561"/>
                    <a:pt x="10229" y="4496"/>
                  </a:cubicBezTo>
                  <a:lnTo>
                    <a:pt x="10229" y="4496"/>
                  </a:lnTo>
                  <a:cubicBezTo>
                    <a:pt x="10349" y="4468"/>
                    <a:pt x="10429" y="4321"/>
                    <a:pt x="10303" y="4213"/>
                  </a:cubicBezTo>
                  <a:cubicBezTo>
                    <a:pt x="9175" y="3336"/>
                    <a:pt x="7897" y="2609"/>
                    <a:pt x="6644" y="1908"/>
                  </a:cubicBezTo>
                  <a:cubicBezTo>
                    <a:pt x="5215" y="1106"/>
                    <a:pt x="3486" y="78"/>
                    <a:pt x="1807" y="3"/>
                  </a:cubicBezTo>
                  <a:cubicBezTo>
                    <a:pt x="1777" y="1"/>
                    <a:pt x="1747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4030850" y="431895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53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3575325" y="4191775"/>
              <a:ext cx="41400" cy="42000"/>
            </a:xfrm>
            <a:custGeom>
              <a:avLst/>
              <a:gdLst/>
              <a:ahLst/>
              <a:cxnLst/>
              <a:rect l="l" t="t" r="r" b="b"/>
              <a:pathLst>
                <a:path w="1656" h="1680" extrusionOk="0">
                  <a:moveTo>
                    <a:pt x="828" y="0"/>
                  </a:moveTo>
                  <a:cubicBezTo>
                    <a:pt x="352" y="0"/>
                    <a:pt x="1" y="376"/>
                    <a:pt x="1" y="852"/>
                  </a:cubicBezTo>
                  <a:cubicBezTo>
                    <a:pt x="1" y="1303"/>
                    <a:pt x="352" y="1679"/>
                    <a:pt x="828" y="1679"/>
                  </a:cubicBezTo>
                  <a:cubicBezTo>
                    <a:pt x="1279" y="1679"/>
                    <a:pt x="1655" y="1303"/>
                    <a:pt x="1655" y="852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4148025" y="4197400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6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27" y="427"/>
                    <a:pt x="527" y="276"/>
                  </a:cubicBezTo>
                  <a:cubicBezTo>
                    <a:pt x="527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984475" y="4213075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201" y="0"/>
                    <a:pt x="1" y="226"/>
                    <a:pt x="1" y="477"/>
                  </a:cubicBezTo>
                  <a:cubicBezTo>
                    <a:pt x="1" y="752"/>
                    <a:pt x="201" y="953"/>
                    <a:pt x="477" y="953"/>
                  </a:cubicBezTo>
                  <a:cubicBezTo>
                    <a:pt x="728" y="953"/>
                    <a:pt x="953" y="752"/>
                    <a:pt x="953" y="477"/>
                  </a:cubicBezTo>
                  <a:cubicBezTo>
                    <a:pt x="953" y="226"/>
                    <a:pt x="728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616075" y="4617225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72" y="1"/>
                  </a:moveTo>
                  <a:cubicBezTo>
                    <a:pt x="840" y="1"/>
                    <a:pt x="705" y="32"/>
                    <a:pt x="577" y="100"/>
                  </a:cubicBezTo>
                  <a:cubicBezTo>
                    <a:pt x="176" y="301"/>
                    <a:pt x="0" y="802"/>
                    <a:pt x="226" y="1228"/>
                  </a:cubicBezTo>
                  <a:cubicBezTo>
                    <a:pt x="366" y="1508"/>
                    <a:pt x="653" y="1678"/>
                    <a:pt x="958" y="1678"/>
                  </a:cubicBezTo>
                  <a:cubicBezTo>
                    <a:pt x="1090" y="1678"/>
                    <a:pt x="1225" y="1647"/>
                    <a:pt x="1353" y="1579"/>
                  </a:cubicBezTo>
                  <a:cubicBezTo>
                    <a:pt x="1754" y="1378"/>
                    <a:pt x="1930" y="877"/>
                    <a:pt x="1704" y="451"/>
                  </a:cubicBezTo>
                  <a:cubicBezTo>
                    <a:pt x="1564" y="171"/>
                    <a:pt x="1277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4109175" y="4551350"/>
              <a:ext cx="42000" cy="36500"/>
            </a:xfrm>
            <a:custGeom>
              <a:avLst/>
              <a:gdLst/>
              <a:ahLst/>
              <a:cxnLst/>
              <a:rect l="l" t="t" r="r" b="b"/>
              <a:pathLst>
                <a:path w="1680" h="1460" extrusionOk="0">
                  <a:moveTo>
                    <a:pt x="845" y="0"/>
                  </a:moveTo>
                  <a:cubicBezTo>
                    <a:pt x="731" y="0"/>
                    <a:pt x="614" y="26"/>
                    <a:pt x="502" y="78"/>
                  </a:cubicBezTo>
                  <a:cubicBezTo>
                    <a:pt x="151" y="279"/>
                    <a:pt x="0" y="705"/>
                    <a:pt x="201" y="1056"/>
                  </a:cubicBezTo>
                  <a:cubicBezTo>
                    <a:pt x="324" y="1319"/>
                    <a:pt x="582" y="1460"/>
                    <a:pt x="847" y="1460"/>
                  </a:cubicBezTo>
                  <a:cubicBezTo>
                    <a:pt x="960" y="1460"/>
                    <a:pt x="1073" y="1434"/>
                    <a:pt x="1178" y="1382"/>
                  </a:cubicBezTo>
                  <a:cubicBezTo>
                    <a:pt x="1529" y="1206"/>
                    <a:pt x="1680" y="755"/>
                    <a:pt x="1504" y="404"/>
                  </a:cubicBezTo>
                  <a:cubicBezTo>
                    <a:pt x="1364" y="141"/>
                    <a:pt x="1112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763925" y="4710950"/>
              <a:ext cx="15075" cy="13675"/>
            </a:xfrm>
            <a:custGeom>
              <a:avLst/>
              <a:gdLst/>
              <a:ahLst/>
              <a:cxnLst/>
              <a:rect l="l" t="t" r="r" b="b"/>
              <a:pathLst>
                <a:path w="603" h="547" extrusionOk="0">
                  <a:moveTo>
                    <a:pt x="303" y="1"/>
                  </a:moveTo>
                  <a:cubicBezTo>
                    <a:pt x="259" y="1"/>
                    <a:pt x="215" y="12"/>
                    <a:pt x="176" y="35"/>
                  </a:cubicBezTo>
                  <a:cubicBezTo>
                    <a:pt x="51" y="111"/>
                    <a:pt x="1" y="261"/>
                    <a:pt x="51" y="386"/>
                  </a:cubicBezTo>
                  <a:cubicBezTo>
                    <a:pt x="103" y="490"/>
                    <a:pt x="203" y="546"/>
                    <a:pt x="301" y="546"/>
                  </a:cubicBezTo>
                  <a:cubicBezTo>
                    <a:pt x="345" y="546"/>
                    <a:pt x="388" y="535"/>
                    <a:pt x="427" y="512"/>
                  </a:cubicBezTo>
                  <a:cubicBezTo>
                    <a:pt x="552" y="436"/>
                    <a:pt x="602" y="286"/>
                    <a:pt x="552" y="161"/>
                  </a:cubicBezTo>
                  <a:cubicBezTo>
                    <a:pt x="500" y="57"/>
                    <a:pt x="401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4120450" y="4731750"/>
              <a:ext cx="15700" cy="13550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299" y="0"/>
                  </a:moveTo>
                  <a:cubicBezTo>
                    <a:pt x="259" y="0"/>
                    <a:pt x="217" y="10"/>
                    <a:pt x="176" y="30"/>
                  </a:cubicBezTo>
                  <a:cubicBezTo>
                    <a:pt x="51" y="106"/>
                    <a:pt x="1" y="256"/>
                    <a:pt x="76" y="406"/>
                  </a:cubicBezTo>
                  <a:cubicBezTo>
                    <a:pt x="110" y="491"/>
                    <a:pt x="202" y="542"/>
                    <a:pt x="297" y="542"/>
                  </a:cubicBezTo>
                  <a:cubicBezTo>
                    <a:pt x="341" y="542"/>
                    <a:pt x="387" y="531"/>
                    <a:pt x="427" y="507"/>
                  </a:cubicBezTo>
                  <a:cubicBezTo>
                    <a:pt x="577" y="456"/>
                    <a:pt x="627" y="281"/>
                    <a:pt x="552" y="156"/>
                  </a:cubicBezTo>
                  <a:cubicBezTo>
                    <a:pt x="498" y="65"/>
                    <a:pt x="40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962550" y="4522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6"/>
                  </a:cubicBezTo>
                  <a:cubicBezTo>
                    <a:pt x="51" y="86"/>
                    <a:pt x="1" y="261"/>
                    <a:pt x="51" y="386"/>
                  </a:cubicBezTo>
                  <a:cubicBezTo>
                    <a:pt x="105" y="477"/>
                    <a:pt x="213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7"/>
                    <a:pt x="602" y="286"/>
                    <a:pt x="552" y="136"/>
                  </a:cubicBezTo>
                  <a:cubicBezTo>
                    <a:pt x="501" y="51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3622325" y="4371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5"/>
                  </a:cubicBezTo>
                  <a:cubicBezTo>
                    <a:pt x="51" y="85"/>
                    <a:pt x="1" y="261"/>
                    <a:pt x="51" y="386"/>
                  </a:cubicBezTo>
                  <a:cubicBezTo>
                    <a:pt x="105" y="477"/>
                    <a:pt x="212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6"/>
                    <a:pt x="602" y="261"/>
                    <a:pt x="552" y="136"/>
                  </a:cubicBezTo>
                  <a:cubicBezTo>
                    <a:pt x="501" y="50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786500" y="4522475"/>
              <a:ext cx="27575" cy="24075"/>
            </a:xfrm>
            <a:custGeom>
              <a:avLst/>
              <a:gdLst/>
              <a:ahLst/>
              <a:cxnLst/>
              <a:rect l="l" t="t" r="r" b="b"/>
              <a:pathLst>
                <a:path w="1103" h="963" extrusionOk="0">
                  <a:moveTo>
                    <a:pt x="552" y="1"/>
                  </a:moveTo>
                  <a:cubicBezTo>
                    <a:pt x="477" y="1"/>
                    <a:pt x="401" y="18"/>
                    <a:pt x="326" y="56"/>
                  </a:cubicBezTo>
                  <a:cubicBezTo>
                    <a:pt x="100" y="181"/>
                    <a:pt x="0" y="457"/>
                    <a:pt x="125" y="707"/>
                  </a:cubicBezTo>
                  <a:cubicBezTo>
                    <a:pt x="214" y="866"/>
                    <a:pt x="388" y="962"/>
                    <a:pt x="562" y="962"/>
                  </a:cubicBezTo>
                  <a:cubicBezTo>
                    <a:pt x="636" y="962"/>
                    <a:pt x="710" y="945"/>
                    <a:pt x="777" y="908"/>
                  </a:cubicBezTo>
                  <a:cubicBezTo>
                    <a:pt x="1003" y="782"/>
                    <a:pt x="1103" y="482"/>
                    <a:pt x="978" y="256"/>
                  </a:cubicBezTo>
                  <a:cubicBezTo>
                    <a:pt x="890" y="98"/>
                    <a:pt x="727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3958175" y="4667225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52" y="0"/>
                  </a:moveTo>
                  <a:cubicBezTo>
                    <a:pt x="477" y="0"/>
                    <a:pt x="401" y="18"/>
                    <a:pt x="326" y="55"/>
                  </a:cubicBezTo>
                  <a:cubicBezTo>
                    <a:pt x="101" y="180"/>
                    <a:pt x="0" y="456"/>
                    <a:pt x="126" y="707"/>
                  </a:cubicBezTo>
                  <a:cubicBezTo>
                    <a:pt x="214" y="865"/>
                    <a:pt x="376" y="962"/>
                    <a:pt x="552" y="962"/>
                  </a:cubicBezTo>
                  <a:cubicBezTo>
                    <a:pt x="626" y="962"/>
                    <a:pt x="703" y="944"/>
                    <a:pt x="777" y="907"/>
                  </a:cubicBezTo>
                  <a:cubicBezTo>
                    <a:pt x="1003" y="782"/>
                    <a:pt x="1103" y="506"/>
                    <a:pt x="978" y="256"/>
                  </a:cubicBezTo>
                  <a:cubicBezTo>
                    <a:pt x="890" y="97"/>
                    <a:pt x="728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752650" y="4193825"/>
              <a:ext cx="27600" cy="24100"/>
            </a:xfrm>
            <a:custGeom>
              <a:avLst/>
              <a:gdLst/>
              <a:ahLst/>
              <a:cxnLst/>
              <a:rect l="l" t="t" r="r" b="b"/>
              <a:pathLst>
                <a:path w="1104" h="964" extrusionOk="0">
                  <a:moveTo>
                    <a:pt x="543" y="1"/>
                  </a:moveTo>
                  <a:cubicBezTo>
                    <a:pt x="472" y="1"/>
                    <a:pt x="398" y="15"/>
                    <a:pt x="327" y="44"/>
                  </a:cubicBezTo>
                  <a:cubicBezTo>
                    <a:pt x="101" y="169"/>
                    <a:pt x="1" y="470"/>
                    <a:pt x="126" y="695"/>
                  </a:cubicBezTo>
                  <a:cubicBezTo>
                    <a:pt x="216" y="874"/>
                    <a:pt x="382" y="964"/>
                    <a:pt x="561" y="964"/>
                  </a:cubicBezTo>
                  <a:cubicBezTo>
                    <a:pt x="632" y="964"/>
                    <a:pt x="706" y="949"/>
                    <a:pt x="778" y="921"/>
                  </a:cubicBezTo>
                  <a:cubicBezTo>
                    <a:pt x="1003" y="795"/>
                    <a:pt x="1104" y="495"/>
                    <a:pt x="978" y="269"/>
                  </a:cubicBezTo>
                  <a:cubicBezTo>
                    <a:pt x="889" y="90"/>
                    <a:pt x="722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747650" y="4353950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41" y="0"/>
                  </a:moveTo>
                  <a:cubicBezTo>
                    <a:pt x="467" y="0"/>
                    <a:pt x="393" y="17"/>
                    <a:pt x="326" y="55"/>
                  </a:cubicBezTo>
                  <a:cubicBezTo>
                    <a:pt x="101" y="180"/>
                    <a:pt x="0" y="456"/>
                    <a:pt x="126" y="706"/>
                  </a:cubicBezTo>
                  <a:cubicBezTo>
                    <a:pt x="214" y="865"/>
                    <a:pt x="376" y="961"/>
                    <a:pt x="552" y="961"/>
                  </a:cubicBezTo>
                  <a:cubicBezTo>
                    <a:pt x="626" y="961"/>
                    <a:pt x="703" y="944"/>
                    <a:pt x="777" y="907"/>
                  </a:cubicBezTo>
                  <a:cubicBezTo>
                    <a:pt x="1003" y="781"/>
                    <a:pt x="1103" y="506"/>
                    <a:pt x="978" y="255"/>
                  </a:cubicBezTo>
                  <a:cubicBezTo>
                    <a:pt x="890" y="97"/>
                    <a:pt x="71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34"/>
          <p:cNvGrpSpPr/>
          <p:nvPr/>
        </p:nvGrpSpPr>
        <p:grpSpPr>
          <a:xfrm>
            <a:off x="3355543" y="4126981"/>
            <a:ext cx="942616" cy="679951"/>
            <a:chOff x="2593725" y="4201825"/>
            <a:chExt cx="838850" cy="605100"/>
          </a:xfrm>
        </p:grpSpPr>
        <p:sp>
          <p:nvSpPr>
            <p:cNvPr id="4183" name="Google Shape;4183;p34"/>
            <p:cNvSpPr/>
            <p:nvPr/>
          </p:nvSpPr>
          <p:spPr>
            <a:xfrm>
              <a:off x="2908150" y="4271025"/>
              <a:ext cx="110150" cy="232325"/>
            </a:xfrm>
            <a:custGeom>
              <a:avLst/>
              <a:gdLst/>
              <a:ahLst/>
              <a:cxnLst/>
              <a:rect l="l" t="t" r="r" b="b"/>
              <a:pathLst>
                <a:path w="4406" h="9293" extrusionOk="0">
                  <a:moveTo>
                    <a:pt x="1735" y="391"/>
                  </a:moveTo>
                  <a:cubicBezTo>
                    <a:pt x="1804" y="391"/>
                    <a:pt x="1872" y="391"/>
                    <a:pt x="1941" y="436"/>
                  </a:cubicBezTo>
                  <a:cubicBezTo>
                    <a:pt x="3242" y="984"/>
                    <a:pt x="3812" y="5891"/>
                    <a:pt x="3972" y="8288"/>
                  </a:cubicBezTo>
                  <a:cubicBezTo>
                    <a:pt x="3013" y="7261"/>
                    <a:pt x="388" y="4225"/>
                    <a:pt x="457" y="2080"/>
                  </a:cubicBezTo>
                  <a:cubicBezTo>
                    <a:pt x="480" y="1509"/>
                    <a:pt x="685" y="1052"/>
                    <a:pt x="1096" y="687"/>
                  </a:cubicBezTo>
                  <a:cubicBezTo>
                    <a:pt x="1324" y="482"/>
                    <a:pt x="1530" y="391"/>
                    <a:pt x="1735" y="391"/>
                  </a:cubicBezTo>
                  <a:close/>
                  <a:moveTo>
                    <a:pt x="1746" y="1"/>
                  </a:moveTo>
                  <a:cubicBezTo>
                    <a:pt x="1458" y="1"/>
                    <a:pt x="1157" y="133"/>
                    <a:pt x="868" y="391"/>
                  </a:cubicBezTo>
                  <a:cubicBezTo>
                    <a:pt x="366" y="824"/>
                    <a:pt x="115" y="1395"/>
                    <a:pt x="92" y="2080"/>
                  </a:cubicBezTo>
                  <a:cubicBezTo>
                    <a:pt x="0" y="4864"/>
                    <a:pt x="3904" y="8767"/>
                    <a:pt x="4063" y="8927"/>
                  </a:cubicBezTo>
                  <a:lnTo>
                    <a:pt x="4406" y="9292"/>
                  </a:lnTo>
                  <a:lnTo>
                    <a:pt x="4383" y="8790"/>
                  </a:lnTo>
                  <a:cubicBezTo>
                    <a:pt x="4360" y="7991"/>
                    <a:pt x="3949" y="870"/>
                    <a:pt x="2100" y="71"/>
                  </a:cubicBezTo>
                  <a:cubicBezTo>
                    <a:pt x="1986" y="24"/>
                    <a:pt x="186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006875" y="4271075"/>
              <a:ext cx="135250" cy="220850"/>
            </a:xfrm>
            <a:custGeom>
              <a:avLst/>
              <a:gdLst/>
              <a:ahLst/>
              <a:cxnLst/>
              <a:rect l="l" t="t" r="r" b="b"/>
              <a:pathLst>
                <a:path w="5410" h="8834" extrusionOk="0">
                  <a:moveTo>
                    <a:pt x="3561" y="389"/>
                  </a:moveTo>
                  <a:cubicBezTo>
                    <a:pt x="3926" y="389"/>
                    <a:pt x="4154" y="503"/>
                    <a:pt x="4269" y="731"/>
                  </a:cubicBezTo>
                  <a:cubicBezTo>
                    <a:pt x="4816" y="1941"/>
                    <a:pt x="1963" y="5889"/>
                    <a:pt x="457" y="7784"/>
                  </a:cubicBezTo>
                  <a:cubicBezTo>
                    <a:pt x="480" y="6323"/>
                    <a:pt x="731" y="2420"/>
                    <a:pt x="2214" y="936"/>
                  </a:cubicBezTo>
                  <a:cubicBezTo>
                    <a:pt x="2602" y="571"/>
                    <a:pt x="3013" y="389"/>
                    <a:pt x="3492" y="389"/>
                  </a:cubicBezTo>
                  <a:close/>
                  <a:moveTo>
                    <a:pt x="3561" y="1"/>
                  </a:moveTo>
                  <a:cubicBezTo>
                    <a:pt x="2945" y="1"/>
                    <a:pt x="2420" y="206"/>
                    <a:pt x="1963" y="662"/>
                  </a:cubicBezTo>
                  <a:cubicBezTo>
                    <a:pt x="0" y="2580"/>
                    <a:pt x="46" y="8081"/>
                    <a:pt x="69" y="8309"/>
                  </a:cubicBezTo>
                  <a:lnTo>
                    <a:pt x="69" y="8834"/>
                  </a:lnTo>
                  <a:lnTo>
                    <a:pt x="388" y="8446"/>
                  </a:lnTo>
                  <a:cubicBezTo>
                    <a:pt x="913" y="7830"/>
                    <a:pt x="5410" y="2352"/>
                    <a:pt x="4611" y="571"/>
                  </a:cubicBezTo>
                  <a:cubicBezTo>
                    <a:pt x="4451" y="206"/>
                    <a:pt x="4086" y="23"/>
                    <a:pt x="3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005150" y="4201825"/>
              <a:ext cx="311600" cy="282125"/>
            </a:xfrm>
            <a:custGeom>
              <a:avLst/>
              <a:gdLst/>
              <a:ahLst/>
              <a:cxnLst/>
              <a:rect l="l" t="t" r="r" b="b"/>
              <a:pathLst>
                <a:path w="12464" h="11285" extrusionOk="0">
                  <a:moveTo>
                    <a:pt x="7579" y="7176"/>
                  </a:moveTo>
                  <a:cubicBezTo>
                    <a:pt x="7807" y="7244"/>
                    <a:pt x="8035" y="7336"/>
                    <a:pt x="8241" y="7473"/>
                  </a:cubicBezTo>
                  <a:cubicBezTo>
                    <a:pt x="8583" y="7655"/>
                    <a:pt x="8903" y="7998"/>
                    <a:pt x="8834" y="8340"/>
                  </a:cubicBezTo>
                  <a:cubicBezTo>
                    <a:pt x="8788" y="8591"/>
                    <a:pt x="8560" y="8705"/>
                    <a:pt x="8469" y="8728"/>
                  </a:cubicBezTo>
                  <a:cubicBezTo>
                    <a:pt x="8378" y="8758"/>
                    <a:pt x="8284" y="8774"/>
                    <a:pt x="8192" y="8774"/>
                  </a:cubicBezTo>
                  <a:cubicBezTo>
                    <a:pt x="8010" y="8774"/>
                    <a:pt x="7837" y="8713"/>
                    <a:pt x="7716" y="8591"/>
                  </a:cubicBezTo>
                  <a:cubicBezTo>
                    <a:pt x="7350" y="8249"/>
                    <a:pt x="7373" y="7632"/>
                    <a:pt x="7579" y="7176"/>
                  </a:cubicBezTo>
                  <a:close/>
                  <a:moveTo>
                    <a:pt x="10469" y="1"/>
                  </a:moveTo>
                  <a:cubicBezTo>
                    <a:pt x="9929" y="1"/>
                    <a:pt x="9443" y="184"/>
                    <a:pt x="9108" y="351"/>
                  </a:cubicBezTo>
                  <a:lnTo>
                    <a:pt x="9268" y="693"/>
                  </a:lnTo>
                  <a:cubicBezTo>
                    <a:pt x="9560" y="547"/>
                    <a:pt x="9984" y="387"/>
                    <a:pt x="10434" y="387"/>
                  </a:cubicBezTo>
                  <a:cubicBezTo>
                    <a:pt x="10546" y="387"/>
                    <a:pt x="10660" y="397"/>
                    <a:pt x="10774" y="420"/>
                  </a:cubicBezTo>
                  <a:cubicBezTo>
                    <a:pt x="11299" y="511"/>
                    <a:pt x="11733" y="830"/>
                    <a:pt x="11893" y="1264"/>
                  </a:cubicBezTo>
                  <a:cubicBezTo>
                    <a:pt x="12052" y="1675"/>
                    <a:pt x="11984" y="2200"/>
                    <a:pt x="11710" y="2679"/>
                  </a:cubicBezTo>
                  <a:cubicBezTo>
                    <a:pt x="11459" y="3113"/>
                    <a:pt x="11071" y="3455"/>
                    <a:pt x="10660" y="3820"/>
                  </a:cubicBezTo>
                  <a:cubicBezTo>
                    <a:pt x="9953" y="4437"/>
                    <a:pt x="9268" y="5030"/>
                    <a:pt x="8537" y="5601"/>
                  </a:cubicBezTo>
                  <a:cubicBezTo>
                    <a:pt x="8127" y="5943"/>
                    <a:pt x="7693" y="6286"/>
                    <a:pt x="7396" y="6742"/>
                  </a:cubicBezTo>
                  <a:cubicBezTo>
                    <a:pt x="7161" y="6698"/>
                    <a:pt x="6924" y="6678"/>
                    <a:pt x="6687" y="6678"/>
                  </a:cubicBezTo>
                  <a:cubicBezTo>
                    <a:pt x="5562" y="6678"/>
                    <a:pt x="4440" y="7131"/>
                    <a:pt x="3630" y="7678"/>
                  </a:cubicBezTo>
                  <a:cubicBezTo>
                    <a:pt x="2785" y="8249"/>
                    <a:pt x="2078" y="8979"/>
                    <a:pt x="1370" y="9687"/>
                  </a:cubicBezTo>
                  <a:cubicBezTo>
                    <a:pt x="937" y="10120"/>
                    <a:pt x="480" y="10577"/>
                    <a:pt x="1" y="10988"/>
                  </a:cubicBezTo>
                  <a:lnTo>
                    <a:pt x="252" y="11284"/>
                  </a:lnTo>
                  <a:cubicBezTo>
                    <a:pt x="731" y="10851"/>
                    <a:pt x="1188" y="10394"/>
                    <a:pt x="1644" y="9960"/>
                  </a:cubicBezTo>
                  <a:cubicBezTo>
                    <a:pt x="2329" y="9253"/>
                    <a:pt x="3036" y="8545"/>
                    <a:pt x="3858" y="7998"/>
                  </a:cubicBezTo>
                  <a:cubicBezTo>
                    <a:pt x="4602" y="7488"/>
                    <a:pt x="5649" y="7046"/>
                    <a:pt x="6695" y="7046"/>
                  </a:cubicBezTo>
                  <a:cubicBezTo>
                    <a:pt x="6868" y="7046"/>
                    <a:pt x="7042" y="7059"/>
                    <a:pt x="7213" y="7084"/>
                  </a:cubicBezTo>
                  <a:cubicBezTo>
                    <a:pt x="6962" y="7655"/>
                    <a:pt x="6985" y="8408"/>
                    <a:pt x="7465" y="8888"/>
                  </a:cubicBezTo>
                  <a:cubicBezTo>
                    <a:pt x="7652" y="9060"/>
                    <a:pt x="7926" y="9157"/>
                    <a:pt x="8204" y="9157"/>
                  </a:cubicBezTo>
                  <a:cubicBezTo>
                    <a:pt x="8332" y="9157"/>
                    <a:pt x="8461" y="9136"/>
                    <a:pt x="8583" y="9093"/>
                  </a:cubicBezTo>
                  <a:cubicBezTo>
                    <a:pt x="8925" y="8979"/>
                    <a:pt x="9154" y="8728"/>
                    <a:pt x="9222" y="8408"/>
                  </a:cubicBezTo>
                  <a:cubicBezTo>
                    <a:pt x="9313" y="7861"/>
                    <a:pt x="8880" y="7404"/>
                    <a:pt x="8446" y="7130"/>
                  </a:cubicBezTo>
                  <a:cubicBezTo>
                    <a:pt x="8241" y="7016"/>
                    <a:pt x="8012" y="6925"/>
                    <a:pt x="7784" y="6833"/>
                  </a:cubicBezTo>
                  <a:cubicBezTo>
                    <a:pt x="8058" y="6491"/>
                    <a:pt x="8423" y="6194"/>
                    <a:pt x="8788" y="5898"/>
                  </a:cubicBezTo>
                  <a:cubicBezTo>
                    <a:pt x="9496" y="5327"/>
                    <a:pt x="10204" y="4711"/>
                    <a:pt x="10911" y="4117"/>
                  </a:cubicBezTo>
                  <a:cubicBezTo>
                    <a:pt x="11345" y="3706"/>
                    <a:pt x="11756" y="3341"/>
                    <a:pt x="12030" y="2862"/>
                  </a:cubicBezTo>
                  <a:cubicBezTo>
                    <a:pt x="12372" y="2291"/>
                    <a:pt x="12463" y="1652"/>
                    <a:pt x="12258" y="1127"/>
                  </a:cubicBezTo>
                  <a:cubicBezTo>
                    <a:pt x="12052" y="579"/>
                    <a:pt x="11482" y="146"/>
                    <a:pt x="10843" y="31"/>
                  </a:cubicBezTo>
                  <a:cubicBezTo>
                    <a:pt x="10716" y="10"/>
                    <a:pt x="10591" y="1"/>
                    <a:pt x="10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749500" y="4267075"/>
              <a:ext cx="224300" cy="207750"/>
            </a:xfrm>
            <a:custGeom>
              <a:avLst/>
              <a:gdLst/>
              <a:ahLst/>
              <a:cxnLst/>
              <a:rect l="l" t="t" r="r" b="b"/>
              <a:pathLst>
                <a:path w="8972" h="8310" extrusionOk="0">
                  <a:moveTo>
                    <a:pt x="3836" y="4566"/>
                  </a:moveTo>
                  <a:cubicBezTo>
                    <a:pt x="4041" y="4840"/>
                    <a:pt x="4201" y="5159"/>
                    <a:pt x="4338" y="5502"/>
                  </a:cubicBezTo>
                  <a:cubicBezTo>
                    <a:pt x="4406" y="5684"/>
                    <a:pt x="4475" y="5890"/>
                    <a:pt x="4429" y="6072"/>
                  </a:cubicBezTo>
                  <a:cubicBezTo>
                    <a:pt x="4383" y="6346"/>
                    <a:pt x="4064" y="6529"/>
                    <a:pt x="3813" y="6552"/>
                  </a:cubicBezTo>
                  <a:cubicBezTo>
                    <a:pt x="3735" y="6568"/>
                    <a:pt x="3654" y="6575"/>
                    <a:pt x="3572" y="6575"/>
                  </a:cubicBezTo>
                  <a:cubicBezTo>
                    <a:pt x="3318" y="6575"/>
                    <a:pt x="3050" y="6506"/>
                    <a:pt x="2808" y="6437"/>
                  </a:cubicBezTo>
                  <a:cubicBezTo>
                    <a:pt x="2603" y="6392"/>
                    <a:pt x="2420" y="6323"/>
                    <a:pt x="2329" y="6209"/>
                  </a:cubicBezTo>
                  <a:cubicBezTo>
                    <a:pt x="2283" y="6118"/>
                    <a:pt x="2261" y="6027"/>
                    <a:pt x="2261" y="5890"/>
                  </a:cubicBezTo>
                  <a:cubicBezTo>
                    <a:pt x="2283" y="5296"/>
                    <a:pt x="2808" y="4817"/>
                    <a:pt x="3311" y="4657"/>
                  </a:cubicBezTo>
                  <a:cubicBezTo>
                    <a:pt x="3470" y="4589"/>
                    <a:pt x="3653" y="4566"/>
                    <a:pt x="3836" y="4566"/>
                  </a:cubicBezTo>
                  <a:close/>
                  <a:moveTo>
                    <a:pt x="800" y="1"/>
                  </a:moveTo>
                  <a:cubicBezTo>
                    <a:pt x="594" y="24"/>
                    <a:pt x="389" y="115"/>
                    <a:pt x="252" y="297"/>
                  </a:cubicBezTo>
                  <a:cubicBezTo>
                    <a:pt x="92" y="503"/>
                    <a:pt x="1" y="777"/>
                    <a:pt x="24" y="1051"/>
                  </a:cubicBezTo>
                  <a:cubicBezTo>
                    <a:pt x="69" y="1416"/>
                    <a:pt x="275" y="1758"/>
                    <a:pt x="663" y="2123"/>
                  </a:cubicBezTo>
                  <a:cubicBezTo>
                    <a:pt x="1051" y="2466"/>
                    <a:pt x="1507" y="2740"/>
                    <a:pt x="1964" y="3014"/>
                  </a:cubicBezTo>
                  <a:cubicBezTo>
                    <a:pt x="2329" y="3219"/>
                    <a:pt x="2694" y="3447"/>
                    <a:pt x="3014" y="3698"/>
                  </a:cubicBezTo>
                  <a:cubicBezTo>
                    <a:pt x="3219" y="3858"/>
                    <a:pt x="3379" y="4018"/>
                    <a:pt x="3539" y="4201"/>
                  </a:cubicBezTo>
                  <a:cubicBezTo>
                    <a:pt x="3425" y="4223"/>
                    <a:pt x="3311" y="4246"/>
                    <a:pt x="3197" y="4292"/>
                  </a:cubicBezTo>
                  <a:cubicBezTo>
                    <a:pt x="2443" y="4520"/>
                    <a:pt x="1895" y="5182"/>
                    <a:pt x="1873" y="5867"/>
                  </a:cubicBezTo>
                  <a:cubicBezTo>
                    <a:pt x="1873" y="6095"/>
                    <a:pt x="1918" y="6278"/>
                    <a:pt x="2010" y="6415"/>
                  </a:cubicBezTo>
                  <a:cubicBezTo>
                    <a:pt x="2169" y="6666"/>
                    <a:pt x="2443" y="6734"/>
                    <a:pt x="2717" y="6803"/>
                  </a:cubicBezTo>
                  <a:cubicBezTo>
                    <a:pt x="3005" y="6875"/>
                    <a:pt x="3306" y="6961"/>
                    <a:pt x="3611" y="6961"/>
                  </a:cubicBezTo>
                  <a:cubicBezTo>
                    <a:pt x="3693" y="6961"/>
                    <a:pt x="3776" y="6954"/>
                    <a:pt x="3858" y="6940"/>
                  </a:cubicBezTo>
                  <a:cubicBezTo>
                    <a:pt x="4269" y="6871"/>
                    <a:pt x="4703" y="6597"/>
                    <a:pt x="4817" y="6141"/>
                  </a:cubicBezTo>
                  <a:cubicBezTo>
                    <a:pt x="4863" y="5867"/>
                    <a:pt x="4794" y="5593"/>
                    <a:pt x="4703" y="5365"/>
                  </a:cubicBezTo>
                  <a:cubicBezTo>
                    <a:pt x="4589" y="5091"/>
                    <a:pt x="4452" y="4817"/>
                    <a:pt x="4292" y="4566"/>
                  </a:cubicBezTo>
                  <a:lnTo>
                    <a:pt x="4292" y="4566"/>
                  </a:lnTo>
                  <a:cubicBezTo>
                    <a:pt x="4566" y="4611"/>
                    <a:pt x="4840" y="4680"/>
                    <a:pt x="5137" y="4771"/>
                  </a:cubicBezTo>
                  <a:cubicBezTo>
                    <a:pt x="6757" y="5342"/>
                    <a:pt x="8081" y="6689"/>
                    <a:pt x="8606" y="8309"/>
                  </a:cubicBezTo>
                  <a:lnTo>
                    <a:pt x="8971" y="8195"/>
                  </a:lnTo>
                  <a:cubicBezTo>
                    <a:pt x="8401" y="6460"/>
                    <a:pt x="6986" y="5022"/>
                    <a:pt x="5251" y="4406"/>
                  </a:cubicBezTo>
                  <a:cubicBezTo>
                    <a:pt x="4817" y="4269"/>
                    <a:pt x="4406" y="4178"/>
                    <a:pt x="4018" y="4178"/>
                  </a:cubicBezTo>
                  <a:cubicBezTo>
                    <a:pt x="3790" y="3881"/>
                    <a:pt x="3539" y="3630"/>
                    <a:pt x="3265" y="3402"/>
                  </a:cubicBezTo>
                  <a:cubicBezTo>
                    <a:pt x="2900" y="3128"/>
                    <a:pt x="2535" y="2900"/>
                    <a:pt x="2147" y="2671"/>
                  </a:cubicBezTo>
                  <a:cubicBezTo>
                    <a:pt x="1713" y="2420"/>
                    <a:pt x="1279" y="2169"/>
                    <a:pt x="914" y="1827"/>
                  </a:cubicBezTo>
                  <a:cubicBezTo>
                    <a:pt x="594" y="1553"/>
                    <a:pt x="435" y="1279"/>
                    <a:pt x="412" y="1005"/>
                  </a:cubicBezTo>
                  <a:cubicBezTo>
                    <a:pt x="389" y="845"/>
                    <a:pt x="435" y="663"/>
                    <a:pt x="549" y="526"/>
                  </a:cubicBezTo>
                  <a:cubicBezTo>
                    <a:pt x="594" y="480"/>
                    <a:pt x="686" y="389"/>
                    <a:pt x="823" y="389"/>
                  </a:cubicBezTo>
                  <a:lnTo>
                    <a:pt x="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93725" y="4442825"/>
              <a:ext cx="838850" cy="364100"/>
            </a:xfrm>
            <a:custGeom>
              <a:avLst/>
              <a:gdLst/>
              <a:ahLst/>
              <a:cxnLst/>
              <a:rect l="l" t="t" r="r" b="b"/>
              <a:pathLst>
                <a:path w="33554" h="14564" extrusionOk="0">
                  <a:moveTo>
                    <a:pt x="31796" y="1"/>
                  </a:moveTo>
                  <a:lnTo>
                    <a:pt x="30016" y="47"/>
                  </a:lnTo>
                  <a:lnTo>
                    <a:pt x="29537" y="69"/>
                  </a:lnTo>
                  <a:lnTo>
                    <a:pt x="27026" y="161"/>
                  </a:lnTo>
                  <a:lnTo>
                    <a:pt x="26546" y="161"/>
                  </a:lnTo>
                  <a:lnTo>
                    <a:pt x="24584" y="229"/>
                  </a:lnTo>
                  <a:lnTo>
                    <a:pt x="24127" y="252"/>
                  </a:lnTo>
                  <a:lnTo>
                    <a:pt x="22278" y="298"/>
                  </a:lnTo>
                  <a:lnTo>
                    <a:pt x="21822" y="320"/>
                  </a:lnTo>
                  <a:lnTo>
                    <a:pt x="19653" y="389"/>
                  </a:lnTo>
                  <a:lnTo>
                    <a:pt x="19174" y="412"/>
                  </a:lnTo>
                  <a:lnTo>
                    <a:pt x="15385" y="526"/>
                  </a:lnTo>
                  <a:lnTo>
                    <a:pt x="14906" y="549"/>
                  </a:lnTo>
                  <a:lnTo>
                    <a:pt x="13559" y="594"/>
                  </a:lnTo>
                  <a:lnTo>
                    <a:pt x="13080" y="617"/>
                  </a:lnTo>
                  <a:lnTo>
                    <a:pt x="10523" y="709"/>
                  </a:lnTo>
                  <a:lnTo>
                    <a:pt x="10044" y="709"/>
                  </a:lnTo>
                  <a:lnTo>
                    <a:pt x="6711" y="823"/>
                  </a:lnTo>
                  <a:lnTo>
                    <a:pt x="6232" y="845"/>
                  </a:lnTo>
                  <a:lnTo>
                    <a:pt x="4269" y="914"/>
                  </a:lnTo>
                  <a:lnTo>
                    <a:pt x="3790" y="914"/>
                  </a:lnTo>
                  <a:lnTo>
                    <a:pt x="1598" y="982"/>
                  </a:lnTo>
                  <a:lnTo>
                    <a:pt x="1" y="14563"/>
                  </a:lnTo>
                  <a:lnTo>
                    <a:pt x="33554" y="14563"/>
                  </a:lnTo>
                  <a:lnTo>
                    <a:pt x="31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332125" y="4443975"/>
              <a:ext cx="49675" cy="362950"/>
            </a:xfrm>
            <a:custGeom>
              <a:avLst/>
              <a:gdLst/>
              <a:ahLst/>
              <a:cxnLst/>
              <a:rect l="l" t="t" r="r" b="b"/>
              <a:pathLst>
                <a:path w="1987" h="14518" extrusionOk="0">
                  <a:moveTo>
                    <a:pt x="480" y="1"/>
                  </a:moveTo>
                  <a:lnTo>
                    <a:pt x="1" y="23"/>
                  </a:lnTo>
                  <a:cubicBezTo>
                    <a:pt x="457" y="4862"/>
                    <a:pt x="959" y="9701"/>
                    <a:pt x="1507" y="14517"/>
                  </a:cubicBezTo>
                  <a:lnTo>
                    <a:pt x="1986" y="14517"/>
                  </a:lnTo>
                  <a:cubicBezTo>
                    <a:pt x="1439" y="9678"/>
                    <a:pt x="936" y="4840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3257375" y="4446825"/>
              <a:ext cx="24550" cy="360100"/>
            </a:xfrm>
            <a:custGeom>
              <a:avLst/>
              <a:gdLst/>
              <a:ahLst/>
              <a:cxnLst/>
              <a:rect l="l" t="t" r="r" b="b"/>
              <a:pathLst>
                <a:path w="982" h="14404" extrusionOk="0">
                  <a:moveTo>
                    <a:pt x="0" y="1"/>
                  </a:moveTo>
                  <a:cubicBezTo>
                    <a:pt x="229" y="2603"/>
                    <a:pt x="389" y="5205"/>
                    <a:pt x="434" y="7807"/>
                  </a:cubicBezTo>
                  <a:cubicBezTo>
                    <a:pt x="457" y="9953"/>
                    <a:pt x="548" y="12212"/>
                    <a:pt x="297" y="14403"/>
                  </a:cubicBezTo>
                  <a:lnTo>
                    <a:pt x="777" y="14403"/>
                  </a:lnTo>
                  <a:cubicBezTo>
                    <a:pt x="982" y="12463"/>
                    <a:pt x="913" y="10477"/>
                    <a:pt x="913" y="8560"/>
                  </a:cubicBezTo>
                  <a:cubicBezTo>
                    <a:pt x="891" y="5684"/>
                    <a:pt x="731" y="283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3196900" y="4448550"/>
              <a:ext cx="37100" cy="358375"/>
            </a:xfrm>
            <a:custGeom>
              <a:avLst/>
              <a:gdLst/>
              <a:ahLst/>
              <a:cxnLst/>
              <a:rect l="l" t="t" r="r" b="b"/>
              <a:pathLst>
                <a:path w="1484" h="14335" extrusionOk="0">
                  <a:moveTo>
                    <a:pt x="457" y="0"/>
                  </a:moveTo>
                  <a:lnTo>
                    <a:pt x="0" y="23"/>
                  </a:lnTo>
                  <a:cubicBezTo>
                    <a:pt x="205" y="4793"/>
                    <a:pt x="525" y="9587"/>
                    <a:pt x="1004" y="14334"/>
                  </a:cubicBezTo>
                  <a:lnTo>
                    <a:pt x="1484" y="14334"/>
                  </a:lnTo>
                  <a:cubicBezTo>
                    <a:pt x="1004" y="9564"/>
                    <a:pt x="662" y="4793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3135825" y="4450250"/>
              <a:ext cx="14875" cy="356675"/>
            </a:xfrm>
            <a:custGeom>
              <a:avLst/>
              <a:gdLst/>
              <a:ahLst/>
              <a:cxnLst/>
              <a:rect l="l" t="t" r="r" b="b"/>
              <a:pathLst>
                <a:path w="595" h="14267" extrusionOk="0">
                  <a:moveTo>
                    <a:pt x="594" y="1"/>
                  </a:moveTo>
                  <a:lnTo>
                    <a:pt x="138" y="23"/>
                  </a:lnTo>
                  <a:cubicBezTo>
                    <a:pt x="24" y="4771"/>
                    <a:pt x="1" y="9519"/>
                    <a:pt x="24" y="14266"/>
                  </a:cubicBezTo>
                  <a:lnTo>
                    <a:pt x="503" y="14266"/>
                  </a:lnTo>
                  <a:cubicBezTo>
                    <a:pt x="480" y="9519"/>
                    <a:pt x="503" y="477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3069625" y="4452525"/>
              <a:ext cx="15450" cy="354400"/>
            </a:xfrm>
            <a:custGeom>
              <a:avLst/>
              <a:gdLst/>
              <a:ahLst/>
              <a:cxnLst/>
              <a:rect l="l" t="t" r="r" b="b"/>
              <a:pathLst>
                <a:path w="618" h="14176" extrusionOk="0">
                  <a:moveTo>
                    <a:pt x="617" y="1"/>
                  </a:moveTo>
                  <a:lnTo>
                    <a:pt x="138" y="24"/>
                  </a:lnTo>
                  <a:cubicBezTo>
                    <a:pt x="24" y="4749"/>
                    <a:pt x="1" y="9451"/>
                    <a:pt x="24" y="14175"/>
                  </a:cubicBezTo>
                  <a:lnTo>
                    <a:pt x="503" y="14175"/>
                  </a:lnTo>
                  <a:cubicBezTo>
                    <a:pt x="480" y="9451"/>
                    <a:pt x="503" y="4726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960650" y="4455950"/>
              <a:ext cx="18275" cy="350975"/>
            </a:xfrm>
            <a:custGeom>
              <a:avLst/>
              <a:gdLst/>
              <a:ahLst/>
              <a:cxnLst/>
              <a:rect l="l" t="t" r="r" b="b"/>
              <a:pathLst>
                <a:path w="731" h="14039" extrusionOk="0">
                  <a:moveTo>
                    <a:pt x="708" y="1"/>
                  </a:moveTo>
                  <a:lnTo>
                    <a:pt x="229" y="24"/>
                  </a:lnTo>
                  <a:lnTo>
                    <a:pt x="183" y="7282"/>
                  </a:lnTo>
                  <a:cubicBezTo>
                    <a:pt x="160" y="9496"/>
                    <a:pt x="320" y="11824"/>
                    <a:pt x="0" y="14038"/>
                  </a:cubicBezTo>
                  <a:lnTo>
                    <a:pt x="480" y="14038"/>
                  </a:lnTo>
                  <a:cubicBezTo>
                    <a:pt x="731" y="12053"/>
                    <a:pt x="617" y="10021"/>
                    <a:pt x="639" y="8013"/>
                  </a:cubicBezTo>
                  <a:cubicBezTo>
                    <a:pt x="662" y="5342"/>
                    <a:pt x="685" y="267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899025" y="4457675"/>
              <a:ext cx="33675" cy="349250"/>
            </a:xfrm>
            <a:custGeom>
              <a:avLst/>
              <a:gdLst/>
              <a:ahLst/>
              <a:cxnLst/>
              <a:rect l="l" t="t" r="r" b="b"/>
              <a:pathLst>
                <a:path w="1347" h="13970" extrusionOk="0">
                  <a:moveTo>
                    <a:pt x="1347" y="0"/>
                  </a:moveTo>
                  <a:lnTo>
                    <a:pt x="868" y="23"/>
                  </a:lnTo>
                  <a:cubicBezTo>
                    <a:pt x="571" y="4657"/>
                    <a:pt x="297" y="9313"/>
                    <a:pt x="0" y="13969"/>
                  </a:cubicBezTo>
                  <a:lnTo>
                    <a:pt x="457" y="13969"/>
                  </a:lnTo>
                  <a:cubicBezTo>
                    <a:pt x="753" y="9313"/>
                    <a:pt x="1050" y="4657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827700" y="4460525"/>
              <a:ext cx="29125" cy="346400"/>
            </a:xfrm>
            <a:custGeom>
              <a:avLst/>
              <a:gdLst/>
              <a:ahLst/>
              <a:cxnLst/>
              <a:rect l="l" t="t" r="r" b="b"/>
              <a:pathLst>
                <a:path w="1165" h="13856" extrusionOk="0">
                  <a:moveTo>
                    <a:pt x="685" y="1"/>
                  </a:moveTo>
                  <a:cubicBezTo>
                    <a:pt x="548" y="2625"/>
                    <a:pt x="411" y="5227"/>
                    <a:pt x="251" y="7852"/>
                  </a:cubicBezTo>
                  <a:cubicBezTo>
                    <a:pt x="160" y="9747"/>
                    <a:pt x="205" y="11847"/>
                    <a:pt x="0" y="13855"/>
                  </a:cubicBezTo>
                  <a:lnTo>
                    <a:pt x="457" y="13855"/>
                  </a:lnTo>
                  <a:cubicBezTo>
                    <a:pt x="639" y="12098"/>
                    <a:pt x="593" y="10295"/>
                    <a:pt x="685" y="8583"/>
                  </a:cubicBezTo>
                  <a:cubicBezTo>
                    <a:pt x="845" y="5730"/>
                    <a:pt x="1004" y="2854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720975" y="4463375"/>
              <a:ext cx="39975" cy="343550"/>
            </a:xfrm>
            <a:custGeom>
              <a:avLst/>
              <a:gdLst/>
              <a:ahLst/>
              <a:cxnLst/>
              <a:rect l="l" t="t" r="r" b="b"/>
              <a:pathLst>
                <a:path w="1599" h="13742" extrusionOk="0">
                  <a:moveTo>
                    <a:pt x="1598" y="1"/>
                  </a:moveTo>
                  <a:lnTo>
                    <a:pt x="1142" y="23"/>
                  </a:lnTo>
                  <a:cubicBezTo>
                    <a:pt x="777" y="4589"/>
                    <a:pt x="412" y="9176"/>
                    <a:pt x="1" y="13741"/>
                  </a:cubicBezTo>
                  <a:lnTo>
                    <a:pt x="480" y="13741"/>
                  </a:lnTo>
                  <a:cubicBezTo>
                    <a:pt x="891" y="9176"/>
                    <a:pt x="1256" y="4589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47375" y="4465650"/>
              <a:ext cx="53075" cy="341275"/>
            </a:xfrm>
            <a:custGeom>
              <a:avLst/>
              <a:gdLst/>
              <a:ahLst/>
              <a:cxnLst/>
              <a:rect l="l" t="t" r="r" b="b"/>
              <a:pathLst>
                <a:path w="2123" h="13651" extrusionOk="0">
                  <a:moveTo>
                    <a:pt x="1644" y="1"/>
                  </a:moveTo>
                  <a:cubicBezTo>
                    <a:pt x="1233" y="4566"/>
                    <a:pt x="685" y="9131"/>
                    <a:pt x="0" y="13650"/>
                  </a:cubicBezTo>
                  <a:lnTo>
                    <a:pt x="480" y="13650"/>
                  </a:lnTo>
                  <a:cubicBezTo>
                    <a:pt x="1164" y="9108"/>
                    <a:pt x="1712" y="4566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8" name="Google Shape;4198;p3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3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Ανοίγει τον υπολογιστή του</a:t>
            </a:r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611" y="2497599"/>
            <a:ext cx="3638389" cy="2655810"/>
          </a:xfrm>
          <a:prstGeom prst="rect">
            <a:avLst/>
          </a:prstGeom>
        </p:spPr>
      </p:pic>
      <p:grpSp>
        <p:nvGrpSpPr>
          <p:cNvPr id="386" name="Google Shape;7903;p64"/>
          <p:cNvGrpSpPr/>
          <p:nvPr/>
        </p:nvGrpSpPr>
        <p:grpSpPr>
          <a:xfrm>
            <a:off x="234911" y="686590"/>
            <a:ext cx="435600" cy="474275"/>
            <a:chOff x="7609100" y="2151900"/>
            <a:chExt cx="435600" cy="474275"/>
          </a:xfrm>
        </p:grpSpPr>
        <p:sp>
          <p:nvSpPr>
            <p:cNvPr id="387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1" name="Google Shape;7751;p64"/>
          <p:cNvGrpSpPr/>
          <p:nvPr/>
        </p:nvGrpSpPr>
        <p:grpSpPr>
          <a:xfrm>
            <a:off x="230310" y="1495100"/>
            <a:ext cx="368225" cy="474400"/>
            <a:chOff x="7650600" y="2807925"/>
            <a:chExt cx="368225" cy="474400"/>
          </a:xfrm>
        </p:grpSpPr>
        <p:sp>
          <p:nvSpPr>
            <p:cNvPr id="422" name="Google Shape;7752;p64"/>
            <p:cNvSpPr/>
            <p:nvPr/>
          </p:nvSpPr>
          <p:spPr>
            <a:xfrm>
              <a:off x="7651050" y="2914975"/>
              <a:ext cx="367125" cy="367350"/>
            </a:xfrm>
            <a:custGeom>
              <a:avLst/>
              <a:gdLst/>
              <a:ahLst/>
              <a:cxnLst/>
              <a:rect l="l" t="t" r="r" b="b"/>
              <a:pathLst>
                <a:path w="14685" h="14694" extrusionOk="0">
                  <a:moveTo>
                    <a:pt x="7342" y="0"/>
                  </a:moveTo>
                  <a:cubicBezTo>
                    <a:pt x="3283" y="0"/>
                    <a:pt x="0" y="3292"/>
                    <a:pt x="0" y="7351"/>
                  </a:cubicBezTo>
                  <a:cubicBezTo>
                    <a:pt x="0" y="11401"/>
                    <a:pt x="3283" y="14693"/>
                    <a:pt x="7342" y="14693"/>
                  </a:cubicBezTo>
                  <a:cubicBezTo>
                    <a:pt x="11401" y="14693"/>
                    <a:pt x="14684" y="11401"/>
                    <a:pt x="14684" y="7351"/>
                  </a:cubicBezTo>
                  <a:cubicBezTo>
                    <a:pt x="14684" y="3292"/>
                    <a:pt x="11401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7753;p64"/>
            <p:cNvSpPr/>
            <p:nvPr/>
          </p:nvSpPr>
          <p:spPr>
            <a:xfrm>
              <a:off x="7651050" y="2942850"/>
              <a:ext cx="346150" cy="339475"/>
            </a:xfrm>
            <a:custGeom>
              <a:avLst/>
              <a:gdLst/>
              <a:ahLst/>
              <a:cxnLst/>
              <a:rect l="l" t="t" r="r" b="b"/>
              <a:pathLst>
                <a:path w="13846" h="13579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1374" y="1303"/>
                    <a:pt x="0" y="3605"/>
                    <a:pt x="0" y="6236"/>
                  </a:cubicBezTo>
                  <a:cubicBezTo>
                    <a:pt x="0" y="10286"/>
                    <a:pt x="3283" y="13578"/>
                    <a:pt x="7342" y="13578"/>
                  </a:cubicBezTo>
                  <a:cubicBezTo>
                    <a:pt x="10161" y="13578"/>
                    <a:pt x="12614" y="11990"/>
                    <a:pt x="13846" y="9653"/>
                  </a:cubicBezTo>
                  <a:lnTo>
                    <a:pt x="13846" y="9653"/>
                  </a:lnTo>
                  <a:cubicBezTo>
                    <a:pt x="12713" y="10358"/>
                    <a:pt x="11383" y="10768"/>
                    <a:pt x="9947" y="10768"/>
                  </a:cubicBezTo>
                  <a:cubicBezTo>
                    <a:pt x="5897" y="10768"/>
                    <a:pt x="2605" y="7476"/>
                    <a:pt x="2605" y="3426"/>
                  </a:cubicBezTo>
                  <a:cubicBezTo>
                    <a:pt x="2605" y="2186"/>
                    <a:pt x="2908" y="1026"/>
                    <a:pt x="3453" y="1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7754;p64"/>
            <p:cNvSpPr/>
            <p:nvPr/>
          </p:nvSpPr>
          <p:spPr>
            <a:xfrm>
              <a:off x="7650600" y="3051475"/>
              <a:ext cx="368225" cy="112200"/>
            </a:xfrm>
            <a:custGeom>
              <a:avLst/>
              <a:gdLst/>
              <a:ahLst/>
              <a:cxnLst/>
              <a:rect l="l" t="t" r="r" b="b"/>
              <a:pathLst>
                <a:path w="14729" h="4488" extrusionOk="0">
                  <a:moveTo>
                    <a:pt x="241" y="0"/>
                  </a:moveTo>
                  <a:cubicBezTo>
                    <a:pt x="81" y="607"/>
                    <a:pt x="0" y="1240"/>
                    <a:pt x="0" y="1891"/>
                  </a:cubicBezTo>
                  <a:cubicBezTo>
                    <a:pt x="0" y="2801"/>
                    <a:pt x="161" y="3676"/>
                    <a:pt x="464" y="4487"/>
                  </a:cubicBezTo>
                  <a:lnTo>
                    <a:pt x="14256" y="4487"/>
                  </a:lnTo>
                  <a:cubicBezTo>
                    <a:pt x="14559" y="3676"/>
                    <a:pt x="14729" y="2801"/>
                    <a:pt x="14729" y="1891"/>
                  </a:cubicBezTo>
                  <a:cubicBezTo>
                    <a:pt x="14729" y="1240"/>
                    <a:pt x="14640" y="607"/>
                    <a:pt x="1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7755;p64"/>
            <p:cNvSpPr/>
            <p:nvPr/>
          </p:nvSpPr>
          <p:spPr>
            <a:xfrm>
              <a:off x="7678025" y="3192850"/>
              <a:ext cx="313150" cy="66725"/>
            </a:xfrm>
            <a:custGeom>
              <a:avLst/>
              <a:gdLst/>
              <a:ahLst/>
              <a:cxnLst/>
              <a:rect l="l" t="t" r="r" b="b"/>
              <a:pathLst>
                <a:path w="12526" h="2669" extrusionOk="0">
                  <a:moveTo>
                    <a:pt x="3016" y="1"/>
                  </a:moveTo>
                  <a:cubicBezTo>
                    <a:pt x="2976" y="1"/>
                    <a:pt x="2936" y="10"/>
                    <a:pt x="2900" y="28"/>
                  </a:cubicBezTo>
                  <a:lnTo>
                    <a:pt x="1553" y="652"/>
                  </a:lnTo>
                  <a:cubicBezTo>
                    <a:pt x="1504" y="675"/>
                    <a:pt x="1450" y="686"/>
                    <a:pt x="1396" y="686"/>
                  </a:cubicBezTo>
                  <a:cubicBezTo>
                    <a:pt x="1341" y="686"/>
                    <a:pt x="1285" y="675"/>
                    <a:pt x="1232" y="652"/>
                  </a:cubicBezTo>
                  <a:lnTo>
                    <a:pt x="1" y="81"/>
                  </a:lnTo>
                  <a:lnTo>
                    <a:pt x="1" y="81"/>
                  </a:lnTo>
                  <a:cubicBezTo>
                    <a:pt x="545" y="956"/>
                    <a:pt x="1267" y="1714"/>
                    <a:pt x="2115" y="2294"/>
                  </a:cubicBezTo>
                  <a:cubicBezTo>
                    <a:pt x="2175" y="2339"/>
                    <a:pt x="2249" y="2361"/>
                    <a:pt x="2324" y="2361"/>
                  </a:cubicBezTo>
                  <a:cubicBezTo>
                    <a:pt x="2381" y="2361"/>
                    <a:pt x="2439" y="2348"/>
                    <a:pt x="2490" y="2320"/>
                  </a:cubicBezTo>
                  <a:lnTo>
                    <a:pt x="3069" y="2035"/>
                  </a:lnTo>
                  <a:cubicBezTo>
                    <a:pt x="3123" y="2008"/>
                    <a:pt x="3181" y="1995"/>
                    <a:pt x="3239" y="1995"/>
                  </a:cubicBezTo>
                  <a:cubicBezTo>
                    <a:pt x="3297" y="1995"/>
                    <a:pt x="3355" y="2008"/>
                    <a:pt x="3408" y="2035"/>
                  </a:cubicBezTo>
                  <a:lnTo>
                    <a:pt x="4622" y="2642"/>
                  </a:lnTo>
                  <a:cubicBezTo>
                    <a:pt x="4662" y="2659"/>
                    <a:pt x="4706" y="2668"/>
                    <a:pt x="4751" y="2668"/>
                  </a:cubicBezTo>
                  <a:cubicBezTo>
                    <a:pt x="4796" y="2668"/>
                    <a:pt x="4840" y="2659"/>
                    <a:pt x="4880" y="2642"/>
                  </a:cubicBezTo>
                  <a:lnTo>
                    <a:pt x="6094" y="2035"/>
                  </a:lnTo>
                  <a:cubicBezTo>
                    <a:pt x="6147" y="2008"/>
                    <a:pt x="6205" y="1995"/>
                    <a:pt x="6263" y="1995"/>
                  </a:cubicBezTo>
                  <a:cubicBezTo>
                    <a:pt x="6321" y="1995"/>
                    <a:pt x="6379" y="2008"/>
                    <a:pt x="6433" y="2035"/>
                  </a:cubicBezTo>
                  <a:lnTo>
                    <a:pt x="7646" y="2642"/>
                  </a:lnTo>
                  <a:cubicBezTo>
                    <a:pt x="7686" y="2659"/>
                    <a:pt x="7731" y="2668"/>
                    <a:pt x="7775" y="2668"/>
                  </a:cubicBezTo>
                  <a:cubicBezTo>
                    <a:pt x="7820" y="2668"/>
                    <a:pt x="7864" y="2659"/>
                    <a:pt x="7905" y="2642"/>
                  </a:cubicBezTo>
                  <a:lnTo>
                    <a:pt x="9118" y="2035"/>
                  </a:lnTo>
                  <a:cubicBezTo>
                    <a:pt x="9171" y="2008"/>
                    <a:pt x="9229" y="1995"/>
                    <a:pt x="9287" y="1995"/>
                  </a:cubicBezTo>
                  <a:cubicBezTo>
                    <a:pt x="9345" y="1995"/>
                    <a:pt x="9403" y="2008"/>
                    <a:pt x="9457" y="2035"/>
                  </a:cubicBezTo>
                  <a:lnTo>
                    <a:pt x="10037" y="2320"/>
                  </a:lnTo>
                  <a:cubicBezTo>
                    <a:pt x="10087" y="2348"/>
                    <a:pt x="10145" y="2361"/>
                    <a:pt x="10203" y="2361"/>
                  </a:cubicBezTo>
                  <a:cubicBezTo>
                    <a:pt x="10277" y="2361"/>
                    <a:pt x="10351" y="2339"/>
                    <a:pt x="10411" y="2294"/>
                  </a:cubicBezTo>
                  <a:cubicBezTo>
                    <a:pt x="11259" y="1714"/>
                    <a:pt x="11982" y="956"/>
                    <a:pt x="12526" y="81"/>
                  </a:cubicBezTo>
                  <a:lnTo>
                    <a:pt x="12526" y="81"/>
                  </a:lnTo>
                  <a:lnTo>
                    <a:pt x="11134" y="724"/>
                  </a:lnTo>
                  <a:lnTo>
                    <a:pt x="9626" y="28"/>
                  </a:lnTo>
                  <a:cubicBezTo>
                    <a:pt x="9591" y="10"/>
                    <a:pt x="9551" y="1"/>
                    <a:pt x="9510" y="1"/>
                  </a:cubicBezTo>
                  <a:cubicBezTo>
                    <a:pt x="9470" y="1"/>
                    <a:pt x="9430" y="10"/>
                    <a:pt x="9394" y="28"/>
                  </a:cubicBezTo>
                  <a:lnTo>
                    <a:pt x="8047" y="652"/>
                  </a:lnTo>
                  <a:cubicBezTo>
                    <a:pt x="7994" y="675"/>
                    <a:pt x="7938" y="686"/>
                    <a:pt x="7883" y="686"/>
                  </a:cubicBezTo>
                  <a:cubicBezTo>
                    <a:pt x="7829" y="686"/>
                    <a:pt x="7775" y="675"/>
                    <a:pt x="7726" y="652"/>
                  </a:cubicBezTo>
                  <a:lnTo>
                    <a:pt x="6379" y="28"/>
                  </a:lnTo>
                  <a:cubicBezTo>
                    <a:pt x="6343" y="10"/>
                    <a:pt x="6303" y="1"/>
                    <a:pt x="6263" y="1"/>
                  </a:cubicBezTo>
                  <a:cubicBezTo>
                    <a:pt x="6223" y="1"/>
                    <a:pt x="6183" y="10"/>
                    <a:pt x="6147" y="28"/>
                  </a:cubicBezTo>
                  <a:lnTo>
                    <a:pt x="4800" y="652"/>
                  </a:lnTo>
                  <a:cubicBezTo>
                    <a:pt x="4751" y="675"/>
                    <a:pt x="4695" y="686"/>
                    <a:pt x="4640" y="686"/>
                  </a:cubicBezTo>
                  <a:cubicBezTo>
                    <a:pt x="4584" y="686"/>
                    <a:pt x="4528" y="675"/>
                    <a:pt x="4479" y="652"/>
                  </a:cubicBezTo>
                  <a:lnTo>
                    <a:pt x="3132" y="28"/>
                  </a:lnTo>
                  <a:cubicBezTo>
                    <a:pt x="3096" y="10"/>
                    <a:pt x="3056" y="1"/>
                    <a:pt x="30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7756;p64"/>
            <p:cNvSpPr/>
            <p:nvPr/>
          </p:nvSpPr>
          <p:spPr>
            <a:xfrm>
              <a:off x="7678025" y="2938000"/>
              <a:ext cx="313150" cy="66875"/>
            </a:xfrm>
            <a:custGeom>
              <a:avLst/>
              <a:gdLst/>
              <a:ahLst/>
              <a:cxnLst/>
              <a:rect l="l" t="t" r="r" b="b"/>
              <a:pathLst>
                <a:path w="12526" h="2675" extrusionOk="0">
                  <a:moveTo>
                    <a:pt x="4747" y="1"/>
                  </a:moveTo>
                  <a:cubicBezTo>
                    <a:pt x="4704" y="1"/>
                    <a:pt x="4662" y="12"/>
                    <a:pt x="4622" y="34"/>
                  </a:cubicBezTo>
                  <a:lnTo>
                    <a:pt x="3400" y="641"/>
                  </a:lnTo>
                  <a:cubicBezTo>
                    <a:pt x="3346" y="667"/>
                    <a:pt x="3288" y="681"/>
                    <a:pt x="3230" y="681"/>
                  </a:cubicBezTo>
                  <a:cubicBezTo>
                    <a:pt x="3172" y="681"/>
                    <a:pt x="3114" y="667"/>
                    <a:pt x="3061" y="641"/>
                  </a:cubicBezTo>
                  <a:lnTo>
                    <a:pt x="2481" y="346"/>
                  </a:lnTo>
                  <a:cubicBezTo>
                    <a:pt x="2427" y="323"/>
                    <a:pt x="2370" y="312"/>
                    <a:pt x="2314" y="312"/>
                  </a:cubicBezTo>
                  <a:cubicBezTo>
                    <a:pt x="2238" y="312"/>
                    <a:pt x="2163" y="332"/>
                    <a:pt x="2097" y="373"/>
                  </a:cubicBezTo>
                  <a:cubicBezTo>
                    <a:pt x="1250" y="962"/>
                    <a:pt x="536" y="1711"/>
                    <a:pt x="1" y="2594"/>
                  </a:cubicBezTo>
                  <a:lnTo>
                    <a:pt x="1223" y="2023"/>
                  </a:lnTo>
                  <a:cubicBezTo>
                    <a:pt x="1272" y="2001"/>
                    <a:pt x="1325" y="1990"/>
                    <a:pt x="1379" y="1990"/>
                  </a:cubicBezTo>
                  <a:cubicBezTo>
                    <a:pt x="1432" y="1990"/>
                    <a:pt x="1486" y="2001"/>
                    <a:pt x="1535" y="2023"/>
                  </a:cubicBezTo>
                  <a:lnTo>
                    <a:pt x="2891" y="2648"/>
                  </a:lnTo>
                  <a:cubicBezTo>
                    <a:pt x="2927" y="2666"/>
                    <a:pt x="2967" y="2675"/>
                    <a:pt x="3007" y="2675"/>
                  </a:cubicBezTo>
                  <a:cubicBezTo>
                    <a:pt x="3047" y="2675"/>
                    <a:pt x="3087" y="2666"/>
                    <a:pt x="3123" y="2648"/>
                  </a:cubicBezTo>
                  <a:lnTo>
                    <a:pt x="4479" y="2023"/>
                  </a:lnTo>
                  <a:cubicBezTo>
                    <a:pt x="4528" y="2001"/>
                    <a:pt x="4582" y="1990"/>
                    <a:pt x="4635" y="1990"/>
                  </a:cubicBezTo>
                  <a:cubicBezTo>
                    <a:pt x="4689" y="1990"/>
                    <a:pt x="4742" y="2001"/>
                    <a:pt x="4791" y="2023"/>
                  </a:cubicBezTo>
                  <a:lnTo>
                    <a:pt x="6147" y="2648"/>
                  </a:lnTo>
                  <a:cubicBezTo>
                    <a:pt x="6183" y="2666"/>
                    <a:pt x="6223" y="2675"/>
                    <a:pt x="6263" y="2675"/>
                  </a:cubicBezTo>
                  <a:cubicBezTo>
                    <a:pt x="6303" y="2675"/>
                    <a:pt x="6343" y="2666"/>
                    <a:pt x="6379" y="2648"/>
                  </a:cubicBezTo>
                  <a:lnTo>
                    <a:pt x="7735" y="2023"/>
                  </a:lnTo>
                  <a:cubicBezTo>
                    <a:pt x="7784" y="2001"/>
                    <a:pt x="7838" y="1990"/>
                    <a:pt x="7891" y="1990"/>
                  </a:cubicBezTo>
                  <a:cubicBezTo>
                    <a:pt x="7945" y="1990"/>
                    <a:pt x="7998" y="2001"/>
                    <a:pt x="8047" y="2023"/>
                  </a:cubicBezTo>
                  <a:lnTo>
                    <a:pt x="9403" y="2648"/>
                  </a:lnTo>
                  <a:cubicBezTo>
                    <a:pt x="9439" y="2666"/>
                    <a:pt x="9479" y="2675"/>
                    <a:pt x="9519" y="2675"/>
                  </a:cubicBezTo>
                  <a:cubicBezTo>
                    <a:pt x="9559" y="2675"/>
                    <a:pt x="9600" y="2666"/>
                    <a:pt x="9635" y="2648"/>
                  </a:cubicBezTo>
                  <a:lnTo>
                    <a:pt x="10991" y="2023"/>
                  </a:lnTo>
                  <a:cubicBezTo>
                    <a:pt x="11040" y="2001"/>
                    <a:pt x="11094" y="1990"/>
                    <a:pt x="11147" y="1990"/>
                  </a:cubicBezTo>
                  <a:cubicBezTo>
                    <a:pt x="11201" y="1990"/>
                    <a:pt x="11254" y="2001"/>
                    <a:pt x="11304" y="2023"/>
                  </a:cubicBezTo>
                  <a:lnTo>
                    <a:pt x="12526" y="2594"/>
                  </a:lnTo>
                  <a:cubicBezTo>
                    <a:pt x="11990" y="1711"/>
                    <a:pt x="11277" y="962"/>
                    <a:pt x="10429" y="373"/>
                  </a:cubicBezTo>
                  <a:cubicBezTo>
                    <a:pt x="10363" y="332"/>
                    <a:pt x="10288" y="312"/>
                    <a:pt x="10213" y="312"/>
                  </a:cubicBezTo>
                  <a:cubicBezTo>
                    <a:pt x="10156" y="312"/>
                    <a:pt x="10099" y="323"/>
                    <a:pt x="10046" y="346"/>
                  </a:cubicBezTo>
                  <a:lnTo>
                    <a:pt x="9466" y="641"/>
                  </a:lnTo>
                  <a:cubicBezTo>
                    <a:pt x="9412" y="667"/>
                    <a:pt x="9354" y="681"/>
                    <a:pt x="9296" y="681"/>
                  </a:cubicBezTo>
                  <a:cubicBezTo>
                    <a:pt x="9238" y="681"/>
                    <a:pt x="9180" y="667"/>
                    <a:pt x="9127" y="641"/>
                  </a:cubicBezTo>
                  <a:lnTo>
                    <a:pt x="7905" y="34"/>
                  </a:lnTo>
                  <a:cubicBezTo>
                    <a:pt x="7864" y="12"/>
                    <a:pt x="7822" y="1"/>
                    <a:pt x="7780" y="1"/>
                  </a:cubicBezTo>
                  <a:cubicBezTo>
                    <a:pt x="7737" y="1"/>
                    <a:pt x="7695" y="12"/>
                    <a:pt x="7655" y="34"/>
                  </a:cubicBezTo>
                  <a:lnTo>
                    <a:pt x="6433" y="641"/>
                  </a:lnTo>
                  <a:cubicBezTo>
                    <a:pt x="6379" y="667"/>
                    <a:pt x="6321" y="681"/>
                    <a:pt x="6263" y="681"/>
                  </a:cubicBezTo>
                  <a:cubicBezTo>
                    <a:pt x="6205" y="681"/>
                    <a:pt x="6147" y="667"/>
                    <a:pt x="6094" y="641"/>
                  </a:cubicBezTo>
                  <a:lnTo>
                    <a:pt x="4871" y="34"/>
                  </a:lnTo>
                  <a:cubicBezTo>
                    <a:pt x="4831" y="12"/>
                    <a:pt x="4789" y="1"/>
                    <a:pt x="474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7757;p64"/>
            <p:cNvSpPr/>
            <p:nvPr/>
          </p:nvSpPr>
          <p:spPr>
            <a:xfrm>
              <a:off x="7698325" y="2897575"/>
              <a:ext cx="273225" cy="64925"/>
            </a:xfrm>
            <a:custGeom>
              <a:avLst/>
              <a:gdLst/>
              <a:ahLst/>
              <a:cxnLst/>
              <a:rect l="l" t="t" r="r" b="b"/>
              <a:pathLst>
                <a:path w="10929" h="2597" extrusionOk="0">
                  <a:moveTo>
                    <a:pt x="893" y="1"/>
                  </a:moveTo>
                  <a:cubicBezTo>
                    <a:pt x="393" y="1"/>
                    <a:pt x="0" y="402"/>
                    <a:pt x="0" y="893"/>
                  </a:cubicBezTo>
                  <a:lnTo>
                    <a:pt x="0" y="1704"/>
                  </a:lnTo>
                  <a:cubicBezTo>
                    <a:pt x="0" y="2195"/>
                    <a:pt x="393" y="2597"/>
                    <a:pt x="893" y="2597"/>
                  </a:cubicBezTo>
                  <a:lnTo>
                    <a:pt x="10037" y="2597"/>
                  </a:lnTo>
                  <a:cubicBezTo>
                    <a:pt x="10527" y="2597"/>
                    <a:pt x="10929" y="2195"/>
                    <a:pt x="10929" y="1704"/>
                  </a:cubicBezTo>
                  <a:lnTo>
                    <a:pt x="10929" y="893"/>
                  </a:lnTo>
                  <a:cubicBezTo>
                    <a:pt x="10929" y="402"/>
                    <a:pt x="10527" y="1"/>
                    <a:pt x="10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7758;p64"/>
            <p:cNvSpPr/>
            <p:nvPr/>
          </p:nvSpPr>
          <p:spPr>
            <a:xfrm>
              <a:off x="7698325" y="2897575"/>
              <a:ext cx="55100" cy="64925"/>
            </a:xfrm>
            <a:custGeom>
              <a:avLst/>
              <a:gdLst/>
              <a:ahLst/>
              <a:cxnLst/>
              <a:rect l="l" t="t" r="r" b="b"/>
              <a:pathLst>
                <a:path w="2204" h="2597" extrusionOk="0">
                  <a:moveTo>
                    <a:pt x="803" y="1"/>
                  </a:moveTo>
                  <a:cubicBezTo>
                    <a:pt x="357" y="1"/>
                    <a:pt x="0" y="438"/>
                    <a:pt x="0" y="982"/>
                  </a:cubicBezTo>
                  <a:lnTo>
                    <a:pt x="0" y="1615"/>
                  </a:lnTo>
                  <a:cubicBezTo>
                    <a:pt x="0" y="2159"/>
                    <a:pt x="357" y="2597"/>
                    <a:pt x="803" y="2597"/>
                  </a:cubicBezTo>
                  <a:lnTo>
                    <a:pt x="2204" y="2597"/>
                  </a:lnTo>
                  <a:cubicBezTo>
                    <a:pt x="1990" y="2597"/>
                    <a:pt x="1811" y="2382"/>
                    <a:pt x="1811" y="2115"/>
                  </a:cubicBezTo>
                  <a:lnTo>
                    <a:pt x="1811" y="482"/>
                  </a:lnTo>
                  <a:cubicBezTo>
                    <a:pt x="1811" y="215"/>
                    <a:pt x="1990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7759;p64"/>
            <p:cNvSpPr/>
            <p:nvPr/>
          </p:nvSpPr>
          <p:spPr>
            <a:xfrm>
              <a:off x="7693850" y="3068200"/>
              <a:ext cx="67625" cy="82300"/>
            </a:xfrm>
            <a:custGeom>
              <a:avLst/>
              <a:gdLst/>
              <a:ahLst/>
              <a:cxnLst/>
              <a:rect l="l" t="t" r="r" b="b"/>
              <a:pathLst>
                <a:path w="2705" h="3292" extrusionOk="0">
                  <a:moveTo>
                    <a:pt x="1348" y="0"/>
                  </a:moveTo>
                  <a:cubicBezTo>
                    <a:pt x="1196" y="0"/>
                    <a:pt x="1063" y="125"/>
                    <a:pt x="1063" y="277"/>
                  </a:cubicBezTo>
                  <a:lnTo>
                    <a:pt x="1063" y="973"/>
                  </a:lnTo>
                  <a:lnTo>
                    <a:pt x="795" y="705"/>
                  </a:lnTo>
                  <a:cubicBezTo>
                    <a:pt x="739" y="649"/>
                    <a:pt x="664" y="620"/>
                    <a:pt x="590" y="620"/>
                  </a:cubicBezTo>
                  <a:cubicBezTo>
                    <a:pt x="521" y="620"/>
                    <a:pt x="454" y="645"/>
                    <a:pt x="402" y="696"/>
                  </a:cubicBezTo>
                  <a:cubicBezTo>
                    <a:pt x="286" y="803"/>
                    <a:pt x="286" y="981"/>
                    <a:pt x="394" y="1089"/>
                  </a:cubicBezTo>
                  <a:lnTo>
                    <a:pt x="670" y="1365"/>
                  </a:lnTo>
                  <a:lnTo>
                    <a:pt x="295" y="1365"/>
                  </a:lnTo>
                  <a:cubicBezTo>
                    <a:pt x="135" y="1365"/>
                    <a:pt x="1" y="1490"/>
                    <a:pt x="1" y="1642"/>
                  </a:cubicBezTo>
                  <a:cubicBezTo>
                    <a:pt x="1" y="1793"/>
                    <a:pt x="126" y="1927"/>
                    <a:pt x="278" y="1927"/>
                  </a:cubicBezTo>
                  <a:lnTo>
                    <a:pt x="670" y="1927"/>
                  </a:lnTo>
                  <a:lnTo>
                    <a:pt x="402" y="2195"/>
                  </a:lnTo>
                  <a:cubicBezTo>
                    <a:pt x="295" y="2302"/>
                    <a:pt x="286" y="2498"/>
                    <a:pt x="402" y="2605"/>
                  </a:cubicBezTo>
                  <a:cubicBezTo>
                    <a:pt x="456" y="2650"/>
                    <a:pt x="518" y="2676"/>
                    <a:pt x="590" y="2676"/>
                  </a:cubicBezTo>
                  <a:cubicBezTo>
                    <a:pt x="661" y="2676"/>
                    <a:pt x="733" y="2650"/>
                    <a:pt x="786" y="2596"/>
                  </a:cubicBezTo>
                  <a:lnTo>
                    <a:pt x="1063" y="2320"/>
                  </a:lnTo>
                  <a:lnTo>
                    <a:pt x="1063" y="2998"/>
                  </a:lnTo>
                  <a:cubicBezTo>
                    <a:pt x="1063" y="3158"/>
                    <a:pt x="1179" y="3292"/>
                    <a:pt x="1339" y="3292"/>
                  </a:cubicBezTo>
                  <a:cubicBezTo>
                    <a:pt x="1491" y="3292"/>
                    <a:pt x="1625" y="3167"/>
                    <a:pt x="1625" y="3015"/>
                  </a:cubicBezTo>
                  <a:lnTo>
                    <a:pt x="1625" y="2320"/>
                  </a:lnTo>
                  <a:lnTo>
                    <a:pt x="1901" y="2596"/>
                  </a:lnTo>
                  <a:cubicBezTo>
                    <a:pt x="1955" y="2650"/>
                    <a:pt x="2026" y="2676"/>
                    <a:pt x="2097" y="2676"/>
                  </a:cubicBezTo>
                  <a:cubicBezTo>
                    <a:pt x="2160" y="2676"/>
                    <a:pt x="2231" y="2650"/>
                    <a:pt x="2285" y="2605"/>
                  </a:cubicBezTo>
                  <a:cubicBezTo>
                    <a:pt x="2401" y="2498"/>
                    <a:pt x="2392" y="2302"/>
                    <a:pt x="2285" y="2195"/>
                  </a:cubicBezTo>
                  <a:lnTo>
                    <a:pt x="2017" y="1927"/>
                  </a:lnTo>
                  <a:lnTo>
                    <a:pt x="2392" y="1927"/>
                  </a:lnTo>
                  <a:cubicBezTo>
                    <a:pt x="2535" y="1927"/>
                    <a:pt x="2668" y="1820"/>
                    <a:pt x="2686" y="1677"/>
                  </a:cubicBezTo>
                  <a:cubicBezTo>
                    <a:pt x="2704" y="1508"/>
                    <a:pt x="2570" y="1365"/>
                    <a:pt x="2410" y="1365"/>
                  </a:cubicBezTo>
                  <a:lnTo>
                    <a:pt x="2017" y="1365"/>
                  </a:lnTo>
                  <a:lnTo>
                    <a:pt x="2285" y="1097"/>
                  </a:lnTo>
                  <a:cubicBezTo>
                    <a:pt x="2383" y="999"/>
                    <a:pt x="2401" y="839"/>
                    <a:pt x="2312" y="723"/>
                  </a:cubicBezTo>
                  <a:cubicBezTo>
                    <a:pt x="2259" y="651"/>
                    <a:pt x="2178" y="615"/>
                    <a:pt x="2097" y="615"/>
                  </a:cubicBezTo>
                  <a:cubicBezTo>
                    <a:pt x="2026" y="615"/>
                    <a:pt x="1955" y="642"/>
                    <a:pt x="1901" y="696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3"/>
                    <a:pt x="1500" y="9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7760;p64"/>
            <p:cNvSpPr/>
            <p:nvPr/>
          </p:nvSpPr>
          <p:spPr>
            <a:xfrm>
              <a:off x="7800475" y="3067600"/>
              <a:ext cx="70500" cy="82975"/>
            </a:xfrm>
            <a:custGeom>
              <a:avLst/>
              <a:gdLst/>
              <a:ahLst/>
              <a:cxnLst/>
              <a:rect l="l" t="t" r="r" b="b"/>
              <a:pathLst>
                <a:path w="2820" h="3319" extrusionOk="0">
                  <a:moveTo>
                    <a:pt x="1356" y="0"/>
                  </a:moveTo>
                  <a:cubicBezTo>
                    <a:pt x="1193" y="0"/>
                    <a:pt x="1062" y="126"/>
                    <a:pt x="1062" y="283"/>
                  </a:cubicBezTo>
                  <a:lnTo>
                    <a:pt x="1062" y="979"/>
                  </a:lnTo>
                  <a:lnTo>
                    <a:pt x="803" y="693"/>
                  </a:lnTo>
                  <a:cubicBezTo>
                    <a:pt x="745" y="640"/>
                    <a:pt x="672" y="613"/>
                    <a:pt x="599" y="613"/>
                  </a:cubicBezTo>
                  <a:cubicBezTo>
                    <a:pt x="527" y="613"/>
                    <a:pt x="455" y="640"/>
                    <a:pt x="402" y="693"/>
                  </a:cubicBezTo>
                  <a:cubicBezTo>
                    <a:pt x="286" y="809"/>
                    <a:pt x="286" y="988"/>
                    <a:pt x="402" y="1095"/>
                  </a:cubicBezTo>
                  <a:lnTo>
                    <a:pt x="678" y="1389"/>
                  </a:lnTo>
                  <a:lnTo>
                    <a:pt x="286" y="1389"/>
                  </a:lnTo>
                  <a:cubicBezTo>
                    <a:pt x="280" y="1389"/>
                    <a:pt x="275" y="1389"/>
                    <a:pt x="270" y="1389"/>
                  </a:cubicBezTo>
                  <a:cubicBezTo>
                    <a:pt x="117" y="1389"/>
                    <a:pt x="0" y="1510"/>
                    <a:pt x="0" y="1666"/>
                  </a:cubicBezTo>
                  <a:cubicBezTo>
                    <a:pt x="0" y="1817"/>
                    <a:pt x="125" y="1942"/>
                    <a:pt x="286" y="1951"/>
                  </a:cubicBezTo>
                  <a:lnTo>
                    <a:pt x="678" y="1951"/>
                  </a:lnTo>
                  <a:lnTo>
                    <a:pt x="402" y="2228"/>
                  </a:lnTo>
                  <a:cubicBezTo>
                    <a:pt x="286" y="2335"/>
                    <a:pt x="286" y="2522"/>
                    <a:pt x="402" y="2629"/>
                  </a:cubicBezTo>
                  <a:cubicBezTo>
                    <a:pt x="455" y="2683"/>
                    <a:pt x="527" y="2709"/>
                    <a:pt x="598" y="2709"/>
                  </a:cubicBezTo>
                  <a:cubicBezTo>
                    <a:pt x="669" y="2709"/>
                    <a:pt x="741" y="2683"/>
                    <a:pt x="803" y="2629"/>
                  </a:cubicBezTo>
                  <a:lnTo>
                    <a:pt x="1098" y="2344"/>
                  </a:lnTo>
                  <a:lnTo>
                    <a:pt x="1098" y="3093"/>
                  </a:lnTo>
                  <a:cubicBezTo>
                    <a:pt x="1098" y="3146"/>
                    <a:pt x="1124" y="3200"/>
                    <a:pt x="1169" y="3236"/>
                  </a:cubicBezTo>
                  <a:cubicBezTo>
                    <a:pt x="1240" y="3293"/>
                    <a:pt x="1314" y="3318"/>
                    <a:pt x="1383" y="3318"/>
                  </a:cubicBezTo>
                  <a:cubicBezTo>
                    <a:pt x="1536" y="3318"/>
                    <a:pt x="1660" y="3194"/>
                    <a:pt x="1660" y="3039"/>
                  </a:cubicBezTo>
                  <a:lnTo>
                    <a:pt x="1660" y="2344"/>
                  </a:lnTo>
                  <a:lnTo>
                    <a:pt x="1936" y="2620"/>
                  </a:lnTo>
                  <a:cubicBezTo>
                    <a:pt x="1990" y="2674"/>
                    <a:pt x="2061" y="2700"/>
                    <a:pt x="2132" y="2700"/>
                  </a:cubicBezTo>
                  <a:cubicBezTo>
                    <a:pt x="2266" y="2700"/>
                    <a:pt x="2391" y="2611"/>
                    <a:pt x="2418" y="2424"/>
                  </a:cubicBezTo>
                  <a:cubicBezTo>
                    <a:pt x="2427" y="2370"/>
                    <a:pt x="2400" y="2299"/>
                    <a:pt x="2364" y="2263"/>
                  </a:cubicBezTo>
                  <a:lnTo>
                    <a:pt x="2052" y="1951"/>
                  </a:lnTo>
                  <a:lnTo>
                    <a:pt x="2498" y="1951"/>
                  </a:lnTo>
                  <a:cubicBezTo>
                    <a:pt x="2552" y="1951"/>
                    <a:pt x="2605" y="1924"/>
                    <a:pt x="2641" y="1880"/>
                  </a:cubicBezTo>
                  <a:cubicBezTo>
                    <a:pt x="2819" y="1648"/>
                    <a:pt x="2659" y="1389"/>
                    <a:pt x="2445" y="1389"/>
                  </a:cubicBezTo>
                  <a:lnTo>
                    <a:pt x="2079" y="1389"/>
                  </a:lnTo>
                  <a:lnTo>
                    <a:pt x="2346" y="1130"/>
                  </a:lnTo>
                  <a:cubicBezTo>
                    <a:pt x="2542" y="951"/>
                    <a:pt x="2403" y="631"/>
                    <a:pt x="2160" y="631"/>
                  </a:cubicBezTo>
                  <a:cubicBezTo>
                    <a:pt x="2137" y="631"/>
                    <a:pt x="2113" y="633"/>
                    <a:pt x="2088" y="640"/>
                  </a:cubicBezTo>
                  <a:cubicBezTo>
                    <a:pt x="2043" y="649"/>
                    <a:pt x="1990" y="675"/>
                    <a:pt x="1954" y="711"/>
                  </a:cubicBezTo>
                  <a:lnTo>
                    <a:pt x="1660" y="997"/>
                  </a:lnTo>
                  <a:lnTo>
                    <a:pt x="1660" y="292"/>
                  </a:lnTo>
                  <a:cubicBezTo>
                    <a:pt x="1660" y="167"/>
                    <a:pt x="1579" y="51"/>
                    <a:pt x="1454" y="15"/>
                  </a:cubicBezTo>
                  <a:cubicBezTo>
                    <a:pt x="1421" y="5"/>
                    <a:pt x="1388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7761;p64"/>
            <p:cNvSpPr/>
            <p:nvPr/>
          </p:nvSpPr>
          <p:spPr>
            <a:xfrm>
              <a:off x="7905300" y="3068200"/>
              <a:ext cx="69825" cy="82300"/>
            </a:xfrm>
            <a:custGeom>
              <a:avLst/>
              <a:gdLst/>
              <a:ahLst/>
              <a:cxnLst/>
              <a:rect l="l" t="t" r="r" b="b"/>
              <a:pathLst>
                <a:path w="2793" h="3292" extrusionOk="0">
                  <a:moveTo>
                    <a:pt x="1447" y="1"/>
                  </a:moveTo>
                  <a:cubicBezTo>
                    <a:pt x="1294" y="1"/>
                    <a:pt x="1169" y="124"/>
                    <a:pt x="1169" y="277"/>
                  </a:cubicBezTo>
                  <a:lnTo>
                    <a:pt x="1169" y="973"/>
                  </a:lnTo>
                  <a:lnTo>
                    <a:pt x="848" y="651"/>
                  </a:lnTo>
                  <a:cubicBezTo>
                    <a:pt x="818" y="622"/>
                    <a:pt x="776" y="605"/>
                    <a:pt x="737" y="605"/>
                  </a:cubicBezTo>
                  <a:cubicBezTo>
                    <a:pt x="729" y="605"/>
                    <a:pt x="721" y="605"/>
                    <a:pt x="714" y="607"/>
                  </a:cubicBezTo>
                  <a:cubicBezTo>
                    <a:pt x="410" y="634"/>
                    <a:pt x="339" y="928"/>
                    <a:pt x="500" y="1089"/>
                  </a:cubicBezTo>
                  <a:lnTo>
                    <a:pt x="776" y="1365"/>
                  </a:lnTo>
                  <a:lnTo>
                    <a:pt x="321" y="1365"/>
                  </a:lnTo>
                  <a:cubicBezTo>
                    <a:pt x="268" y="1365"/>
                    <a:pt x="223" y="1392"/>
                    <a:pt x="187" y="1428"/>
                  </a:cubicBezTo>
                  <a:cubicBezTo>
                    <a:pt x="0" y="1659"/>
                    <a:pt x="161" y="1927"/>
                    <a:pt x="384" y="1927"/>
                  </a:cubicBezTo>
                  <a:lnTo>
                    <a:pt x="776" y="1927"/>
                  </a:lnTo>
                  <a:lnTo>
                    <a:pt x="509" y="2195"/>
                  </a:lnTo>
                  <a:cubicBezTo>
                    <a:pt x="393" y="2302"/>
                    <a:pt x="393" y="2498"/>
                    <a:pt x="509" y="2605"/>
                  </a:cubicBezTo>
                  <a:cubicBezTo>
                    <a:pt x="562" y="2650"/>
                    <a:pt x="625" y="2676"/>
                    <a:pt x="696" y="2676"/>
                  </a:cubicBezTo>
                  <a:cubicBezTo>
                    <a:pt x="767" y="2676"/>
                    <a:pt x="839" y="2650"/>
                    <a:pt x="892" y="2596"/>
                  </a:cubicBezTo>
                  <a:lnTo>
                    <a:pt x="1169" y="2320"/>
                  </a:lnTo>
                  <a:lnTo>
                    <a:pt x="1169" y="2998"/>
                  </a:lnTo>
                  <a:cubicBezTo>
                    <a:pt x="1169" y="3158"/>
                    <a:pt x="1285" y="3292"/>
                    <a:pt x="1436" y="3292"/>
                  </a:cubicBezTo>
                  <a:cubicBezTo>
                    <a:pt x="1597" y="3292"/>
                    <a:pt x="1722" y="3167"/>
                    <a:pt x="1722" y="3015"/>
                  </a:cubicBezTo>
                  <a:lnTo>
                    <a:pt x="1722" y="2320"/>
                  </a:lnTo>
                  <a:lnTo>
                    <a:pt x="2007" y="2596"/>
                  </a:lnTo>
                  <a:cubicBezTo>
                    <a:pt x="2061" y="2650"/>
                    <a:pt x="2132" y="2676"/>
                    <a:pt x="2204" y="2676"/>
                  </a:cubicBezTo>
                  <a:cubicBezTo>
                    <a:pt x="2266" y="2676"/>
                    <a:pt x="2337" y="2650"/>
                    <a:pt x="2391" y="2605"/>
                  </a:cubicBezTo>
                  <a:cubicBezTo>
                    <a:pt x="2507" y="2498"/>
                    <a:pt x="2498" y="2302"/>
                    <a:pt x="2382" y="2195"/>
                  </a:cubicBezTo>
                  <a:lnTo>
                    <a:pt x="2114" y="1927"/>
                  </a:lnTo>
                  <a:lnTo>
                    <a:pt x="2516" y="1927"/>
                  </a:lnTo>
                  <a:cubicBezTo>
                    <a:pt x="2668" y="1927"/>
                    <a:pt x="2792" y="1802"/>
                    <a:pt x="2792" y="1651"/>
                  </a:cubicBezTo>
                  <a:cubicBezTo>
                    <a:pt x="2792" y="1490"/>
                    <a:pt x="2668" y="1365"/>
                    <a:pt x="2516" y="1365"/>
                  </a:cubicBezTo>
                  <a:lnTo>
                    <a:pt x="2123" y="1365"/>
                  </a:lnTo>
                  <a:lnTo>
                    <a:pt x="2400" y="1089"/>
                  </a:lnTo>
                  <a:cubicBezTo>
                    <a:pt x="2498" y="999"/>
                    <a:pt x="2525" y="848"/>
                    <a:pt x="2444" y="732"/>
                  </a:cubicBezTo>
                  <a:cubicBezTo>
                    <a:pt x="2390" y="647"/>
                    <a:pt x="2299" y="604"/>
                    <a:pt x="2208" y="604"/>
                  </a:cubicBezTo>
                  <a:cubicBezTo>
                    <a:pt x="2136" y="604"/>
                    <a:pt x="2063" y="632"/>
                    <a:pt x="2007" y="687"/>
                  </a:cubicBezTo>
                  <a:lnTo>
                    <a:pt x="1722" y="973"/>
                  </a:lnTo>
                  <a:lnTo>
                    <a:pt x="1722" y="214"/>
                  </a:lnTo>
                  <a:cubicBezTo>
                    <a:pt x="1722" y="170"/>
                    <a:pt x="1704" y="116"/>
                    <a:pt x="1668" y="89"/>
                  </a:cubicBezTo>
                  <a:cubicBezTo>
                    <a:pt x="1595" y="27"/>
                    <a:pt x="1518" y="1"/>
                    <a:pt x="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7762;p64"/>
            <p:cNvSpPr/>
            <p:nvPr/>
          </p:nvSpPr>
          <p:spPr>
            <a:xfrm>
              <a:off x="7786875" y="2807925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553"/>
                  </a:moveTo>
                  <a:cubicBezTo>
                    <a:pt x="2659" y="553"/>
                    <a:pt x="3265" y="1160"/>
                    <a:pt x="3265" y="1909"/>
                  </a:cubicBezTo>
                  <a:cubicBezTo>
                    <a:pt x="3265" y="2650"/>
                    <a:pt x="2659" y="3257"/>
                    <a:pt x="1909" y="3257"/>
                  </a:cubicBezTo>
                  <a:cubicBezTo>
                    <a:pt x="1160" y="3257"/>
                    <a:pt x="553" y="2650"/>
                    <a:pt x="553" y="1909"/>
                  </a:cubicBezTo>
                  <a:cubicBezTo>
                    <a:pt x="553" y="1160"/>
                    <a:pt x="1160" y="553"/>
                    <a:pt x="1909" y="553"/>
                  </a:cubicBezTo>
                  <a:close/>
                  <a:moveTo>
                    <a:pt x="1909" y="0"/>
                  </a:moveTo>
                  <a:cubicBezTo>
                    <a:pt x="856" y="0"/>
                    <a:pt x="0" y="857"/>
                    <a:pt x="0" y="1909"/>
                  </a:cubicBezTo>
                  <a:cubicBezTo>
                    <a:pt x="0" y="2962"/>
                    <a:pt x="856" y="3819"/>
                    <a:pt x="1909" y="3819"/>
                  </a:cubicBezTo>
                  <a:cubicBezTo>
                    <a:pt x="2962" y="3819"/>
                    <a:pt x="3818" y="2962"/>
                    <a:pt x="3818" y="1909"/>
                  </a:cubicBezTo>
                  <a:cubicBezTo>
                    <a:pt x="3818" y="857"/>
                    <a:pt x="2962" y="0"/>
                    <a:pt x="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7966;p64"/>
          <p:cNvGrpSpPr/>
          <p:nvPr/>
        </p:nvGrpSpPr>
        <p:grpSpPr>
          <a:xfrm>
            <a:off x="219023" y="2465188"/>
            <a:ext cx="434925" cy="474400"/>
            <a:chOff x="5854575" y="2151775"/>
            <a:chExt cx="434925" cy="474400"/>
          </a:xfrm>
        </p:grpSpPr>
        <p:sp>
          <p:nvSpPr>
            <p:cNvPr id="434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8032;p64"/>
          <p:cNvGrpSpPr/>
          <p:nvPr/>
        </p:nvGrpSpPr>
        <p:grpSpPr>
          <a:xfrm>
            <a:off x="302586" y="3159544"/>
            <a:ext cx="281025" cy="474275"/>
            <a:chOff x="2998050" y="2151900"/>
            <a:chExt cx="281025" cy="474275"/>
          </a:xfrm>
        </p:grpSpPr>
        <p:sp>
          <p:nvSpPr>
            <p:cNvPr id="455" name="Google Shape;8033;p64"/>
            <p:cNvSpPr/>
            <p:nvPr/>
          </p:nvSpPr>
          <p:spPr>
            <a:xfrm>
              <a:off x="3108000" y="2540950"/>
              <a:ext cx="60250" cy="85225"/>
            </a:xfrm>
            <a:custGeom>
              <a:avLst/>
              <a:gdLst/>
              <a:ahLst/>
              <a:cxnLst/>
              <a:rect l="l" t="t" r="r" b="b"/>
              <a:pathLst>
                <a:path w="2410" h="3409" extrusionOk="0">
                  <a:moveTo>
                    <a:pt x="0" y="1"/>
                  </a:moveTo>
                  <a:lnTo>
                    <a:pt x="0" y="2204"/>
                  </a:lnTo>
                  <a:cubicBezTo>
                    <a:pt x="0" y="2865"/>
                    <a:pt x="545" y="3409"/>
                    <a:pt x="1205" y="3409"/>
                  </a:cubicBezTo>
                  <a:cubicBezTo>
                    <a:pt x="1874" y="3409"/>
                    <a:pt x="2409" y="2865"/>
                    <a:pt x="2409" y="2204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034;p64"/>
            <p:cNvSpPr/>
            <p:nvPr/>
          </p:nvSpPr>
          <p:spPr>
            <a:xfrm>
              <a:off x="3108900" y="2540950"/>
              <a:ext cx="44625" cy="85025"/>
            </a:xfrm>
            <a:custGeom>
              <a:avLst/>
              <a:gdLst/>
              <a:ahLst/>
              <a:cxnLst/>
              <a:rect l="l" t="t" r="r" b="b"/>
              <a:pathLst>
                <a:path w="1785" h="3401" extrusionOk="0">
                  <a:moveTo>
                    <a:pt x="0" y="1"/>
                  </a:moveTo>
                  <a:lnTo>
                    <a:pt x="0" y="2195"/>
                  </a:lnTo>
                  <a:cubicBezTo>
                    <a:pt x="0" y="2820"/>
                    <a:pt x="518" y="3373"/>
                    <a:pt x="1142" y="3400"/>
                  </a:cubicBezTo>
                  <a:cubicBezTo>
                    <a:pt x="1159" y="3400"/>
                    <a:pt x="1175" y="3401"/>
                    <a:pt x="1192" y="3401"/>
                  </a:cubicBezTo>
                  <a:cubicBezTo>
                    <a:pt x="1406" y="3401"/>
                    <a:pt x="1610" y="3347"/>
                    <a:pt x="1784" y="3239"/>
                  </a:cubicBezTo>
                  <a:cubicBezTo>
                    <a:pt x="1427" y="3034"/>
                    <a:pt x="1187" y="2642"/>
                    <a:pt x="1187" y="2204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947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035;p64"/>
            <p:cNvSpPr/>
            <p:nvPr/>
          </p:nvSpPr>
          <p:spPr>
            <a:xfrm>
              <a:off x="2998050" y="2298700"/>
              <a:ext cx="281025" cy="242275"/>
            </a:xfrm>
            <a:custGeom>
              <a:avLst/>
              <a:gdLst/>
              <a:ahLst/>
              <a:cxnLst/>
              <a:rect l="l" t="t" r="r" b="b"/>
              <a:pathLst>
                <a:path w="11241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10911" y="9691"/>
                  </a:lnTo>
                  <a:cubicBezTo>
                    <a:pt x="11107" y="9691"/>
                    <a:pt x="11241" y="9512"/>
                    <a:pt x="11152" y="9352"/>
                  </a:cubicBez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036;p64"/>
            <p:cNvSpPr/>
            <p:nvPr/>
          </p:nvSpPr>
          <p:spPr>
            <a:xfrm>
              <a:off x="2998050" y="2298700"/>
              <a:ext cx="179550" cy="242275"/>
            </a:xfrm>
            <a:custGeom>
              <a:avLst/>
              <a:gdLst/>
              <a:ahLst/>
              <a:cxnLst/>
              <a:rect l="l" t="t" r="r" b="b"/>
              <a:pathLst>
                <a:path w="7182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3453" y="9691"/>
                  </a:lnTo>
                  <a:cubicBezTo>
                    <a:pt x="3248" y="9691"/>
                    <a:pt x="3114" y="9512"/>
                    <a:pt x="3203" y="9352"/>
                  </a:cubicBezTo>
                  <a:lnTo>
                    <a:pt x="7182" y="2420"/>
                  </a:ln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037;p64"/>
            <p:cNvSpPr/>
            <p:nvPr/>
          </p:nvSpPr>
          <p:spPr>
            <a:xfrm>
              <a:off x="3017675" y="2241500"/>
              <a:ext cx="241775" cy="208725"/>
            </a:xfrm>
            <a:custGeom>
              <a:avLst/>
              <a:gdLst/>
              <a:ahLst/>
              <a:cxnLst/>
              <a:rect l="l" t="t" r="r" b="b"/>
              <a:pathLst>
                <a:path w="9671" h="8349" extrusionOk="0">
                  <a:moveTo>
                    <a:pt x="4836" y="0"/>
                  </a:moveTo>
                  <a:cubicBezTo>
                    <a:pt x="4751" y="0"/>
                    <a:pt x="4666" y="38"/>
                    <a:pt x="4622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9385" y="8348"/>
                  </a:lnTo>
                  <a:cubicBezTo>
                    <a:pt x="9564" y="8348"/>
                    <a:pt x="9671" y="8187"/>
                    <a:pt x="9599" y="8054"/>
                  </a:cubicBezTo>
                  <a:lnTo>
                    <a:pt x="5050" y="114"/>
                  </a:lnTo>
                  <a:cubicBezTo>
                    <a:pt x="5005" y="38"/>
                    <a:pt x="492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038;p64"/>
            <p:cNvSpPr/>
            <p:nvPr/>
          </p:nvSpPr>
          <p:spPr>
            <a:xfrm>
              <a:off x="3017675" y="2241500"/>
              <a:ext cx="154350" cy="208725"/>
            </a:xfrm>
            <a:custGeom>
              <a:avLst/>
              <a:gdLst/>
              <a:ahLst/>
              <a:cxnLst/>
              <a:rect l="l" t="t" r="r" b="b"/>
              <a:pathLst>
                <a:path w="6174" h="8349" extrusionOk="0">
                  <a:moveTo>
                    <a:pt x="4837" y="0"/>
                  </a:moveTo>
                  <a:cubicBezTo>
                    <a:pt x="4753" y="0"/>
                    <a:pt x="4671" y="38"/>
                    <a:pt x="4630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2971" y="8348"/>
                  </a:lnTo>
                  <a:cubicBezTo>
                    <a:pt x="2793" y="8348"/>
                    <a:pt x="2677" y="8187"/>
                    <a:pt x="2757" y="8054"/>
                  </a:cubicBezTo>
                  <a:lnTo>
                    <a:pt x="6174" y="2086"/>
                  </a:lnTo>
                  <a:lnTo>
                    <a:pt x="5050" y="114"/>
                  </a:lnTo>
                  <a:cubicBezTo>
                    <a:pt x="5005" y="38"/>
                    <a:pt x="4920" y="0"/>
                    <a:pt x="4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039;p64"/>
            <p:cNvSpPr/>
            <p:nvPr/>
          </p:nvSpPr>
          <p:spPr>
            <a:xfrm>
              <a:off x="3043775" y="2199800"/>
              <a:ext cx="189600" cy="163200"/>
            </a:xfrm>
            <a:custGeom>
              <a:avLst/>
              <a:gdLst/>
              <a:ahLst/>
              <a:cxnLst/>
              <a:rect l="l" t="t" r="r" b="b"/>
              <a:pathLst>
                <a:path w="7584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7351" y="6528"/>
                  </a:lnTo>
                  <a:cubicBezTo>
                    <a:pt x="7494" y="6528"/>
                    <a:pt x="7583" y="6412"/>
                    <a:pt x="7521" y="6305"/>
                  </a:cubicBez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040;p64"/>
            <p:cNvSpPr/>
            <p:nvPr/>
          </p:nvSpPr>
          <p:spPr>
            <a:xfrm>
              <a:off x="3043775" y="2199800"/>
              <a:ext cx="121125" cy="163200"/>
            </a:xfrm>
            <a:custGeom>
              <a:avLst/>
              <a:gdLst/>
              <a:ahLst/>
              <a:cxnLst/>
              <a:rect l="l" t="t" r="r" b="b"/>
              <a:pathLst>
                <a:path w="4845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2329" y="6528"/>
                  </a:lnTo>
                  <a:cubicBezTo>
                    <a:pt x="2195" y="6528"/>
                    <a:pt x="2106" y="6412"/>
                    <a:pt x="2168" y="6305"/>
                  </a:cubicBezTo>
                  <a:lnTo>
                    <a:pt x="4844" y="1630"/>
                  </a:ln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041;p64"/>
            <p:cNvSpPr/>
            <p:nvPr/>
          </p:nvSpPr>
          <p:spPr>
            <a:xfrm>
              <a:off x="3101750" y="2151900"/>
              <a:ext cx="73625" cy="69550"/>
            </a:xfrm>
            <a:custGeom>
              <a:avLst/>
              <a:gdLst/>
              <a:ahLst/>
              <a:cxnLst/>
              <a:rect l="l" t="t" r="r" b="b"/>
              <a:pathLst>
                <a:path w="2945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88" y="2781"/>
                  </a:cubicBezTo>
                  <a:cubicBezTo>
                    <a:pt x="592" y="2781"/>
                    <a:pt x="595" y="2781"/>
                    <a:pt x="598" y="2779"/>
                  </a:cubicBezTo>
                  <a:lnTo>
                    <a:pt x="1455" y="2333"/>
                  </a:lnTo>
                  <a:cubicBezTo>
                    <a:pt x="1459" y="2329"/>
                    <a:pt x="1466" y="2326"/>
                    <a:pt x="1473" y="2326"/>
                  </a:cubicBezTo>
                  <a:cubicBezTo>
                    <a:pt x="1479" y="2326"/>
                    <a:pt x="1486" y="2329"/>
                    <a:pt x="1490" y="2333"/>
                  </a:cubicBezTo>
                  <a:lnTo>
                    <a:pt x="2347" y="2779"/>
                  </a:lnTo>
                  <a:cubicBezTo>
                    <a:pt x="2350" y="2781"/>
                    <a:pt x="2353" y="2781"/>
                    <a:pt x="2357" y="2781"/>
                  </a:cubicBezTo>
                  <a:cubicBezTo>
                    <a:pt x="2373" y="2781"/>
                    <a:pt x="2391" y="2765"/>
                    <a:pt x="2391" y="2743"/>
                  </a:cubicBezTo>
                  <a:lnTo>
                    <a:pt x="2222" y="1789"/>
                  </a:lnTo>
                  <a:cubicBezTo>
                    <a:pt x="2222" y="1780"/>
                    <a:pt x="2231" y="1771"/>
                    <a:pt x="2231" y="1762"/>
                  </a:cubicBezTo>
                  <a:lnTo>
                    <a:pt x="2927" y="1093"/>
                  </a:lnTo>
                  <a:cubicBezTo>
                    <a:pt x="2945" y="1075"/>
                    <a:pt x="2936" y="1040"/>
                    <a:pt x="2909" y="1040"/>
                  </a:cubicBezTo>
                  <a:lnTo>
                    <a:pt x="1954" y="897"/>
                  </a:lnTo>
                  <a:cubicBezTo>
                    <a:pt x="1945" y="897"/>
                    <a:pt x="1937" y="888"/>
                    <a:pt x="1928" y="879"/>
                  </a:cubicBez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042;p64"/>
            <p:cNvSpPr/>
            <p:nvPr/>
          </p:nvSpPr>
          <p:spPr>
            <a:xfrm>
              <a:off x="3101750" y="2151900"/>
              <a:ext cx="42400" cy="69550"/>
            </a:xfrm>
            <a:custGeom>
              <a:avLst/>
              <a:gdLst/>
              <a:ahLst/>
              <a:cxnLst/>
              <a:rect l="l" t="t" r="r" b="b"/>
              <a:pathLst>
                <a:path w="1696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93" y="2781"/>
                  </a:cubicBezTo>
                  <a:cubicBezTo>
                    <a:pt x="598" y="2781"/>
                    <a:pt x="603" y="2781"/>
                    <a:pt x="607" y="2779"/>
                  </a:cubicBezTo>
                  <a:lnTo>
                    <a:pt x="991" y="2574"/>
                  </a:lnTo>
                  <a:lnTo>
                    <a:pt x="1348" y="1976"/>
                  </a:lnTo>
                  <a:cubicBezTo>
                    <a:pt x="1357" y="1967"/>
                    <a:pt x="1348" y="1958"/>
                    <a:pt x="1339" y="1949"/>
                  </a:cubicBezTo>
                  <a:lnTo>
                    <a:pt x="1009" y="1414"/>
                  </a:lnTo>
                  <a:cubicBezTo>
                    <a:pt x="991" y="1396"/>
                    <a:pt x="1000" y="1370"/>
                    <a:pt x="1027" y="1361"/>
                  </a:cubicBezTo>
                  <a:lnTo>
                    <a:pt x="1624" y="1084"/>
                  </a:lnTo>
                  <a:cubicBezTo>
                    <a:pt x="1633" y="1075"/>
                    <a:pt x="1642" y="1075"/>
                    <a:pt x="1651" y="1066"/>
                  </a:cubicBezTo>
                  <a:lnTo>
                    <a:pt x="1696" y="406"/>
                  </a:ln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8043;p64"/>
            <p:cNvSpPr/>
            <p:nvPr/>
          </p:nvSpPr>
          <p:spPr>
            <a:xfrm>
              <a:off x="3064050" y="2474050"/>
              <a:ext cx="45750" cy="45750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911" y="1"/>
                  </a:moveTo>
                  <a:cubicBezTo>
                    <a:pt x="411" y="1"/>
                    <a:pt x="1" y="411"/>
                    <a:pt x="1" y="919"/>
                  </a:cubicBezTo>
                  <a:cubicBezTo>
                    <a:pt x="1" y="1419"/>
                    <a:pt x="411" y="1829"/>
                    <a:pt x="911" y="1829"/>
                  </a:cubicBezTo>
                  <a:cubicBezTo>
                    <a:pt x="1419" y="1829"/>
                    <a:pt x="1830" y="1419"/>
                    <a:pt x="1830" y="919"/>
                  </a:cubicBezTo>
                  <a:cubicBezTo>
                    <a:pt x="1830" y="411"/>
                    <a:pt x="141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8044;p64"/>
            <p:cNvSpPr/>
            <p:nvPr/>
          </p:nvSpPr>
          <p:spPr>
            <a:xfrm>
              <a:off x="3064050" y="2476725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492" y="1"/>
                  </a:moveTo>
                  <a:lnTo>
                    <a:pt x="492" y="1"/>
                  </a:lnTo>
                  <a:cubicBezTo>
                    <a:pt x="197" y="152"/>
                    <a:pt x="1" y="456"/>
                    <a:pt x="1" y="812"/>
                  </a:cubicBezTo>
                  <a:cubicBezTo>
                    <a:pt x="1" y="1312"/>
                    <a:pt x="411" y="1722"/>
                    <a:pt x="911" y="1722"/>
                  </a:cubicBezTo>
                  <a:cubicBezTo>
                    <a:pt x="1241" y="1722"/>
                    <a:pt x="1526" y="1544"/>
                    <a:pt x="1687" y="1285"/>
                  </a:cubicBezTo>
                  <a:lnTo>
                    <a:pt x="1687" y="1285"/>
                  </a:lnTo>
                  <a:cubicBezTo>
                    <a:pt x="1562" y="1357"/>
                    <a:pt x="1419" y="1392"/>
                    <a:pt x="1268" y="1392"/>
                  </a:cubicBezTo>
                  <a:cubicBezTo>
                    <a:pt x="759" y="1392"/>
                    <a:pt x="358" y="982"/>
                    <a:pt x="358" y="482"/>
                  </a:cubicBezTo>
                  <a:cubicBezTo>
                    <a:pt x="358" y="304"/>
                    <a:pt x="402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8045;p64"/>
            <p:cNvSpPr/>
            <p:nvPr/>
          </p:nvSpPr>
          <p:spPr>
            <a:xfrm>
              <a:off x="3154600" y="2383950"/>
              <a:ext cx="45750" cy="45525"/>
            </a:xfrm>
            <a:custGeom>
              <a:avLst/>
              <a:gdLst/>
              <a:ahLst/>
              <a:cxnLst/>
              <a:rect l="l" t="t" r="r" b="b"/>
              <a:pathLst>
                <a:path w="1830" h="1821" extrusionOk="0">
                  <a:moveTo>
                    <a:pt x="920" y="1"/>
                  </a:moveTo>
                  <a:cubicBezTo>
                    <a:pt x="411" y="1"/>
                    <a:pt x="1" y="402"/>
                    <a:pt x="1" y="910"/>
                  </a:cubicBezTo>
                  <a:cubicBezTo>
                    <a:pt x="1" y="1410"/>
                    <a:pt x="411" y="1820"/>
                    <a:pt x="920" y="1820"/>
                  </a:cubicBezTo>
                  <a:cubicBezTo>
                    <a:pt x="1419" y="1820"/>
                    <a:pt x="1830" y="1410"/>
                    <a:pt x="1830" y="910"/>
                  </a:cubicBezTo>
                  <a:cubicBezTo>
                    <a:pt x="1830" y="402"/>
                    <a:pt x="141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8046;p64"/>
            <p:cNvSpPr/>
            <p:nvPr/>
          </p:nvSpPr>
          <p:spPr>
            <a:xfrm>
              <a:off x="3154600" y="2386400"/>
              <a:ext cx="42400" cy="43075"/>
            </a:xfrm>
            <a:custGeom>
              <a:avLst/>
              <a:gdLst/>
              <a:ahLst/>
              <a:cxnLst/>
              <a:rect l="l" t="t" r="r" b="b"/>
              <a:pathLst>
                <a:path w="1696" h="1723" extrusionOk="0">
                  <a:moveTo>
                    <a:pt x="492" y="1"/>
                  </a:moveTo>
                  <a:cubicBezTo>
                    <a:pt x="206" y="152"/>
                    <a:pt x="1" y="465"/>
                    <a:pt x="1" y="812"/>
                  </a:cubicBezTo>
                  <a:cubicBezTo>
                    <a:pt x="1" y="1312"/>
                    <a:pt x="411" y="1722"/>
                    <a:pt x="920" y="1722"/>
                  </a:cubicBezTo>
                  <a:cubicBezTo>
                    <a:pt x="1250" y="1722"/>
                    <a:pt x="1535" y="1553"/>
                    <a:pt x="1696" y="1294"/>
                  </a:cubicBezTo>
                  <a:lnTo>
                    <a:pt x="1696" y="1294"/>
                  </a:lnTo>
                  <a:cubicBezTo>
                    <a:pt x="1571" y="1357"/>
                    <a:pt x="1419" y="1392"/>
                    <a:pt x="1268" y="1392"/>
                  </a:cubicBezTo>
                  <a:cubicBezTo>
                    <a:pt x="768" y="1392"/>
                    <a:pt x="358" y="982"/>
                    <a:pt x="358" y="482"/>
                  </a:cubicBezTo>
                  <a:cubicBezTo>
                    <a:pt x="358" y="304"/>
                    <a:pt x="411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8047;p64"/>
            <p:cNvSpPr/>
            <p:nvPr/>
          </p:nvSpPr>
          <p:spPr>
            <a:xfrm>
              <a:off x="3106000" y="2290950"/>
              <a:ext cx="45525" cy="45750"/>
            </a:xfrm>
            <a:custGeom>
              <a:avLst/>
              <a:gdLst/>
              <a:ahLst/>
              <a:cxnLst/>
              <a:rect l="l" t="t" r="r" b="b"/>
              <a:pathLst>
                <a:path w="1821" h="1830" extrusionOk="0">
                  <a:moveTo>
                    <a:pt x="910" y="0"/>
                  </a:moveTo>
                  <a:cubicBezTo>
                    <a:pt x="411" y="0"/>
                    <a:pt x="0" y="411"/>
                    <a:pt x="0" y="910"/>
                  </a:cubicBezTo>
                  <a:cubicBezTo>
                    <a:pt x="0" y="1419"/>
                    <a:pt x="411" y="1829"/>
                    <a:pt x="910" y="1829"/>
                  </a:cubicBezTo>
                  <a:cubicBezTo>
                    <a:pt x="1419" y="1829"/>
                    <a:pt x="1820" y="1419"/>
                    <a:pt x="1820" y="910"/>
                  </a:cubicBezTo>
                  <a:cubicBezTo>
                    <a:pt x="1820" y="411"/>
                    <a:pt x="1419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8048;p64"/>
            <p:cNvSpPr/>
            <p:nvPr/>
          </p:nvSpPr>
          <p:spPr>
            <a:xfrm>
              <a:off x="3106000" y="2293625"/>
              <a:ext cx="42175" cy="43075"/>
            </a:xfrm>
            <a:custGeom>
              <a:avLst/>
              <a:gdLst/>
              <a:ahLst/>
              <a:cxnLst/>
              <a:rect l="l" t="t" r="r" b="b"/>
              <a:pathLst>
                <a:path w="1687" h="1723" extrusionOk="0">
                  <a:moveTo>
                    <a:pt x="491" y="1"/>
                  </a:moveTo>
                  <a:cubicBezTo>
                    <a:pt x="196" y="152"/>
                    <a:pt x="0" y="455"/>
                    <a:pt x="0" y="812"/>
                  </a:cubicBezTo>
                  <a:cubicBezTo>
                    <a:pt x="0" y="1312"/>
                    <a:pt x="411" y="1722"/>
                    <a:pt x="910" y="1722"/>
                  </a:cubicBezTo>
                  <a:cubicBezTo>
                    <a:pt x="1240" y="1722"/>
                    <a:pt x="1526" y="1544"/>
                    <a:pt x="1686" y="1285"/>
                  </a:cubicBezTo>
                  <a:lnTo>
                    <a:pt x="1686" y="1285"/>
                  </a:lnTo>
                  <a:cubicBezTo>
                    <a:pt x="1561" y="1357"/>
                    <a:pt x="1419" y="1392"/>
                    <a:pt x="1267" y="1392"/>
                  </a:cubicBezTo>
                  <a:cubicBezTo>
                    <a:pt x="758" y="1392"/>
                    <a:pt x="348" y="982"/>
                    <a:pt x="348" y="482"/>
                  </a:cubicBezTo>
                  <a:cubicBezTo>
                    <a:pt x="348" y="304"/>
                    <a:pt x="402" y="143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0609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4"/>
          <p:cNvSpPr/>
          <p:nvPr/>
        </p:nvSpPr>
        <p:spPr>
          <a:xfrm>
            <a:off x="1061419" y="1271250"/>
            <a:ext cx="45828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34"/>
          <p:cNvSpPr txBox="1">
            <a:spLocks noGrp="1"/>
          </p:cNvSpPr>
          <p:nvPr>
            <p:ph type="subTitle" idx="1"/>
          </p:nvPr>
        </p:nvSpPr>
        <p:spPr>
          <a:xfrm>
            <a:off x="1709119" y="2560338"/>
            <a:ext cx="32874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Τι συμβαίνει;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Θα χαθούν τα Χριστούγεννα;</a:t>
            </a:r>
            <a:endParaRPr dirty="0"/>
          </a:p>
        </p:txBody>
      </p:sp>
      <p:grpSp>
        <p:nvGrpSpPr>
          <p:cNvPr id="3946" name="Google Shape;3946;p34"/>
          <p:cNvGrpSpPr/>
          <p:nvPr/>
        </p:nvGrpSpPr>
        <p:grpSpPr>
          <a:xfrm>
            <a:off x="1389444" y="1007100"/>
            <a:ext cx="3926750" cy="644150"/>
            <a:chOff x="723650" y="926550"/>
            <a:chExt cx="3926750" cy="644150"/>
          </a:xfrm>
        </p:grpSpPr>
        <p:grpSp>
          <p:nvGrpSpPr>
            <p:cNvPr id="3947" name="Google Shape;3947;p34"/>
            <p:cNvGrpSpPr/>
            <p:nvPr/>
          </p:nvGrpSpPr>
          <p:grpSpPr>
            <a:xfrm>
              <a:off x="2429800" y="1090725"/>
              <a:ext cx="504425" cy="479975"/>
              <a:chOff x="2429800" y="1090725"/>
              <a:chExt cx="504425" cy="479975"/>
            </a:xfrm>
          </p:grpSpPr>
          <p:sp>
            <p:nvSpPr>
              <p:cNvPr id="3948" name="Google Shape;3948;p34"/>
              <p:cNvSpPr/>
              <p:nvPr/>
            </p:nvSpPr>
            <p:spPr>
              <a:xfrm>
                <a:off x="2493100" y="1096975"/>
                <a:ext cx="25690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322" extrusionOk="0">
                    <a:moveTo>
                      <a:pt x="2406" y="1"/>
                    </a:moveTo>
                    <a:cubicBezTo>
                      <a:pt x="2406" y="1"/>
                      <a:pt x="0" y="7670"/>
                      <a:pt x="6942" y="8322"/>
                    </a:cubicBezTo>
                    <a:cubicBezTo>
                      <a:pt x="6942" y="8322"/>
                      <a:pt x="10276" y="1830"/>
                      <a:pt x="2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2614025" y="1090725"/>
                <a:ext cx="2324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04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0" y="3033"/>
                      <a:pt x="3133" y="8045"/>
                      <a:pt x="3133" y="8045"/>
                    </a:cubicBezTo>
                    <a:cubicBezTo>
                      <a:pt x="9298" y="5514"/>
                      <a:pt x="5439" y="0"/>
                      <a:pt x="5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2714275" y="1206900"/>
                <a:ext cx="21995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5096" extrusionOk="0">
                    <a:moveTo>
                      <a:pt x="4823" y="1"/>
                    </a:moveTo>
                    <a:cubicBezTo>
                      <a:pt x="824" y="1"/>
                      <a:pt x="0" y="3950"/>
                      <a:pt x="0" y="3950"/>
                    </a:cubicBezTo>
                    <a:cubicBezTo>
                      <a:pt x="1330" y="4774"/>
                      <a:pt x="2500" y="5096"/>
                      <a:pt x="3516" y="5096"/>
                    </a:cubicBezTo>
                    <a:cubicBezTo>
                      <a:pt x="7132" y="5096"/>
                      <a:pt x="8797" y="1017"/>
                      <a:pt x="8797" y="1017"/>
                    </a:cubicBezTo>
                    <a:cubicBezTo>
                      <a:pt x="7211" y="288"/>
                      <a:pt x="5901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2720525" y="1316200"/>
                <a:ext cx="1917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4727" extrusionOk="0">
                    <a:moveTo>
                      <a:pt x="2733" y="0"/>
                    </a:moveTo>
                    <a:cubicBezTo>
                      <a:pt x="1938" y="0"/>
                      <a:pt x="1032" y="220"/>
                      <a:pt x="1" y="756"/>
                    </a:cubicBezTo>
                    <a:cubicBezTo>
                      <a:pt x="1" y="756"/>
                      <a:pt x="1" y="4726"/>
                      <a:pt x="6551" y="4726"/>
                    </a:cubicBezTo>
                    <a:cubicBezTo>
                      <a:pt x="6905" y="4726"/>
                      <a:pt x="7277" y="4715"/>
                      <a:pt x="7670" y="4690"/>
                    </a:cubicBezTo>
                    <a:cubicBezTo>
                      <a:pt x="7670" y="4690"/>
                      <a:pt x="6400" y="0"/>
                      <a:pt x="2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2579550" y="1355750"/>
                <a:ext cx="2650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598" extrusionOk="0">
                    <a:moveTo>
                      <a:pt x="4712" y="1"/>
                    </a:moveTo>
                    <a:cubicBezTo>
                      <a:pt x="4712" y="1"/>
                      <a:pt x="1" y="3409"/>
                      <a:pt x="6066" y="8597"/>
                    </a:cubicBezTo>
                    <a:cubicBezTo>
                      <a:pt x="6066" y="8597"/>
                      <a:pt x="10602" y="2407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2494800" y="1336775"/>
                <a:ext cx="19380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6619" extrusionOk="0">
                    <a:moveTo>
                      <a:pt x="6629" y="1"/>
                    </a:moveTo>
                    <a:cubicBezTo>
                      <a:pt x="5352" y="1"/>
                      <a:pt x="0" y="370"/>
                      <a:pt x="132" y="6574"/>
                    </a:cubicBezTo>
                    <a:cubicBezTo>
                      <a:pt x="132" y="6574"/>
                      <a:pt x="477" y="6618"/>
                      <a:pt x="1011" y="6618"/>
                    </a:cubicBezTo>
                    <a:cubicBezTo>
                      <a:pt x="3027" y="6618"/>
                      <a:pt x="7751" y="5992"/>
                      <a:pt x="6899" y="8"/>
                    </a:cubicBezTo>
                    <a:cubicBezTo>
                      <a:pt x="6899" y="8"/>
                      <a:pt x="6801" y="1"/>
                      <a:pt x="6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2429800" y="1240850"/>
                <a:ext cx="254425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955" extrusionOk="0">
                    <a:moveTo>
                      <a:pt x="4280" y="0"/>
                    </a:moveTo>
                    <a:cubicBezTo>
                      <a:pt x="3035" y="0"/>
                      <a:pt x="1606" y="367"/>
                      <a:pt x="1" y="1338"/>
                    </a:cubicBezTo>
                    <a:cubicBezTo>
                      <a:pt x="1" y="1338"/>
                      <a:pt x="2364" y="4955"/>
                      <a:pt x="6059" y="4955"/>
                    </a:cubicBezTo>
                    <a:cubicBezTo>
                      <a:pt x="7295" y="4955"/>
                      <a:pt x="8681" y="4550"/>
                      <a:pt x="10176" y="3469"/>
                    </a:cubicBezTo>
                    <a:cubicBezTo>
                      <a:pt x="10176" y="3469"/>
                      <a:pt x="8106" y="0"/>
                      <a:pt x="4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2619025" y="1259250"/>
                <a:ext cx="129725" cy="1297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189" extrusionOk="0">
                    <a:moveTo>
                      <a:pt x="2607" y="1"/>
                    </a:moveTo>
                    <a:cubicBezTo>
                      <a:pt x="1179" y="1"/>
                      <a:pt x="1" y="1154"/>
                      <a:pt x="1" y="2582"/>
                    </a:cubicBezTo>
                    <a:cubicBezTo>
                      <a:pt x="1" y="4036"/>
                      <a:pt x="1179" y="5189"/>
                      <a:pt x="2607" y="5189"/>
                    </a:cubicBezTo>
                    <a:cubicBezTo>
                      <a:pt x="4036" y="5189"/>
                      <a:pt x="5189" y="4036"/>
                      <a:pt x="5189" y="2582"/>
                    </a:cubicBezTo>
                    <a:cubicBezTo>
                      <a:pt x="5189" y="1154"/>
                      <a:pt x="4036" y="1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2603375" y="1227925"/>
                <a:ext cx="37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80" fill="none" extrusionOk="0">
                    <a:moveTo>
                      <a:pt x="0" y="1"/>
                    </a:moveTo>
                    <a:cubicBezTo>
                      <a:pt x="100" y="76"/>
                      <a:pt x="1504" y="1379"/>
                      <a:pt x="1504" y="1379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2622150" y="1227925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fill="none" extrusionOk="0">
                    <a:moveTo>
                      <a:pt x="1" y="1"/>
                    </a:moveTo>
                    <a:lnTo>
                      <a:pt x="903" y="12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2626550" y="1210400"/>
                <a:ext cx="23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05" fill="none" extrusionOk="0">
                    <a:moveTo>
                      <a:pt x="0" y="0"/>
                    </a:moveTo>
                    <a:lnTo>
                      <a:pt x="928" y="1805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2644725" y="1218525"/>
                <a:ext cx="94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80" fill="none" extrusionOk="0">
                    <a:moveTo>
                      <a:pt x="0" y="1"/>
                    </a:moveTo>
                    <a:lnTo>
                      <a:pt x="376" y="14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2652225" y="1198475"/>
                <a:ext cx="8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207" fill="none" extrusionOk="0">
                    <a:moveTo>
                      <a:pt x="1" y="1"/>
                    </a:moveTo>
                    <a:cubicBezTo>
                      <a:pt x="51" y="26"/>
                      <a:pt x="352" y="2206"/>
                      <a:pt x="352" y="22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2560125" y="1323175"/>
                <a:ext cx="495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52" fill="none" extrusionOk="0">
                    <a:moveTo>
                      <a:pt x="1" y="351"/>
                    </a:moveTo>
                    <a:cubicBezTo>
                      <a:pt x="101" y="326"/>
                      <a:pt x="1981" y="0"/>
                      <a:pt x="198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2570775" y="1316900"/>
                <a:ext cx="38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" fill="none" extrusionOk="0">
                    <a:moveTo>
                      <a:pt x="1" y="1"/>
                    </a:moveTo>
                    <a:lnTo>
                      <a:pt x="1555" y="26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2559500" y="1303125"/>
                <a:ext cx="507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52" fill="none" extrusionOk="0">
                    <a:moveTo>
                      <a:pt x="1" y="0"/>
                    </a:moveTo>
                    <a:lnTo>
                      <a:pt x="2031" y="35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2577050" y="1293725"/>
                <a:ext cx="357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77" fill="none" extrusionOk="0">
                    <a:moveTo>
                      <a:pt x="0" y="0"/>
                    </a:moveTo>
                    <a:lnTo>
                      <a:pt x="1429" y="577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2565775" y="1274925"/>
                <a:ext cx="489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9" fill="none" extrusionOk="0">
                    <a:moveTo>
                      <a:pt x="0" y="26"/>
                    </a:moveTo>
                    <a:cubicBezTo>
                      <a:pt x="50" y="1"/>
                      <a:pt x="1955" y="1078"/>
                      <a:pt x="1955" y="1078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2686700" y="1202250"/>
                <a:ext cx="56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1" fill="none" extrusionOk="0">
                    <a:moveTo>
                      <a:pt x="0" y="0"/>
                    </a:moveTo>
                    <a:cubicBezTo>
                      <a:pt x="0" y="100"/>
                      <a:pt x="226" y="2030"/>
                      <a:pt x="226" y="203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2697350" y="1214150"/>
                <a:ext cx="3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55" fill="none" extrusionOk="0">
                    <a:moveTo>
                      <a:pt x="151" y="0"/>
                    </a:moveTo>
                    <a:lnTo>
                      <a:pt x="0" y="15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4"/>
              <p:cNvSpPr/>
              <p:nvPr/>
            </p:nvSpPr>
            <p:spPr>
              <a:xfrm>
                <a:off x="2703625" y="1204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2706750" y="1222300"/>
                <a:ext cx="169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79" fill="none" extrusionOk="0">
                    <a:moveTo>
                      <a:pt x="677" y="0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2713025" y="1211650"/>
                <a:ext cx="30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5" fill="none" extrusionOk="0">
                    <a:moveTo>
                      <a:pt x="1203" y="0"/>
                    </a:moveTo>
                    <a:cubicBezTo>
                      <a:pt x="1203" y="50"/>
                      <a:pt x="0" y="1905"/>
                      <a:pt x="0" y="1905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2746225" y="1249225"/>
                <a:ext cx="56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2" fill="none" extrusionOk="0">
                    <a:moveTo>
                      <a:pt x="0" y="1"/>
                    </a:moveTo>
                    <a:cubicBezTo>
                      <a:pt x="25" y="126"/>
                      <a:pt x="226" y="2031"/>
                      <a:pt x="226" y="203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2756875" y="1261775"/>
                <a:ext cx="3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30" fill="none" extrusionOk="0">
                    <a:moveTo>
                      <a:pt x="151" y="0"/>
                    </a:moveTo>
                    <a:lnTo>
                      <a:pt x="0" y="152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2763150" y="1251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2766275" y="1269275"/>
                <a:ext cx="169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80" fill="none" extrusionOk="0">
                    <a:moveTo>
                      <a:pt x="677" y="1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2772550" y="1258625"/>
                <a:ext cx="301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6" fill="none" extrusionOk="0">
                    <a:moveTo>
                      <a:pt x="1203" y="1"/>
                    </a:moveTo>
                    <a:cubicBezTo>
                      <a:pt x="1203" y="76"/>
                      <a:pt x="0" y="1906"/>
                      <a:pt x="0" y="19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2759375" y="1340100"/>
                <a:ext cx="507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" fill="none" extrusionOk="0">
                    <a:moveTo>
                      <a:pt x="2031" y="125"/>
                    </a:moveTo>
                    <a:cubicBezTo>
                      <a:pt x="1905" y="125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2758125" y="1345100"/>
                <a:ext cx="376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02" fill="none" extrusionOk="0">
                    <a:moveTo>
                      <a:pt x="1504" y="40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2756875" y="1350750"/>
                <a:ext cx="464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28" fill="none" extrusionOk="0">
                    <a:moveTo>
                      <a:pt x="1855" y="82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2753125" y="1353875"/>
                <a:ext cx="307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8" y="90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2749350" y="1359525"/>
                <a:ext cx="41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04" fill="none" extrusionOk="0">
                    <a:moveTo>
                      <a:pt x="1655" y="1504"/>
                    </a:moveTo>
                    <a:cubicBezTo>
                      <a:pt x="1605" y="1479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2624675" y="1382075"/>
                <a:ext cx="1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956" fill="none" extrusionOk="0">
                    <a:moveTo>
                      <a:pt x="0" y="1955"/>
                    </a:moveTo>
                    <a:cubicBezTo>
                      <a:pt x="50" y="1855"/>
                      <a:pt x="577" y="0"/>
                      <a:pt x="577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2616525" y="1380200"/>
                <a:ext cx="1757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79" fill="none" extrusionOk="0">
                    <a:moveTo>
                      <a:pt x="0" y="1379"/>
                    </a:moveTo>
                    <a:lnTo>
                      <a:pt x="702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2598975" y="1377050"/>
                <a:ext cx="30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655" fill="none" extrusionOk="0">
                    <a:moveTo>
                      <a:pt x="1" y="1655"/>
                    </a:moveTo>
                    <a:lnTo>
                      <a:pt x="1204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2598350" y="1373300"/>
                <a:ext cx="288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03" fill="none" extrusionOk="0">
                    <a:moveTo>
                      <a:pt x="1" y="1003"/>
                    </a:moveTo>
                    <a:lnTo>
                      <a:pt x="1153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2577050" y="1368275"/>
                <a:ext cx="451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05" fill="none" extrusionOk="0">
                    <a:moveTo>
                      <a:pt x="0" y="1304"/>
                    </a:moveTo>
                    <a:cubicBezTo>
                      <a:pt x="0" y="1254"/>
                      <a:pt x="1805" y="1"/>
                      <a:pt x="1805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2714275" y="1395850"/>
                <a:ext cx="269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05" fill="none" extrusionOk="0">
                    <a:moveTo>
                      <a:pt x="1078" y="1705"/>
                    </a:moveTo>
                    <a:cubicBezTo>
                      <a:pt x="1028" y="1630"/>
                      <a:pt x="0" y="1"/>
                      <a:pt x="0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2709250" y="1398350"/>
                <a:ext cx="144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430" fill="none" extrusionOk="0">
                    <a:moveTo>
                      <a:pt x="577" y="142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2703625" y="1400250"/>
                <a:ext cx="113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006" fill="none" extrusionOk="0">
                    <a:moveTo>
                      <a:pt x="451" y="200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2699225" y="1398975"/>
                <a:ext cx="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0" fill="none" extrusionOk="0">
                    <a:moveTo>
                      <a:pt x="1" y="1530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2686075" y="1399625"/>
                <a:ext cx="62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6" fill="none" extrusionOk="0">
                    <a:moveTo>
                      <a:pt x="50" y="2206"/>
                    </a:moveTo>
                    <a:cubicBezTo>
                      <a:pt x="0" y="2180"/>
                      <a:pt x="251" y="0"/>
                      <a:pt x="25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1" name="Google Shape;3991;p34"/>
            <p:cNvSpPr/>
            <p:nvPr/>
          </p:nvSpPr>
          <p:spPr>
            <a:xfrm>
              <a:off x="2867775" y="1070025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55"/>
                    <a:pt x="777" y="1555"/>
                  </a:cubicBezTo>
                  <a:cubicBezTo>
                    <a:pt x="1204" y="1555"/>
                    <a:pt x="1554" y="1204"/>
                    <a:pt x="1554" y="778"/>
                  </a:cubicBezTo>
                  <a:cubicBezTo>
                    <a:pt x="1554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2" name="Google Shape;3992;p34"/>
            <p:cNvGrpSpPr/>
            <p:nvPr/>
          </p:nvGrpSpPr>
          <p:grpSpPr>
            <a:xfrm>
              <a:off x="4457375" y="1195725"/>
              <a:ext cx="193025" cy="193025"/>
              <a:chOff x="4457375" y="1119525"/>
              <a:chExt cx="193025" cy="19302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4510650" y="1127675"/>
                <a:ext cx="432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610" fill="none" extrusionOk="0">
                    <a:moveTo>
                      <a:pt x="1730" y="3610"/>
                    </a:moveTo>
                    <a:lnTo>
                      <a:pt x="677" y="352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4527550" y="1119525"/>
                <a:ext cx="8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8" fill="none" extrusionOk="0">
                    <a:moveTo>
                      <a:pt x="1" y="678"/>
                    </a:moveTo>
                    <a:lnTo>
                      <a:pt x="3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4521925" y="1154000"/>
                <a:ext cx="25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53" fill="none" extrusionOk="0">
                    <a:moveTo>
                      <a:pt x="1003" y="0"/>
                    </a:moveTo>
                    <a:lnTo>
                      <a:pt x="677" y="652"/>
                    </a:lnTo>
                    <a:lnTo>
                      <a:pt x="0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4513775" y="115775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805" y="1"/>
                    </a:moveTo>
                    <a:lnTo>
                      <a:pt x="1204" y="1154"/>
                    </a:lnTo>
                    <a:lnTo>
                      <a:pt x="0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553250" y="1214775"/>
                <a:ext cx="438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610" fill="none" extrusionOk="0">
                    <a:moveTo>
                      <a:pt x="0" y="1"/>
                    </a:moveTo>
                    <a:lnTo>
                      <a:pt x="1078" y="3259"/>
                    </a:lnTo>
                    <a:lnTo>
                      <a:pt x="1755" y="361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4571425" y="1296225"/>
                <a:ext cx="88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3" fill="none" extrusionOk="0">
                    <a:moveTo>
                      <a:pt x="351" y="1"/>
                    </a:moveTo>
                    <a:lnTo>
                      <a:pt x="0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4560150" y="126177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0" y="677"/>
                    </a:moveTo>
                    <a:lnTo>
                      <a:pt x="351" y="0"/>
                    </a:lnTo>
                    <a:lnTo>
                      <a:pt x="1003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4548875" y="1246100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0" y="1154"/>
                    </a:moveTo>
                    <a:lnTo>
                      <a:pt x="576" y="1"/>
                    </a:lnTo>
                    <a:lnTo>
                      <a:pt x="1805" y="6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4464900" y="1216025"/>
                <a:ext cx="90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30" fill="none" extrusionOk="0">
                    <a:moveTo>
                      <a:pt x="3610" y="1"/>
                    </a:moveTo>
                    <a:lnTo>
                      <a:pt x="351" y="1053"/>
                    </a:lnTo>
                    <a:lnTo>
                      <a:pt x="1" y="173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4457375" y="1234200"/>
                <a:ext cx="163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7" fill="none" extrusionOk="0">
                    <a:moveTo>
                      <a:pt x="652" y="326"/>
                    </a:moveTo>
                    <a:lnTo>
                      <a:pt x="1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4491225" y="1222925"/>
                <a:ext cx="169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3" fill="none" extrusionOk="0">
                    <a:moveTo>
                      <a:pt x="0" y="0"/>
                    </a:moveTo>
                    <a:lnTo>
                      <a:pt x="677" y="326"/>
                    </a:lnTo>
                    <a:lnTo>
                      <a:pt x="326" y="10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4494975" y="1211650"/>
                <a:ext cx="2885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fill="none" extrusionOk="0">
                    <a:moveTo>
                      <a:pt x="1" y="0"/>
                    </a:moveTo>
                    <a:lnTo>
                      <a:pt x="1154" y="577"/>
                    </a:lnTo>
                    <a:lnTo>
                      <a:pt x="552" y="178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4552625" y="1173425"/>
                <a:ext cx="896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30" fill="none" extrusionOk="0">
                    <a:moveTo>
                      <a:pt x="0" y="1730"/>
                    </a:moveTo>
                    <a:lnTo>
                      <a:pt x="3259" y="677"/>
                    </a:lnTo>
                    <a:lnTo>
                      <a:pt x="358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4634075" y="1190350"/>
                <a:ext cx="163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6" fill="none" extrusionOk="0">
                    <a:moveTo>
                      <a:pt x="1" y="0"/>
                    </a:moveTo>
                    <a:lnTo>
                      <a:pt x="652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4599625" y="1184700"/>
                <a:ext cx="163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3" fill="none" extrusionOk="0">
                    <a:moveTo>
                      <a:pt x="652" y="1003"/>
                    </a:moveTo>
                    <a:lnTo>
                      <a:pt x="0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4583325" y="117592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153" y="1805"/>
                    </a:moveTo>
                    <a:lnTo>
                      <a:pt x="0" y="1229"/>
                    </a:lnTo>
                    <a:lnTo>
                      <a:pt x="6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4460525" y="1178425"/>
                <a:ext cx="94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30" fill="none" extrusionOk="0">
                    <a:moveTo>
                      <a:pt x="3785" y="1530"/>
                    </a:moveTo>
                    <a:lnTo>
                      <a:pt x="727" y="1"/>
                    </a:lnTo>
                    <a:lnTo>
                      <a:pt x="0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4473050" y="1160900"/>
                <a:ext cx="56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2" fill="none" extrusionOk="0">
                    <a:moveTo>
                      <a:pt x="226" y="702"/>
                    </a:move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4493100" y="1176550"/>
                <a:ext cx="175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54" fill="none" extrusionOk="0">
                    <a:moveTo>
                      <a:pt x="477" y="1"/>
                    </a:moveTo>
                    <a:lnTo>
                      <a:pt x="702" y="727"/>
                    </a:lnTo>
                    <a:lnTo>
                      <a:pt x="0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493725" y="11715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0"/>
                    </a:moveTo>
                    <a:lnTo>
                      <a:pt x="1279" y="1228"/>
                    </a:lnTo>
                    <a:lnTo>
                      <a:pt x="0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4552625" y="121540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fill="none" extrusionOk="0">
                    <a:moveTo>
                      <a:pt x="0" y="1"/>
                    </a:moveTo>
                    <a:lnTo>
                      <a:pt x="3058" y="1554"/>
                    </a:lnTo>
                    <a:lnTo>
                      <a:pt x="3760" y="132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4629075" y="125425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0" y="0"/>
                    </a:moveTo>
                    <a:lnTo>
                      <a:pt x="226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4596475" y="1232325"/>
                <a:ext cx="18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fill="none" extrusionOk="0">
                    <a:moveTo>
                      <a:pt x="251" y="928"/>
                    </a:moveTo>
                    <a:lnTo>
                      <a:pt x="1" y="226"/>
                    </a:lnTo>
                    <a:lnTo>
                      <a:pt x="728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4581450" y="1219800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1654"/>
                    </a:moveTo>
                    <a:lnTo>
                      <a:pt x="0" y="426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4515650" y="12154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1555" y="1"/>
                    </a:moveTo>
                    <a:lnTo>
                      <a:pt x="1" y="3033"/>
                    </a:lnTo>
                    <a:lnTo>
                      <a:pt x="226" y="376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4498100" y="1291225"/>
                <a:ext cx="175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6" fill="none" extrusionOk="0">
                    <a:moveTo>
                      <a:pt x="703" y="0"/>
                    </a:moveTo>
                    <a:lnTo>
                      <a:pt x="1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4514400" y="1259250"/>
                <a:ext cx="23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fill="none" extrusionOk="0">
                    <a:moveTo>
                      <a:pt x="1" y="227"/>
                    </a:moveTo>
                    <a:lnTo>
                      <a:pt x="702" y="1"/>
                    </a:lnTo>
                    <a:lnTo>
                      <a:pt x="928" y="7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4508750" y="1244225"/>
                <a:ext cx="41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04" fill="none" extrusionOk="0">
                    <a:moveTo>
                      <a:pt x="1" y="401"/>
                    </a:moveTo>
                    <a:lnTo>
                      <a:pt x="1229" y="0"/>
                    </a:lnTo>
                    <a:lnTo>
                      <a:pt x="1655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4553250" y="11233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0" y="3760"/>
                    </a:moveTo>
                    <a:lnTo>
                      <a:pt x="1554" y="727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4592100" y="1135200"/>
                <a:ext cx="175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" fill="none" extrusionOk="0">
                    <a:moveTo>
                      <a:pt x="0" y="251"/>
                    </a:moveTo>
                    <a:lnTo>
                      <a:pt x="702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4569550" y="1155250"/>
                <a:ext cx="238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28" fill="none" extrusionOk="0">
                    <a:moveTo>
                      <a:pt x="952" y="502"/>
                    </a:moveTo>
                    <a:lnTo>
                      <a:pt x="226" y="727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4557000" y="115587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655" y="903"/>
                    </a:moveTo>
                    <a:lnTo>
                      <a:pt x="427" y="1304"/>
                    </a:ln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5" name="Google Shape;4025;p34"/>
            <p:cNvGrpSpPr/>
            <p:nvPr/>
          </p:nvGrpSpPr>
          <p:grpSpPr>
            <a:xfrm>
              <a:off x="3568275" y="1077900"/>
              <a:ext cx="632250" cy="288775"/>
              <a:chOff x="3568275" y="1077900"/>
              <a:chExt cx="632250" cy="288775"/>
            </a:xfrm>
          </p:grpSpPr>
          <p:sp>
            <p:nvSpPr>
              <p:cNvPr id="4026" name="Google Shape;4026;p34"/>
              <p:cNvSpPr/>
              <p:nvPr/>
            </p:nvSpPr>
            <p:spPr>
              <a:xfrm>
                <a:off x="3568275" y="1211025"/>
                <a:ext cx="5345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061" fill="none" extrusionOk="0">
                    <a:moveTo>
                      <a:pt x="1" y="4060"/>
                    </a:moveTo>
                    <a:cubicBezTo>
                      <a:pt x="1" y="4060"/>
                      <a:pt x="10878" y="0"/>
                      <a:pt x="21379" y="1178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644725" y="1194725"/>
                <a:ext cx="3260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0" fill="none" extrusionOk="0">
                    <a:moveTo>
                      <a:pt x="878" y="0"/>
                    </a:moveTo>
                    <a:cubicBezTo>
                      <a:pt x="878" y="0"/>
                      <a:pt x="1304" y="2281"/>
                      <a:pt x="0" y="3760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55000" y="1259900"/>
                <a:ext cx="93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707" fill="none" extrusionOk="0">
                    <a:moveTo>
                      <a:pt x="0" y="0"/>
                    </a:moveTo>
                    <a:cubicBezTo>
                      <a:pt x="176" y="50"/>
                      <a:pt x="3735" y="2707"/>
                      <a:pt x="3735" y="2707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28300" y="1152125"/>
                <a:ext cx="570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3885" fill="none" extrusionOk="0">
                    <a:moveTo>
                      <a:pt x="1" y="3885"/>
                    </a:moveTo>
                    <a:lnTo>
                      <a:pt x="2282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878425" y="1242350"/>
                <a:ext cx="62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80" fill="none" extrusionOk="0">
                    <a:moveTo>
                      <a:pt x="1" y="0"/>
                    </a:moveTo>
                    <a:cubicBezTo>
                      <a:pt x="151" y="0"/>
                      <a:pt x="2507" y="1579"/>
                      <a:pt x="2507" y="1579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958000" y="1093225"/>
                <a:ext cx="1071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715" fill="none" extrusionOk="0">
                    <a:moveTo>
                      <a:pt x="1" y="5715"/>
                    </a:moveTo>
                    <a:lnTo>
                      <a:pt x="4287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005000" y="1237950"/>
                <a:ext cx="1491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833" fill="none" extrusionOk="0">
                    <a:moveTo>
                      <a:pt x="1" y="1"/>
                    </a:moveTo>
                    <a:lnTo>
                      <a:pt x="5965" y="2833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637200" y="1149575"/>
                <a:ext cx="570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9" extrusionOk="0">
                    <a:moveTo>
                      <a:pt x="1116" y="0"/>
                    </a:moveTo>
                    <a:cubicBezTo>
                      <a:pt x="1037" y="0"/>
                      <a:pt x="957" y="9"/>
                      <a:pt x="878" y="27"/>
                    </a:cubicBezTo>
                    <a:cubicBezTo>
                      <a:pt x="326" y="177"/>
                      <a:pt x="1" y="729"/>
                      <a:pt x="151" y="1305"/>
                    </a:cubicBezTo>
                    <a:cubicBezTo>
                      <a:pt x="256" y="1766"/>
                      <a:pt x="675" y="2069"/>
                      <a:pt x="1131" y="2069"/>
                    </a:cubicBezTo>
                    <a:cubicBezTo>
                      <a:pt x="1221" y="2069"/>
                      <a:pt x="1313" y="2057"/>
                      <a:pt x="1404" y="2032"/>
                    </a:cubicBezTo>
                    <a:cubicBezTo>
                      <a:pt x="1956" y="1907"/>
                      <a:pt x="2281" y="1330"/>
                      <a:pt x="2131" y="779"/>
                    </a:cubicBezTo>
                    <a:cubicBezTo>
                      <a:pt x="2024" y="307"/>
                      <a:pt x="1586" y="0"/>
                      <a:pt x="1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860275" y="1112350"/>
                <a:ext cx="570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54" extrusionOk="0">
                    <a:moveTo>
                      <a:pt x="1174" y="1"/>
                    </a:moveTo>
                    <a:cubicBezTo>
                      <a:pt x="1084" y="1"/>
                      <a:pt x="993" y="13"/>
                      <a:pt x="902" y="37"/>
                    </a:cubicBezTo>
                    <a:cubicBezTo>
                      <a:pt x="351" y="163"/>
                      <a:pt x="0" y="739"/>
                      <a:pt x="150" y="1290"/>
                    </a:cubicBezTo>
                    <a:cubicBezTo>
                      <a:pt x="255" y="1751"/>
                      <a:pt x="674" y="2054"/>
                      <a:pt x="1131" y="2054"/>
                    </a:cubicBezTo>
                    <a:cubicBezTo>
                      <a:pt x="1221" y="2054"/>
                      <a:pt x="1313" y="2042"/>
                      <a:pt x="1404" y="2017"/>
                    </a:cubicBezTo>
                    <a:cubicBezTo>
                      <a:pt x="1955" y="1892"/>
                      <a:pt x="2281" y="1316"/>
                      <a:pt x="2155" y="764"/>
                    </a:cubicBezTo>
                    <a:cubicBezTo>
                      <a:pt x="2030" y="304"/>
                      <a:pt x="1625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926050" y="1265900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8" y="1"/>
                    </a:moveTo>
                    <a:cubicBezTo>
                      <a:pt x="1052" y="1"/>
                      <a:pt x="965" y="12"/>
                      <a:pt x="878" y="36"/>
                    </a:cubicBezTo>
                    <a:cubicBezTo>
                      <a:pt x="326" y="161"/>
                      <a:pt x="1" y="737"/>
                      <a:pt x="151" y="1289"/>
                    </a:cubicBezTo>
                    <a:cubicBezTo>
                      <a:pt x="258" y="1761"/>
                      <a:pt x="696" y="2067"/>
                      <a:pt x="1166" y="2067"/>
                    </a:cubicBezTo>
                    <a:cubicBezTo>
                      <a:pt x="1245" y="2067"/>
                      <a:pt x="1325" y="2059"/>
                      <a:pt x="1404" y="2041"/>
                    </a:cubicBezTo>
                    <a:cubicBezTo>
                      <a:pt x="1955" y="1890"/>
                      <a:pt x="2281" y="1339"/>
                      <a:pt x="2131" y="788"/>
                    </a:cubicBezTo>
                    <a:cubicBezTo>
                      <a:pt x="2025" y="323"/>
                      <a:pt x="1600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4085200" y="120762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7" y="1"/>
                    </a:moveTo>
                    <a:cubicBezTo>
                      <a:pt x="1051" y="1"/>
                      <a:pt x="965" y="12"/>
                      <a:pt x="878" y="36"/>
                    </a:cubicBezTo>
                    <a:cubicBezTo>
                      <a:pt x="326" y="186"/>
                      <a:pt x="1" y="738"/>
                      <a:pt x="126" y="1289"/>
                    </a:cubicBezTo>
                    <a:cubicBezTo>
                      <a:pt x="255" y="1761"/>
                      <a:pt x="677" y="2068"/>
                      <a:pt x="1142" y="2068"/>
                    </a:cubicBezTo>
                    <a:cubicBezTo>
                      <a:pt x="1220" y="2068"/>
                      <a:pt x="1300" y="2059"/>
                      <a:pt x="1379" y="2041"/>
                    </a:cubicBezTo>
                    <a:cubicBezTo>
                      <a:pt x="1930" y="1891"/>
                      <a:pt x="2281" y="1339"/>
                      <a:pt x="2131" y="788"/>
                    </a:cubicBezTo>
                    <a:cubicBezTo>
                      <a:pt x="2004" y="323"/>
                      <a:pt x="159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4143475" y="1290350"/>
                <a:ext cx="570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7" extrusionOk="0">
                    <a:moveTo>
                      <a:pt x="1138" y="0"/>
                    </a:moveTo>
                    <a:cubicBezTo>
                      <a:pt x="1052" y="0"/>
                      <a:pt x="964" y="11"/>
                      <a:pt x="878" y="35"/>
                    </a:cubicBezTo>
                    <a:cubicBezTo>
                      <a:pt x="326" y="186"/>
                      <a:pt x="0" y="737"/>
                      <a:pt x="151" y="1288"/>
                    </a:cubicBezTo>
                    <a:cubicBezTo>
                      <a:pt x="258" y="1760"/>
                      <a:pt x="696" y="2067"/>
                      <a:pt x="1165" y="2067"/>
                    </a:cubicBezTo>
                    <a:cubicBezTo>
                      <a:pt x="1245" y="2067"/>
                      <a:pt x="1324" y="2058"/>
                      <a:pt x="1404" y="2040"/>
                    </a:cubicBezTo>
                    <a:cubicBezTo>
                      <a:pt x="1955" y="1890"/>
                      <a:pt x="2281" y="1338"/>
                      <a:pt x="2131" y="787"/>
                    </a:cubicBezTo>
                    <a:cubicBezTo>
                      <a:pt x="2025" y="322"/>
                      <a:pt x="1599" y="0"/>
                      <a:pt x="1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4025050" y="1077900"/>
                <a:ext cx="570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54" extrusionOk="0">
                    <a:moveTo>
                      <a:pt x="1174" y="0"/>
                    </a:moveTo>
                    <a:cubicBezTo>
                      <a:pt x="1085" y="0"/>
                      <a:pt x="994" y="12"/>
                      <a:pt x="903" y="37"/>
                    </a:cubicBezTo>
                    <a:cubicBezTo>
                      <a:pt x="351" y="162"/>
                      <a:pt x="1" y="739"/>
                      <a:pt x="151" y="1290"/>
                    </a:cubicBezTo>
                    <a:cubicBezTo>
                      <a:pt x="276" y="1750"/>
                      <a:pt x="682" y="2054"/>
                      <a:pt x="1133" y="2054"/>
                    </a:cubicBezTo>
                    <a:cubicBezTo>
                      <a:pt x="1222" y="2054"/>
                      <a:pt x="1313" y="2042"/>
                      <a:pt x="1404" y="2017"/>
                    </a:cubicBezTo>
                    <a:cubicBezTo>
                      <a:pt x="1955" y="1892"/>
                      <a:pt x="2281" y="1315"/>
                      <a:pt x="2156" y="764"/>
                    </a:cubicBezTo>
                    <a:cubicBezTo>
                      <a:pt x="2030" y="303"/>
                      <a:pt x="1625" y="0"/>
                      <a:pt x="1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837075" y="131497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40" y="1"/>
                    </a:moveTo>
                    <a:cubicBezTo>
                      <a:pt x="1062" y="1"/>
                      <a:pt x="982" y="10"/>
                      <a:pt x="903" y="28"/>
                    </a:cubicBezTo>
                    <a:cubicBezTo>
                      <a:pt x="352" y="178"/>
                      <a:pt x="1" y="729"/>
                      <a:pt x="151" y="1281"/>
                    </a:cubicBezTo>
                    <a:cubicBezTo>
                      <a:pt x="278" y="1745"/>
                      <a:pt x="689" y="2068"/>
                      <a:pt x="1145" y="2068"/>
                    </a:cubicBezTo>
                    <a:cubicBezTo>
                      <a:pt x="1231" y="2068"/>
                      <a:pt x="1317" y="2056"/>
                      <a:pt x="1404" y="2033"/>
                    </a:cubicBezTo>
                    <a:cubicBezTo>
                      <a:pt x="1956" y="1882"/>
                      <a:pt x="2281" y="1331"/>
                      <a:pt x="2156" y="779"/>
                    </a:cubicBezTo>
                    <a:cubicBezTo>
                      <a:pt x="2027" y="308"/>
                      <a:pt x="1605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0" name="Google Shape;4040;p34"/>
            <p:cNvGrpSpPr/>
            <p:nvPr/>
          </p:nvGrpSpPr>
          <p:grpSpPr>
            <a:xfrm>
              <a:off x="2946725" y="965400"/>
              <a:ext cx="761925" cy="433575"/>
              <a:chOff x="2946725" y="965400"/>
              <a:chExt cx="761925" cy="433575"/>
            </a:xfrm>
          </p:grpSpPr>
          <p:sp>
            <p:nvSpPr>
              <p:cNvPr id="4041" name="Google Shape;4041;p34"/>
              <p:cNvSpPr/>
              <p:nvPr/>
            </p:nvSpPr>
            <p:spPr>
              <a:xfrm>
                <a:off x="2946725" y="110887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0" y="10653"/>
                    </a:moveTo>
                    <a:cubicBezTo>
                      <a:pt x="0" y="10653"/>
                      <a:pt x="17018" y="1254"/>
                      <a:pt x="22858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2958000" y="1041225"/>
                <a:ext cx="206800" cy="28887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1555" extrusionOk="0">
                    <a:moveTo>
                      <a:pt x="7169" y="0"/>
                    </a:moveTo>
                    <a:cubicBezTo>
                      <a:pt x="7168" y="0"/>
                      <a:pt x="1" y="6391"/>
                      <a:pt x="2908" y="11554"/>
                    </a:cubicBezTo>
                    <a:cubicBezTo>
                      <a:pt x="2908" y="11554"/>
                      <a:pt x="8271" y="9148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3105875" y="1019275"/>
                <a:ext cx="192375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600" extrusionOk="0">
                    <a:moveTo>
                      <a:pt x="7695" y="1"/>
                    </a:moveTo>
                    <a:cubicBezTo>
                      <a:pt x="7694" y="1"/>
                      <a:pt x="0" y="4913"/>
                      <a:pt x="2457" y="9600"/>
                    </a:cubicBezTo>
                    <a:cubicBezTo>
                      <a:pt x="2457" y="9600"/>
                      <a:pt x="6843" y="8497"/>
                      <a:pt x="7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3304500" y="96540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6416" y="1"/>
                    </a:moveTo>
                    <a:cubicBezTo>
                      <a:pt x="6416" y="1"/>
                      <a:pt x="0" y="2607"/>
                      <a:pt x="76" y="9023"/>
                    </a:cubicBezTo>
                    <a:cubicBezTo>
                      <a:pt x="76" y="9023"/>
                      <a:pt x="5038" y="7720"/>
                      <a:pt x="6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3408500" y="1005500"/>
                <a:ext cx="300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6031" extrusionOk="0">
                    <a:moveTo>
                      <a:pt x="12006" y="1"/>
                    </a:moveTo>
                    <a:cubicBezTo>
                      <a:pt x="2256" y="126"/>
                      <a:pt x="1" y="5640"/>
                      <a:pt x="1" y="5640"/>
                    </a:cubicBezTo>
                    <a:cubicBezTo>
                      <a:pt x="819" y="5911"/>
                      <a:pt x="1618" y="6031"/>
                      <a:pt x="2391" y="6031"/>
                    </a:cubicBezTo>
                    <a:cubicBezTo>
                      <a:pt x="7883" y="6031"/>
                      <a:pt x="12006" y="1"/>
                      <a:pt x="1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989700" y="1311800"/>
                <a:ext cx="308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487" extrusionOk="0">
                    <a:moveTo>
                      <a:pt x="5983" y="1"/>
                    </a:moveTo>
                    <a:cubicBezTo>
                      <a:pt x="4242" y="1"/>
                      <a:pt x="2248" y="385"/>
                      <a:pt x="136" y="1508"/>
                    </a:cubicBezTo>
                    <a:cubicBezTo>
                      <a:pt x="0" y="1593"/>
                      <a:pt x="1592" y="3487"/>
                      <a:pt x="5389" y="3487"/>
                    </a:cubicBezTo>
                    <a:cubicBezTo>
                      <a:pt x="7192" y="3487"/>
                      <a:pt x="9493" y="3060"/>
                      <a:pt x="12342" y="1809"/>
                    </a:cubicBezTo>
                    <a:cubicBezTo>
                      <a:pt x="12342" y="1809"/>
                      <a:pt x="9759" y="1"/>
                      <a:pt x="5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3145350" y="1241450"/>
                <a:ext cx="2938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906" extrusionOk="0">
                    <a:moveTo>
                      <a:pt x="4952" y="0"/>
                    </a:moveTo>
                    <a:cubicBezTo>
                      <a:pt x="1734" y="0"/>
                      <a:pt x="0" y="1139"/>
                      <a:pt x="0" y="1139"/>
                    </a:cubicBezTo>
                    <a:cubicBezTo>
                      <a:pt x="1746" y="2475"/>
                      <a:pt x="3736" y="2906"/>
                      <a:pt x="5576" y="2906"/>
                    </a:cubicBezTo>
                    <a:cubicBezTo>
                      <a:pt x="8912" y="2906"/>
                      <a:pt x="11755" y="1490"/>
                      <a:pt x="11755" y="1490"/>
                    </a:cubicBezTo>
                    <a:cubicBezTo>
                      <a:pt x="9046" y="361"/>
                      <a:pt x="6764" y="0"/>
                      <a:pt x="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3298225" y="1171750"/>
                <a:ext cx="2920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2755" extrusionOk="0">
                    <a:moveTo>
                      <a:pt x="5439" y="1"/>
                    </a:moveTo>
                    <a:cubicBezTo>
                      <a:pt x="3911" y="1"/>
                      <a:pt x="2099" y="254"/>
                      <a:pt x="1" y="945"/>
                    </a:cubicBezTo>
                    <a:cubicBezTo>
                      <a:pt x="1" y="945"/>
                      <a:pt x="2681" y="2754"/>
                      <a:pt x="6789" y="2754"/>
                    </a:cubicBezTo>
                    <a:cubicBezTo>
                      <a:pt x="8257" y="2754"/>
                      <a:pt x="9906" y="2524"/>
                      <a:pt x="11680" y="1897"/>
                    </a:cubicBezTo>
                    <a:cubicBezTo>
                      <a:pt x="11680" y="1897"/>
                      <a:pt x="9623" y="1"/>
                      <a:pt x="5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3050725" y="1125800"/>
                <a:ext cx="495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417" fill="none" extrusionOk="0">
                    <a:moveTo>
                      <a:pt x="1981" y="1"/>
                    </a:moveTo>
                    <a:lnTo>
                      <a:pt x="1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182325" y="1070025"/>
                <a:ext cx="864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17" fill="none" extrusionOk="0">
                    <a:moveTo>
                      <a:pt x="3459" y="1"/>
                    </a:moveTo>
                    <a:lnTo>
                      <a:pt x="0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347100" y="1004250"/>
                <a:ext cx="833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091" fill="none" extrusionOk="0">
                    <a:moveTo>
                      <a:pt x="3334" y="0"/>
                    </a:moveTo>
                    <a:lnTo>
                      <a:pt x="1" y="609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453000" y="1030575"/>
                <a:ext cx="2099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10" fill="none" extrusionOk="0">
                    <a:moveTo>
                      <a:pt x="8396" y="0"/>
                    </a:moveTo>
                    <a:lnTo>
                      <a:pt x="0" y="381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337700" y="1201000"/>
                <a:ext cx="2080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2" fill="none" extrusionOk="0">
                    <a:moveTo>
                      <a:pt x="8321" y="552"/>
                    </a:moveTo>
                    <a:lnTo>
                      <a:pt x="1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182325" y="1270550"/>
                <a:ext cx="1842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301" fill="none" extrusionOk="0">
                    <a:moveTo>
                      <a:pt x="7369" y="301"/>
                    </a:moveTo>
                    <a:lnTo>
                      <a:pt x="0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3021900" y="1355750"/>
                <a:ext cx="21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" fill="none" extrusionOk="0">
                    <a:moveTo>
                      <a:pt x="8623" y="1"/>
                    </a:moveTo>
                    <a:lnTo>
                      <a:pt x="1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6" name="Google Shape;4056;p34"/>
            <p:cNvGrpSpPr/>
            <p:nvPr/>
          </p:nvGrpSpPr>
          <p:grpSpPr>
            <a:xfrm>
              <a:off x="4070675" y="946600"/>
              <a:ext cx="376075" cy="317700"/>
              <a:chOff x="4070675" y="946600"/>
              <a:chExt cx="376075" cy="317700"/>
            </a:xfrm>
          </p:grpSpPr>
          <p:sp>
            <p:nvSpPr>
              <p:cNvPr id="4057" name="Google Shape;4057;p34"/>
              <p:cNvSpPr/>
              <p:nvPr/>
            </p:nvSpPr>
            <p:spPr>
              <a:xfrm>
                <a:off x="4081450" y="946600"/>
                <a:ext cx="268200" cy="2406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9625" fill="none" extrusionOk="0">
                    <a:moveTo>
                      <a:pt x="0" y="1"/>
                    </a:moveTo>
                    <a:cubicBezTo>
                      <a:pt x="0" y="1"/>
                      <a:pt x="8747" y="6843"/>
                      <a:pt x="10727" y="9625"/>
                    </a:cubicBezTo>
                  </a:path>
                </a:pathLst>
              </a:custGeom>
              <a:noFill/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4124050" y="948175"/>
                <a:ext cx="176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209" extrusionOk="0">
                    <a:moveTo>
                      <a:pt x="3051" y="1"/>
                    </a:moveTo>
                    <a:cubicBezTo>
                      <a:pt x="1904" y="1"/>
                      <a:pt x="760" y="312"/>
                      <a:pt x="0" y="1291"/>
                    </a:cubicBezTo>
                    <a:cubicBezTo>
                      <a:pt x="0" y="1291"/>
                      <a:pt x="998" y="2208"/>
                      <a:pt x="2892" y="2208"/>
                    </a:cubicBezTo>
                    <a:cubicBezTo>
                      <a:pt x="3984" y="2208"/>
                      <a:pt x="5374" y="1903"/>
                      <a:pt x="7043" y="940"/>
                    </a:cubicBezTo>
                    <a:cubicBezTo>
                      <a:pt x="7043" y="940"/>
                      <a:pt x="5043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4192350" y="1013700"/>
                <a:ext cx="1547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033" extrusionOk="0">
                    <a:moveTo>
                      <a:pt x="2050" y="1"/>
                    </a:moveTo>
                    <a:cubicBezTo>
                      <a:pt x="1276" y="1"/>
                      <a:pt x="542" y="238"/>
                      <a:pt x="0" y="901"/>
                    </a:cubicBezTo>
                    <a:cubicBezTo>
                      <a:pt x="0" y="901"/>
                      <a:pt x="846" y="2033"/>
                      <a:pt x="3152" y="2033"/>
                    </a:cubicBezTo>
                    <a:cubicBezTo>
                      <a:pt x="3971" y="2033"/>
                      <a:pt x="4975" y="1890"/>
                      <a:pt x="6191" y="1502"/>
                    </a:cubicBezTo>
                    <a:cubicBezTo>
                      <a:pt x="6191" y="1502"/>
                      <a:pt x="3996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4258750" y="1083650"/>
                <a:ext cx="154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1990" extrusionOk="0">
                    <a:moveTo>
                      <a:pt x="2023" y="0"/>
                    </a:moveTo>
                    <a:cubicBezTo>
                      <a:pt x="1387" y="0"/>
                      <a:pt x="706" y="123"/>
                      <a:pt x="1" y="433"/>
                    </a:cubicBezTo>
                    <a:cubicBezTo>
                      <a:pt x="1" y="433"/>
                      <a:pt x="1219" y="1989"/>
                      <a:pt x="4070" y="1989"/>
                    </a:cubicBezTo>
                    <a:cubicBezTo>
                      <a:pt x="4690" y="1989"/>
                      <a:pt x="5388" y="1916"/>
                      <a:pt x="6166" y="1737"/>
                    </a:cubicBezTo>
                    <a:cubicBezTo>
                      <a:pt x="6166" y="1737"/>
                      <a:pt x="4414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4305125" y="1137700"/>
                <a:ext cx="141625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5064" extrusionOk="0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26" y="3986"/>
                      <a:pt x="5665" y="5063"/>
                      <a:pt x="5665" y="5063"/>
                    </a:cubicBezTo>
                    <a:cubicBezTo>
                      <a:pt x="3431" y="25"/>
                      <a:pt x="67" y="1"/>
                      <a:pt x="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4070675" y="965325"/>
                <a:ext cx="119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470" extrusionOk="0">
                    <a:moveTo>
                      <a:pt x="1377" y="1"/>
                    </a:moveTo>
                    <a:cubicBezTo>
                      <a:pt x="1238" y="1"/>
                      <a:pt x="0" y="2751"/>
                      <a:pt x="3965" y="6470"/>
                    </a:cubicBezTo>
                    <a:cubicBezTo>
                      <a:pt x="3965" y="6470"/>
                      <a:pt x="4767" y="2710"/>
                      <a:pt x="1384" y="4"/>
                    </a:cubicBezTo>
                    <a:cubicBezTo>
                      <a:pt x="1382" y="2"/>
                      <a:pt x="1380" y="1"/>
                      <a:pt x="1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4159775" y="1027425"/>
                <a:ext cx="82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42" extrusionOk="0">
                    <a:moveTo>
                      <a:pt x="877" y="1"/>
                    </a:moveTo>
                    <a:lnTo>
                      <a:pt x="877" y="1"/>
                    </a:lnTo>
                    <a:cubicBezTo>
                      <a:pt x="0" y="3409"/>
                      <a:pt x="3308" y="6241"/>
                      <a:pt x="3308" y="6241"/>
                    </a:cubicBezTo>
                    <a:cubicBezTo>
                      <a:pt x="3283" y="1605"/>
                      <a:pt x="877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4238725" y="109072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652" y="0"/>
                    </a:moveTo>
                    <a:cubicBezTo>
                      <a:pt x="652" y="0"/>
                      <a:pt x="0" y="3359"/>
                      <a:pt x="2757" y="6366"/>
                    </a:cubicBezTo>
                    <a:cubicBezTo>
                      <a:pt x="2757" y="6366"/>
                      <a:pt x="3759" y="3559"/>
                      <a:pt x="6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151625" y="971675"/>
                <a:ext cx="952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7" fill="none" extrusionOk="0">
                    <a:moveTo>
                      <a:pt x="381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211775" y="1037450"/>
                <a:ext cx="10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02" fill="none" extrusionOk="0">
                    <a:moveTo>
                      <a:pt x="4111" y="402"/>
                    </a:moveTo>
                    <a:lnTo>
                      <a:pt x="0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286325" y="110762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3936" y="402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325800" y="1156500"/>
                <a:ext cx="977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585" fill="none" extrusionOk="0">
                    <a:moveTo>
                      <a:pt x="3910" y="3585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260650" y="1113275"/>
                <a:ext cx="395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87" fill="none" extrusionOk="0">
                    <a:moveTo>
                      <a:pt x="1579" y="4487"/>
                    </a:moveTo>
                    <a:lnTo>
                      <a:pt x="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189200" y="1046850"/>
                <a:ext cx="3762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3936" fill="none" extrusionOk="0">
                    <a:moveTo>
                      <a:pt x="1505" y="3936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09000" y="981700"/>
                <a:ext cx="482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4537" fill="none" extrusionOk="0">
                    <a:moveTo>
                      <a:pt x="1931" y="4537"/>
                    </a:moveTo>
                    <a:lnTo>
                      <a:pt x="1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2" name="Google Shape;4072;p34"/>
            <p:cNvSpPr/>
            <p:nvPr/>
          </p:nvSpPr>
          <p:spPr>
            <a:xfrm>
              <a:off x="3934825" y="99985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7" y="1"/>
                  </a:moveTo>
                  <a:cubicBezTo>
                    <a:pt x="351" y="1"/>
                    <a:pt x="0" y="352"/>
                    <a:pt x="0" y="778"/>
                  </a:cubicBezTo>
                  <a:cubicBezTo>
                    <a:pt x="0" y="1204"/>
                    <a:pt x="351" y="1555"/>
                    <a:pt x="777" y="1555"/>
                  </a:cubicBezTo>
                  <a:cubicBezTo>
                    <a:pt x="1229" y="1555"/>
                    <a:pt x="1579" y="1204"/>
                    <a:pt x="1579" y="778"/>
                  </a:cubicBezTo>
                  <a:cubicBezTo>
                    <a:pt x="1579" y="352"/>
                    <a:pt x="1229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4"/>
            <p:cNvSpPr/>
            <p:nvPr/>
          </p:nvSpPr>
          <p:spPr>
            <a:xfrm>
              <a:off x="3422300" y="1345100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777" y="1"/>
                  </a:moveTo>
                  <a:cubicBezTo>
                    <a:pt x="351" y="1"/>
                    <a:pt x="0" y="351"/>
                    <a:pt x="0" y="778"/>
                  </a:cubicBezTo>
                  <a:cubicBezTo>
                    <a:pt x="0" y="1204"/>
                    <a:pt x="351" y="1554"/>
                    <a:pt x="777" y="1554"/>
                  </a:cubicBezTo>
                  <a:cubicBezTo>
                    <a:pt x="1203" y="1554"/>
                    <a:pt x="1554" y="1204"/>
                    <a:pt x="1554" y="778"/>
                  </a:cubicBezTo>
                  <a:cubicBezTo>
                    <a:pt x="1554" y="351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4"/>
            <p:cNvSpPr/>
            <p:nvPr/>
          </p:nvSpPr>
          <p:spPr>
            <a:xfrm>
              <a:off x="3620275" y="9265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78" y="1"/>
                  </a:moveTo>
                  <a:cubicBezTo>
                    <a:pt x="352" y="1"/>
                    <a:pt x="1" y="351"/>
                    <a:pt x="1" y="803"/>
                  </a:cubicBezTo>
                  <a:cubicBezTo>
                    <a:pt x="1" y="1229"/>
                    <a:pt x="352" y="1580"/>
                    <a:pt x="778" y="1580"/>
                  </a:cubicBezTo>
                  <a:cubicBezTo>
                    <a:pt x="1229" y="1580"/>
                    <a:pt x="1580" y="1229"/>
                    <a:pt x="1580" y="803"/>
                  </a:cubicBezTo>
                  <a:cubicBezTo>
                    <a:pt x="1580" y="351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5" name="Google Shape;4075;p34"/>
            <p:cNvGrpSpPr/>
            <p:nvPr/>
          </p:nvGrpSpPr>
          <p:grpSpPr>
            <a:xfrm>
              <a:off x="723650" y="1215775"/>
              <a:ext cx="193025" cy="193025"/>
              <a:chOff x="723650" y="1139575"/>
              <a:chExt cx="193025" cy="193025"/>
            </a:xfrm>
          </p:grpSpPr>
          <p:sp>
            <p:nvSpPr>
              <p:cNvPr id="4076" name="Google Shape;4076;p34"/>
              <p:cNvSpPr/>
              <p:nvPr/>
            </p:nvSpPr>
            <p:spPr>
              <a:xfrm>
                <a:off x="819525" y="1147725"/>
                <a:ext cx="438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585" fill="none" extrusionOk="0">
                    <a:moveTo>
                      <a:pt x="0" y="3585"/>
                    </a:moveTo>
                    <a:lnTo>
                      <a:pt x="1078" y="327"/>
                    </a:lnTo>
                    <a:lnTo>
                      <a:pt x="17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837700" y="1139575"/>
                <a:ext cx="8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53" fill="none" extrusionOk="0">
                    <a:moveTo>
                      <a:pt x="351" y="653"/>
                    </a:move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826400" y="1173425"/>
                <a:ext cx="25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8" fill="none" extrusionOk="0">
                    <a:moveTo>
                      <a:pt x="1" y="0"/>
                    </a:moveTo>
                    <a:lnTo>
                      <a:pt x="352" y="677"/>
                    </a:lnTo>
                    <a:lnTo>
                      <a:pt x="1029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815125" y="117780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" y="1"/>
                    </a:moveTo>
                    <a:lnTo>
                      <a:pt x="577" y="1154"/>
                    </a:lnTo>
                    <a:lnTo>
                      <a:pt x="1805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776925" y="1234825"/>
                <a:ext cx="43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585" fill="none" extrusionOk="0">
                    <a:moveTo>
                      <a:pt x="1729" y="1"/>
                    </a:moveTo>
                    <a:lnTo>
                      <a:pt x="677" y="3259"/>
                    </a:lnTo>
                    <a:lnTo>
                      <a:pt x="0" y="358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793825" y="1316275"/>
                <a:ext cx="81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53" fill="none" extrusionOk="0">
                    <a:moveTo>
                      <a:pt x="1" y="1"/>
                    </a:moveTo>
                    <a:lnTo>
                      <a:pt x="327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788200" y="128182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1003" y="677"/>
                    </a:moveTo>
                    <a:lnTo>
                      <a:pt x="677" y="0"/>
                    </a:lnTo>
                    <a:lnTo>
                      <a:pt x="0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780050" y="1265525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1805" y="1153"/>
                    </a:moveTo>
                    <a:lnTo>
                      <a:pt x="1203" y="1"/>
                    </a:lnTo>
                    <a:lnTo>
                      <a:pt x="0" y="6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818900" y="1235450"/>
                <a:ext cx="8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55" fill="none" extrusionOk="0">
                    <a:moveTo>
                      <a:pt x="0" y="1"/>
                    </a:moveTo>
                    <a:lnTo>
                      <a:pt x="3258" y="1078"/>
                    </a:lnTo>
                    <a:lnTo>
                      <a:pt x="3584" y="175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900350" y="1253625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0" y="351"/>
                    </a:moveTo>
                    <a:lnTo>
                      <a:pt x="652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865875" y="1242350"/>
                <a:ext cx="163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28" fill="none" extrusionOk="0">
                    <a:moveTo>
                      <a:pt x="653" y="0"/>
                    </a:moveTo>
                    <a:lnTo>
                      <a:pt x="1" y="351"/>
                    </a:lnTo>
                    <a:lnTo>
                      <a:pt x="352" y="10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849600" y="1231075"/>
                <a:ext cx="288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5" fill="none" extrusionOk="0">
                    <a:moveTo>
                      <a:pt x="1153" y="0"/>
                    </a:moveTo>
                    <a:lnTo>
                      <a:pt x="0" y="602"/>
                    </a:lnTo>
                    <a:lnTo>
                      <a:pt x="627" y="180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731175" y="1192850"/>
                <a:ext cx="902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55" fill="none" extrusionOk="0">
                    <a:moveTo>
                      <a:pt x="3609" y="1755"/>
                    </a:moveTo>
                    <a:lnTo>
                      <a:pt x="351" y="677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723650" y="1209750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652" y="1"/>
                    </a:moveTo>
                    <a:lnTo>
                      <a:pt x="1" y="3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757500" y="1204125"/>
                <a:ext cx="169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29" fill="none" extrusionOk="0">
                    <a:moveTo>
                      <a:pt x="0" y="1028"/>
                    </a:moveTo>
                    <a:lnTo>
                      <a:pt x="677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761875" y="119597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" y="1805"/>
                    </a:moveTo>
                    <a:lnTo>
                      <a:pt x="1153" y="1204"/>
                    </a:lnTo>
                    <a:lnTo>
                      <a:pt x="5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818900" y="1197850"/>
                <a:ext cx="9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55" fill="none" extrusionOk="0">
                    <a:moveTo>
                      <a:pt x="0" y="1555"/>
                    </a:moveTo>
                    <a:lnTo>
                      <a:pt x="3058" y="1"/>
                    </a:lnTo>
                    <a:lnTo>
                      <a:pt x="3785" y="2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895325" y="1180325"/>
                <a:ext cx="567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02" fill="none" extrusionOk="0">
                    <a:moveTo>
                      <a:pt x="1" y="702"/>
                    </a:move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862750" y="1196600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fill="none" extrusionOk="0">
                    <a:moveTo>
                      <a:pt x="251" y="1"/>
                    </a:moveTo>
                    <a:lnTo>
                      <a:pt x="1" y="702"/>
                    </a:lnTo>
                    <a:lnTo>
                      <a:pt x="727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847725" y="1190975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0"/>
                    </a:moveTo>
                    <a:lnTo>
                      <a:pt x="0" y="1253"/>
                    </a:lnTo>
                    <a:lnTo>
                      <a:pt x="1303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726775" y="1235450"/>
                <a:ext cx="946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555" fill="none" extrusionOk="0">
                    <a:moveTo>
                      <a:pt x="3785" y="1"/>
                    </a:moveTo>
                    <a:lnTo>
                      <a:pt x="728" y="1554"/>
                    </a:lnTo>
                    <a:lnTo>
                      <a:pt x="1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739325" y="127430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226" y="0"/>
                    </a:moveTo>
                    <a:lnTo>
                      <a:pt x="0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759375" y="1251750"/>
                <a:ext cx="17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53" fill="none" extrusionOk="0">
                    <a:moveTo>
                      <a:pt x="476" y="953"/>
                    </a:moveTo>
                    <a:lnTo>
                      <a:pt x="702" y="251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760000" y="12398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1654"/>
                    </a:moveTo>
                    <a:lnTo>
                      <a:pt x="1279" y="426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819525" y="12348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0" y="1"/>
                    </a:moveTo>
                    <a:lnTo>
                      <a:pt x="1554" y="3058"/>
                    </a:lnTo>
                    <a:lnTo>
                      <a:pt x="1304" y="378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858375" y="1311275"/>
                <a:ext cx="17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" fill="none" extrusionOk="0">
                    <a:moveTo>
                      <a:pt x="0" y="0"/>
                    </a:moveTo>
                    <a:lnTo>
                      <a:pt x="702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835800" y="1279300"/>
                <a:ext cx="238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03" fill="none" extrusionOk="0">
                    <a:moveTo>
                      <a:pt x="953" y="227"/>
                    </a:moveTo>
                    <a:lnTo>
                      <a:pt x="252" y="1"/>
                    </a:lnTo>
                    <a:lnTo>
                      <a:pt x="1" y="7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823900" y="1264275"/>
                <a:ext cx="407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279" fill="none" extrusionOk="0">
                    <a:moveTo>
                      <a:pt x="1630" y="401"/>
                    </a:moveTo>
                    <a:lnTo>
                      <a:pt x="402" y="0"/>
                    </a:lnTo>
                    <a:lnTo>
                      <a:pt x="1" y="127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781925" y="11427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1554" y="3785"/>
                    </a:moveTo>
                    <a:lnTo>
                      <a:pt x="1" y="727"/>
                    </a:ln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764375" y="1155250"/>
                <a:ext cx="175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7" fill="none" extrusionOk="0">
                    <a:moveTo>
                      <a:pt x="703" y="226"/>
                    </a:move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780675" y="1175300"/>
                <a:ext cx="23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03" fill="none" extrusionOk="0">
                    <a:moveTo>
                      <a:pt x="0" y="477"/>
                    </a:moveTo>
                    <a:lnTo>
                      <a:pt x="702" y="702"/>
                    </a:lnTo>
                    <a:lnTo>
                      <a:pt x="928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775025" y="117592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" y="903"/>
                    </a:moveTo>
                    <a:lnTo>
                      <a:pt x="1229" y="1304"/>
                    </a:lnTo>
                    <a:lnTo>
                      <a:pt x="16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8" name="Google Shape;4108;p34"/>
            <p:cNvGrpSpPr/>
            <p:nvPr/>
          </p:nvGrpSpPr>
          <p:grpSpPr>
            <a:xfrm>
              <a:off x="1173525" y="1097575"/>
              <a:ext cx="632250" cy="288950"/>
              <a:chOff x="1173525" y="1097575"/>
              <a:chExt cx="632250" cy="288950"/>
            </a:xfrm>
          </p:grpSpPr>
          <p:grpSp>
            <p:nvGrpSpPr>
              <p:cNvPr id="4109" name="Google Shape;4109;p34"/>
              <p:cNvGrpSpPr/>
              <p:nvPr/>
            </p:nvGrpSpPr>
            <p:grpSpPr>
              <a:xfrm>
                <a:off x="1173525" y="1097575"/>
                <a:ext cx="632250" cy="288950"/>
                <a:chOff x="2265800" y="1862150"/>
                <a:chExt cx="632250" cy="288950"/>
              </a:xfrm>
            </p:grpSpPr>
            <p:sp>
              <p:nvSpPr>
                <p:cNvPr id="4110" name="Google Shape;4110;p34"/>
                <p:cNvSpPr/>
                <p:nvPr/>
              </p:nvSpPr>
              <p:spPr>
                <a:xfrm>
                  <a:off x="2362925" y="1995650"/>
                  <a:ext cx="53512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4061" fill="none" extrusionOk="0">
                      <a:moveTo>
                        <a:pt x="21404" y="4060"/>
                      </a:moveTo>
                      <a:cubicBezTo>
                        <a:pt x="21404" y="4060"/>
                        <a:pt x="10502" y="0"/>
                        <a:pt x="0" y="1178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2789000" y="1978725"/>
                  <a:ext cx="31975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60" fill="none" extrusionOk="0">
                      <a:moveTo>
                        <a:pt x="401" y="0"/>
                      </a:moveTo>
                      <a:cubicBezTo>
                        <a:pt x="401" y="0"/>
                        <a:pt x="0" y="2281"/>
                        <a:pt x="1278" y="3760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2617950" y="2044525"/>
                  <a:ext cx="9337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2682" fill="none" extrusionOk="0">
                      <a:moveTo>
                        <a:pt x="3734" y="0"/>
                      </a:moveTo>
                      <a:cubicBezTo>
                        <a:pt x="3559" y="25"/>
                        <a:pt x="0" y="2682"/>
                        <a:pt x="0" y="2682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2580975" y="1936750"/>
                  <a:ext cx="56400" cy="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3860" fill="none" extrusionOk="0">
                      <a:moveTo>
                        <a:pt x="2256" y="38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2525200" y="2026350"/>
                  <a:ext cx="62050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605" fill="none" extrusionOk="0">
                      <a:moveTo>
                        <a:pt x="2482" y="25"/>
                      </a:moveTo>
                      <a:cubicBezTo>
                        <a:pt x="2357" y="0"/>
                        <a:pt x="1" y="1604"/>
                        <a:pt x="1" y="1604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2400525" y="1877225"/>
                  <a:ext cx="107150" cy="1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5740" fill="none" extrusionOk="0">
                      <a:moveTo>
                        <a:pt x="4286" y="57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2312175" y="2022575"/>
                  <a:ext cx="14852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" h="2833" fill="none" extrusionOk="0">
                      <a:moveTo>
                        <a:pt x="5940" y="1"/>
                      </a:moveTo>
                      <a:lnTo>
                        <a:pt x="0" y="2833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2772075" y="193400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20" y="0"/>
                      </a:moveTo>
                      <a:cubicBezTo>
                        <a:pt x="664" y="0"/>
                        <a:pt x="253" y="322"/>
                        <a:pt x="126" y="787"/>
                      </a:cubicBezTo>
                      <a:cubicBezTo>
                        <a:pt x="0" y="1338"/>
                        <a:pt x="326" y="1890"/>
                        <a:pt x="878" y="2040"/>
                      </a:cubicBezTo>
                      <a:cubicBezTo>
                        <a:pt x="957" y="2058"/>
                        <a:pt x="1037" y="2067"/>
                        <a:pt x="1115" y="2067"/>
                      </a:cubicBezTo>
                      <a:cubicBezTo>
                        <a:pt x="1580" y="2067"/>
                        <a:pt x="2002" y="1760"/>
                        <a:pt x="2131" y="1288"/>
                      </a:cubicBezTo>
                      <a:cubicBezTo>
                        <a:pt x="2281" y="737"/>
                        <a:pt x="1930" y="185"/>
                        <a:pt x="1379" y="35"/>
                      </a:cubicBezTo>
                      <a:cubicBezTo>
                        <a:pt x="1292" y="11"/>
                        <a:pt x="1205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2483225" y="20501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2" y="1"/>
                      </a:moveTo>
                      <a:cubicBezTo>
                        <a:pt x="677" y="1"/>
                        <a:pt x="255" y="308"/>
                        <a:pt x="126" y="780"/>
                      </a:cubicBezTo>
                      <a:cubicBezTo>
                        <a:pt x="1" y="1331"/>
                        <a:pt x="326" y="1907"/>
                        <a:pt x="878" y="2033"/>
                      </a:cubicBezTo>
                      <a:cubicBezTo>
                        <a:pt x="965" y="2056"/>
                        <a:pt x="1051" y="2068"/>
                        <a:pt x="1137" y="2068"/>
                      </a:cubicBezTo>
                      <a:cubicBezTo>
                        <a:pt x="1593" y="2068"/>
                        <a:pt x="2004" y="1745"/>
                        <a:pt x="2131" y="1281"/>
                      </a:cubicBezTo>
                      <a:cubicBezTo>
                        <a:pt x="2281" y="729"/>
                        <a:pt x="1930" y="178"/>
                        <a:pt x="1379" y="28"/>
                      </a:cubicBezTo>
                      <a:cubicBezTo>
                        <a:pt x="1300" y="10"/>
                        <a:pt x="1220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2324075" y="1991850"/>
                  <a:ext cx="5705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9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26" y="1907"/>
                        <a:pt x="878" y="2032"/>
                      </a:cubicBezTo>
                      <a:cubicBezTo>
                        <a:pt x="969" y="2057"/>
                        <a:pt x="1061" y="2069"/>
                        <a:pt x="1151" y="2069"/>
                      </a:cubicBezTo>
                      <a:cubicBezTo>
                        <a:pt x="1608" y="2069"/>
                        <a:pt x="2030" y="1765"/>
                        <a:pt x="2156" y="1305"/>
                      </a:cubicBezTo>
                      <a:cubicBezTo>
                        <a:pt x="2281" y="754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2265800" y="2074925"/>
                  <a:ext cx="57050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54" extrusionOk="0">
                      <a:moveTo>
                        <a:pt x="1108" y="1"/>
                      </a:moveTo>
                      <a:cubicBezTo>
                        <a:pt x="657" y="1"/>
                        <a:pt x="252" y="304"/>
                        <a:pt x="126" y="764"/>
                      </a:cubicBezTo>
                      <a:cubicBezTo>
                        <a:pt x="1" y="1315"/>
                        <a:pt x="327" y="1892"/>
                        <a:pt x="878" y="2017"/>
                      </a:cubicBezTo>
                      <a:cubicBezTo>
                        <a:pt x="969" y="2042"/>
                        <a:pt x="1061" y="2054"/>
                        <a:pt x="1151" y="2054"/>
                      </a:cubicBezTo>
                      <a:cubicBezTo>
                        <a:pt x="1607" y="2054"/>
                        <a:pt x="2026" y="1751"/>
                        <a:pt x="2131" y="1290"/>
                      </a:cubicBezTo>
                      <a:cubicBezTo>
                        <a:pt x="2281" y="739"/>
                        <a:pt x="1931" y="162"/>
                        <a:pt x="1379" y="37"/>
                      </a:cubicBezTo>
                      <a:cubicBezTo>
                        <a:pt x="1288" y="12"/>
                        <a:pt x="1197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2383600" y="186215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51" y="1881"/>
                        <a:pt x="903" y="2032"/>
                      </a:cubicBezTo>
                      <a:cubicBezTo>
                        <a:pt x="990" y="2056"/>
                        <a:pt x="1076" y="2067"/>
                        <a:pt x="1162" y="2067"/>
                      </a:cubicBezTo>
                      <a:cubicBezTo>
                        <a:pt x="1618" y="2067"/>
                        <a:pt x="2029" y="1745"/>
                        <a:pt x="2156" y="1280"/>
                      </a:cubicBezTo>
                      <a:cubicBezTo>
                        <a:pt x="2281" y="729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2571575" y="20994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5" y="1"/>
                      </a:moveTo>
                      <a:cubicBezTo>
                        <a:pt x="689" y="1"/>
                        <a:pt x="277" y="323"/>
                        <a:pt x="151" y="788"/>
                      </a:cubicBezTo>
                      <a:cubicBezTo>
                        <a:pt x="0" y="1339"/>
                        <a:pt x="351" y="1890"/>
                        <a:pt x="903" y="2041"/>
                      </a:cubicBezTo>
                      <a:cubicBezTo>
                        <a:pt x="982" y="2059"/>
                        <a:pt x="1062" y="2067"/>
                        <a:pt x="1140" y="2067"/>
                      </a:cubicBezTo>
                      <a:cubicBezTo>
                        <a:pt x="1605" y="2067"/>
                        <a:pt x="2027" y="1761"/>
                        <a:pt x="2156" y="1289"/>
                      </a:cubicBezTo>
                      <a:cubicBezTo>
                        <a:pt x="2281" y="737"/>
                        <a:pt x="1955" y="161"/>
                        <a:pt x="1404" y="36"/>
                      </a:cubicBezTo>
                      <a:cubicBezTo>
                        <a:pt x="1317" y="12"/>
                        <a:pt x="1230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3" name="Google Shape;4123;p34"/>
              <p:cNvSpPr/>
              <p:nvPr/>
            </p:nvSpPr>
            <p:spPr>
              <a:xfrm>
                <a:off x="1456125" y="1132025"/>
                <a:ext cx="570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68" extrusionOk="0">
                    <a:moveTo>
                      <a:pt x="1166" y="1"/>
                    </a:moveTo>
                    <a:cubicBezTo>
                      <a:pt x="702" y="1"/>
                      <a:pt x="279" y="307"/>
                      <a:pt x="150" y="779"/>
                    </a:cubicBezTo>
                    <a:cubicBezTo>
                      <a:pt x="0" y="1331"/>
                      <a:pt x="351" y="1882"/>
                      <a:pt x="902" y="2032"/>
                    </a:cubicBezTo>
                    <a:cubicBezTo>
                      <a:pt x="989" y="2056"/>
                      <a:pt x="1076" y="2067"/>
                      <a:pt x="1161" y="2067"/>
                    </a:cubicBezTo>
                    <a:cubicBezTo>
                      <a:pt x="1617" y="2067"/>
                      <a:pt x="2029" y="1745"/>
                      <a:pt x="2155" y="1280"/>
                    </a:cubicBezTo>
                    <a:cubicBezTo>
                      <a:pt x="2281" y="729"/>
                      <a:pt x="1955" y="178"/>
                      <a:pt x="1404" y="27"/>
                    </a:cubicBezTo>
                    <a:cubicBezTo>
                      <a:pt x="1324" y="9"/>
                      <a:pt x="1245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4" name="Google Shape;4124;p34"/>
            <p:cNvGrpSpPr/>
            <p:nvPr/>
          </p:nvGrpSpPr>
          <p:grpSpPr>
            <a:xfrm>
              <a:off x="1664750" y="985450"/>
              <a:ext cx="762575" cy="433575"/>
              <a:chOff x="1664750" y="985450"/>
              <a:chExt cx="762575" cy="433575"/>
            </a:xfrm>
          </p:grpSpPr>
          <p:sp>
            <p:nvSpPr>
              <p:cNvPr id="4125" name="Google Shape;4125;p34"/>
              <p:cNvSpPr/>
              <p:nvPr/>
            </p:nvSpPr>
            <p:spPr>
              <a:xfrm>
                <a:off x="1855875" y="112892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22857" y="10653"/>
                    </a:moveTo>
                    <a:cubicBezTo>
                      <a:pt x="22857" y="10653"/>
                      <a:pt x="5840" y="1254"/>
                      <a:pt x="0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4"/>
              <p:cNvSpPr/>
              <p:nvPr/>
            </p:nvSpPr>
            <p:spPr>
              <a:xfrm>
                <a:off x="2209250" y="1060650"/>
                <a:ext cx="20617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11554" extrusionOk="0">
                    <a:moveTo>
                      <a:pt x="1103" y="0"/>
                    </a:moveTo>
                    <a:cubicBezTo>
                      <a:pt x="1" y="9173"/>
                      <a:pt x="5364" y="11554"/>
                      <a:pt x="5364" y="11554"/>
                    </a:cubicBezTo>
                    <a:cubicBezTo>
                      <a:pt x="8246" y="6391"/>
                      <a:pt x="1104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075800" y="1039325"/>
                <a:ext cx="19175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9575" extrusionOk="0">
                    <a:moveTo>
                      <a:pt x="0" y="1"/>
                    </a:moveTo>
                    <a:cubicBezTo>
                      <a:pt x="827" y="8497"/>
                      <a:pt x="5238" y="9575"/>
                      <a:pt x="5238" y="9575"/>
                    </a:cubicBezTo>
                    <a:cubicBezTo>
                      <a:pt x="7669" y="488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1908500" y="98545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0" y="1"/>
                    </a:moveTo>
                    <a:cubicBezTo>
                      <a:pt x="1404" y="7720"/>
                      <a:pt x="6341" y="9023"/>
                      <a:pt x="6341" y="9023"/>
                    </a:cubicBezTo>
                    <a:cubicBezTo>
                      <a:pt x="6416" y="260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1664750" y="1024925"/>
                <a:ext cx="30080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60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4135" y="6038"/>
                      <a:pt x="9624" y="6038"/>
                    </a:cubicBezTo>
                    <a:cubicBezTo>
                      <a:pt x="10402" y="6038"/>
                      <a:pt x="11207" y="5916"/>
                      <a:pt x="12031" y="5640"/>
                    </a:cubicBezTo>
                    <a:cubicBezTo>
                      <a:pt x="12031" y="5640"/>
                      <a:pt x="9750" y="15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2075800" y="1331850"/>
                <a:ext cx="3083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3487" extrusionOk="0">
                    <a:moveTo>
                      <a:pt x="6351" y="1"/>
                    </a:moveTo>
                    <a:cubicBezTo>
                      <a:pt x="2583" y="1"/>
                      <a:pt x="0" y="1809"/>
                      <a:pt x="0" y="1809"/>
                    </a:cubicBezTo>
                    <a:cubicBezTo>
                      <a:pt x="2849" y="3060"/>
                      <a:pt x="5149" y="3487"/>
                      <a:pt x="6952" y="3487"/>
                    </a:cubicBezTo>
                    <a:cubicBezTo>
                      <a:pt x="10747" y="3487"/>
                      <a:pt x="12334" y="1593"/>
                      <a:pt x="12181" y="1508"/>
                    </a:cubicBezTo>
                    <a:cubicBezTo>
                      <a:pt x="10077" y="385"/>
                      <a:pt x="8088" y="1"/>
                      <a:pt x="6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1934825" y="1261500"/>
                <a:ext cx="2932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2906" extrusionOk="0">
                    <a:moveTo>
                      <a:pt x="6796" y="0"/>
                    </a:moveTo>
                    <a:cubicBezTo>
                      <a:pt x="4988" y="0"/>
                      <a:pt x="2709" y="361"/>
                      <a:pt x="0" y="1490"/>
                    </a:cubicBezTo>
                    <a:cubicBezTo>
                      <a:pt x="0" y="1490"/>
                      <a:pt x="2843" y="2906"/>
                      <a:pt x="6172" y="2906"/>
                    </a:cubicBezTo>
                    <a:cubicBezTo>
                      <a:pt x="8008" y="2906"/>
                      <a:pt x="9992" y="2475"/>
                      <a:pt x="11729" y="1139"/>
                    </a:cubicBezTo>
                    <a:cubicBezTo>
                      <a:pt x="11729" y="1139"/>
                      <a:pt x="10006" y="0"/>
                      <a:pt x="6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1783175" y="1191575"/>
                <a:ext cx="292650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2760" extrusionOk="0">
                    <a:moveTo>
                      <a:pt x="6295" y="0"/>
                    </a:moveTo>
                    <a:cubicBezTo>
                      <a:pt x="2082" y="0"/>
                      <a:pt x="1" y="1906"/>
                      <a:pt x="1" y="1906"/>
                    </a:cubicBezTo>
                    <a:cubicBezTo>
                      <a:pt x="1772" y="2529"/>
                      <a:pt x="3417" y="2759"/>
                      <a:pt x="4882" y="2759"/>
                    </a:cubicBezTo>
                    <a:cubicBezTo>
                      <a:pt x="9014" y="2759"/>
                      <a:pt x="11705" y="929"/>
                      <a:pt x="11705" y="929"/>
                    </a:cubicBezTo>
                    <a:cubicBezTo>
                      <a:pt x="9621" y="249"/>
                      <a:pt x="7819" y="0"/>
                      <a:pt x="6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2273150" y="1145850"/>
                <a:ext cx="50150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417" fill="none" extrusionOk="0">
                    <a:moveTo>
                      <a:pt x="1" y="1"/>
                    </a:moveTo>
                    <a:lnTo>
                      <a:pt x="2006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2105250" y="1089450"/>
                <a:ext cx="858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317" fill="none" extrusionOk="0">
                    <a:moveTo>
                      <a:pt x="0" y="1"/>
                    </a:moveTo>
                    <a:lnTo>
                      <a:pt x="3434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1942950" y="1024300"/>
                <a:ext cx="84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6066" fill="none" extrusionOk="0">
                    <a:moveTo>
                      <a:pt x="1" y="0"/>
                    </a:moveTo>
                    <a:lnTo>
                      <a:pt x="3359" y="606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1711125" y="1049975"/>
                <a:ext cx="2099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36" fill="none" extrusionOk="0">
                    <a:moveTo>
                      <a:pt x="1" y="1"/>
                    </a:moveTo>
                    <a:lnTo>
                      <a:pt x="8397" y="383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1828300" y="1221050"/>
                <a:ext cx="207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27" fill="none" extrusionOk="0">
                    <a:moveTo>
                      <a:pt x="0" y="526"/>
                    </a:moveTo>
                    <a:lnTo>
                      <a:pt x="8296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2006875" y="1290600"/>
                <a:ext cx="1842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276" fill="none" extrusionOk="0">
                    <a:moveTo>
                      <a:pt x="0" y="276"/>
                    </a:moveTo>
                    <a:lnTo>
                      <a:pt x="7369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2136575" y="1375175"/>
                <a:ext cx="21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" fill="none" extrusionOk="0">
                    <a:moveTo>
                      <a:pt x="0" y="1"/>
                    </a:moveTo>
                    <a:lnTo>
                      <a:pt x="8597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34"/>
            <p:cNvGrpSpPr/>
            <p:nvPr/>
          </p:nvGrpSpPr>
          <p:grpSpPr>
            <a:xfrm>
              <a:off x="927300" y="966025"/>
              <a:ext cx="375875" cy="318325"/>
              <a:chOff x="927300" y="966025"/>
              <a:chExt cx="375875" cy="318325"/>
            </a:xfrm>
          </p:grpSpPr>
          <p:sp>
            <p:nvSpPr>
              <p:cNvPr id="4141" name="Google Shape;4141;p34"/>
              <p:cNvSpPr/>
              <p:nvPr/>
            </p:nvSpPr>
            <p:spPr>
              <a:xfrm>
                <a:off x="1024400" y="966025"/>
                <a:ext cx="267575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650" fill="none" extrusionOk="0">
                    <a:moveTo>
                      <a:pt x="10703" y="1"/>
                    </a:moveTo>
                    <a:cubicBezTo>
                      <a:pt x="10703" y="1"/>
                      <a:pt x="1956" y="6843"/>
                      <a:pt x="1" y="9650"/>
                    </a:cubicBezTo>
                  </a:path>
                </a:pathLst>
              </a:custGeom>
              <a:solidFill>
                <a:schemeClr val="accent1"/>
              </a:solidFill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1073900" y="968225"/>
                <a:ext cx="1754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2209" extrusionOk="0">
                    <a:moveTo>
                      <a:pt x="3987" y="1"/>
                    </a:moveTo>
                    <a:cubicBezTo>
                      <a:pt x="2001" y="1"/>
                      <a:pt x="1" y="940"/>
                      <a:pt x="1" y="940"/>
                    </a:cubicBezTo>
                    <a:cubicBezTo>
                      <a:pt x="1670" y="1903"/>
                      <a:pt x="3057" y="2208"/>
                      <a:pt x="4145" y="2208"/>
                    </a:cubicBezTo>
                    <a:cubicBezTo>
                      <a:pt x="6031" y="2208"/>
                      <a:pt x="7018" y="1291"/>
                      <a:pt x="7018" y="1291"/>
                    </a:cubicBezTo>
                    <a:cubicBezTo>
                      <a:pt x="6268" y="312"/>
                      <a:pt x="5130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1026275" y="1033750"/>
                <a:ext cx="1554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2023" extrusionOk="0">
                    <a:moveTo>
                      <a:pt x="4162" y="1"/>
                    </a:moveTo>
                    <a:cubicBezTo>
                      <a:pt x="2208" y="1"/>
                      <a:pt x="1" y="1502"/>
                      <a:pt x="1" y="1502"/>
                    </a:cubicBezTo>
                    <a:cubicBezTo>
                      <a:pt x="1219" y="1882"/>
                      <a:pt x="2225" y="2022"/>
                      <a:pt x="3046" y="2022"/>
                    </a:cubicBezTo>
                    <a:cubicBezTo>
                      <a:pt x="5369" y="2022"/>
                      <a:pt x="6217" y="901"/>
                      <a:pt x="6217" y="901"/>
                    </a:cubicBezTo>
                    <a:cubicBezTo>
                      <a:pt x="5675" y="238"/>
                      <a:pt x="4939" y="1"/>
                      <a:pt x="4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960500" y="1103700"/>
                <a:ext cx="1541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990" extrusionOk="0">
                    <a:moveTo>
                      <a:pt x="4144" y="0"/>
                    </a:moveTo>
                    <a:cubicBezTo>
                      <a:pt x="1752" y="0"/>
                      <a:pt x="0" y="1737"/>
                      <a:pt x="0" y="1737"/>
                    </a:cubicBezTo>
                    <a:cubicBezTo>
                      <a:pt x="784" y="1916"/>
                      <a:pt x="1484" y="1989"/>
                      <a:pt x="2105" y="1989"/>
                    </a:cubicBezTo>
                    <a:cubicBezTo>
                      <a:pt x="4965" y="1989"/>
                      <a:pt x="6166" y="433"/>
                      <a:pt x="6166" y="433"/>
                    </a:cubicBezTo>
                    <a:cubicBezTo>
                      <a:pt x="5461" y="123"/>
                      <a:pt x="4780" y="0"/>
                      <a:pt x="4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927300" y="1157750"/>
                <a:ext cx="14100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064" extrusionOk="0">
                    <a:moveTo>
                      <a:pt x="5635" y="1"/>
                    </a:moveTo>
                    <a:cubicBezTo>
                      <a:pt x="5509" y="1"/>
                      <a:pt x="2212" y="49"/>
                      <a:pt x="0" y="5063"/>
                    </a:cubicBezTo>
                    <a:cubicBezTo>
                      <a:pt x="0" y="5063"/>
                      <a:pt x="5338" y="3986"/>
                      <a:pt x="5639" y="1"/>
                    </a:cubicBezTo>
                    <a:cubicBezTo>
                      <a:pt x="5639" y="1"/>
                      <a:pt x="5638" y="1"/>
                      <a:pt x="5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1184175" y="984775"/>
                <a:ext cx="1190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494" extrusionOk="0">
                    <a:moveTo>
                      <a:pt x="3365" y="1"/>
                    </a:moveTo>
                    <a:cubicBezTo>
                      <a:pt x="3363" y="1"/>
                      <a:pt x="3361" y="1"/>
                      <a:pt x="3359" y="2"/>
                    </a:cubicBezTo>
                    <a:cubicBezTo>
                      <a:pt x="1" y="2734"/>
                      <a:pt x="778" y="6494"/>
                      <a:pt x="778" y="6494"/>
                    </a:cubicBezTo>
                    <a:cubicBezTo>
                      <a:pt x="4760" y="2759"/>
                      <a:pt x="3519" y="1"/>
                      <a:pt x="3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1130925" y="1047475"/>
                <a:ext cx="833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242" extrusionOk="0">
                    <a:moveTo>
                      <a:pt x="2457" y="1"/>
                    </a:moveTo>
                    <a:cubicBezTo>
                      <a:pt x="2456" y="1"/>
                      <a:pt x="51" y="1580"/>
                      <a:pt x="0" y="6241"/>
                    </a:cubicBezTo>
                    <a:cubicBezTo>
                      <a:pt x="0" y="6241"/>
                      <a:pt x="3334" y="3409"/>
                      <a:pt x="2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1041325" y="111077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3108" y="0"/>
                    </a:moveTo>
                    <a:lnTo>
                      <a:pt x="3108" y="0"/>
                    </a:lnTo>
                    <a:cubicBezTo>
                      <a:pt x="1" y="3534"/>
                      <a:pt x="1003" y="6366"/>
                      <a:pt x="1003" y="6366"/>
                    </a:cubicBezTo>
                    <a:cubicBezTo>
                      <a:pt x="3760" y="3334"/>
                      <a:pt x="3108" y="0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1126550" y="991100"/>
                <a:ext cx="9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02" fill="none" extrusionOk="0">
                    <a:moveTo>
                      <a:pt x="0" y="0"/>
                    </a:moveTo>
                    <a:lnTo>
                      <a:pt x="3835" y="40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1059500" y="1057500"/>
                <a:ext cx="102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77" fill="none" extrusionOk="0">
                    <a:moveTo>
                      <a:pt x="0" y="377"/>
                    </a:moveTo>
                    <a:lnTo>
                      <a:pt x="4086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988700" y="112767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0" y="402"/>
                    </a:moveTo>
                    <a:lnTo>
                      <a:pt x="393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950475" y="1176550"/>
                <a:ext cx="9715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560" fill="none" extrusionOk="0">
                    <a:moveTo>
                      <a:pt x="0" y="3560"/>
                    </a:moveTo>
                    <a:lnTo>
                      <a:pt x="388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1073900" y="1132700"/>
                <a:ext cx="388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87" fill="none" extrusionOk="0">
                    <a:moveTo>
                      <a:pt x="1" y="4487"/>
                    </a:moveTo>
                    <a:lnTo>
                      <a:pt x="1555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1147225" y="1066900"/>
                <a:ext cx="369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936" fill="none" extrusionOk="0">
                    <a:moveTo>
                      <a:pt x="0" y="3936"/>
                    </a:moveTo>
                    <a:lnTo>
                      <a:pt x="1479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1216775" y="1001750"/>
                <a:ext cx="482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512" fill="none" extrusionOk="0">
                    <a:moveTo>
                      <a:pt x="0" y="4511"/>
                    </a:moveTo>
                    <a:lnTo>
                      <a:pt x="193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6" name="Google Shape;4156;p34"/>
            <p:cNvSpPr/>
            <p:nvPr/>
          </p:nvSpPr>
          <p:spPr>
            <a:xfrm>
              <a:off x="1399725" y="10192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777" y="1580"/>
                  </a:cubicBezTo>
                  <a:cubicBezTo>
                    <a:pt x="1203" y="1580"/>
                    <a:pt x="1554" y="1229"/>
                    <a:pt x="1554" y="803"/>
                  </a:cubicBezTo>
                  <a:cubicBezTo>
                    <a:pt x="1554" y="352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1912250" y="13645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3" y="1"/>
                  </a:moveTo>
                  <a:cubicBezTo>
                    <a:pt x="352" y="1"/>
                    <a:pt x="1" y="351"/>
                    <a:pt x="1" y="777"/>
                  </a:cubicBezTo>
                  <a:cubicBezTo>
                    <a:pt x="1" y="1229"/>
                    <a:pt x="352" y="1579"/>
                    <a:pt x="803" y="1579"/>
                  </a:cubicBezTo>
                  <a:cubicBezTo>
                    <a:pt x="1229" y="1579"/>
                    <a:pt x="1580" y="1229"/>
                    <a:pt x="1580" y="777"/>
                  </a:cubicBezTo>
                  <a:cubicBezTo>
                    <a:pt x="1580" y="351"/>
                    <a:pt x="1229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1714250" y="94660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8" y="1"/>
                  </a:moveTo>
                  <a:cubicBezTo>
                    <a:pt x="352" y="1"/>
                    <a:pt x="1" y="352"/>
                    <a:pt x="1" y="778"/>
                  </a:cubicBezTo>
                  <a:cubicBezTo>
                    <a:pt x="1" y="1204"/>
                    <a:pt x="352" y="1555"/>
                    <a:pt x="778" y="1555"/>
                  </a:cubicBezTo>
                  <a:cubicBezTo>
                    <a:pt x="1229" y="1555"/>
                    <a:pt x="1580" y="1204"/>
                    <a:pt x="1580" y="778"/>
                  </a:cubicBezTo>
                  <a:cubicBezTo>
                    <a:pt x="1580" y="352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9" name="Google Shape;4159;p34"/>
          <p:cNvGrpSpPr/>
          <p:nvPr/>
        </p:nvGrpSpPr>
        <p:grpSpPr>
          <a:xfrm>
            <a:off x="4147144" y="3771550"/>
            <a:ext cx="790125" cy="1035375"/>
            <a:chOff x="3481350" y="3771550"/>
            <a:chExt cx="790125" cy="1035375"/>
          </a:xfrm>
        </p:grpSpPr>
        <p:sp>
          <p:nvSpPr>
            <p:cNvPr id="4160" name="Google Shape;4160;p34"/>
            <p:cNvSpPr/>
            <p:nvPr/>
          </p:nvSpPr>
          <p:spPr>
            <a:xfrm>
              <a:off x="3481350" y="4098325"/>
              <a:ext cx="790125" cy="707650"/>
            </a:xfrm>
            <a:custGeom>
              <a:avLst/>
              <a:gdLst/>
              <a:ahLst/>
              <a:cxnLst/>
              <a:rect l="l" t="t" r="r" b="b"/>
              <a:pathLst>
                <a:path w="31605" h="28306" extrusionOk="0">
                  <a:moveTo>
                    <a:pt x="12197" y="1"/>
                  </a:moveTo>
                  <a:cubicBezTo>
                    <a:pt x="6017" y="1"/>
                    <a:pt x="653" y="88"/>
                    <a:pt x="402" y="330"/>
                  </a:cubicBezTo>
                  <a:cubicBezTo>
                    <a:pt x="1" y="756"/>
                    <a:pt x="2081" y="27623"/>
                    <a:pt x="2507" y="28049"/>
                  </a:cubicBezTo>
                  <a:cubicBezTo>
                    <a:pt x="2689" y="28232"/>
                    <a:pt x="8005" y="28305"/>
                    <a:pt x="13784" y="28305"/>
                  </a:cubicBezTo>
                  <a:cubicBezTo>
                    <a:pt x="20711" y="28305"/>
                    <a:pt x="28303" y="28199"/>
                    <a:pt x="28522" y="28049"/>
                  </a:cubicBezTo>
                  <a:cubicBezTo>
                    <a:pt x="28948" y="27773"/>
                    <a:pt x="31605" y="605"/>
                    <a:pt x="31179" y="330"/>
                  </a:cubicBezTo>
                  <a:cubicBezTo>
                    <a:pt x="30931" y="169"/>
                    <a:pt x="20777" y="1"/>
                    <a:pt x="1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870450" y="4099200"/>
              <a:ext cx="11925" cy="707725"/>
            </a:xfrm>
            <a:custGeom>
              <a:avLst/>
              <a:gdLst/>
              <a:ahLst/>
              <a:cxnLst/>
              <a:rect l="l" t="t" r="r" b="b"/>
              <a:pathLst>
                <a:path w="477" h="28309" extrusionOk="0">
                  <a:moveTo>
                    <a:pt x="301" y="0"/>
                  </a:moveTo>
                  <a:cubicBezTo>
                    <a:pt x="214" y="0"/>
                    <a:pt x="126" y="57"/>
                    <a:pt x="126" y="169"/>
                  </a:cubicBezTo>
                  <a:cubicBezTo>
                    <a:pt x="101" y="8340"/>
                    <a:pt x="51" y="16535"/>
                    <a:pt x="1" y="24731"/>
                  </a:cubicBezTo>
                  <a:cubicBezTo>
                    <a:pt x="1" y="25859"/>
                    <a:pt x="1" y="27012"/>
                    <a:pt x="1" y="28139"/>
                  </a:cubicBezTo>
                  <a:cubicBezTo>
                    <a:pt x="1" y="28252"/>
                    <a:pt x="82" y="28309"/>
                    <a:pt x="163" y="28309"/>
                  </a:cubicBezTo>
                  <a:cubicBezTo>
                    <a:pt x="245" y="28309"/>
                    <a:pt x="326" y="28252"/>
                    <a:pt x="326" y="28139"/>
                  </a:cubicBezTo>
                  <a:cubicBezTo>
                    <a:pt x="377" y="19969"/>
                    <a:pt x="402" y="11773"/>
                    <a:pt x="452" y="3578"/>
                  </a:cubicBezTo>
                  <a:cubicBezTo>
                    <a:pt x="452" y="2450"/>
                    <a:pt x="452" y="1297"/>
                    <a:pt x="477" y="169"/>
                  </a:cubicBezTo>
                  <a:cubicBezTo>
                    <a:pt x="477" y="57"/>
                    <a:pt x="38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508925" y="4441775"/>
              <a:ext cx="727475" cy="11925"/>
            </a:xfrm>
            <a:custGeom>
              <a:avLst/>
              <a:gdLst/>
              <a:ahLst/>
              <a:cxnLst/>
              <a:rect l="l" t="t" r="r" b="b"/>
              <a:pathLst>
                <a:path w="29099" h="477" extrusionOk="0">
                  <a:moveTo>
                    <a:pt x="201" y="0"/>
                  </a:moveTo>
                  <a:cubicBezTo>
                    <a:pt x="0" y="0"/>
                    <a:pt x="0" y="326"/>
                    <a:pt x="201" y="351"/>
                  </a:cubicBezTo>
                  <a:cubicBezTo>
                    <a:pt x="3434" y="351"/>
                    <a:pt x="6642" y="376"/>
                    <a:pt x="9875" y="376"/>
                  </a:cubicBezTo>
                  <a:lnTo>
                    <a:pt x="25314" y="451"/>
                  </a:lnTo>
                  <a:lnTo>
                    <a:pt x="28898" y="476"/>
                  </a:lnTo>
                  <a:cubicBezTo>
                    <a:pt x="29098" y="476"/>
                    <a:pt x="29098" y="151"/>
                    <a:pt x="28898" y="151"/>
                  </a:cubicBezTo>
                  <a:cubicBezTo>
                    <a:pt x="25665" y="126"/>
                    <a:pt x="22457" y="126"/>
                    <a:pt x="19223" y="101"/>
                  </a:cubicBezTo>
                  <a:cubicBezTo>
                    <a:pt x="14086" y="75"/>
                    <a:pt x="8948" y="50"/>
                    <a:pt x="3785" y="25"/>
                  </a:cubicBezTo>
                  <a:cubicBezTo>
                    <a:pt x="2607" y="25"/>
                    <a:pt x="1404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822200" y="3771550"/>
              <a:ext cx="103425" cy="334500"/>
            </a:xfrm>
            <a:custGeom>
              <a:avLst/>
              <a:gdLst/>
              <a:ahLst/>
              <a:cxnLst/>
              <a:rect l="l" t="t" r="r" b="b"/>
              <a:pathLst>
                <a:path w="4137" h="13380" extrusionOk="0">
                  <a:moveTo>
                    <a:pt x="2084" y="0"/>
                  </a:moveTo>
                  <a:cubicBezTo>
                    <a:pt x="1688" y="0"/>
                    <a:pt x="1285" y="218"/>
                    <a:pt x="978" y="719"/>
                  </a:cubicBezTo>
                  <a:cubicBezTo>
                    <a:pt x="1" y="2348"/>
                    <a:pt x="452" y="4904"/>
                    <a:pt x="677" y="6684"/>
                  </a:cubicBezTo>
                  <a:cubicBezTo>
                    <a:pt x="928" y="8789"/>
                    <a:pt x="1304" y="10970"/>
                    <a:pt x="1931" y="13000"/>
                  </a:cubicBezTo>
                  <a:cubicBezTo>
                    <a:pt x="1959" y="13076"/>
                    <a:pt x="2025" y="13109"/>
                    <a:pt x="2090" y="13109"/>
                  </a:cubicBezTo>
                  <a:cubicBezTo>
                    <a:pt x="2196" y="13109"/>
                    <a:pt x="2303" y="13023"/>
                    <a:pt x="2256" y="12899"/>
                  </a:cubicBezTo>
                  <a:cubicBezTo>
                    <a:pt x="1805" y="11446"/>
                    <a:pt x="1504" y="9892"/>
                    <a:pt x="1254" y="8388"/>
                  </a:cubicBezTo>
                  <a:cubicBezTo>
                    <a:pt x="903" y="6333"/>
                    <a:pt x="527" y="4052"/>
                    <a:pt x="903" y="1972"/>
                  </a:cubicBezTo>
                  <a:cubicBezTo>
                    <a:pt x="1028" y="1345"/>
                    <a:pt x="1254" y="518"/>
                    <a:pt x="1956" y="343"/>
                  </a:cubicBezTo>
                  <a:cubicBezTo>
                    <a:pt x="2036" y="324"/>
                    <a:pt x="2111" y="316"/>
                    <a:pt x="2181" y="316"/>
                  </a:cubicBezTo>
                  <a:cubicBezTo>
                    <a:pt x="2775" y="316"/>
                    <a:pt x="3049" y="933"/>
                    <a:pt x="3184" y="1471"/>
                  </a:cubicBezTo>
                  <a:cubicBezTo>
                    <a:pt x="3710" y="3401"/>
                    <a:pt x="3409" y="5681"/>
                    <a:pt x="3159" y="7636"/>
                  </a:cubicBezTo>
                  <a:cubicBezTo>
                    <a:pt x="2958" y="9491"/>
                    <a:pt x="2682" y="11371"/>
                    <a:pt x="2256" y="13175"/>
                  </a:cubicBezTo>
                  <a:cubicBezTo>
                    <a:pt x="2226" y="13295"/>
                    <a:pt x="2331" y="13379"/>
                    <a:pt x="2430" y="13379"/>
                  </a:cubicBezTo>
                  <a:cubicBezTo>
                    <a:pt x="2497" y="13379"/>
                    <a:pt x="2562" y="13341"/>
                    <a:pt x="2582" y="13250"/>
                  </a:cubicBezTo>
                  <a:cubicBezTo>
                    <a:pt x="3008" y="11496"/>
                    <a:pt x="3259" y="9691"/>
                    <a:pt x="3484" y="7887"/>
                  </a:cubicBezTo>
                  <a:cubicBezTo>
                    <a:pt x="3735" y="5782"/>
                    <a:pt x="4136" y="3250"/>
                    <a:pt x="3459" y="1170"/>
                  </a:cubicBezTo>
                  <a:cubicBezTo>
                    <a:pt x="3222" y="458"/>
                    <a:pt x="2660" y="0"/>
                    <a:pt x="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883475" y="3815050"/>
              <a:ext cx="187550" cy="288375"/>
            </a:xfrm>
            <a:custGeom>
              <a:avLst/>
              <a:gdLst/>
              <a:ahLst/>
              <a:cxnLst/>
              <a:rect l="l" t="t" r="r" b="b"/>
              <a:pathLst>
                <a:path w="7502" h="11535" extrusionOk="0">
                  <a:moveTo>
                    <a:pt x="6270" y="323"/>
                  </a:moveTo>
                  <a:cubicBezTo>
                    <a:pt x="6312" y="323"/>
                    <a:pt x="6354" y="326"/>
                    <a:pt x="6397" y="332"/>
                  </a:cubicBezTo>
                  <a:cubicBezTo>
                    <a:pt x="7149" y="433"/>
                    <a:pt x="7074" y="1235"/>
                    <a:pt x="6898" y="1786"/>
                  </a:cubicBezTo>
                  <a:cubicBezTo>
                    <a:pt x="6347" y="3641"/>
                    <a:pt x="4993" y="5370"/>
                    <a:pt x="3840" y="6874"/>
                  </a:cubicBezTo>
                  <a:cubicBezTo>
                    <a:pt x="2761" y="8313"/>
                    <a:pt x="1613" y="9729"/>
                    <a:pt x="418" y="11056"/>
                  </a:cubicBezTo>
                  <a:lnTo>
                    <a:pt x="418" y="11056"/>
                  </a:lnTo>
                  <a:cubicBezTo>
                    <a:pt x="790" y="9690"/>
                    <a:pt x="1302" y="8348"/>
                    <a:pt x="1835" y="7049"/>
                  </a:cubicBezTo>
                  <a:cubicBezTo>
                    <a:pt x="2587" y="5119"/>
                    <a:pt x="3414" y="3064"/>
                    <a:pt x="4743" y="1435"/>
                  </a:cubicBezTo>
                  <a:cubicBezTo>
                    <a:pt x="5095" y="989"/>
                    <a:pt x="5645" y="323"/>
                    <a:pt x="6270" y="323"/>
                  </a:cubicBezTo>
                  <a:close/>
                  <a:moveTo>
                    <a:pt x="6286" y="0"/>
                  </a:moveTo>
                  <a:cubicBezTo>
                    <a:pt x="6045" y="0"/>
                    <a:pt x="5777" y="79"/>
                    <a:pt x="5495" y="257"/>
                  </a:cubicBezTo>
                  <a:cubicBezTo>
                    <a:pt x="4768" y="683"/>
                    <a:pt x="4267" y="1435"/>
                    <a:pt x="3840" y="2137"/>
                  </a:cubicBezTo>
                  <a:cubicBezTo>
                    <a:pt x="3189" y="3139"/>
                    <a:pt x="2663" y="4242"/>
                    <a:pt x="2186" y="5345"/>
                  </a:cubicBezTo>
                  <a:cubicBezTo>
                    <a:pt x="1334" y="7250"/>
                    <a:pt x="507" y="9280"/>
                    <a:pt x="31" y="11310"/>
                  </a:cubicBezTo>
                  <a:cubicBezTo>
                    <a:pt x="1" y="11430"/>
                    <a:pt x="96" y="11514"/>
                    <a:pt x="189" y="11514"/>
                  </a:cubicBezTo>
                  <a:cubicBezTo>
                    <a:pt x="218" y="11514"/>
                    <a:pt x="247" y="11505"/>
                    <a:pt x="271" y="11487"/>
                  </a:cubicBezTo>
                  <a:lnTo>
                    <a:pt x="271" y="11487"/>
                  </a:lnTo>
                  <a:cubicBezTo>
                    <a:pt x="303" y="11516"/>
                    <a:pt x="342" y="11535"/>
                    <a:pt x="382" y="11535"/>
                  </a:cubicBezTo>
                  <a:cubicBezTo>
                    <a:pt x="418" y="11535"/>
                    <a:pt x="453" y="11520"/>
                    <a:pt x="482" y="11485"/>
                  </a:cubicBezTo>
                  <a:cubicBezTo>
                    <a:pt x="1685" y="10157"/>
                    <a:pt x="2838" y="8753"/>
                    <a:pt x="3916" y="7325"/>
                  </a:cubicBezTo>
                  <a:cubicBezTo>
                    <a:pt x="5169" y="5671"/>
                    <a:pt x="6798" y="3741"/>
                    <a:pt x="7274" y="1661"/>
                  </a:cubicBezTo>
                  <a:cubicBezTo>
                    <a:pt x="7501" y="752"/>
                    <a:pt x="7028" y="0"/>
                    <a:pt x="6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881075" y="3988625"/>
              <a:ext cx="256325" cy="116100"/>
            </a:xfrm>
            <a:custGeom>
              <a:avLst/>
              <a:gdLst/>
              <a:ahLst/>
              <a:cxnLst/>
              <a:rect l="l" t="t" r="r" b="b"/>
              <a:pathLst>
                <a:path w="10253" h="4644" extrusionOk="0">
                  <a:moveTo>
                    <a:pt x="8791" y="341"/>
                  </a:moveTo>
                  <a:cubicBezTo>
                    <a:pt x="9099" y="341"/>
                    <a:pt x="9396" y="414"/>
                    <a:pt x="9576" y="658"/>
                  </a:cubicBezTo>
                  <a:cubicBezTo>
                    <a:pt x="9901" y="1159"/>
                    <a:pt x="9300" y="1585"/>
                    <a:pt x="8949" y="1810"/>
                  </a:cubicBezTo>
                  <a:cubicBezTo>
                    <a:pt x="7596" y="2637"/>
                    <a:pt x="5916" y="3038"/>
                    <a:pt x="4413" y="3439"/>
                  </a:cubicBezTo>
                  <a:cubicBezTo>
                    <a:pt x="3171" y="3738"/>
                    <a:pt x="1909" y="4016"/>
                    <a:pt x="665" y="4253"/>
                  </a:cubicBezTo>
                  <a:lnTo>
                    <a:pt x="665" y="4253"/>
                  </a:lnTo>
                  <a:cubicBezTo>
                    <a:pt x="1537" y="3606"/>
                    <a:pt x="2496" y="3049"/>
                    <a:pt x="3435" y="2512"/>
                  </a:cubicBezTo>
                  <a:cubicBezTo>
                    <a:pt x="4839" y="1685"/>
                    <a:pt x="6368" y="833"/>
                    <a:pt x="7972" y="457"/>
                  </a:cubicBezTo>
                  <a:cubicBezTo>
                    <a:pt x="8192" y="408"/>
                    <a:pt x="8497" y="341"/>
                    <a:pt x="8791" y="341"/>
                  </a:cubicBezTo>
                  <a:close/>
                  <a:moveTo>
                    <a:pt x="8627" y="0"/>
                  </a:moveTo>
                  <a:cubicBezTo>
                    <a:pt x="7218" y="0"/>
                    <a:pt x="5623" y="945"/>
                    <a:pt x="4463" y="1560"/>
                  </a:cubicBezTo>
                  <a:cubicBezTo>
                    <a:pt x="2984" y="2337"/>
                    <a:pt x="1455" y="3214"/>
                    <a:pt x="127" y="4241"/>
                  </a:cubicBezTo>
                  <a:cubicBezTo>
                    <a:pt x="1" y="4350"/>
                    <a:pt x="95" y="4497"/>
                    <a:pt x="214" y="4524"/>
                  </a:cubicBezTo>
                  <a:lnTo>
                    <a:pt x="214" y="4524"/>
                  </a:lnTo>
                  <a:cubicBezTo>
                    <a:pt x="241" y="4589"/>
                    <a:pt x="302" y="4644"/>
                    <a:pt x="381" y="4644"/>
                  </a:cubicBezTo>
                  <a:cubicBezTo>
                    <a:pt x="388" y="4644"/>
                    <a:pt x="395" y="4643"/>
                    <a:pt x="403" y="4642"/>
                  </a:cubicBezTo>
                  <a:cubicBezTo>
                    <a:pt x="1856" y="4392"/>
                    <a:pt x="3310" y="4066"/>
                    <a:pt x="4739" y="3690"/>
                  </a:cubicBezTo>
                  <a:cubicBezTo>
                    <a:pt x="6292" y="3289"/>
                    <a:pt x="8247" y="2888"/>
                    <a:pt x="9500" y="1810"/>
                  </a:cubicBezTo>
                  <a:cubicBezTo>
                    <a:pt x="10252" y="1184"/>
                    <a:pt x="10077" y="181"/>
                    <a:pt x="9049" y="31"/>
                  </a:cubicBezTo>
                  <a:cubicBezTo>
                    <a:pt x="8911" y="10"/>
                    <a:pt x="8770" y="0"/>
                    <a:pt x="8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93075" y="3816175"/>
              <a:ext cx="185050" cy="287250"/>
            </a:xfrm>
            <a:custGeom>
              <a:avLst/>
              <a:gdLst/>
              <a:ahLst/>
              <a:cxnLst/>
              <a:rect l="l" t="t" r="r" b="b"/>
              <a:pathLst>
                <a:path w="7402" h="11490" extrusionOk="0">
                  <a:moveTo>
                    <a:pt x="1059" y="267"/>
                  </a:moveTo>
                  <a:cubicBezTo>
                    <a:pt x="1497" y="267"/>
                    <a:pt x="1969" y="643"/>
                    <a:pt x="2258" y="914"/>
                  </a:cubicBezTo>
                  <a:cubicBezTo>
                    <a:pt x="3662" y="2342"/>
                    <a:pt x="4489" y="4423"/>
                    <a:pt x="5241" y="6227"/>
                  </a:cubicBezTo>
                  <a:cubicBezTo>
                    <a:pt x="5875" y="7776"/>
                    <a:pt x="6530" y="9391"/>
                    <a:pt x="6961" y="11010"/>
                  </a:cubicBezTo>
                  <a:lnTo>
                    <a:pt x="6961" y="11010"/>
                  </a:lnTo>
                  <a:cubicBezTo>
                    <a:pt x="5989" y="9914"/>
                    <a:pt x="5041" y="8795"/>
                    <a:pt x="4138" y="7631"/>
                  </a:cubicBezTo>
                  <a:cubicBezTo>
                    <a:pt x="2885" y="6002"/>
                    <a:pt x="1532" y="4272"/>
                    <a:pt x="705" y="2368"/>
                  </a:cubicBezTo>
                  <a:cubicBezTo>
                    <a:pt x="504" y="1866"/>
                    <a:pt x="78" y="939"/>
                    <a:pt x="579" y="463"/>
                  </a:cubicBezTo>
                  <a:cubicBezTo>
                    <a:pt x="726" y="323"/>
                    <a:pt x="890" y="267"/>
                    <a:pt x="1059" y="267"/>
                  </a:cubicBezTo>
                  <a:close/>
                  <a:moveTo>
                    <a:pt x="1009" y="1"/>
                  </a:moveTo>
                  <a:cubicBezTo>
                    <a:pt x="458" y="1"/>
                    <a:pt x="0" y="315"/>
                    <a:pt x="28" y="1114"/>
                  </a:cubicBezTo>
                  <a:cubicBezTo>
                    <a:pt x="53" y="1916"/>
                    <a:pt x="479" y="2718"/>
                    <a:pt x="855" y="3395"/>
                  </a:cubicBezTo>
                  <a:cubicBezTo>
                    <a:pt x="1431" y="4473"/>
                    <a:pt x="2133" y="5475"/>
                    <a:pt x="2835" y="6453"/>
                  </a:cubicBezTo>
                  <a:cubicBezTo>
                    <a:pt x="4113" y="8182"/>
                    <a:pt x="5466" y="9836"/>
                    <a:pt x="6895" y="11440"/>
                  </a:cubicBezTo>
                  <a:cubicBezTo>
                    <a:pt x="6930" y="11475"/>
                    <a:pt x="6968" y="11490"/>
                    <a:pt x="7005" y="11490"/>
                  </a:cubicBezTo>
                  <a:cubicBezTo>
                    <a:pt x="7045" y="11490"/>
                    <a:pt x="7083" y="11472"/>
                    <a:pt x="7113" y="11445"/>
                  </a:cubicBezTo>
                  <a:lnTo>
                    <a:pt x="7113" y="11445"/>
                  </a:lnTo>
                  <a:cubicBezTo>
                    <a:pt x="7138" y="11461"/>
                    <a:pt x="7167" y="11469"/>
                    <a:pt x="7197" y="11469"/>
                  </a:cubicBezTo>
                  <a:cubicBezTo>
                    <a:pt x="7297" y="11469"/>
                    <a:pt x="7401" y="11385"/>
                    <a:pt x="7371" y="11265"/>
                  </a:cubicBezTo>
                  <a:cubicBezTo>
                    <a:pt x="6945" y="9510"/>
                    <a:pt x="6243" y="7781"/>
                    <a:pt x="5567" y="6127"/>
                  </a:cubicBezTo>
                  <a:cubicBezTo>
                    <a:pt x="4765" y="4222"/>
                    <a:pt x="3888" y="1941"/>
                    <a:pt x="2334" y="538"/>
                  </a:cubicBezTo>
                  <a:cubicBezTo>
                    <a:pt x="1973" y="211"/>
                    <a:pt x="1460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19150" y="3989325"/>
              <a:ext cx="260725" cy="115400"/>
            </a:xfrm>
            <a:custGeom>
              <a:avLst/>
              <a:gdLst/>
              <a:ahLst/>
              <a:cxnLst/>
              <a:rect l="l" t="t" r="r" b="b"/>
              <a:pathLst>
                <a:path w="10429" h="4616" extrusionOk="0">
                  <a:moveTo>
                    <a:pt x="1741" y="324"/>
                  </a:moveTo>
                  <a:cubicBezTo>
                    <a:pt x="1800" y="324"/>
                    <a:pt x="1856" y="326"/>
                    <a:pt x="1907" y="329"/>
                  </a:cubicBezTo>
                  <a:cubicBezTo>
                    <a:pt x="3486" y="479"/>
                    <a:pt x="5065" y="1406"/>
                    <a:pt x="6393" y="2133"/>
                  </a:cubicBezTo>
                  <a:cubicBezTo>
                    <a:pt x="7535" y="2772"/>
                    <a:pt x="8717" y="3432"/>
                    <a:pt x="9771" y="4226"/>
                  </a:cubicBezTo>
                  <a:lnTo>
                    <a:pt x="9771" y="4226"/>
                  </a:lnTo>
                  <a:cubicBezTo>
                    <a:pt x="7138" y="3766"/>
                    <a:pt x="4306" y="3232"/>
                    <a:pt x="1932" y="2033"/>
                  </a:cubicBezTo>
                  <a:cubicBezTo>
                    <a:pt x="1556" y="1833"/>
                    <a:pt x="779" y="1482"/>
                    <a:pt x="754" y="955"/>
                  </a:cubicBezTo>
                  <a:cubicBezTo>
                    <a:pt x="732" y="426"/>
                    <a:pt x="1311" y="324"/>
                    <a:pt x="1741" y="324"/>
                  </a:cubicBezTo>
                  <a:close/>
                  <a:moveTo>
                    <a:pt x="1717" y="0"/>
                  </a:moveTo>
                  <a:cubicBezTo>
                    <a:pt x="889" y="0"/>
                    <a:pt x="1" y="660"/>
                    <a:pt x="654" y="1507"/>
                  </a:cubicBezTo>
                  <a:cubicBezTo>
                    <a:pt x="1030" y="2008"/>
                    <a:pt x="1707" y="2309"/>
                    <a:pt x="2258" y="2534"/>
                  </a:cubicBezTo>
                  <a:cubicBezTo>
                    <a:pt x="3135" y="2910"/>
                    <a:pt x="4037" y="3211"/>
                    <a:pt x="4940" y="3462"/>
                  </a:cubicBezTo>
                  <a:cubicBezTo>
                    <a:pt x="6619" y="3938"/>
                    <a:pt x="8323" y="4314"/>
                    <a:pt x="10028" y="4614"/>
                  </a:cubicBezTo>
                  <a:cubicBezTo>
                    <a:pt x="10036" y="4615"/>
                    <a:pt x="10044" y="4616"/>
                    <a:pt x="10052" y="4616"/>
                  </a:cubicBezTo>
                  <a:cubicBezTo>
                    <a:pt x="10140" y="4616"/>
                    <a:pt x="10202" y="4561"/>
                    <a:pt x="10229" y="4496"/>
                  </a:cubicBezTo>
                  <a:lnTo>
                    <a:pt x="10229" y="4496"/>
                  </a:lnTo>
                  <a:cubicBezTo>
                    <a:pt x="10349" y="4468"/>
                    <a:pt x="10429" y="4321"/>
                    <a:pt x="10303" y="4213"/>
                  </a:cubicBezTo>
                  <a:cubicBezTo>
                    <a:pt x="9175" y="3336"/>
                    <a:pt x="7897" y="2609"/>
                    <a:pt x="6644" y="1908"/>
                  </a:cubicBezTo>
                  <a:cubicBezTo>
                    <a:pt x="5215" y="1106"/>
                    <a:pt x="3486" y="78"/>
                    <a:pt x="1807" y="3"/>
                  </a:cubicBezTo>
                  <a:cubicBezTo>
                    <a:pt x="1777" y="1"/>
                    <a:pt x="1747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4030850" y="431895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53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3575325" y="4191775"/>
              <a:ext cx="41400" cy="42000"/>
            </a:xfrm>
            <a:custGeom>
              <a:avLst/>
              <a:gdLst/>
              <a:ahLst/>
              <a:cxnLst/>
              <a:rect l="l" t="t" r="r" b="b"/>
              <a:pathLst>
                <a:path w="1656" h="1680" extrusionOk="0">
                  <a:moveTo>
                    <a:pt x="828" y="0"/>
                  </a:moveTo>
                  <a:cubicBezTo>
                    <a:pt x="352" y="0"/>
                    <a:pt x="1" y="376"/>
                    <a:pt x="1" y="852"/>
                  </a:cubicBezTo>
                  <a:cubicBezTo>
                    <a:pt x="1" y="1303"/>
                    <a:pt x="352" y="1679"/>
                    <a:pt x="828" y="1679"/>
                  </a:cubicBezTo>
                  <a:cubicBezTo>
                    <a:pt x="1279" y="1679"/>
                    <a:pt x="1655" y="1303"/>
                    <a:pt x="1655" y="852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4148025" y="4197400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6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27" y="427"/>
                    <a:pt x="527" y="276"/>
                  </a:cubicBezTo>
                  <a:cubicBezTo>
                    <a:pt x="527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984475" y="4213075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201" y="0"/>
                    <a:pt x="1" y="226"/>
                    <a:pt x="1" y="477"/>
                  </a:cubicBezTo>
                  <a:cubicBezTo>
                    <a:pt x="1" y="752"/>
                    <a:pt x="201" y="953"/>
                    <a:pt x="477" y="953"/>
                  </a:cubicBezTo>
                  <a:cubicBezTo>
                    <a:pt x="728" y="953"/>
                    <a:pt x="953" y="752"/>
                    <a:pt x="953" y="477"/>
                  </a:cubicBezTo>
                  <a:cubicBezTo>
                    <a:pt x="953" y="226"/>
                    <a:pt x="728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616075" y="4617225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72" y="1"/>
                  </a:moveTo>
                  <a:cubicBezTo>
                    <a:pt x="840" y="1"/>
                    <a:pt x="705" y="32"/>
                    <a:pt x="577" y="100"/>
                  </a:cubicBezTo>
                  <a:cubicBezTo>
                    <a:pt x="176" y="301"/>
                    <a:pt x="0" y="802"/>
                    <a:pt x="226" y="1228"/>
                  </a:cubicBezTo>
                  <a:cubicBezTo>
                    <a:pt x="366" y="1508"/>
                    <a:pt x="653" y="1678"/>
                    <a:pt x="958" y="1678"/>
                  </a:cubicBezTo>
                  <a:cubicBezTo>
                    <a:pt x="1090" y="1678"/>
                    <a:pt x="1225" y="1647"/>
                    <a:pt x="1353" y="1579"/>
                  </a:cubicBezTo>
                  <a:cubicBezTo>
                    <a:pt x="1754" y="1378"/>
                    <a:pt x="1930" y="877"/>
                    <a:pt x="1704" y="451"/>
                  </a:cubicBezTo>
                  <a:cubicBezTo>
                    <a:pt x="1564" y="171"/>
                    <a:pt x="1277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4109175" y="4551350"/>
              <a:ext cx="42000" cy="36500"/>
            </a:xfrm>
            <a:custGeom>
              <a:avLst/>
              <a:gdLst/>
              <a:ahLst/>
              <a:cxnLst/>
              <a:rect l="l" t="t" r="r" b="b"/>
              <a:pathLst>
                <a:path w="1680" h="1460" extrusionOk="0">
                  <a:moveTo>
                    <a:pt x="845" y="0"/>
                  </a:moveTo>
                  <a:cubicBezTo>
                    <a:pt x="731" y="0"/>
                    <a:pt x="614" y="26"/>
                    <a:pt x="502" y="78"/>
                  </a:cubicBezTo>
                  <a:cubicBezTo>
                    <a:pt x="151" y="279"/>
                    <a:pt x="0" y="705"/>
                    <a:pt x="201" y="1056"/>
                  </a:cubicBezTo>
                  <a:cubicBezTo>
                    <a:pt x="324" y="1319"/>
                    <a:pt x="582" y="1460"/>
                    <a:pt x="847" y="1460"/>
                  </a:cubicBezTo>
                  <a:cubicBezTo>
                    <a:pt x="960" y="1460"/>
                    <a:pt x="1073" y="1434"/>
                    <a:pt x="1178" y="1382"/>
                  </a:cubicBezTo>
                  <a:cubicBezTo>
                    <a:pt x="1529" y="1206"/>
                    <a:pt x="1680" y="755"/>
                    <a:pt x="1504" y="404"/>
                  </a:cubicBezTo>
                  <a:cubicBezTo>
                    <a:pt x="1364" y="141"/>
                    <a:pt x="1112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763925" y="4710950"/>
              <a:ext cx="15075" cy="13675"/>
            </a:xfrm>
            <a:custGeom>
              <a:avLst/>
              <a:gdLst/>
              <a:ahLst/>
              <a:cxnLst/>
              <a:rect l="l" t="t" r="r" b="b"/>
              <a:pathLst>
                <a:path w="603" h="547" extrusionOk="0">
                  <a:moveTo>
                    <a:pt x="303" y="1"/>
                  </a:moveTo>
                  <a:cubicBezTo>
                    <a:pt x="259" y="1"/>
                    <a:pt x="215" y="12"/>
                    <a:pt x="176" y="35"/>
                  </a:cubicBezTo>
                  <a:cubicBezTo>
                    <a:pt x="51" y="111"/>
                    <a:pt x="1" y="261"/>
                    <a:pt x="51" y="386"/>
                  </a:cubicBezTo>
                  <a:cubicBezTo>
                    <a:pt x="103" y="490"/>
                    <a:pt x="203" y="546"/>
                    <a:pt x="301" y="546"/>
                  </a:cubicBezTo>
                  <a:cubicBezTo>
                    <a:pt x="345" y="546"/>
                    <a:pt x="388" y="535"/>
                    <a:pt x="427" y="512"/>
                  </a:cubicBezTo>
                  <a:cubicBezTo>
                    <a:pt x="552" y="436"/>
                    <a:pt x="602" y="286"/>
                    <a:pt x="552" y="161"/>
                  </a:cubicBezTo>
                  <a:cubicBezTo>
                    <a:pt x="500" y="57"/>
                    <a:pt x="401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4120450" y="4731750"/>
              <a:ext cx="15700" cy="13550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299" y="0"/>
                  </a:moveTo>
                  <a:cubicBezTo>
                    <a:pt x="259" y="0"/>
                    <a:pt x="217" y="10"/>
                    <a:pt x="176" y="30"/>
                  </a:cubicBezTo>
                  <a:cubicBezTo>
                    <a:pt x="51" y="106"/>
                    <a:pt x="1" y="256"/>
                    <a:pt x="76" y="406"/>
                  </a:cubicBezTo>
                  <a:cubicBezTo>
                    <a:pt x="110" y="491"/>
                    <a:pt x="202" y="542"/>
                    <a:pt x="297" y="542"/>
                  </a:cubicBezTo>
                  <a:cubicBezTo>
                    <a:pt x="341" y="542"/>
                    <a:pt x="387" y="531"/>
                    <a:pt x="427" y="507"/>
                  </a:cubicBezTo>
                  <a:cubicBezTo>
                    <a:pt x="577" y="456"/>
                    <a:pt x="627" y="281"/>
                    <a:pt x="552" y="156"/>
                  </a:cubicBezTo>
                  <a:cubicBezTo>
                    <a:pt x="498" y="65"/>
                    <a:pt x="40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962550" y="4522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6"/>
                  </a:cubicBezTo>
                  <a:cubicBezTo>
                    <a:pt x="51" y="86"/>
                    <a:pt x="1" y="261"/>
                    <a:pt x="51" y="386"/>
                  </a:cubicBezTo>
                  <a:cubicBezTo>
                    <a:pt x="105" y="477"/>
                    <a:pt x="213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7"/>
                    <a:pt x="602" y="286"/>
                    <a:pt x="552" y="136"/>
                  </a:cubicBezTo>
                  <a:cubicBezTo>
                    <a:pt x="501" y="51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3622325" y="4371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5"/>
                  </a:cubicBezTo>
                  <a:cubicBezTo>
                    <a:pt x="51" y="85"/>
                    <a:pt x="1" y="261"/>
                    <a:pt x="51" y="386"/>
                  </a:cubicBezTo>
                  <a:cubicBezTo>
                    <a:pt x="105" y="477"/>
                    <a:pt x="212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6"/>
                    <a:pt x="602" y="261"/>
                    <a:pt x="552" y="136"/>
                  </a:cubicBezTo>
                  <a:cubicBezTo>
                    <a:pt x="501" y="50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786500" y="4522475"/>
              <a:ext cx="27575" cy="24075"/>
            </a:xfrm>
            <a:custGeom>
              <a:avLst/>
              <a:gdLst/>
              <a:ahLst/>
              <a:cxnLst/>
              <a:rect l="l" t="t" r="r" b="b"/>
              <a:pathLst>
                <a:path w="1103" h="963" extrusionOk="0">
                  <a:moveTo>
                    <a:pt x="552" y="1"/>
                  </a:moveTo>
                  <a:cubicBezTo>
                    <a:pt x="477" y="1"/>
                    <a:pt x="401" y="18"/>
                    <a:pt x="326" y="56"/>
                  </a:cubicBezTo>
                  <a:cubicBezTo>
                    <a:pt x="100" y="181"/>
                    <a:pt x="0" y="457"/>
                    <a:pt x="125" y="707"/>
                  </a:cubicBezTo>
                  <a:cubicBezTo>
                    <a:pt x="214" y="866"/>
                    <a:pt x="388" y="962"/>
                    <a:pt x="562" y="962"/>
                  </a:cubicBezTo>
                  <a:cubicBezTo>
                    <a:pt x="636" y="962"/>
                    <a:pt x="710" y="945"/>
                    <a:pt x="777" y="908"/>
                  </a:cubicBezTo>
                  <a:cubicBezTo>
                    <a:pt x="1003" y="782"/>
                    <a:pt x="1103" y="482"/>
                    <a:pt x="978" y="256"/>
                  </a:cubicBezTo>
                  <a:cubicBezTo>
                    <a:pt x="890" y="98"/>
                    <a:pt x="727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3958175" y="4667225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52" y="0"/>
                  </a:moveTo>
                  <a:cubicBezTo>
                    <a:pt x="477" y="0"/>
                    <a:pt x="401" y="18"/>
                    <a:pt x="326" y="55"/>
                  </a:cubicBezTo>
                  <a:cubicBezTo>
                    <a:pt x="101" y="180"/>
                    <a:pt x="0" y="456"/>
                    <a:pt x="126" y="707"/>
                  </a:cubicBezTo>
                  <a:cubicBezTo>
                    <a:pt x="214" y="865"/>
                    <a:pt x="376" y="962"/>
                    <a:pt x="552" y="962"/>
                  </a:cubicBezTo>
                  <a:cubicBezTo>
                    <a:pt x="626" y="962"/>
                    <a:pt x="703" y="944"/>
                    <a:pt x="777" y="907"/>
                  </a:cubicBezTo>
                  <a:cubicBezTo>
                    <a:pt x="1003" y="782"/>
                    <a:pt x="1103" y="506"/>
                    <a:pt x="978" y="256"/>
                  </a:cubicBezTo>
                  <a:cubicBezTo>
                    <a:pt x="890" y="97"/>
                    <a:pt x="728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752650" y="4193825"/>
              <a:ext cx="27600" cy="24100"/>
            </a:xfrm>
            <a:custGeom>
              <a:avLst/>
              <a:gdLst/>
              <a:ahLst/>
              <a:cxnLst/>
              <a:rect l="l" t="t" r="r" b="b"/>
              <a:pathLst>
                <a:path w="1104" h="964" extrusionOk="0">
                  <a:moveTo>
                    <a:pt x="543" y="1"/>
                  </a:moveTo>
                  <a:cubicBezTo>
                    <a:pt x="472" y="1"/>
                    <a:pt x="398" y="15"/>
                    <a:pt x="327" y="44"/>
                  </a:cubicBezTo>
                  <a:cubicBezTo>
                    <a:pt x="101" y="169"/>
                    <a:pt x="1" y="470"/>
                    <a:pt x="126" y="695"/>
                  </a:cubicBezTo>
                  <a:cubicBezTo>
                    <a:pt x="216" y="874"/>
                    <a:pt x="382" y="964"/>
                    <a:pt x="561" y="964"/>
                  </a:cubicBezTo>
                  <a:cubicBezTo>
                    <a:pt x="632" y="964"/>
                    <a:pt x="706" y="949"/>
                    <a:pt x="778" y="921"/>
                  </a:cubicBezTo>
                  <a:cubicBezTo>
                    <a:pt x="1003" y="795"/>
                    <a:pt x="1104" y="495"/>
                    <a:pt x="978" y="269"/>
                  </a:cubicBezTo>
                  <a:cubicBezTo>
                    <a:pt x="889" y="90"/>
                    <a:pt x="722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747650" y="4353950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41" y="0"/>
                  </a:moveTo>
                  <a:cubicBezTo>
                    <a:pt x="467" y="0"/>
                    <a:pt x="393" y="17"/>
                    <a:pt x="326" y="55"/>
                  </a:cubicBezTo>
                  <a:cubicBezTo>
                    <a:pt x="101" y="180"/>
                    <a:pt x="0" y="456"/>
                    <a:pt x="126" y="706"/>
                  </a:cubicBezTo>
                  <a:cubicBezTo>
                    <a:pt x="214" y="865"/>
                    <a:pt x="376" y="961"/>
                    <a:pt x="552" y="961"/>
                  </a:cubicBezTo>
                  <a:cubicBezTo>
                    <a:pt x="626" y="961"/>
                    <a:pt x="703" y="944"/>
                    <a:pt x="777" y="907"/>
                  </a:cubicBezTo>
                  <a:cubicBezTo>
                    <a:pt x="1003" y="781"/>
                    <a:pt x="1103" y="506"/>
                    <a:pt x="978" y="255"/>
                  </a:cubicBezTo>
                  <a:cubicBezTo>
                    <a:pt x="890" y="97"/>
                    <a:pt x="71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34"/>
          <p:cNvGrpSpPr/>
          <p:nvPr/>
        </p:nvGrpSpPr>
        <p:grpSpPr>
          <a:xfrm>
            <a:off x="3355543" y="4126981"/>
            <a:ext cx="942616" cy="679951"/>
            <a:chOff x="2593725" y="4201825"/>
            <a:chExt cx="838850" cy="605100"/>
          </a:xfrm>
        </p:grpSpPr>
        <p:sp>
          <p:nvSpPr>
            <p:cNvPr id="4183" name="Google Shape;4183;p34"/>
            <p:cNvSpPr/>
            <p:nvPr/>
          </p:nvSpPr>
          <p:spPr>
            <a:xfrm>
              <a:off x="2908150" y="4271025"/>
              <a:ext cx="110150" cy="232325"/>
            </a:xfrm>
            <a:custGeom>
              <a:avLst/>
              <a:gdLst/>
              <a:ahLst/>
              <a:cxnLst/>
              <a:rect l="l" t="t" r="r" b="b"/>
              <a:pathLst>
                <a:path w="4406" h="9293" extrusionOk="0">
                  <a:moveTo>
                    <a:pt x="1735" y="391"/>
                  </a:moveTo>
                  <a:cubicBezTo>
                    <a:pt x="1804" y="391"/>
                    <a:pt x="1872" y="391"/>
                    <a:pt x="1941" y="436"/>
                  </a:cubicBezTo>
                  <a:cubicBezTo>
                    <a:pt x="3242" y="984"/>
                    <a:pt x="3812" y="5891"/>
                    <a:pt x="3972" y="8288"/>
                  </a:cubicBezTo>
                  <a:cubicBezTo>
                    <a:pt x="3013" y="7261"/>
                    <a:pt x="388" y="4225"/>
                    <a:pt x="457" y="2080"/>
                  </a:cubicBezTo>
                  <a:cubicBezTo>
                    <a:pt x="480" y="1509"/>
                    <a:pt x="685" y="1052"/>
                    <a:pt x="1096" y="687"/>
                  </a:cubicBezTo>
                  <a:cubicBezTo>
                    <a:pt x="1324" y="482"/>
                    <a:pt x="1530" y="391"/>
                    <a:pt x="1735" y="391"/>
                  </a:cubicBezTo>
                  <a:close/>
                  <a:moveTo>
                    <a:pt x="1746" y="1"/>
                  </a:moveTo>
                  <a:cubicBezTo>
                    <a:pt x="1458" y="1"/>
                    <a:pt x="1157" y="133"/>
                    <a:pt x="868" y="391"/>
                  </a:cubicBezTo>
                  <a:cubicBezTo>
                    <a:pt x="366" y="824"/>
                    <a:pt x="115" y="1395"/>
                    <a:pt x="92" y="2080"/>
                  </a:cubicBezTo>
                  <a:cubicBezTo>
                    <a:pt x="0" y="4864"/>
                    <a:pt x="3904" y="8767"/>
                    <a:pt x="4063" y="8927"/>
                  </a:cubicBezTo>
                  <a:lnTo>
                    <a:pt x="4406" y="9292"/>
                  </a:lnTo>
                  <a:lnTo>
                    <a:pt x="4383" y="8790"/>
                  </a:lnTo>
                  <a:cubicBezTo>
                    <a:pt x="4360" y="7991"/>
                    <a:pt x="3949" y="870"/>
                    <a:pt x="2100" y="71"/>
                  </a:cubicBezTo>
                  <a:cubicBezTo>
                    <a:pt x="1986" y="24"/>
                    <a:pt x="186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006875" y="4271075"/>
              <a:ext cx="135250" cy="220850"/>
            </a:xfrm>
            <a:custGeom>
              <a:avLst/>
              <a:gdLst/>
              <a:ahLst/>
              <a:cxnLst/>
              <a:rect l="l" t="t" r="r" b="b"/>
              <a:pathLst>
                <a:path w="5410" h="8834" extrusionOk="0">
                  <a:moveTo>
                    <a:pt x="3561" y="389"/>
                  </a:moveTo>
                  <a:cubicBezTo>
                    <a:pt x="3926" y="389"/>
                    <a:pt x="4154" y="503"/>
                    <a:pt x="4269" y="731"/>
                  </a:cubicBezTo>
                  <a:cubicBezTo>
                    <a:pt x="4816" y="1941"/>
                    <a:pt x="1963" y="5889"/>
                    <a:pt x="457" y="7784"/>
                  </a:cubicBezTo>
                  <a:cubicBezTo>
                    <a:pt x="480" y="6323"/>
                    <a:pt x="731" y="2420"/>
                    <a:pt x="2214" y="936"/>
                  </a:cubicBezTo>
                  <a:cubicBezTo>
                    <a:pt x="2602" y="571"/>
                    <a:pt x="3013" y="389"/>
                    <a:pt x="3492" y="389"/>
                  </a:cubicBezTo>
                  <a:close/>
                  <a:moveTo>
                    <a:pt x="3561" y="1"/>
                  </a:moveTo>
                  <a:cubicBezTo>
                    <a:pt x="2945" y="1"/>
                    <a:pt x="2420" y="206"/>
                    <a:pt x="1963" y="662"/>
                  </a:cubicBezTo>
                  <a:cubicBezTo>
                    <a:pt x="0" y="2580"/>
                    <a:pt x="46" y="8081"/>
                    <a:pt x="69" y="8309"/>
                  </a:cubicBezTo>
                  <a:lnTo>
                    <a:pt x="69" y="8834"/>
                  </a:lnTo>
                  <a:lnTo>
                    <a:pt x="388" y="8446"/>
                  </a:lnTo>
                  <a:cubicBezTo>
                    <a:pt x="913" y="7830"/>
                    <a:pt x="5410" y="2352"/>
                    <a:pt x="4611" y="571"/>
                  </a:cubicBezTo>
                  <a:cubicBezTo>
                    <a:pt x="4451" y="206"/>
                    <a:pt x="4086" y="23"/>
                    <a:pt x="3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005150" y="4201825"/>
              <a:ext cx="311600" cy="282125"/>
            </a:xfrm>
            <a:custGeom>
              <a:avLst/>
              <a:gdLst/>
              <a:ahLst/>
              <a:cxnLst/>
              <a:rect l="l" t="t" r="r" b="b"/>
              <a:pathLst>
                <a:path w="12464" h="11285" extrusionOk="0">
                  <a:moveTo>
                    <a:pt x="7579" y="7176"/>
                  </a:moveTo>
                  <a:cubicBezTo>
                    <a:pt x="7807" y="7244"/>
                    <a:pt x="8035" y="7336"/>
                    <a:pt x="8241" y="7473"/>
                  </a:cubicBezTo>
                  <a:cubicBezTo>
                    <a:pt x="8583" y="7655"/>
                    <a:pt x="8903" y="7998"/>
                    <a:pt x="8834" y="8340"/>
                  </a:cubicBezTo>
                  <a:cubicBezTo>
                    <a:pt x="8788" y="8591"/>
                    <a:pt x="8560" y="8705"/>
                    <a:pt x="8469" y="8728"/>
                  </a:cubicBezTo>
                  <a:cubicBezTo>
                    <a:pt x="8378" y="8758"/>
                    <a:pt x="8284" y="8774"/>
                    <a:pt x="8192" y="8774"/>
                  </a:cubicBezTo>
                  <a:cubicBezTo>
                    <a:pt x="8010" y="8774"/>
                    <a:pt x="7837" y="8713"/>
                    <a:pt x="7716" y="8591"/>
                  </a:cubicBezTo>
                  <a:cubicBezTo>
                    <a:pt x="7350" y="8249"/>
                    <a:pt x="7373" y="7632"/>
                    <a:pt x="7579" y="7176"/>
                  </a:cubicBezTo>
                  <a:close/>
                  <a:moveTo>
                    <a:pt x="10469" y="1"/>
                  </a:moveTo>
                  <a:cubicBezTo>
                    <a:pt x="9929" y="1"/>
                    <a:pt x="9443" y="184"/>
                    <a:pt x="9108" y="351"/>
                  </a:cubicBezTo>
                  <a:lnTo>
                    <a:pt x="9268" y="693"/>
                  </a:lnTo>
                  <a:cubicBezTo>
                    <a:pt x="9560" y="547"/>
                    <a:pt x="9984" y="387"/>
                    <a:pt x="10434" y="387"/>
                  </a:cubicBezTo>
                  <a:cubicBezTo>
                    <a:pt x="10546" y="387"/>
                    <a:pt x="10660" y="397"/>
                    <a:pt x="10774" y="420"/>
                  </a:cubicBezTo>
                  <a:cubicBezTo>
                    <a:pt x="11299" y="511"/>
                    <a:pt x="11733" y="830"/>
                    <a:pt x="11893" y="1264"/>
                  </a:cubicBezTo>
                  <a:cubicBezTo>
                    <a:pt x="12052" y="1675"/>
                    <a:pt x="11984" y="2200"/>
                    <a:pt x="11710" y="2679"/>
                  </a:cubicBezTo>
                  <a:cubicBezTo>
                    <a:pt x="11459" y="3113"/>
                    <a:pt x="11071" y="3455"/>
                    <a:pt x="10660" y="3820"/>
                  </a:cubicBezTo>
                  <a:cubicBezTo>
                    <a:pt x="9953" y="4437"/>
                    <a:pt x="9268" y="5030"/>
                    <a:pt x="8537" y="5601"/>
                  </a:cubicBezTo>
                  <a:cubicBezTo>
                    <a:pt x="8127" y="5943"/>
                    <a:pt x="7693" y="6286"/>
                    <a:pt x="7396" y="6742"/>
                  </a:cubicBezTo>
                  <a:cubicBezTo>
                    <a:pt x="7161" y="6698"/>
                    <a:pt x="6924" y="6678"/>
                    <a:pt x="6687" y="6678"/>
                  </a:cubicBezTo>
                  <a:cubicBezTo>
                    <a:pt x="5562" y="6678"/>
                    <a:pt x="4440" y="7131"/>
                    <a:pt x="3630" y="7678"/>
                  </a:cubicBezTo>
                  <a:cubicBezTo>
                    <a:pt x="2785" y="8249"/>
                    <a:pt x="2078" y="8979"/>
                    <a:pt x="1370" y="9687"/>
                  </a:cubicBezTo>
                  <a:cubicBezTo>
                    <a:pt x="937" y="10120"/>
                    <a:pt x="480" y="10577"/>
                    <a:pt x="1" y="10988"/>
                  </a:cubicBezTo>
                  <a:lnTo>
                    <a:pt x="252" y="11284"/>
                  </a:lnTo>
                  <a:cubicBezTo>
                    <a:pt x="731" y="10851"/>
                    <a:pt x="1188" y="10394"/>
                    <a:pt x="1644" y="9960"/>
                  </a:cubicBezTo>
                  <a:cubicBezTo>
                    <a:pt x="2329" y="9253"/>
                    <a:pt x="3036" y="8545"/>
                    <a:pt x="3858" y="7998"/>
                  </a:cubicBezTo>
                  <a:cubicBezTo>
                    <a:pt x="4602" y="7488"/>
                    <a:pt x="5649" y="7046"/>
                    <a:pt x="6695" y="7046"/>
                  </a:cubicBezTo>
                  <a:cubicBezTo>
                    <a:pt x="6868" y="7046"/>
                    <a:pt x="7042" y="7059"/>
                    <a:pt x="7213" y="7084"/>
                  </a:cubicBezTo>
                  <a:cubicBezTo>
                    <a:pt x="6962" y="7655"/>
                    <a:pt x="6985" y="8408"/>
                    <a:pt x="7465" y="8888"/>
                  </a:cubicBezTo>
                  <a:cubicBezTo>
                    <a:pt x="7652" y="9060"/>
                    <a:pt x="7926" y="9157"/>
                    <a:pt x="8204" y="9157"/>
                  </a:cubicBezTo>
                  <a:cubicBezTo>
                    <a:pt x="8332" y="9157"/>
                    <a:pt x="8461" y="9136"/>
                    <a:pt x="8583" y="9093"/>
                  </a:cubicBezTo>
                  <a:cubicBezTo>
                    <a:pt x="8925" y="8979"/>
                    <a:pt x="9154" y="8728"/>
                    <a:pt x="9222" y="8408"/>
                  </a:cubicBezTo>
                  <a:cubicBezTo>
                    <a:pt x="9313" y="7861"/>
                    <a:pt x="8880" y="7404"/>
                    <a:pt x="8446" y="7130"/>
                  </a:cubicBezTo>
                  <a:cubicBezTo>
                    <a:pt x="8241" y="7016"/>
                    <a:pt x="8012" y="6925"/>
                    <a:pt x="7784" y="6833"/>
                  </a:cubicBezTo>
                  <a:cubicBezTo>
                    <a:pt x="8058" y="6491"/>
                    <a:pt x="8423" y="6194"/>
                    <a:pt x="8788" y="5898"/>
                  </a:cubicBezTo>
                  <a:cubicBezTo>
                    <a:pt x="9496" y="5327"/>
                    <a:pt x="10204" y="4711"/>
                    <a:pt x="10911" y="4117"/>
                  </a:cubicBezTo>
                  <a:cubicBezTo>
                    <a:pt x="11345" y="3706"/>
                    <a:pt x="11756" y="3341"/>
                    <a:pt x="12030" y="2862"/>
                  </a:cubicBezTo>
                  <a:cubicBezTo>
                    <a:pt x="12372" y="2291"/>
                    <a:pt x="12463" y="1652"/>
                    <a:pt x="12258" y="1127"/>
                  </a:cubicBezTo>
                  <a:cubicBezTo>
                    <a:pt x="12052" y="579"/>
                    <a:pt x="11482" y="146"/>
                    <a:pt x="10843" y="31"/>
                  </a:cubicBezTo>
                  <a:cubicBezTo>
                    <a:pt x="10716" y="10"/>
                    <a:pt x="10591" y="1"/>
                    <a:pt x="10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749500" y="4267075"/>
              <a:ext cx="224300" cy="207750"/>
            </a:xfrm>
            <a:custGeom>
              <a:avLst/>
              <a:gdLst/>
              <a:ahLst/>
              <a:cxnLst/>
              <a:rect l="l" t="t" r="r" b="b"/>
              <a:pathLst>
                <a:path w="8972" h="8310" extrusionOk="0">
                  <a:moveTo>
                    <a:pt x="3836" y="4566"/>
                  </a:moveTo>
                  <a:cubicBezTo>
                    <a:pt x="4041" y="4840"/>
                    <a:pt x="4201" y="5159"/>
                    <a:pt x="4338" y="5502"/>
                  </a:cubicBezTo>
                  <a:cubicBezTo>
                    <a:pt x="4406" y="5684"/>
                    <a:pt x="4475" y="5890"/>
                    <a:pt x="4429" y="6072"/>
                  </a:cubicBezTo>
                  <a:cubicBezTo>
                    <a:pt x="4383" y="6346"/>
                    <a:pt x="4064" y="6529"/>
                    <a:pt x="3813" y="6552"/>
                  </a:cubicBezTo>
                  <a:cubicBezTo>
                    <a:pt x="3735" y="6568"/>
                    <a:pt x="3654" y="6575"/>
                    <a:pt x="3572" y="6575"/>
                  </a:cubicBezTo>
                  <a:cubicBezTo>
                    <a:pt x="3318" y="6575"/>
                    <a:pt x="3050" y="6506"/>
                    <a:pt x="2808" y="6437"/>
                  </a:cubicBezTo>
                  <a:cubicBezTo>
                    <a:pt x="2603" y="6392"/>
                    <a:pt x="2420" y="6323"/>
                    <a:pt x="2329" y="6209"/>
                  </a:cubicBezTo>
                  <a:cubicBezTo>
                    <a:pt x="2283" y="6118"/>
                    <a:pt x="2261" y="6027"/>
                    <a:pt x="2261" y="5890"/>
                  </a:cubicBezTo>
                  <a:cubicBezTo>
                    <a:pt x="2283" y="5296"/>
                    <a:pt x="2808" y="4817"/>
                    <a:pt x="3311" y="4657"/>
                  </a:cubicBezTo>
                  <a:cubicBezTo>
                    <a:pt x="3470" y="4589"/>
                    <a:pt x="3653" y="4566"/>
                    <a:pt x="3836" y="4566"/>
                  </a:cubicBezTo>
                  <a:close/>
                  <a:moveTo>
                    <a:pt x="800" y="1"/>
                  </a:moveTo>
                  <a:cubicBezTo>
                    <a:pt x="594" y="24"/>
                    <a:pt x="389" y="115"/>
                    <a:pt x="252" y="297"/>
                  </a:cubicBezTo>
                  <a:cubicBezTo>
                    <a:pt x="92" y="503"/>
                    <a:pt x="1" y="777"/>
                    <a:pt x="24" y="1051"/>
                  </a:cubicBezTo>
                  <a:cubicBezTo>
                    <a:pt x="69" y="1416"/>
                    <a:pt x="275" y="1758"/>
                    <a:pt x="663" y="2123"/>
                  </a:cubicBezTo>
                  <a:cubicBezTo>
                    <a:pt x="1051" y="2466"/>
                    <a:pt x="1507" y="2740"/>
                    <a:pt x="1964" y="3014"/>
                  </a:cubicBezTo>
                  <a:cubicBezTo>
                    <a:pt x="2329" y="3219"/>
                    <a:pt x="2694" y="3447"/>
                    <a:pt x="3014" y="3698"/>
                  </a:cubicBezTo>
                  <a:cubicBezTo>
                    <a:pt x="3219" y="3858"/>
                    <a:pt x="3379" y="4018"/>
                    <a:pt x="3539" y="4201"/>
                  </a:cubicBezTo>
                  <a:cubicBezTo>
                    <a:pt x="3425" y="4223"/>
                    <a:pt x="3311" y="4246"/>
                    <a:pt x="3197" y="4292"/>
                  </a:cubicBezTo>
                  <a:cubicBezTo>
                    <a:pt x="2443" y="4520"/>
                    <a:pt x="1895" y="5182"/>
                    <a:pt x="1873" y="5867"/>
                  </a:cubicBezTo>
                  <a:cubicBezTo>
                    <a:pt x="1873" y="6095"/>
                    <a:pt x="1918" y="6278"/>
                    <a:pt x="2010" y="6415"/>
                  </a:cubicBezTo>
                  <a:cubicBezTo>
                    <a:pt x="2169" y="6666"/>
                    <a:pt x="2443" y="6734"/>
                    <a:pt x="2717" y="6803"/>
                  </a:cubicBezTo>
                  <a:cubicBezTo>
                    <a:pt x="3005" y="6875"/>
                    <a:pt x="3306" y="6961"/>
                    <a:pt x="3611" y="6961"/>
                  </a:cubicBezTo>
                  <a:cubicBezTo>
                    <a:pt x="3693" y="6961"/>
                    <a:pt x="3776" y="6954"/>
                    <a:pt x="3858" y="6940"/>
                  </a:cubicBezTo>
                  <a:cubicBezTo>
                    <a:pt x="4269" y="6871"/>
                    <a:pt x="4703" y="6597"/>
                    <a:pt x="4817" y="6141"/>
                  </a:cubicBezTo>
                  <a:cubicBezTo>
                    <a:pt x="4863" y="5867"/>
                    <a:pt x="4794" y="5593"/>
                    <a:pt x="4703" y="5365"/>
                  </a:cubicBezTo>
                  <a:cubicBezTo>
                    <a:pt x="4589" y="5091"/>
                    <a:pt x="4452" y="4817"/>
                    <a:pt x="4292" y="4566"/>
                  </a:cubicBezTo>
                  <a:lnTo>
                    <a:pt x="4292" y="4566"/>
                  </a:lnTo>
                  <a:cubicBezTo>
                    <a:pt x="4566" y="4611"/>
                    <a:pt x="4840" y="4680"/>
                    <a:pt x="5137" y="4771"/>
                  </a:cubicBezTo>
                  <a:cubicBezTo>
                    <a:pt x="6757" y="5342"/>
                    <a:pt x="8081" y="6689"/>
                    <a:pt x="8606" y="8309"/>
                  </a:cubicBezTo>
                  <a:lnTo>
                    <a:pt x="8971" y="8195"/>
                  </a:lnTo>
                  <a:cubicBezTo>
                    <a:pt x="8401" y="6460"/>
                    <a:pt x="6986" y="5022"/>
                    <a:pt x="5251" y="4406"/>
                  </a:cubicBezTo>
                  <a:cubicBezTo>
                    <a:pt x="4817" y="4269"/>
                    <a:pt x="4406" y="4178"/>
                    <a:pt x="4018" y="4178"/>
                  </a:cubicBezTo>
                  <a:cubicBezTo>
                    <a:pt x="3790" y="3881"/>
                    <a:pt x="3539" y="3630"/>
                    <a:pt x="3265" y="3402"/>
                  </a:cubicBezTo>
                  <a:cubicBezTo>
                    <a:pt x="2900" y="3128"/>
                    <a:pt x="2535" y="2900"/>
                    <a:pt x="2147" y="2671"/>
                  </a:cubicBezTo>
                  <a:cubicBezTo>
                    <a:pt x="1713" y="2420"/>
                    <a:pt x="1279" y="2169"/>
                    <a:pt x="914" y="1827"/>
                  </a:cubicBezTo>
                  <a:cubicBezTo>
                    <a:pt x="594" y="1553"/>
                    <a:pt x="435" y="1279"/>
                    <a:pt x="412" y="1005"/>
                  </a:cubicBezTo>
                  <a:cubicBezTo>
                    <a:pt x="389" y="845"/>
                    <a:pt x="435" y="663"/>
                    <a:pt x="549" y="526"/>
                  </a:cubicBezTo>
                  <a:cubicBezTo>
                    <a:pt x="594" y="480"/>
                    <a:pt x="686" y="389"/>
                    <a:pt x="823" y="389"/>
                  </a:cubicBezTo>
                  <a:lnTo>
                    <a:pt x="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93725" y="4442825"/>
              <a:ext cx="838850" cy="364100"/>
            </a:xfrm>
            <a:custGeom>
              <a:avLst/>
              <a:gdLst/>
              <a:ahLst/>
              <a:cxnLst/>
              <a:rect l="l" t="t" r="r" b="b"/>
              <a:pathLst>
                <a:path w="33554" h="14564" extrusionOk="0">
                  <a:moveTo>
                    <a:pt x="31796" y="1"/>
                  </a:moveTo>
                  <a:lnTo>
                    <a:pt x="30016" y="47"/>
                  </a:lnTo>
                  <a:lnTo>
                    <a:pt x="29537" y="69"/>
                  </a:lnTo>
                  <a:lnTo>
                    <a:pt x="27026" y="161"/>
                  </a:lnTo>
                  <a:lnTo>
                    <a:pt x="26546" y="161"/>
                  </a:lnTo>
                  <a:lnTo>
                    <a:pt x="24584" y="229"/>
                  </a:lnTo>
                  <a:lnTo>
                    <a:pt x="24127" y="252"/>
                  </a:lnTo>
                  <a:lnTo>
                    <a:pt x="22278" y="298"/>
                  </a:lnTo>
                  <a:lnTo>
                    <a:pt x="21822" y="320"/>
                  </a:lnTo>
                  <a:lnTo>
                    <a:pt x="19653" y="389"/>
                  </a:lnTo>
                  <a:lnTo>
                    <a:pt x="19174" y="412"/>
                  </a:lnTo>
                  <a:lnTo>
                    <a:pt x="15385" y="526"/>
                  </a:lnTo>
                  <a:lnTo>
                    <a:pt x="14906" y="549"/>
                  </a:lnTo>
                  <a:lnTo>
                    <a:pt x="13559" y="594"/>
                  </a:lnTo>
                  <a:lnTo>
                    <a:pt x="13080" y="617"/>
                  </a:lnTo>
                  <a:lnTo>
                    <a:pt x="10523" y="709"/>
                  </a:lnTo>
                  <a:lnTo>
                    <a:pt x="10044" y="709"/>
                  </a:lnTo>
                  <a:lnTo>
                    <a:pt x="6711" y="823"/>
                  </a:lnTo>
                  <a:lnTo>
                    <a:pt x="6232" y="845"/>
                  </a:lnTo>
                  <a:lnTo>
                    <a:pt x="4269" y="914"/>
                  </a:lnTo>
                  <a:lnTo>
                    <a:pt x="3790" y="914"/>
                  </a:lnTo>
                  <a:lnTo>
                    <a:pt x="1598" y="982"/>
                  </a:lnTo>
                  <a:lnTo>
                    <a:pt x="1" y="14563"/>
                  </a:lnTo>
                  <a:lnTo>
                    <a:pt x="33554" y="14563"/>
                  </a:lnTo>
                  <a:lnTo>
                    <a:pt x="31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332125" y="4443975"/>
              <a:ext cx="49675" cy="362950"/>
            </a:xfrm>
            <a:custGeom>
              <a:avLst/>
              <a:gdLst/>
              <a:ahLst/>
              <a:cxnLst/>
              <a:rect l="l" t="t" r="r" b="b"/>
              <a:pathLst>
                <a:path w="1987" h="14518" extrusionOk="0">
                  <a:moveTo>
                    <a:pt x="480" y="1"/>
                  </a:moveTo>
                  <a:lnTo>
                    <a:pt x="1" y="23"/>
                  </a:lnTo>
                  <a:cubicBezTo>
                    <a:pt x="457" y="4862"/>
                    <a:pt x="959" y="9701"/>
                    <a:pt x="1507" y="14517"/>
                  </a:cubicBezTo>
                  <a:lnTo>
                    <a:pt x="1986" y="14517"/>
                  </a:lnTo>
                  <a:cubicBezTo>
                    <a:pt x="1439" y="9678"/>
                    <a:pt x="936" y="4840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3257375" y="4446825"/>
              <a:ext cx="24550" cy="360100"/>
            </a:xfrm>
            <a:custGeom>
              <a:avLst/>
              <a:gdLst/>
              <a:ahLst/>
              <a:cxnLst/>
              <a:rect l="l" t="t" r="r" b="b"/>
              <a:pathLst>
                <a:path w="982" h="14404" extrusionOk="0">
                  <a:moveTo>
                    <a:pt x="0" y="1"/>
                  </a:moveTo>
                  <a:cubicBezTo>
                    <a:pt x="229" y="2603"/>
                    <a:pt x="389" y="5205"/>
                    <a:pt x="434" y="7807"/>
                  </a:cubicBezTo>
                  <a:cubicBezTo>
                    <a:pt x="457" y="9953"/>
                    <a:pt x="548" y="12212"/>
                    <a:pt x="297" y="14403"/>
                  </a:cubicBezTo>
                  <a:lnTo>
                    <a:pt x="777" y="14403"/>
                  </a:lnTo>
                  <a:cubicBezTo>
                    <a:pt x="982" y="12463"/>
                    <a:pt x="913" y="10477"/>
                    <a:pt x="913" y="8560"/>
                  </a:cubicBezTo>
                  <a:cubicBezTo>
                    <a:pt x="891" y="5684"/>
                    <a:pt x="731" y="283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3196900" y="4448550"/>
              <a:ext cx="37100" cy="358375"/>
            </a:xfrm>
            <a:custGeom>
              <a:avLst/>
              <a:gdLst/>
              <a:ahLst/>
              <a:cxnLst/>
              <a:rect l="l" t="t" r="r" b="b"/>
              <a:pathLst>
                <a:path w="1484" h="14335" extrusionOk="0">
                  <a:moveTo>
                    <a:pt x="457" y="0"/>
                  </a:moveTo>
                  <a:lnTo>
                    <a:pt x="0" y="23"/>
                  </a:lnTo>
                  <a:cubicBezTo>
                    <a:pt x="205" y="4793"/>
                    <a:pt x="525" y="9587"/>
                    <a:pt x="1004" y="14334"/>
                  </a:cubicBezTo>
                  <a:lnTo>
                    <a:pt x="1484" y="14334"/>
                  </a:lnTo>
                  <a:cubicBezTo>
                    <a:pt x="1004" y="9564"/>
                    <a:pt x="662" y="4793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3135825" y="4450250"/>
              <a:ext cx="14875" cy="356675"/>
            </a:xfrm>
            <a:custGeom>
              <a:avLst/>
              <a:gdLst/>
              <a:ahLst/>
              <a:cxnLst/>
              <a:rect l="l" t="t" r="r" b="b"/>
              <a:pathLst>
                <a:path w="595" h="14267" extrusionOk="0">
                  <a:moveTo>
                    <a:pt x="594" y="1"/>
                  </a:moveTo>
                  <a:lnTo>
                    <a:pt x="138" y="23"/>
                  </a:lnTo>
                  <a:cubicBezTo>
                    <a:pt x="24" y="4771"/>
                    <a:pt x="1" y="9519"/>
                    <a:pt x="24" y="14266"/>
                  </a:cubicBezTo>
                  <a:lnTo>
                    <a:pt x="503" y="14266"/>
                  </a:lnTo>
                  <a:cubicBezTo>
                    <a:pt x="480" y="9519"/>
                    <a:pt x="503" y="477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3069625" y="4452525"/>
              <a:ext cx="15450" cy="354400"/>
            </a:xfrm>
            <a:custGeom>
              <a:avLst/>
              <a:gdLst/>
              <a:ahLst/>
              <a:cxnLst/>
              <a:rect l="l" t="t" r="r" b="b"/>
              <a:pathLst>
                <a:path w="618" h="14176" extrusionOk="0">
                  <a:moveTo>
                    <a:pt x="617" y="1"/>
                  </a:moveTo>
                  <a:lnTo>
                    <a:pt x="138" y="24"/>
                  </a:lnTo>
                  <a:cubicBezTo>
                    <a:pt x="24" y="4749"/>
                    <a:pt x="1" y="9451"/>
                    <a:pt x="24" y="14175"/>
                  </a:cubicBezTo>
                  <a:lnTo>
                    <a:pt x="503" y="14175"/>
                  </a:lnTo>
                  <a:cubicBezTo>
                    <a:pt x="480" y="9451"/>
                    <a:pt x="503" y="4726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960650" y="4455950"/>
              <a:ext cx="18275" cy="350975"/>
            </a:xfrm>
            <a:custGeom>
              <a:avLst/>
              <a:gdLst/>
              <a:ahLst/>
              <a:cxnLst/>
              <a:rect l="l" t="t" r="r" b="b"/>
              <a:pathLst>
                <a:path w="731" h="14039" extrusionOk="0">
                  <a:moveTo>
                    <a:pt x="708" y="1"/>
                  </a:moveTo>
                  <a:lnTo>
                    <a:pt x="229" y="24"/>
                  </a:lnTo>
                  <a:lnTo>
                    <a:pt x="183" y="7282"/>
                  </a:lnTo>
                  <a:cubicBezTo>
                    <a:pt x="160" y="9496"/>
                    <a:pt x="320" y="11824"/>
                    <a:pt x="0" y="14038"/>
                  </a:cubicBezTo>
                  <a:lnTo>
                    <a:pt x="480" y="14038"/>
                  </a:lnTo>
                  <a:cubicBezTo>
                    <a:pt x="731" y="12053"/>
                    <a:pt x="617" y="10021"/>
                    <a:pt x="639" y="8013"/>
                  </a:cubicBezTo>
                  <a:cubicBezTo>
                    <a:pt x="662" y="5342"/>
                    <a:pt x="685" y="267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899025" y="4457675"/>
              <a:ext cx="33675" cy="349250"/>
            </a:xfrm>
            <a:custGeom>
              <a:avLst/>
              <a:gdLst/>
              <a:ahLst/>
              <a:cxnLst/>
              <a:rect l="l" t="t" r="r" b="b"/>
              <a:pathLst>
                <a:path w="1347" h="13970" extrusionOk="0">
                  <a:moveTo>
                    <a:pt x="1347" y="0"/>
                  </a:moveTo>
                  <a:lnTo>
                    <a:pt x="868" y="23"/>
                  </a:lnTo>
                  <a:cubicBezTo>
                    <a:pt x="571" y="4657"/>
                    <a:pt x="297" y="9313"/>
                    <a:pt x="0" y="13969"/>
                  </a:cubicBezTo>
                  <a:lnTo>
                    <a:pt x="457" y="13969"/>
                  </a:lnTo>
                  <a:cubicBezTo>
                    <a:pt x="753" y="9313"/>
                    <a:pt x="1050" y="4657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827700" y="4460525"/>
              <a:ext cx="29125" cy="346400"/>
            </a:xfrm>
            <a:custGeom>
              <a:avLst/>
              <a:gdLst/>
              <a:ahLst/>
              <a:cxnLst/>
              <a:rect l="l" t="t" r="r" b="b"/>
              <a:pathLst>
                <a:path w="1165" h="13856" extrusionOk="0">
                  <a:moveTo>
                    <a:pt x="685" y="1"/>
                  </a:moveTo>
                  <a:cubicBezTo>
                    <a:pt x="548" y="2625"/>
                    <a:pt x="411" y="5227"/>
                    <a:pt x="251" y="7852"/>
                  </a:cubicBezTo>
                  <a:cubicBezTo>
                    <a:pt x="160" y="9747"/>
                    <a:pt x="205" y="11847"/>
                    <a:pt x="0" y="13855"/>
                  </a:cubicBezTo>
                  <a:lnTo>
                    <a:pt x="457" y="13855"/>
                  </a:lnTo>
                  <a:cubicBezTo>
                    <a:pt x="639" y="12098"/>
                    <a:pt x="593" y="10295"/>
                    <a:pt x="685" y="8583"/>
                  </a:cubicBezTo>
                  <a:cubicBezTo>
                    <a:pt x="845" y="5730"/>
                    <a:pt x="1004" y="2854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720975" y="4463375"/>
              <a:ext cx="39975" cy="343550"/>
            </a:xfrm>
            <a:custGeom>
              <a:avLst/>
              <a:gdLst/>
              <a:ahLst/>
              <a:cxnLst/>
              <a:rect l="l" t="t" r="r" b="b"/>
              <a:pathLst>
                <a:path w="1599" h="13742" extrusionOk="0">
                  <a:moveTo>
                    <a:pt x="1598" y="1"/>
                  </a:moveTo>
                  <a:lnTo>
                    <a:pt x="1142" y="23"/>
                  </a:lnTo>
                  <a:cubicBezTo>
                    <a:pt x="777" y="4589"/>
                    <a:pt x="412" y="9176"/>
                    <a:pt x="1" y="13741"/>
                  </a:cubicBezTo>
                  <a:lnTo>
                    <a:pt x="480" y="13741"/>
                  </a:lnTo>
                  <a:cubicBezTo>
                    <a:pt x="891" y="9176"/>
                    <a:pt x="1256" y="4589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47375" y="4465650"/>
              <a:ext cx="53075" cy="341275"/>
            </a:xfrm>
            <a:custGeom>
              <a:avLst/>
              <a:gdLst/>
              <a:ahLst/>
              <a:cxnLst/>
              <a:rect l="l" t="t" r="r" b="b"/>
              <a:pathLst>
                <a:path w="2123" h="13651" extrusionOk="0">
                  <a:moveTo>
                    <a:pt x="1644" y="1"/>
                  </a:moveTo>
                  <a:cubicBezTo>
                    <a:pt x="1233" y="4566"/>
                    <a:pt x="685" y="9131"/>
                    <a:pt x="0" y="13650"/>
                  </a:cubicBezTo>
                  <a:lnTo>
                    <a:pt x="480" y="13650"/>
                  </a:lnTo>
                  <a:cubicBezTo>
                    <a:pt x="1164" y="9108"/>
                    <a:pt x="1712" y="4566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8" name="Google Shape;4198;p3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3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Δεν μπορεί να λειτουργήσει τίποτα….</a:t>
            </a:r>
            <a:endParaRPr lang="el-GR" sz="28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908" y="2355727"/>
            <a:ext cx="4469777" cy="2598968"/>
          </a:xfrm>
          <a:prstGeom prst="rect">
            <a:avLst/>
          </a:prstGeom>
        </p:spPr>
      </p:pic>
      <p:grpSp>
        <p:nvGrpSpPr>
          <p:cNvPr id="261" name="Google Shape;7751;p64"/>
          <p:cNvGrpSpPr/>
          <p:nvPr/>
        </p:nvGrpSpPr>
        <p:grpSpPr>
          <a:xfrm>
            <a:off x="240286" y="790550"/>
            <a:ext cx="368225" cy="474400"/>
            <a:chOff x="7650600" y="2807925"/>
            <a:chExt cx="368225" cy="474400"/>
          </a:xfrm>
        </p:grpSpPr>
        <p:sp>
          <p:nvSpPr>
            <p:cNvPr id="262" name="Google Shape;7752;p64"/>
            <p:cNvSpPr/>
            <p:nvPr/>
          </p:nvSpPr>
          <p:spPr>
            <a:xfrm>
              <a:off x="7651050" y="2914975"/>
              <a:ext cx="367125" cy="367350"/>
            </a:xfrm>
            <a:custGeom>
              <a:avLst/>
              <a:gdLst/>
              <a:ahLst/>
              <a:cxnLst/>
              <a:rect l="l" t="t" r="r" b="b"/>
              <a:pathLst>
                <a:path w="14685" h="14694" extrusionOk="0">
                  <a:moveTo>
                    <a:pt x="7342" y="0"/>
                  </a:moveTo>
                  <a:cubicBezTo>
                    <a:pt x="3283" y="0"/>
                    <a:pt x="0" y="3292"/>
                    <a:pt x="0" y="7351"/>
                  </a:cubicBezTo>
                  <a:cubicBezTo>
                    <a:pt x="0" y="11401"/>
                    <a:pt x="3283" y="14693"/>
                    <a:pt x="7342" y="14693"/>
                  </a:cubicBezTo>
                  <a:cubicBezTo>
                    <a:pt x="11401" y="14693"/>
                    <a:pt x="14684" y="11401"/>
                    <a:pt x="14684" y="7351"/>
                  </a:cubicBezTo>
                  <a:cubicBezTo>
                    <a:pt x="14684" y="3292"/>
                    <a:pt x="11401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753;p64"/>
            <p:cNvSpPr/>
            <p:nvPr/>
          </p:nvSpPr>
          <p:spPr>
            <a:xfrm>
              <a:off x="7651050" y="2942850"/>
              <a:ext cx="346150" cy="339475"/>
            </a:xfrm>
            <a:custGeom>
              <a:avLst/>
              <a:gdLst/>
              <a:ahLst/>
              <a:cxnLst/>
              <a:rect l="l" t="t" r="r" b="b"/>
              <a:pathLst>
                <a:path w="13846" h="13579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1374" y="1303"/>
                    <a:pt x="0" y="3605"/>
                    <a:pt x="0" y="6236"/>
                  </a:cubicBezTo>
                  <a:cubicBezTo>
                    <a:pt x="0" y="10286"/>
                    <a:pt x="3283" y="13578"/>
                    <a:pt x="7342" y="13578"/>
                  </a:cubicBezTo>
                  <a:cubicBezTo>
                    <a:pt x="10161" y="13578"/>
                    <a:pt x="12614" y="11990"/>
                    <a:pt x="13846" y="9653"/>
                  </a:cubicBezTo>
                  <a:lnTo>
                    <a:pt x="13846" y="9653"/>
                  </a:lnTo>
                  <a:cubicBezTo>
                    <a:pt x="12713" y="10358"/>
                    <a:pt x="11383" y="10768"/>
                    <a:pt x="9947" y="10768"/>
                  </a:cubicBezTo>
                  <a:cubicBezTo>
                    <a:pt x="5897" y="10768"/>
                    <a:pt x="2605" y="7476"/>
                    <a:pt x="2605" y="3426"/>
                  </a:cubicBezTo>
                  <a:cubicBezTo>
                    <a:pt x="2605" y="2186"/>
                    <a:pt x="2908" y="1026"/>
                    <a:pt x="3453" y="1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754;p64"/>
            <p:cNvSpPr/>
            <p:nvPr/>
          </p:nvSpPr>
          <p:spPr>
            <a:xfrm>
              <a:off x="7650600" y="3051475"/>
              <a:ext cx="368225" cy="112200"/>
            </a:xfrm>
            <a:custGeom>
              <a:avLst/>
              <a:gdLst/>
              <a:ahLst/>
              <a:cxnLst/>
              <a:rect l="l" t="t" r="r" b="b"/>
              <a:pathLst>
                <a:path w="14729" h="4488" extrusionOk="0">
                  <a:moveTo>
                    <a:pt x="241" y="0"/>
                  </a:moveTo>
                  <a:cubicBezTo>
                    <a:pt x="81" y="607"/>
                    <a:pt x="0" y="1240"/>
                    <a:pt x="0" y="1891"/>
                  </a:cubicBezTo>
                  <a:cubicBezTo>
                    <a:pt x="0" y="2801"/>
                    <a:pt x="161" y="3676"/>
                    <a:pt x="464" y="4487"/>
                  </a:cubicBezTo>
                  <a:lnTo>
                    <a:pt x="14256" y="4487"/>
                  </a:lnTo>
                  <a:cubicBezTo>
                    <a:pt x="14559" y="3676"/>
                    <a:pt x="14729" y="2801"/>
                    <a:pt x="14729" y="1891"/>
                  </a:cubicBezTo>
                  <a:cubicBezTo>
                    <a:pt x="14729" y="1240"/>
                    <a:pt x="14640" y="607"/>
                    <a:pt x="1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755;p64"/>
            <p:cNvSpPr/>
            <p:nvPr/>
          </p:nvSpPr>
          <p:spPr>
            <a:xfrm>
              <a:off x="7678025" y="3192850"/>
              <a:ext cx="313150" cy="66725"/>
            </a:xfrm>
            <a:custGeom>
              <a:avLst/>
              <a:gdLst/>
              <a:ahLst/>
              <a:cxnLst/>
              <a:rect l="l" t="t" r="r" b="b"/>
              <a:pathLst>
                <a:path w="12526" h="2669" extrusionOk="0">
                  <a:moveTo>
                    <a:pt x="3016" y="1"/>
                  </a:moveTo>
                  <a:cubicBezTo>
                    <a:pt x="2976" y="1"/>
                    <a:pt x="2936" y="10"/>
                    <a:pt x="2900" y="28"/>
                  </a:cubicBezTo>
                  <a:lnTo>
                    <a:pt x="1553" y="652"/>
                  </a:lnTo>
                  <a:cubicBezTo>
                    <a:pt x="1504" y="675"/>
                    <a:pt x="1450" y="686"/>
                    <a:pt x="1396" y="686"/>
                  </a:cubicBezTo>
                  <a:cubicBezTo>
                    <a:pt x="1341" y="686"/>
                    <a:pt x="1285" y="675"/>
                    <a:pt x="1232" y="652"/>
                  </a:cubicBezTo>
                  <a:lnTo>
                    <a:pt x="1" y="81"/>
                  </a:lnTo>
                  <a:lnTo>
                    <a:pt x="1" y="81"/>
                  </a:lnTo>
                  <a:cubicBezTo>
                    <a:pt x="545" y="956"/>
                    <a:pt x="1267" y="1714"/>
                    <a:pt x="2115" y="2294"/>
                  </a:cubicBezTo>
                  <a:cubicBezTo>
                    <a:pt x="2175" y="2339"/>
                    <a:pt x="2249" y="2361"/>
                    <a:pt x="2324" y="2361"/>
                  </a:cubicBezTo>
                  <a:cubicBezTo>
                    <a:pt x="2381" y="2361"/>
                    <a:pt x="2439" y="2348"/>
                    <a:pt x="2490" y="2320"/>
                  </a:cubicBezTo>
                  <a:lnTo>
                    <a:pt x="3069" y="2035"/>
                  </a:lnTo>
                  <a:cubicBezTo>
                    <a:pt x="3123" y="2008"/>
                    <a:pt x="3181" y="1995"/>
                    <a:pt x="3239" y="1995"/>
                  </a:cubicBezTo>
                  <a:cubicBezTo>
                    <a:pt x="3297" y="1995"/>
                    <a:pt x="3355" y="2008"/>
                    <a:pt x="3408" y="2035"/>
                  </a:cubicBezTo>
                  <a:lnTo>
                    <a:pt x="4622" y="2642"/>
                  </a:lnTo>
                  <a:cubicBezTo>
                    <a:pt x="4662" y="2659"/>
                    <a:pt x="4706" y="2668"/>
                    <a:pt x="4751" y="2668"/>
                  </a:cubicBezTo>
                  <a:cubicBezTo>
                    <a:pt x="4796" y="2668"/>
                    <a:pt x="4840" y="2659"/>
                    <a:pt x="4880" y="2642"/>
                  </a:cubicBezTo>
                  <a:lnTo>
                    <a:pt x="6094" y="2035"/>
                  </a:lnTo>
                  <a:cubicBezTo>
                    <a:pt x="6147" y="2008"/>
                    <a:pt x="6205" y="1995"/>
                    <a:pt x="6263" y="1995"/>
                  </a:cubicBezTo>
                  <a:cubicBezTo>
                    <a:pt x="6321" y="1995"/>
                    <a:pt x="6379" y="2008"/>
                    <a:pt x="6433" y="2035"/>
                  </a:cubicBezTo>
                  <a:lnTo>
                    <a:pt x="7646" y="2642"/>
                  </a:lnTo>
                  <a:cubicBezTo>
                    <a:pt x="7686" y="2659"/>
                    <a:pt x="7731" y="2668"/>
                    <a:pt x="7775" y="2668"/>
                  </a:cubicBezTo>
                  <a:cubicBezTo>
                    <a:pt x="7820" y="2668"/>
                    <a:pt x="7864" y="2659"/>
                    <a:pt x="7905" y="2642"/>
                  </a:cubicBezTo>
                  <a:lnTo>
                    <a:pt x="9118" y="2035"/>
                  </a:lnTo>
                  <a:cubicBezTo>
                    <a:pt x="9171" y="2008"/>
                    <a:pt x="9229" y="1995"/>
                    <a:pt x="9287" y="1995"/>
                  </a:cubicBezTo>
                  <a:cubicBezTo>
                    <a:pt x="9345" y="1995"/>
                    <a:pt x="9403" y="2008"/>
                    <a:pt x="9457" y="2035"/>
                  </a:cubicBezTo>
                  <a:lnTo>
                    <a:pt x="10037" y="2320"/>
                  </a:lnTo>
                  <a:cubicBezTo>
                    <a:pt x="10087" y="2348"/>
                    <a:pt x="10145" y="2361"/>
                    <a:pt x="10203" y="2361"/>
                  </a:cubicBezTo>
                  <a:cubicBezTo>
                    <a:pt x="10277" y="2361"/>
                    <a:pt x="10351" y="2339"/>
                    <a:pt x="10411" y="2294"/>
                  </a:cubicBezTo>
                  <a:cubicBezTo>
                    <a:pt x="11259" y="1714"/>
                    <a:pt x="11982" y="956"/>
                    <a:pt x="12526" y="81"/>
                  </a:cubicBezTo>
                  <a:lnTo>
                    <a:pt x="12526" y="81"/>
                  </a:lnTo>
                  <a:lnTo>
                    <a:pt x="11134" y="724"/>
                  </a:lnTo>
                  <a:lnTo>
                    <a:pt x="9626" y="28"/>
                  </a:lnTo>
                  <a:cubicBezTo>
                    <a:pt x="9591" y="10"/>
                    <a:pt x="9551" y="1"/>
                    <a:pt x="9510" y="1"/>
                  </a:cubicBezTo>
                  <a:cubicBezTo>
                    <a:pt x="9470" y="1"/>
                    <a:pt x="9430" y="10"/>
                    <a:pt x="9394" y="28"/>
                  </a:cubicBezTo>
                  <a:lnTo>
                    <a:pt x="8047" y="652"/>
                  </a:lnTo>
                  <a:cubicBezTo>
                    <a:pt x="7994" y="675"/>
                    <a:pt x="7938" y="686"/>
                    <a:pt x="7883" y="686"/>
                  </a:cubicBezTo>
                  <a:cubicBezTo>
                    <a:pt x="7829" y="686"/>
                    <a:pt x="7775" y="675"/>
                    <a:pt x="7726" y="652"/>
                  </a:cubicBezTo>
                  <a:lnTo>
                    <a:pt x="6379" y="28"/>
                  </a:lnTo>
                  <a:cubicBezTo>
                    <a:pt x="6343" y="10"/>
                    <a:pt x="6303" y="1"/>
                    <a:pt x="6263" y="1"/>
                  </a:cubicBezTo>
                  <a:cubicBezTo>
                    <a:pt x="6223" y="1"/>
                    <a:pt x="6183" y="10"/>
                    <a:pt x="6147" y="28"/>
                  </a:cubicBezTo>
                  <a:lnTo>
                    <a:pt x="4800" y="652"/>
                  </a:lnTo>
                  <a:cubicBezTo>
                    <a:pt x="4751" y="675"/>
                    <a:pt x="4695" y="686"/>
                    <a:pt x="4640" y="686"/>
                  </a:cubicBezTo>
                  <a:cubicBezTo>
                    <a:pt x="4584" y="686"/>
                    <a:pt x="4528" y="675"/>
                    <a:pt x="4479" y="652"/>
                  </a:cubicBezTo>
                  <a:lnTo>
                    <a:pt x="3132" y="28"/>
                  </a:lnTo>
                  <a:cubicBezTo>
                    <a:pt x="3096" y="10"/>
                    <a:pt x="3056" y="1"/>
                    <a:pt x="30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756;p64"/>
            <p:cNvSpPr/>
            <p:nvPr/>
          </p:nvSpPr>
          <p:spPr>
            <a:xfrm>
              <a:off x="7678025" y="2938000"/>
              <a:ext cx="313150" cy="66875"/>
            </a:xfrm>
            <a:custGeom>
              <a:avLst/>
              <a:gdLst/>
              <a:ahLst/>
              <a:cxnLst/>
              <a:rect l="l" t="t" r="r" b="b"/>
              <a:pathLst>
                <a:path w="12526" h="2675" extrusionOk="0">
                  <a:moveTo>
                    <a:pt x="4747" y="1"/>
                  </a:moveTo>
                  <a:cubicBezTo>
                    <a:pt x="4704" y="1"/>
                    <a:pt x="4662" y="12"/>
                    <a:pt x="4622" y="34"/>
                  </a:cubicBezTo>
                  <a:lnTo>
                    <a:pt x="3400" y="641"/>
                  </a:lnTo>
                  <a:cubicBezTo>
                    <a:pt x="3346" y="667"/>
                    <a:pt x="3288" y="681"/>
                    <a:pt x="3230" y="681"/>
                  </a:cubicBezTo>
                  <a:cubicBezTo>
                    <a:pt x="3172" y="681"/>
                    <a:pt x="3114" y="667"/>
                    <a:pt x="3061" y="641"/>
                  </a:cubicBezTo>
                  <a:lnTo>
                    <a:pt x="2481" y="346"/>
                  </a:lnTo>
                  <a:cubicBezTo>
                    <a:pt x="2427" y="323"/>
                    <a:pt x="2370" y="312"/>
                    <a:pt x="2314" y="312"/>
                  </a:cubicBezTo>
                  <a:cubicBezTo>
                    <a:pt x="2238" y="312"/>
                    <a:pt x="2163" y="332"/>
                    <a:pt x="2097" y="373"/>
                  </a:cubicBezTo>
                  <a:cubicBezTo>
                    <a:pt x="1250" y="962"/>
                    <a:pt x="536" y="1711"/>
                    <a:pt x="1" y="2594"/>
                  </a:cubicBezTo>
                  <a:lnTo>
                    <a:pt x="1223" y="2023"/>
                  </a:lnTo>
                  <a:cubicBezTo>
                    <a:pt x="1272" y="2001"/>
                    <a:pt x="1325" y="1990"/>
                    <a:pt x="1379" y="1990"/>
                  </a:cubicBezTo>
                  <a:cubicBezTo>
                    <a:pt x="1432" y="1990"/>
                    <a:pt x="1486" y="2001"/>
                    <a:pt x="1535" y="2023"/>
                  </a:cubicBezTo>
                  <a:lnTo>
                    <a:pt x="2891" y="2648"/>
                  </a:lnTo>
                  <a:cubicBezTo>
                    <a:pt x="2927" y="2666"/>
                    <a:pt x="2967" y="2675"/>
                    <a:pt x="3007" y="2675"/>
                  </a:cubicBezTo>
                  <a:cubicBezTo>
                    <a:pt x="3047" y="2675"/>
                    <a:pt x="3087" y="2666"/>
                    <a:pt x="3123" y="2648"/>
                  </a:cubicBezTo>
                  <a:lnTo>
                    <a:pt x="4479" y="2023"/>
                  </a:lnTo>
                  <a:cubicBezTo>
                    <a:pt x="4528" y="2001"/>
                    <a:pt x="4582" y="1990"/>
                    <a:pt x="4635" y="1990"/>
                  </a:cubicBezTo>
                  <a:cubicBezTo>
                    <a:pt x="4689" y="1990"/>
                    <a:pt x="4742" y="2001"/>
                    <a:pt x="4791" y="2023"/>
                  </a:cubicBezTo>
                  <a:lnTo>
                    <a:pt x="6147" y="2648"/>
                  </a:lnTo>
                  <a:cubicBezTo>
                    <a:pt x="6183" y="2666"/>
                    <a:pt x="6223" y="2675"/>
                    <a:pt x="6263" y="2675"/>
                  </a:cubicBezTo>
                  <a:cubicBezTo>
                    <a:pt x="6303" y="2675"/>
                    <a:pt x="6343" y="2666"/>
                    <a:pt x="6379" y="2648"/>
                  </a:cubicBezTo>
                  <a:lnTo>
                    <a:pt x="7735" y="2023"/>
                  </a:lnTo>
                  <a:cubicBezTo>
                    <a:pt x="7784" y="2001"/>
                    <a:pt x="7838" y="1990"/>
                    <a:pt x="7891" y="1990"/>
                  </a:cubicBezTo>
                  <a:cubicBezTo>
                    <a:pt x="7945" y="1990"/>
                    <a:pt x="7998" y="2001"/>
                    <a:pt x="8047" y="2023"/>
                  </a:cubicBezTo>
                  <a:lnTo>
                    <a:pt x="9403" y="2648"/>
                  </a:lnTo>
                  <a:cubicBezTo>
                    <a:pt x="9439" y="2666"/>
                    <a:pt x="9479" y="2675"/>
                    <a:pt x="9519" y="2675"/>
                  </a:cubicBezTo>
                  <a:cubicBezTo>
                    <a:pt x="9559" y="2675"/>
                    <a:pt x="9600" y="2666"/>
                    <a:pt x="9635" y="2648"/>
                  </a:cubicBezTo>
                  <a:lnTo>
                    <a:pt x="10991" y="2023"/>
                  </a:lnTo>
                  <a:cubicBezTo>
                    <a:pt x="11040" y="2001"/>
                    <a:pt x="11094" y="1990"/>
                    <a:pt x="11147" y="1990"/>
                  </a:cubicBezTo>
                  <a:cubicBezTo>
                    <a:pt x="11201" y="1990"/>
                    <a:pt x="11254" y="2001"/>
                    <a:pt x="11304" y="2023"/>
                  </a:cubicBezTo>
                  <a:lnTo>
                    <a:pt x="12526" y="2594"/>
                  </a:lnTo>
                  <a:cubicBezTo>
                    <a:pt x="11990" y="1711"/>
                    <a:pt x="11277" y="962"/>
                    <a:pt x="10429" y="373"/>
                  </a:cubicBezTo>
                  <a:cubicBezTo>
                    <a:pt x="10363" y="332"/>
                    <a:pt x="10288" y="312"/>
                    <a:pt x="10213" y="312"/>
                  </a:cubicBezTo>
                  <a:cubicBezTo>
                    <a:pt x="10156" y="312"/>
                    <a:pt x="10099" y="323"/>
                    <a:pt x="10046" y="346"/>
                  </a:cubicBezTo>
                  <a:lnTo>
                    <a:pt x="9466" y="641"/>
                  </a:lnTo>
                  <a:cubicBezTo>
                    <a:pt x="9412" y="667"/>
                    <a:pt x="9354" y="681"/>
                    <a:pt x="9296" y="681"/>
                  </a:cubicBezTo>
                  <a:cubicBezTo>
                    <a:pt x="9238" y="681"/>
                    <a:pt x="9180" y="667"/>
                    <a:pt x="9127" y="641"/>
                  </a:cubicBezTo>
                  <a:lnTo>
                    <a:pt x="7905" y="34"/>
                  </a:lnTo>
                  <a:cubicBezTo>
                    <a:pt x="7864" y="12"/>
                    <a:pt x="7822" y="1"/>
                    <a:pt x="7780" y="1"/>
                  </a:cubicBezTo>
                  <a:cubicBezTo>
                    <a:pt x="7737" y="1"/>
                    <a:pt x="7695" y="12"/>
                    <a:pt x="7655" y="34"/>
                  </a:cubicBezTo>
                  <a:lnTo>
                    <a:pt x="6433" y="641"/>
                  </a:lnTo>
                  <a:cubicBezTo>
                    <a:pt x="6379" y="667"/>
                    <a:pt x="6321" y="681"/>
                    <a:pt x="6263" y="681"/>
                  </a:cubicBezTo>
                  <a:cubicBezTo>
                    <a:pt x="6205" y="681"/>
                    <a:pt x="6147" y="667"/>
                    <a:pt x="6094" y="641"/>
                  </a:cubicBezTo>
                  <a:lnTo>
                    <a:pt x="4871" y="34"/>
                  </a:lnTo>
                  <a:cubicBezTo>
                    <a:pt x="4831" y="12"/>
                    <a:pt x="4789" y="1"/>
                    <a:pt x="474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757;p64"/>
            <p:cNvSpPr/>
            <p:nvPr/>
          </p:nvSpPr>
          <p:spPr>
            <a:xfrm>
              <a:off x="7698325" y="2897575"/>
              <a:ext cx="273225" cy="64925"/>
            </a:xfrm>
            <a:custGeom>
              <a:avLst/>
              <a:gdLst/>
              <a:ahLst/>
              <a:cxnLst/>
              <a:rect l="l" t="t" r="r" b="b"/>
              <a:pathLst>
                <a:path w="10929" h="2597" extrusionOk="0">
                  <a:moveTo>
                    <a:pt x="893" y="1"/>
                  </a:moveTo>
                  <a:cubicBezTo>
                    <a:pt x="393" y="1"/>
                    <a:pt x="0" y="402"/>
                    <a:pt x="0" y="893"/>
                  </a:cubicBezTo>
                  <a:lnTo>
                    <a:pt x="0" y="1704"/>
                  </a:lnTo>
                  <a:cubicBezTo>
                    <a:pt x="0" y="2195"/>
                    <a:pt x="393" y="2597"/>
                    <a:pt x="893" y="2597"/>
                  </a:cubicBezTo>
                  <a:lnTo>
                    <a:pt x="10037" y="2597"/>
                  </a:lnTo>
                  <a:cubicBezTo>
                    <a:pt x="10527" y="2597"/>
                    <a:pt x="10929" y="2195"/>
                    <a:pt x="10929" y="1704"/>
                  </a:cubicBezTo>
                  <a:lnTo>
                    <a:pt x="10929" y="893"/>
                  </a:lnTo>
                  <a:cubicBezTo>
                    <a:pt x="10929" y="402"/>
                    <a:pt x="10527" y="1"/>
                    <a:pt x="10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758;p64"/>
            <p:cNvSpPr/>
            <p:nvPr/>
          </p:nvSpPr>
          <p:spPr>
            <a:xfrm>
              <a:off x="7698325" y="2897575"/>
              <a:ext cx="55100" cy="64925"/>
            </a:xfrm>
            <a:custGeom>
              <a:avLst/>
              <a:gdLst/>
              <a:ahLst/>
              <a:cxnLst/>
              <a:rect l="l" t="t" r="r" b="b"/>
              <a:pathLst>
                <a:path w="2204" h="2597" extrusionOk="0">
                  <a:moveTo>
                    <a:pt x="803" y="1"/>
                  </a:moveTo>
                  <a:cubicBezTo>
                    <a:pt x="357" y="1"/>
                    <a:pt x="0" y="438"/>
                    <a:pt x="0" y="982"/>
                  </a:cubicBezTo>
                  <a:lnTo>
                    <a:pt x="0" y="1615"/>
                  </a:lnTo>
                  <a:cubicBezTo>
                    <a:pt x="0" y="2159"/>
                    <a:pt x="357" y="2597"/>
                    <a:pt x="803" y="2597"/>
                  </a:cubicBezTo>
                  <a:lnTo>
                    <a:pt x="2204" y="2597"/>
                  </a:lnTo>
                  <a:cubicBezTo>
                    <a:pt x="1990" y="2597"/>
                    <a:pt x="1811" y="2382"/>
                    <a:pt x="1811" y="2115"/>
                  </a:cubicBezTo>
                  <a:lnTo>
                    <a:pt x="1811" y="482"/>
                  </a:lnTo>
                  <a:cubicBezTo>
                    <a:pt x="1811" y="215"/>
                    <a:pt x="1990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759;p64"/>
            <p:cNvSpPr/>
            <p:nvPr/>
          </p:nvSpPr>
          <p:spPr>
            <a:xfrm>
              <a:off x="7693850" y="3068200"/>
              <a:ext cx="67625" cy="82300"/>
            </a:xfrm>
            <a:custGeom>
              <a:avLst/>
              <a:gdLst/>
              <a:ahLst/>
              <a:cxnLst/>
              <a:rect l="l" t="t" r="r" b="b"/>
              <a:pathLst>
                <a:path w="2705" h="3292" extrusionOk="0">
                  <a:moveTo>
                    <a:pt x="1348" y="0"/>
                  </a:moveTo>
                  <a:cubicBezTo>
                    <a:pt x="1196" y="0"/>
                    <a:pt x="1063" y="125"/>
                    <a:pt x="1063" y="277"/>
                  </a:cubicBezTo>
                  <a:lnTo>
                    <a:pt x="1063" y="973"/>
                  </a:lnTo>
                  <a:lnTo>
                    <a:pt x="795" y="705"/>
                  </a:lnTo>
                  <a:cubicBezTo>
                    <a:pt x="739" y="649"/>
                    <a:pt x="664" y="620"/>
                    <a:pt x="590" y="620"/>
                  </a:cubicBezTo>
                  <a:cubicBezTo>
                    <a:pt x="521" y="620"/>
                    <a:pt x="454" y="645"/>
                    <a:pt x="402" y="696"/>
                  </a:cubicBezTo>
                  <a:cubicBezTo>
                    <a:pt x="286" y="803"/>
                    <a:pt x="286" y="981"/>
                    <a:pt x="394" y="1089"/>
                  </a:cubicBezTo>
                  <a:lnTo>
                    <a:pt x="670" y="1365"/>
                  </a:lnTo>
                  <a:lnTo>
                    <a:pt x="295" y="1365"/>
                  </a:lnTo>
                  <a:cubicBezTo>
                    <a:pt x="135" y="1365"/>
                    <a:pt x="1" y="1490"/>
                    <a:pt x="1" y="1642"/>
                  </a:cubicBezTo>
                  <a:cubicBezTo>
                    <a:pt x="1" y="1793"/>
                    <a:pt x="126" y="1927"/>
                    <a:pt x="278" y="1927"/>
                  </a:cubicBezTo>
                  <a:lnTo>
                    <a:pt x="670" y="1927"/>
                  </a:lnTo>
                  <a:lnTo>
                    <a:pt x="402" y="2195"/>
                  </a:lnTo>
                  <a:cubicBezTo>
                    <a:pt x="295" y="2302"/>
                    <a:pt x="286" y="2498"/>
                    <a:pt x="402" y="2605"/>
                  </a:cubicBezTo>
                  <a:cubicBezTo>
                    <a:pt x="456" y="2650"/>
                    <a:pt x="518" y="2676"/>
                    <a:pt x="590" y="2676"/>
                  </a:cubicBezTo>
                  <a:cubicBezTo>
                    <a:pt x="661" y="2676"/>
                    <a:pt x="733" y="2650"/>
                    <a:pt x="786" y="2596"/>
                  </a:cubicBezTo>
                  <a:lnTo>
                    <a:pt x="1063" y="2320"/>
                  </a:lnTo>
                  <a:lnTo>
                    <a:pt x="1063" y="2998"/>
                  </a:lnTo>
                  <a:cubicBezTo>
                    <a:pt x="1063" y="3158"/>
                    <a:pt x="1179" y="3292"/>
                    <a:pt x="1339" y="3292"/>
                  </a:cubicBezTo>
                  <a:cubicBezTo>
                    <a:pt x="1491" y="3292"/>
                    <a:pt x="1625" y="3167"/>
                    <a:pt x="1625" y="3015"/>
                  </a:cubicBezTo>
                  <a:lnTo>
                    <a:pt x="1625" y="2320"/>
                  </a:lnTo>
                  <a:lnTo>
                    <a:pt x="1901" y="2596"/>
                  </a:lnTo>
                  <a:cubicBezTo>
                    <a:pt x="1955" y="2650"/>
                    <a:pt x="2026" y="2676"/>
                    <a:pt x="2097" y="2676"/>
                  </a:cubicBezTo>
                  <a:cubicBezTo>
                    <a:pt x="2160" y="2676"/>
                    <a:pt x="2231" y="2650"/>
                    <a:pt x="2285" y="2605"/>
                  </a:cubicBezTo>
                  <a:cubicBezTo>
                    <a:pt x="2401" y="2498"/>
                    <a:pt x="2392" y="2302"/>
                    <a:pt x="2285" y="2195"/>
                  </a:cubicBezTo>
                  <a:lnTo>
                    <a:pt x="2017" y="1927"/>
                  </a:lnTo>
                  <a:lnTo>
                    <a:pt x="2392" y="1927"/>
                  </a:lnTo>
                  <a:cubicBezTo>
                    <a:pt x="2535" y="1927"/>
                    <a:pt x="2668" y="1820"/>
                    <a:pt x="2686" y="1677"/>
                  </a:cubicBezTo>
                  <a:cubicBezTo>
                    <a:pt x="2704" y="1508"/>
                    <a:pt x="2570" y="1365"/>
                    <a:pt x="2410" y="1365"/>
                  </a:cubicBezTo>
                  <a:lnTo>
                    <a:pt x="2017" y="1365"/>
                  </a:lnTo>
                  <a:lnTo>
                    <a:pt x="2285" y="1097"/>
                  </a:lnTo>
                  <a:cubicBezTo>
                    <a:pt x="2383" y="999"/>
                    <a:pt x="2401" y="839"/>
                    <a:pt x="2312" y="723"/>
                  </a:cubicBezTo>
                  <a:cubicBezTo>
                    <a:pt x="2259" y="651"/>
                    <a:pt x="2178" y="615"/>
                    <a:pt x="2097" y="615"/>
                  </a:cubicBezTo>
                  <a:cubicBezTo>
                    <a:pt x="2026" y="615"/>
                    <a:pt x="1955" y="642"/>
                    <a:pt x="1901" y="696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3"/>
                    <a:pt x="1500" y="9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760;p64"/>
            <p:cNvSpPr/>
            <p:nvPr/>
          </p:nvSpPr>
          <p:spPr>
            <a:xfrm>
              <a:off x="7800475" y="3067600"/>
              <a:ext cx="70500" cy="82975"/>
            </a:xfrm>
            <a:custGeom>
              <a:avLst/>
              <a:gdLst/>
              <a:ahLst/>
              <a:cxnLst/>
              <a:rect l="l" t="t" r="r" b="b"/>
              <a:pathLst>
                <a:path w="2820" h="3319" extrusionOk="0">
                  <a:moveTo>
                    <a:pt x="1356" y="0"/>
                  </a:moveTo>
                  <a:cubicBezTo>
                    <a:pt x="1193" y="0"/>
                    <a:pt x="1062" y="126"/>
                    <a:pt x="1062" y="283"/>
                  </a:cubicBezTo>
                  <a:lnTo>
                    <a:pt x="1062" y="979"/>
                  </a:lnTo>
                  <a:lnTo>
                    <a:pt x="803" y="693"/>
                  </a:lnTo>
                  <a:cubicBezTo>
                    <a:pt x="745" y="640"/>
                    <a:pt x="672" y="613"/>
                    <a:pt x="599" y="613"/>
                  </a:cubicBezTo>
                  <a:cubicBezTo>
                    <a:pt x="527" y="613"/>
                    <a:pt x="455" y="640"/>
                    <a:pt x="402" y="693"/>
                  </a:cubicBezTo>
                  <a:cubicBezTo>
                    <a:pt x="286" y="809"/>
                    <a:pt x="286" y="988"/>
                    <a:pt x="402" y="1095"/>
                  </a:cubicBezTo>
                  <a:lnTo>
                    <a:pt x="678" y="1389"/>
                  </a:lnTo>
                  <a:lnTo>
                    <a:pt x="286" y="1389"/>
                  </a:lnTo>
                  <a:cubicBezTo>
                    <a:pt x="280" y="1389"/>
                    <a:pt x="275" y="1389"/>
                    <a:pt x="270" y="1389"/>
                  </a:cubicBezTo>
                  <a:cubicBezTo>
                    <a:pt x="117" y="1389"/>
                    <a:pt x="0" y="1510"/>
                    <a:pt x="0" y="1666"/>
                  </a:cubicBezTo>
                  <a:cubicBezTo>
                    <a:pt x="0" y="1817"/>
                    <a:pt x="125" y="1942"/>
                    <a:pt x="286" y="1951"/>
                  </a:cubicBezTo>
                  <a:lnTo>
                    <a:pt x="678" y="1951"/>
                  </a:lnTo>
                  <a:lnTo>
                    <a:pt x="402" y="2228"/>
                  </a:lnTo>
                  <a:cubicBezTo>
                    <a:pt x="286" y="2335"/>
                    <a:pt x="286" y="2522"/>
                    <a:pt x="402" y="2629"/>
                  </a:cubicBezTo>
                  <a:cubicBezTo>
                    <a:pt x="455" y="2683"/>
                    <a:pt x="527" y="2709"/>
                    <a:pt x="598" y="2709"/>
                  </a:cubicBezTo>
                  <a:cubicBezTo>
                    <a:pt x="669" y="2709"/>
                    <a:pt x="741" y="2683"/>
                    <a:pt x="803" y="2629"/>
                  </a:cubicBezTo>
                  <a:lnTo>
                    <a:pt x="1098" y="2344"/>
                  </a:lnTo>
                  <a:lnTo>
                    <a:pt x="1098" y="3093"/>
                  </a:lnTo>
                  <a:cubicBezTo>
                    <a:pt x="1098" y="3146"/>
                    <a:pt x="1124" y="3200"/>
                    <a:pt x="1169" y="3236"/>
                  </a:cubicBezTo>
                  <a:cubicBezTo>
                    <a:pt x="1240" y="3293"/>
                    <a:pt x="1314" y="3318"/>
                    <a:pt x="1383" y="3318"/>
                  </a:cubicBezTo>
                  <a:cubicBezTo>
                    <a:pt x="1536" y="3318"/>
                    <a:pt x="1660" y="3194"/>
                    <a:pt x="1660" y="3039"/>
                  </a:cubicBezTo>
                  <a:lnTo>
                    <a:pt x="1660" y="2344"/>
                  </a:lnTo>
                  <a:lnTo>
                    <a:pt x="1936" y="2620"/>
                  </a:lnTo>
                  <a:cubicBezTo>
                    <a:pt x="1990" y="2674"/>
                    <a:pt x="2061" y="2700"/>
                    <a:pt x="2132" y="2700"/>
                  </a:cubicBezTo>
                  <a:cubicBezTo>
                    <a:pt x="2266" y="2700"/>
                    <a:pt x="2391" y="2611"/>
                    <a:pt x="2418" y="2424"/>
                  </a:cubicBezTo>
                  <a:cubicBezTo>
                    <a:pt x="2427" y="2370"/>
                    <a:pt x="2400" y="2299"/>
                    <a:pt x="2364" y="2263"/>
                  </a:cubicBezTo>
                  <a:lnTo>
                    <a:pt x="2052" y="1951"/>
                  </a:lnTo>
                  <a:lnTo>
                    <a:pt x="2498" y="1951"/>
                  </a:lnTo>
                  <a:cubicBezTo>
                    <a:pt x="2552" y="1951"/>
                    <a:pt x="2605" y="1924"/>
                    <a:pt x="2641" y="1880"/>
                  </a:cubicBezTo>
                  <a:cubicBezTo>
                    <a:pt x="2819" y="1648"/>
                    <a:pt x="2659" y="1389"/>
                    <a:pt x="2445" y="1389"/>
                  </a:cubicBezTo>
                  <a:lnTo>
                    <a:pt x="2079" y="1389"/>
                  </a:lnTo>
                  <a:lnTo>
                    <a:pt x="2346" y="1130"/>
                  </a:lnTo>
                  <a:cubicBezTo>
                    <a:pt x="2542" y="951"/>
                    <a:pt x="2403" y="631"/>
                    <a:pt x="2160" y="631"/>
                  </a:cubicBezTo>
                  <a:cubicBezTo>
                    <a:pt x="2137" y="631"/>
                    <a:pt x="2113" y="633"/>
                    <a:pt x="2088" y="640"/>
                  </a:cubicBezTo>
                  <a:cubicBezTo>
                    <a:pt x="2043" y="649"/>
                    <a:pt x="1990" y="675"/>
                    <a:pt x="1954" y="711"/>
                  </a:cubicBezTo>
                  <a:lnTo>
                    <a:pt x="1660" y="997"/>
                  </a:lnTo>
                  <a:lnTo>
                    <a:pt x="1660" y="292"/>
                  </a:lnTo>
                  <a:cubicBezTo>
                    <a:pt x="1660" y="167"/>
                    <a:pt x="1579" y="51"/>
                    <a:pt x="1454" y="15"/>
                  </a:cubicBezTo>
                  <a:cubicBezTo>
                    <a:pt x="1421" y="5"/>
                    <a:pt x="1388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761;p64"/>
            <p:cNvSpPr/>
            <p:nvPr/>
          </p:nvSpPr>
          <p:spPr>
            <a:xfrm>
              <a:off x="7905300" y="3068200"/>
              <a:ext cx="69825" cy="82300"/>
            </a:xfrm>
            <a:custGeom>
              <a:avLst/>
              <a:gdLst/>
              <a:ahLst/>
              <a:cxnLst/>
              <a:rect l="l" t="t" r="r" b="b"/>
              <a:pathLst>
                <a:path w="2793" h="3292" extrusionOk="0">
                  <a:moveTo>
                    <a:pt x="1447" y="1"/>
                  </a:moveTo>
                  <a:cubicBezTo>
                    <a:pt x="1294" y="1"/>
                    <a:pt x="1169" y="124"/>
                    <a:pt x="1169" y="277"/>
                  </a:cubicBezTo>
                  <a:lnTo>
                    <a:pt x="1169" y="973"/>
                  </a:lnTo>
                  <a:lnTo>
                    <a:pt x="848" y="651"/>
                  </a:lnTo>
                  <a:cubicBezTo>
                    <a:pt x="818" y="622"/>
                    <a:pt x="776" y="605"/>
                    <a:pt x="737" y="605"/>
                  </a:cubicBezTo>
                  <a:cubicBezTo>
                    <a:pt x="729" y="605"/>
                    <a:pt x="721" y="605"/>
                    <a:pt x="714" y="607"/>
                  </a:cubicBezTo>
                  <a:cubicBezTo>
                    <a:pt x="410" y="634"/>
                    <a:pt x="339" y="928"/>
                    <a:pt x="500" y="1089"/>
                  </a:cubicBezTo>
                  <a:lnTo>
                    <a:pt x="776" y="1365"/>
                  </a:lnTo>
                  <a:lnTo>
                    <a:pt x="321" y="1365"/>
                  </a:lnTo>
                  <a:cubicBezTo>
                    <a:pt x="268" y="1365"/>
                    <a:pt x="223" y="1392"/>
                    <a:pt x="187" y="1428"/>
                  </a:cubicBezTo>
                  <a:cubicBezTo>
                    <a:pt x="0" y="1659"/>
                    <a:pt x="161" y="1927"/>
                    <a:pt x="384" y="1927"/>
                  </a:cubicBezTo>
                  <a:lnTo>
                    <a:pt x="776" y="1927"/>
                  </a:lnTo>
                  <a:lnTo>
                    <a:pt x="509" y="2195"/>
                  </a:lnTo>
                  <a:cubicBezTo>
                    <a:pt x="393" y="2302"/>
                    <a:pt x="393" y="2498"/>
                    <a:pt x="509" y="2605"/>
                  </a:cubicBezTo>
                  <a:cubicBezTo>
                    <a:pt x="562" y="2650"/>
                    <a:pt x="625" y="2676"/>
                    <a:pt x="696" y="2676"/>
                  </a:cubicBezTo>
                  <a:cubicBezTo>
                    <a:pt x="767" y="2676"/>
                    <a:pt x="839" y="2650"/>
                    <a:pt x="892" y="2596"/>
                  </a:cubicBezTo>
                  <a:lnTo>
                    <a:pt x="1169" y="2320"/>
                  </a:lnTo>
                  <a:lnTo>
                    <a:pt x="1169" y="2998"/>
                  </a:lnTo>
                  <a:cubicBezTo>
                    <a:pt x="1169" y="3158"/>
                    <a:pt x="1285" y="3292"/>
                    <a:pt x="1436" y="3292"/>
                  </a:cubicBezTo>
                  <a:cubicBezTo>
                    <a:pt x="1597" y="3292"/>
                    <a:pt x="1722" y="3167"/>
                    <a:pt x="1722" y="3015"/>
                  </a:cubicBezTo>
                  <a:lnTo>
                    <a:pt x="1722" y="2320"/>
                  </a:lnTo>
                  <a:lnTo>
                    <a:pt x="2007" y="2596"/>
                  </a:lnTo>
                  <a:cubicBezTo>
                    <a:pt x="2061" y="2650"/>
                    <a:pt x="2132" y="2676"/>
                    <a:pt x="2204" y="2676"/>
                  </a:cubicBezTo>
                  <a:cubicBezTo>
                    <a:pt x="2266" y="2676"/>
                    <a:pt x="2337" y="2650"/>
                    <a:pt x="2391" y="2605"/>
                  </a:cubicBezTo>
                  <a:cubicBezTo>
                    <a:pt x="2507" y="2498"/>
                    <a:pt x="2498" y="2302"/>
                    <a:pt x="2382" y="2195"/>
                  </a:cubicBezTo>
                  <a:lnTo>
                    <a:pt x="2114" y="1927"/>
                  </a:lnTo>
                  <a:lnTo>
                    <a:pt x="2516" y="1927"/>
                  </a:lnTo>
                  <a:cubicBezTo>
                    <a:pt x="2668" y="1927"/>
                    <a:pt x="2792" y="1802"/>
                    <a:pt x="2792" y="1651"/>
                  </a:cubicBezTo>
                  <a:cubicBezTo>
                    <a:pt x="2792" y="1490"/>
                    <a:pt x="2668" y="1365"/>
                    <a:pt x="2516" y="1365"/>
                  </a:cubicBezTo>
                  <a:lnTo>
                    <a:pt x="2123" y="1365"/>
                  </a:lnTo>
                  <a:lnTo>
                    <a:pt x="2400" y="1089"/>
                  </a:lnTo>
                  <a:cubicBezTo>
                    <a:pt x="2498" y="999"/>
                    <a:pt x="2525" y="848"/>
                    <a:pt x="2444" y="732"/>
                  </a:cubicBezTo>
                  <a:cubicBezTo>
                    <a:pt x="2390" y="647"/>
                    <a:pt x="2299" y="604"/>
                    <a:pt x="2208" y="604"/>
                  </a:cubicBezTo>
                  <a:cubicBezTo>
                    <a:pt x="2136" y="604"/>
                    <a:pt x="2063" y="632"/>
                    <a:pt x="2007" y="687"/>
                  </a:cubicBezTo>
                  <a:lnTo>
                    <a:pt x="1722" y="973"/>
                  </a:lnTo>
                  <a:lnTo>
                    <a:pt x="1722" y="214"/>
                  </a:lnTo>
                  <a:cubicBezTo>
                    <a:pt x="1722" y="170"/>
                    <a:pt x="1704" y="116"/>
                    <a:pt x="1668" y="89"/>
                  </a:cubicBezTo>
                  <a:cubicBezTo>
                    <a:pt x="1595" y="27"/>
                    <a:pt x="1518" y="1"/>
                    <a:pt x="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762;p64"/>
            <p:cNvSpPr/>
            <p:nvPr/>
          </p:nvSpPr>
          <p:spPr>
            <a:xfrm>
              <a:off x="7786875" y="2807925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553"/>
                  </a:moveTo>
                  <a:cubicBezTo>
                    <a:pt x="2659" y="553"/>
                    <a:pt x="3265" y="1160"/>
                    <a:pt x="3265" y="1909"/>
                  </a:cubicBezTo>
                  <a:cubicBezTo>
                    <a:pt x="3265" y="2650"/>
                    <a:pt x="2659" y="3257"/>
                    <a:pt x="1909" y="3257"/>
                  </a:cubicBezTo>
                  <a:cubicBezTo>
                    <a:pt x="1160" y="3257"/>
                    <a:pt x="553" y="2650"/>
                    <a:pt x="553" y="1909"/>
                  </a:cubicBezTo>
                  <a:cubicBezTo>
                    <a:pt x="553" y="1160"/>
                    <a:pt x="1160" y="553"/>
                    <a:pt x="1909" y="553"/>
                  </a:cubicBezTo>
                  <a:close/>
                  <a:moveTo>
                    <a:pt x="1909" y="0"/>
                  </a:moveTo>
                  <a:cubicBezTo>
                    <a:pt x="856" y="0"/>
                    <a:pt x="0" y="857"/>
                    <a:pt x="0" y="1909"/>
                  </a:cubicBezTo>
                  <a:cubicBezTo>
                    <a:pt x="0" y="2962"/>
                    <a:pt x="856" y="3819"/>
                    <a:pt x="1909" y="3819"/>
                  </a:cubicBezTo>
                  <a:cubicBezTo>
                    <a:pt x="2962" y="3819"/>
                    <a:pt x="3818" y="2962"/>
                    <a:pt x="3818" y="1909"/>
                  </a:cubicBezTo>
                  <a:cubicBezTo>
                    <a:pt x="3818" y="857"/>
                    <a:pt x="2962" y="0"/>
                    <a:pt x="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" name="Google Shape;7966;p64"/>
          <p:cNvGrpSpPr/>
          <p:nvPr/>
        </p:nvGrpSpPr>
        <p:grpSpPr>
          <a:xfrm>
            <a:off x="231737" y="1651250"/>
            <a:ext cx="434925" cy="474400"/>
            <a:chOff x="5854575" y="2151775"/>
            <a:chExt cx="434925" cy="474400"/>
          </a:xfrm>
        </p:grpSpPr>
        <p:sp>
          <p:nvSpPr>
            <p:cNvPr id="274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4" name="Google Shape;8032;p64"/>
          <p:cNvGrpSpPr/>
          <p:nvPr/>
        </p:nvGrpSpPr>
        <p:grpSpPr>
          <a:xfrm>
            <a:off x="236219" y="2428650"/>
            <a:ext cx="281025" cy="474275"/>
            <a:chOff x="2998050" y="2151900"/>
            <a:chExt cx="281025" cy="474275"/>
          </a:xfrm>
        </p:grpSpPr>
        <p:sp>
          <p:nvSpPr>
            <p:cNvPr id="295" name="Google Shape;8033;p64"/>
            <p:cNvSpPr/>
            <p:nvPr/>
          </p:nvSpPr>
          <p:spPr>
            <a:xfrm>
              <a:off x="3108000" y="2540950"/>
              <a:ext cx="60250" cy="85225"/>
            </a:xfrm>
            <a:custGeom>
              <a:avLst/>
              <a:gdLst/>
              <a:ahLst/>
              <a:cxnLst/>
              <a:rect l="l" t="t" r="r" b="b"/>
              <a:pathLst>
                <a:path w="2410" h="3409" extrusionOk="0">
                  <a:moveTo>
                    <a:pt x="0" y="1"/>
                  </a:moveTo>
                  <a:lnTo>
                    <a:pt x="0" y="2204"/>
                  </a:lnTo>
                  <a:cubicBezTo>
                    <a:pt x="0" y="2865"/>
                    <a:pt x="545" y="3409"/>
                    <a:pt x="1205" y="3409"/>
                  </a:cubicBezTo>
                  <a:cubicBezTo>
                    <a:pt x="1874" y="3409"/>
                    <a:pt x="2409" y="2865"/>
                    <a:pt x="2409" y="2204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034;p64"/>
            <p:cNvSpPr/>
            <p:nvPr/>
          </p:nvSpPr>
          <p:spPr>
            <a:xfrm>
              <a:off x="3108900" y="2540950"/>
              <a:ext cx="44625" cy="85025"/>
            </a:xfrm>
            <a:custGeom>
              <a:avLst/>
              <a:gdLst/>
              <a:ahLst/>
              <a:cxnLst/>
              <a:rect l="l" t="t" r="r" b="b"/>
              <a:pathLst>
                <a:path w="1785" h="3401" extrusionOk="0">
                  <a:moveTo>
                    <a:pt x="0" y="1"/>
                  </a:moveTo>
                  <a:lnTo>
                    <a:pt x="0" y="2195"/>
                  </a:lnTo>
                  <a:cubicBezTo>
                    <a:pt x="0" y="2820"/>
                    <a:pt x="518" y="3373"/>
                    <a:pt x="1142" y="3400"/>
                  </a:cubicBezTo>
                  <a:cubicBezTo>
                    <a:pt x="1159" y="3400"/>
                    <a:pt x="1175" y="3401"/>
                    <a:pt x="1192" y="3401"/>
                  </a:cubicBezTo>
                  <a:cubicBezTo>
                    <a:pt x="1406" y="3401"/>
                    <a:pt x="1610" y="3347"/>
                    <a:pt x="1784" y="3239"/>
                  </a:cubicBezTo>
                  <a:cubicBezTo>
                    <a:pt x="1427" y="3034"/>
                    <a:pt x="1187" y="2642"/>
                    <a:pt x="1187" y="2204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947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035;p64"/>
            <p:cNvSpPr/>
            <p:nvPr/>
          </p:nvSpPr>
          <p:spPr>
            <a:xfrm>
              <a:off x="2998050" y="2298700"/>
              <a:ext cx="281025" cy="242275"/>
            </a:xfrm>
            <a:custGeom>
              <a:avLst/>
              <a:gdLst/>
              <a:ahLst/>
              <a:cxnLst/>
              <a:rect l="l" t="t" r="r" b="b"/>
              <a:pathLst>
                <a:path w="11241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10911" y="9691"/>
                  </a:lnTo>
                  <a:cubicBezTo>
                    <a:pt x="11107" y="9691"/>
                    <a:pt x="11241" y="9512"/>
                    <a:pt x="11152" y="9352"/>
                  </a:cubicBez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036;p64"/>
            <p:cNvSpPr/>
            <p:nvPr/>
          </p:nvSpPr>
          <p:spPr>
            <a:xfrm>
              <a:off x="2998050" y="2298700"/>
              <a:ext cx="179550" cy="242275"/>
            </a:xfrm>
            <a:custGeom>
              <a:avLst/>
              <a:gdLst/>
              <a:ahLst/>
              <a:cxnLst/>
              <a:rect l="l" t="t" r="r" b="b"/>
              <a:pathLst>
                <a:path w="7182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3453" y="9691"/>
                  </a:lnTo>
                  <a:cubicBezTo>
                    <a:pt x="3248" y="9691"/>
                    <a:pt x="3114" y="9512"/>
                    <a:pt x="3203" y="9352"/>
                  </a:cubicBezTo>
                  <a:lnTo>
                    <a:pt x="7182" y="2420"/>
                  </a:ln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037;p64"/>
            <p:cNvSpPr/>
            <p:nvPr/>
          </p:nvSpPr>
          <p:spPr>
            <a:xfrm>
              <a:off x="3017675" y="2241500"/>
              <a:ext cx="241775" cy="208725"/>
            </a:xfrm>
            <a:custGeom>
              <a:avLst/>
              <a:gdLst/>
              <a:ahLst/>
              <a:cxnLst/>
              <a:rect l="l" t="t" r="r" b="b"/>
              <a:pathLst>
                <a:path w="9671" h="8349" extrusionOk="0">
                  <a:moveTo>
                    <a:pt x="4836" y="0"/>
                  </a:moveTo>
                  <a:cubicBezTo>
                    <a:pt x="4751" y="0"/>
                    <a:pt x="4666" y="38"/>
                    <a:pt x="4622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9385" y="8348"/>
                  </a:lnTo>
                  <a:cubicBezTo>
                    <a:pt x="9564" y="8348"/>
                    <a:pt x="9671" y="8187"/>
                    <a:pt x="9599" y="8054"/>
                  </a:cubicBezTo>
                  <a:lnTo>
                    <a:pt x="5050" y="114"/>
                  </a:lnTo>
                  <a:cubicBezTo>
                    <a:pt x="5005" y="38"/>
                    <a:pt x="492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038;p64"/>
            <p:cNvSpPr/>
            <p:nvPr/>
          </p:nvSpPr>
          <p:spPr>
            <a:xfrm>
              <a:off x="3017675" y="2241500"/>
              <a:ext cx="154350" cy="208725"/>
            </a:xfrm>
            <a:custGeom>
              <a:avLst/>
              <a:gdLst/>
              <a:ahLst/>
              <a:cxnLst/>
              <a:rect l="l" t="t" r="r" b="b"/>
              <a:pathLst>
                <a:path w="6174" h="8349" extrusionOk="0">
                  <a:moveTo>
                    <a:pt x="4837" y="0"/>
                  </a:moveTo>
                  <a:cubicBezTo>
                    <a:pt x="4753" y="0"/>
                    <a:pt x="4671" y="38"/>
                    <a:pt x="4630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2971" y="8348"/>
                  </a:lnTo>
                  <a:cubicBezTo>
                    <a:pt x="2793" y="8348"/>
                    <a:pt x="2677" y="8187"/>
                    <a:pt x="2757" y="8054"/>
                  </a:cubicBezTo>
                  <a:lnTo>
                    <a:pt x="6174" y="2086"/>
                  </a:lnTo>
                  <a:lnTo>
                    <a:pt x="5050" y="114"/>
                  </a:lnTo>
                  <a:cubicBezTo>
                    <a:pt x="5005" y="38"/>
                    <a:pt x="4920" y="0"/>
                    <a:pt x="4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039;p64"/>
            <p:cNvSpPr/>
            <p:nvPr/>
          </p:nvSpPr>
          <p:spPr>
            <a:xfrm>
              <a:off x="3043775" y="2199800"/>
              <a:ext cx="189600" cy="163200"/>
            </a:xfrm>
            <a:custGeom>
              <a:avLst/>
              <a:gdLst/>
              <a:ahLst/>
              <a:cxnLst/>
              <a:rect l="l" t="t" r="r" b="b"/>
              <a:pathLst>
                <a:path w="7584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7351" y="6528"/>
                  </a:lnTo>
                  <a:cubicBezTo>
                    <a:pt x="7494" y="6528"/>
                    <a:pt x="7583" y="6412"/>
                    <a:pt x="7521" y="6305"/>
                  </a:cubicBez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040;p64"/>
            <p:cNvSpPr/>
            <p:nvPr/>
          </p:nvSpPr>
          <p:spPr>
            <a:xfrm>
              <a:off x="3043775" y="2199800"/>
              <a:ext cx="121125" cy="163200"/>
            </a:xfrm>
            <a:custGeom>
              <a:avLst/>
              <a:gdLst/>
              <a:ahLst/>
              <a:cxnLst/>
              <a:rect l="l" t="t" r="r" b="b"/>
              <a:pathLst>
                <a:path w="4845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2329" y="6528"/>
                  </a:lnTo>
                  <a:cubicBezTo>
                    <a:pt x="2195" y="6528"/>
                    <a:pt x="2106" y="6412"/>
                    <a:pt x="2168" y="6305"/>
                  </a:cubicBezTo>
                  <a:lnTo>
                    <a:pt x="4844" y="1630"/>
                  </a:ln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041;p64"/>
            <p:cNvSpPr/>
            <p:nvPr/>
          </p:nvSpPr>
          <p:spPr>
            <a:xfrm>
              <a:off x="3101750" y="2151900"/>
              <a:ext cx="73625" cy="69550"/>
            </a:xfrm>
            <a:custGeom>
              <a:avLst/>
              <a:gdLst/>
              <a:ahLst/>
              <a:cxnLst/>
              <a:rect l="l" t="t" r="r" b="b"/>
              <a:pathLst>
                <a:path w="2945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88" y="2781"/>
                  </a:cubicBezTo>
                  <a:cubicBezTo>
                    <a:pt x="592" y="2781"/>
                    <a:pt x="595" y="2781"/>
                    <a:pt x="598" y="2779"/>
                  </a:cubicBezTo>
                  <a:lnTo>
                    <a:pt x="1455" y="2333"/>
                  </a:lnTo>
                  <a:cubicBezTo>
                    <a:pt x="1459" y="2329"/>
                    <a:pt x="1466" y="2326"/>
                    <a:pt x="1473" y="2326"/>
                  </a:cubicBezTo>
                  <a:cubicBezTo>
                    <a:pt x="1479" y="2326"/>
                    <a:pt x="1486" y="2329"/>
                    <a:pt x="1490" y="2333"/>
                  </a:cubicBezTo>
                  <a:lnTo>
                    <a:pt x="2347" y="2779"/>
                  </a:lnTo>
                  <a:cubicBezTo>
                    <a:pt x="2350" y="2781"/>
                    <a:pt x="2353" y="2781"/>
                    <a:pt x="2357" y="2781"/>
                  </a:cubicBezTo>
                  <a:cubicBezTo>
                    <a:pt x="2373" y="2781"/>
                    <a:pt x="2391" y="2765"/>
                    <a:pt x="2391" y="2743"/>
                  </a:cubicBezTo>
                  <a:lnTo>
                    <a:pt x="2222" y="1789"/>
                  </a:lnTo>
                  <a:cubicBezTo>
                    <a:pt x="2222" y="1780"/>
                    <a:pt x="2231" y="1771"/>
                    <a:pt x="2231" y="1762"/>
                  </a:cubicBezTo>
                  <a:lnTo>
                    <a:pt x="2927" y="1093"/>
                  </a:lnTo>
                  <a:cubicBezTo>
                    <a:pt x="2945" y="1075"/>
                    <a:pt x="2936" y="1040"/>
                    <a:pt x="2909" y="1040"/>
                  </a:cubicBezTo>
                  <a:lnTo>
                    <a:pt x="1954" y="897"/>
                  </a:lnTo>
                  <a:cubicBezTo>
                    <a:pt x="1945" y="897"/>
                    <a:pt x="1937" y="888"/>
                    <a:pt x="1928" y="879"/>
                  </a:cubicBez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042;p64"/>
            <p:cNvSpPr/>
            <p:nvPr/>
          </p:nvSpPr>
          <p:spPr>
            <a:xfrm>
              <a:off x="3101750" y="2151900"/>
              <a:ext cx="42400" cy="69550"/>
            </a:xfrm>
            <a:custGeom>
              <a:avLst/>
              <a:gdLst/>
              <a:ahLst/>
              <a:cxnLst/>
              <a:rect l="l" t="t" r="r" b="b"/>
              <a:pathLst>
                <a:path w="1696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93" y="2781"/>
                  </a:cubicBezTo>
                  <a:cubicBezTo>
                    <a:pt x="598" y="2781"/>
                    <a:pt x="603" y="2781"/>
                    <a:pt x="607" y="2779"/>
                  </a:cubicBezTo>
                  <a:lnTo>
                    <a:pt x="991" y="2574"/>
                  </a:lnTo>
                  <a:lnTo>
                    <a:pt x="1348" y="1976"/>
                  </a:lnTo>
                  <a:cubicBezTo>
                    <a:pt x="1357" y="1967"/>
                    <a:pt x="1348" y="1958"/>
                    <a:pt x="1339" y="1949"/>
                  </a:cubicBezTo>
                  <a:lnTo>
                    <a:pt x="1009" y="1414"/>
                  </a:lnTo>
                  <a:cubicBezTo>
                    <a:pt x="991" y="1396"/>
                    <a:pt x="1000" y="1370"/>
                    <a:pt x="1027" y="1361"/>
                  </a:cubicBezTo>
                  <a:lnTo>
                    <a:pt x="1624" y="1084"/>
                  </a:lnTo>
                  <a:cubicBezTo>
                    <a:pt x="1633" y="1075"/>
                    <a:pt x="1642" y="1075"/>
                    <a:pt x="1651" y="1066"/>
                  </a:cubicBezTo>
                  <a:lnTo>
                    <a:pt x="1696" y="406"/>
                  </a:ln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043;p64"/>
            <p:cNvSpPr/>
            <p:nvPr/>
          </p:nvSpPr>
          <p:spPr>
            <a:xfrm>
              <a:off x="3064050" y="2474050"/>
              <a:ext cx="45750" cy="45750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911" y="1"/>
                  </a:moveTo>
                  <a:cubicBezTo>
                    <a:pt x="411" y="1"/>
                    <a:pt x="1" y="411"/>
                    <a:pt x="1" y="919"/>
                  </a:cubicBezTo>
                  <a:cubicBezTo>
                    <a:pt x="1" y="1419"/>
                    <a:pt x="411" y="1829"/>
                    <a:pt x="911" y="1829"/>
                  </a:cubicBezTo>
                  <a:cubicBezTo>
                    <a:pt x="1419" y="1829"/>
                    <a:pt x="1830" y="1419"/>
                    <a:pt x="1830" y="919"/>
                  </a:cubicBezTo>
                  <a:cubicBezTo>
                    <a:pt x="1830" y="411"/>
                    <a:pt x="141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044;p64"/>
            <p:cNvSpPr/>
            <p:nvPr/>
          </p:nvSpPr>
          <p:spPr>
            <a:xfrm>
              <a:off x="3064050" y="2476725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492" y="1"/>
                  </a:moveTo>
                  <a:lnTo>
                    <a:pt x="492" y="1"/>
                  </a:lnTo>
                  <a:cubicBezTo>
                    <a:pt x="197" y="152"/>
                    <a:pt x="1" y="456"/>
                    <a:pt x="1" y="812"/>
                  </a:cubicBezTo>
                  <a:cubicBezTo>
                    <a:pt x="1" y="1312"/>
                    <a:pt x="411" y="1722"/>
                    <a:pt x="911" y="1722"/>
                  </a:cubicBezTo>
                  <a:cubicBezTo>
                    <a:pt x="1241" y="1722"/>
                    <a:pt x="1526" y="1544"/>
                    <a:pt x="1687" y="1285"/>
                  </a:cubicBezTo>
                  <a:lnTo>
                    <a:pt x="1687" y="1285"/>
                  </a:lnTo>
                  <a:cubicBezTo>
                    <a:pt x="1562" y="1357"/>
                    <a:pt x="1419" y="1392"/>
                    <a:pt x="1268" y="1392"/>
                  </a:cubicBezTo>
                  <a:cubicBezTo>
                    <a:pt x="759" y="1392"/>
                    <a:pt x="358" y="982"/>
                    <a:pt x="358" y="482"/>
                  </a:cubicBezTo>
                  <a:cubicBezTo>
                    <a:pt x="358" y="304"/>
                    <a:pt x="402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045;p64"/>
            <p:cNvSpPr/>
            <p:nvPr/>
          </p:nvSpPr>
          <p:spPr>
            <a:xfrm>
              <a:off x="3154600" y="2383950"/>
              <a:ext cx="45750" cy="45525"/>
            </a:xfrm>
            <a:custGeom>
              <a:avLst/>
              <a:gdLst/>
              <a:ahLst/>
              <a:cxnLst/>
              <a:rect l="l" t="t" r="r" b="b"/>
              <a:pathLst>
                <a:path w="1830" h="1821" extrusionOk="0">
                  <a:moveTo>
                    <a:pt x="920" y="1"/>
                  </a:moveTo>
                  <a:cubicBezTo>
                    <a:pt x="411" y="1"/>
                    <a:pt x="1" y="402"/>
                    <a:pt x="1" y="910"/>
                  </a:cubicBezTo>
                  <a:cubicBezTo>
                    <a:pt x="1" y="1410"/>
                    <a:pt x="411" y="1820"/>
                    <a:pt x="920" y="1820"/>
                  </a:cubicBezTo>
                  <a:cubicBezTo>
                    <a:pt x="1419" y="1820"/>
                    <a:pt x="1830" y="1410"/>
                    <a:pt x="1830" y="910"/>
                  </a:cubicBezTo>
                  <a:cubicBezTo>
                    <a:pt x="1830" y="402"/>
                    <a:pt x="141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046;p64"/>
            <p:cNvSpPr/>
            <p:nvPr/>
          </p:nvSpPr>
          <p:spPr>
            <a:xfrm>
              <a:off x="3154600" y="2386400"/>
              <a:ext cx="42400" cy="43075"/>
            </a:xfrm>
            <a:custGeom>
              <a:avLst/>
              <a:gdLst/>
              <a:ahLst/>
              <a:cxnLst/>
              <a:rect l="l" t="t" r="r" b="b"/>
              <a:pathLst>
                <a:path w="1696" h="1723" extrusionOk="0">
                  <a:moveTo>
                    <a:pt x="492" y="1"/>
                  </a:moveTo>
                  <a:cubicBezTo>
                    <a:pt x="206" y="152"/>
                    <a:pt x="1" y="465"/>
                    <a:pt x="1" y="812"/>
                  </a:cubicBezTo>
                  <a:cubicBezTo>
                    <a:pt x="1" y="1312"/>
                    <a:pt x="411" y="1722"/>
                    <a:pt x="920" y="1722"/>
                  </a:cubicBezTo>
                  <a:cubicBezTo>
                    <a:pt x="1250" y="1722"/>
                    <a:pt x="1535" y="1553"/>
                    <a:pt x="1696" y="1294"/>
                  </a:cubicBezTo>
                  <a:lnTo>
                    <a:pt x="1696" y="1294"/>
                  </a:lnTo>
                  <a:cubicBezTo>
                    <a:pt x="1571" y="1357"/>
                    <a:pt x="1419" y="1392"/>
                    <a:pt x="1268" y="1392"/>
                  </a:cubicBezTo>
                  <a:cubicBezTo>
                    <a:pt x="768" y="1392"/>
                    <a:pt x="358" y="982"/>
                    <a:pt x="358" y="482"/>
                  </a:cubicBezTo>
                  <a:cubicBezTo>
                    <a:pt x="358" y="304"/>
                    <a:pt x="411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047;p64"/>
            <p:cNvSpPr/>
            <p:nvPr/>
          </p:nvSpPr>
          <p:spPr>
            <a:xfrm>
              <a:off x="3106000" y="2290950"/>
              <a:ext cx="45525" cy="45750"/>
            </a:xfrm>
            <a:custGeom>
              <a:avLst/>
              <a:gdLst/>
              <a:ahLst/>
              <a:cxnLst/>
              <a:rect l="l" t="t" r="r" b="b"/>
              <a:pathLst>
                <a:path w="1821" h="1830" extrusionOk="0">
                  <a:moveTo>
                    <a:pt x="910" y="0"/>
                  </a:moveTo>
                  <a:cubicBezTo>
                    <a:pt x="411" y="0"/>
                    <a:pt x="0" y="411"/>
                    <a:pt x="0" y="910"/>
                  </a:cubicBezTo>
                  <a:cubicBezTo>
                    <a:pt x="0" y="1419"/>
                    <a:pt x="411" y="1829"/>
                    <a:pt x="910" y="1829"/>
                  </a:cubicBezTo>
                  <a:cubicBezTo>
                    <a:pt x="1419" y="1829"/>
                    <a:pt x="1820" y="1419"/>
                    <a:pt x="1820" y="910"/>
                  </a:cubicBezTo>
                  <a:cubicBezTo>
                    <a:pt x="1820" y="411"/>
                    <a:pt x="1419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048;p64"/>
            <p:cNvSpPr/>
            <p:nvPr/>
          </p:nvSpPr>
          <p:spPr>
            <a:xfrm>
              <a:off x="3106000" y="2293625"/>
              <a:ext cx="42175" cy="43075"/>
            </a:xfrm>
            <a:custGeom>
              <a:avLst/>
              <a:gdLst/>
              <a:ahLst/>
              <a:cxnLst/>
              <a:rect l="l" t="t" r="r" b="b"/>
              <a:pathLst>
                <a:path w="1687" h="1723" extrusionOk="0">
                  <a:moveTo>
                    <a:pt x="491" y="1"/>
                  </a:moveTo>
                  <a:cubicBezTo>
                    <a:pt x="196" y="152"/>
                    <a:pt x="0" y="455"/>
                    <a:pt x="0" y="812"/>
                  </a:cubicBezTo>
                  <a:cubicBezTo>
                    <a:pt x="0" y="1312"/>
                    <a:pt x="411" y="1722"/>
                    <a:pt x="910" y="1722"/>
                  </a:cubicBezTo>
                  <a:cubicBezTo>
                    <a:pt x="1240" y="1722"/>
                    <a:pt x="1526" y="1544"/>
                    <a:pt x="1686" y="1285"/>
                  </a:cubicBezTo>
                  <a:lnTo>
                    <a:pt x="1686" y="1285"/>
                  </a:lnTo>
                  <a:cubicBezTo>
                    <a:pt x="1561" y="1357"/>
                    <a:pt x="1419" y="1392"/>
                    <a:pt x="1267" y="1392"/>
                  </a:cubicBezTo>
                  <a:cubicBezTo>
                    <a:pt x="758" y="1392"/>
                    <a:pt x="348" y="982"/>
                    <a:pt x="348" y="482"/>
                  </a:cubicBezTo>
                  <a:cubicBezTo>
                    <a:pt x="348" y="304"/>
                    <a:pt x="402" y="143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35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" name="Google Shape;3819;p34"/>
          <p:cNvSpPr/>
          <p:nvPr/>
        </p:nvSpPr>
        <p:spPr>
          <a:xfrm>
            <a:off x="1061419" y="1271250"/>
            <a:ext cx="4582800" cy="2762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1" name="Google Shape;3821;p34"/>
          <p:cNvSpPr txBox="1">
            <a:spLocks noGrp="1"/>
          </p:cNvSpPr>
          <p:nvPr>
            <p:ph type="subTitle" idx="1"/>
          </p:nvPr>
        </p:nvSpPr>
        <p:spPr>
          <a:xfrm>
            <a:off x="1709119" y="2560338"/>
            <a:ext cx="3287400" cy="939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Θα γίνετε ξωτικά για να βοηθήσετε τον Άγιο Βασίλη να βρει τι έγινε;</a:t>
            </a:r>
            <a:endParaRPr dirty="0"/>
          </a:p>
        </p:txBody>
      </p:sp>
      <p:grpSp>
        <p:nvGrpSpPr>
          <p:cNvPr id="3946" name="Google Shape;3946;p34"/>
          <p:cNvGrpSpPr/>
          <p:nvPr/>
        </p:nvGrpSpPr>
        <p:grpSpPr>
          <a:xfrm>
            <a:off x="1389444" y="1007100"/>
            <a:ext cx="3926750" cy="644150"/>
            <a:chOff x="723650" y="926550"/>
            <a:chExt cx="3926750" cy="644150"/>
          </a:xfrm>
        </p:grpSpPr>
        <p:grpSp>
          <p:nvGrpSpPr>
            <p:cNvPr id="3947" name="Google Shape;3947;p34"/>
            <p:cNvGrpSpPr/>
            <p:nvPr/>
          </p:nvGrpSpPr>
          <p:grpSpPr>
            <a:xfrm>
              <a:off x="2429800" y="1090725"/>
              <a:ext cx="504425" cy="479975"/>
              <a:chOff x="2429800" y="1090725"/>
              <a:chExt cx="504425" cy="479975"/>
            </a:xfrm>
          </p:grpSpPr>
          <p:sp>
            <p:nvSpPr>
              <p:cNvPr id="3948" name="Google Shape;3948;p34"/>
              <p:cNvSpPr/>
              <p:nvPr/>
            </p:nvSpPr>
            <p:spPr>
              <a:xfrm>
                <a:off x="2493100" y="1096975"/>
                <a:ext cx="256900" cy="208050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8322" extrusionOk="0">
                    <a:moveTo>
                      <a:pt x="2406" y="1"/>
                    </a:moveTo>
                    <a:cubicBezTo>
                      <a:pt x="2406" y="1"/>
                      <a:pt x="0" y="7670"/>
                      <a:pt x="6942" y="8322"/>
                    </a:cubicBezTo>
                    <a:cubicBezTo>
                      <a:pt x="6942" y="8322"/>
                      <a:pt x="10276" y="1830"/>
                      <a:pt x="2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34"/>
              <p:cNvSpPr/>
              <p:nvPr/>
            </p:nvSpPr>
            <p:spPr>
              <a:xfrm>
                <a:off x="2614025" y="1090725"/>
                <a:ext cx="2324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8046" extrusionOk="0">
                    <a:moveTo>
                      <a:pt x="5439" y="0"/>
                    </a:moveTo>
                    <a:lnTo>
                      <a:pt x="5439" y="0"/>
                    </a:lnTo>
                    <a:cubicBezTo>
                      <a:pt x="0" y="3033"/>
                      <a:pt x="3133" y="8045"/>
                      <a:pt x="3133" y="8045"/>
                    </a:cubicBezTo>
                    <a:cubicBezTo>
                      <a:pt x="9298" y="5514"/>
                      <a:pt x="5439" y="0"/>
                      <a:pt x="54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34"/>
              <p:cNvSpPr/>
              <p:nvPr/>
            </p:nvSpPr>
            <p:spPr>
              <a:xfrm>
                <a:off x="2714275" y="1206900"/>
                <a:ext cx="219950" cy="127400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5096" extrusionOk="0">
                    <a:moveTo>
                      <a:pt x="4823" y="1"/>
                    </a:moveTo>
                    <a:cubicBezTo>
                      <a:pt x="824" y="1"/>
                      <a:pt x="0" y="3950"/>
                      <a:pt x="0" y="3950"/>
                    </a:cubicBezTo>
                    <a:cubicBezTo>
                      <a:pt x="1330" y="4774"/>
                      <a:pt x="2500" y="5096"/>
                      <a:pt x="3516" y="5096"/>
                    </a:cubicBezTo>
                    <a:cubicBezTo>
                      <a:pt x="7132" y="5096"/>
                      <a:pt x="8797" y="1017"/>
                      <a:pt x="8797" y="1017"/>
                    </a:cubicBezTo>
                    <a:cubicBezTo>
                      <a:pt x="7211" y="288"/>
                      <a:pt x="5901" y="1"/>
                      <a:pt x="4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34"/>
              <p:cNvSpPr/>
              <p:nvPr/>
            </p:nvSpPr>
            <p:spPr>
              <a:xfrm>
                <a:off x="2720525" y="1316200"/>
                <a:ext cx="191750" cy="1181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4727" extrusionOk="0">
                    <a:moveTo>
                      <a:pt x="2733" y="0"/>
                    </a:moveTo>
                    <a:cubicBezTo>
                      <a:pt x="1938" y="0"/>
                      <a:pt x="1032" y="220"/>
                      <a:pt x="1" y="756"/>
                    </a:cubicBezTo>
                    <a:cubicBezTo>
                      <a:pt x="1" y="756"/>
                      <a:pt x="1" y="4726"/>
                      <a:pt x="6551" y="4726"/>
                    </a:cubicBezTo>
                    <a:cubicBezTo>
                      <a:pt x="6905" y="4726"/>
                      <a:pt x="7277" y="4715"/>
                      <a:pt x="7670" y="4690"/>
                    </a:cubicBezTo>
                    <a:cubicBezTo>
                      <a:pt x="7670" y="4690"/>
                      <a:pt x="6400" y="0"/>
                      <a:pt x="27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34"/>
              <p:cNvSpPr/>
              <p:nvPr/>
            </p:nvSpPr>
            <p:spPr>
              <a:xfrm>
                <a:off x="2579550" y="1355750"/>
                <a:ext cx="2650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10603" h="8598" extrusionOk="0">
                    <a:moveTo>
                      <a:pt x="4712" y="1"/>
                    </a:moveTo>
                    <a:cubicBezTo>
                      <a:pt x="4712" y="1"/>
                      <a:pt x="1" y="3409"/>
                      <a:pt x="6066" y="8597"/>
                    </a:cubicBezTo>
                    <a:cubicBezTo>
                      <a:pt x="6066" y="8597"/>
                      <a:pt x="10602" y="2407"/>
                      <a:pt x="496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34"/>
              <p:cNvSpPr/>
              <p:nvPr/>
            </p:nvSpPr>
            <p:spPr>
              <a:xfrm>
                <a:off x="2494800" y="1336775"/>
                <a:ext cx="193800" cy="1654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6619" extrusionOk="0">
                    <a:moveTo>
                      <a:pt x="6629" y="1"/>
                    </a:moveTo>
                    <a:cubicBezTo>
                      <a:pt x="5352" y="1"/>
                      <a:pt x="0" y="370"/>
                      <a:pt x="132" y="6574"/>
                    </a:cubicBezTo>
                    <a:cubicBezTo>
                      <a:pt x="132" y="6574"/>
                      <a:pt x="477" y="6618"/>
                      <a:pt x="1011" y="6618"/>
                    </a:cubicBezTo>
                    <a:cubicBezTo>
                      <a:pt x="3027" y="6618"/>
                      <a:pt x="7751" y="5992"/>
                      <a:pt x="6899" y="8"/>
                    </a:cubicBezTo>
                    <a:cubicBezTo>
                      <a:pt x="6899" y="8"/>
                      <a:pt x="6801" y="1"/>
                      <a:pt x="66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34"/>
              <p:cNvSpPr/>
              <p:nvPr/>
            </p:nvSpPr>
            <p:spPr>
              <a:xfrm>
                <a:off x="2429800" y="1240850"/>
                <a:ext cx="254425" cy="123875"/>
              </a:xfrm>
              <a:custGeom>
                <a:avLst/>
                <a:gdLst/>
                <a:ahLst/>
                <a:cxnLst/>
                <a:rect l="l" t="t" r="r" b="b"/>
                <a:pathLst>
                  <a:path w="10177" h="4955" extrusionOk="0">
                    <a:moveTo>
                      <a:pt x="4280" y="0"/>
                    </a:moveTo>
                    <a:cubicBezTo>
                      <a:pt x="3035" y="0"/>
                      <a:pt x="1606" y="367"/>
                      <a:pt x="1" y="1338"/>
                    </a:cubicBezTo>
                    <a:cubicBezTo>
                      <a:pt x="1" y="1338"/>
                      <a:pt x="2364" y="4955"/>
                      <a:pt x="6059" y="4955"/>
                    </a:cubicBezTo>
                    <a:cubicBezTo>
                      <a:pt x="7295" y="4955"/>
                      <a:pt x="8681" y="4550"/>
                      <a:pt x="10176" y="3469"/>
                    </a:cubicBezTo>
                    <a:cubicBezTo>
                      <a:pt x="10176" y="3469"/>
                      <a:pt x="8106" y="0"/>
                      <a:pt x="42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34"/>
              <p:cNvSpPr/>
              <p:nvPr/>
            </p:nvSpPr>
            <p:spPr>
              <a:xfrm>
                <a:off x="2619025" y="1259250"/>
                <a:ext cx="129725" cy="1297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189" extrusionOk="0">
                    <a:moveTo>
                      <a:pt x="2607" y="1"/>
                    </a:moveTo>
                    <a:cubicBezTo>
                      <a:pt x="1179" y="1"/>
                      <a:pt x="1" y="1154"/>
                      <a:pt x="1" y="2582"/>
                    </a:cubicBezTo>
                    <a:cubicBezTo>
                      <a:pt x="1" y="4036"/>
                      <a:pt x="1179" y="5189"/>
                      <a:pt x="2607" y="5189"/>
                    </a:cubicBezTo>
                    <a:cubicBezTo>
                      <a:pt x="4036" y="5189"/>
                      <a:pt x="5189" y="4036"/>
                      <a:pt x="5189" y="2582"/>
                    </a:cubicBezTo>
                    <a:cubicBezTo>
                      <a:pt x="5189" y="1154"/>
                      <a:pt x="4036" y="1"/>
                      <a:pt x="26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34"/>
              <p:cNvSpPr/>
              <p:nvPr/>
            </p:nvSpPr>
            <p:spPr>
              <a:xfrm>
                <a:off x="2603375" y="1227925"/>
                <a:ext cx="3760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80" fill="none" extrusionOk="0">
                    <a:moveTo>
                      <a:pt x="0" y="1"/>
                    </a:moveTo>
                    <a:cubicBezTo>
                      <a:pt x="100" y="76"/>
                      <a:pt x="1504" y="1379"/>
                      <a:pt x="1504" y="1379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34"/>
              <p:cNvSpPr/>
              <p:nvPr/>
            </p:nvSpPr>
            <p:spPr>
              <a:xfrm>
                <a:off x="2622150" y="1227925"/>
                <a:ext cx="22600" cy="313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1254" fill="none" extrusionOk="0">
                    <a:moveTo>
                      <a:pt x="1" y="1"/>
                    </a:moveTo>
                    <a:lnTo>
                      <a:pt x="903" y="12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34"/>
              <p:cNvSpPr/>
              <p:nvPr/>
            </p:nvSpPr>
            <p:spPr>
              <a:xfrm>
                <a:off x="2626550" y="1210400"/>
                <a:ext cx="232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1805" fill="none" extrusionOk="0">
                    <a:moveTo>
                      <a:pt x="0" y="0"/>
                    </a:moveTo>
                    <a:lnTo>
                      <a:pt x="928" y="1805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34"/>
              <p:cNvSpPr/>
              <p:nvPr/>
            </p:nvSpPr>
            <p:spPr>
              <a:xfrm>
                <a:off x="2644725" y="1218525"/>
                <a:ext cx="942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1480" fill="none" extrusionOk="0">
                    <a:moveTo>
                      <a:pt x="0" y="1"/>
                    </a:moveTo>
                    <a:lnTo>
                      <a:pt x="376" y="14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34"/>
              <p:cNvSpPr/>
              <p:nvPr/>
            </p:nvSpPr>
            <p:spPr>
              <a:xfrm>
                <a:off x="2652225" y="1198475"/>
                <a:ext cx="8800" cy="5517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207" fill="none" extrusionOk="0">
                    <a:moveTo>
                      <a:pt x="1" y="1"/>
                    </a:moveTo>
                    <a:cubicBezTo>
                      <a:pt x="51" y="26"/>
                      <a:pt x="352" y="2206"/>
                      <a:pt x="352" y="22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34"/>
              <p:cNvSpPr/>
              <p:nvPr/>
            </p:nvSpPr>
            <p:spPr>
              <a:xfrm>
                <a:off x="2560125" y="1323175"/>
                <a:ext cx="495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52" fill="none" extrusionOk="0">
                    <a:moveTo>
                      <a:pt x="1" y="351"/>
                    </a:moveTo>
                    <a:cubicBezTo>
                      <a:pt x="101" y="326"/>
                      <a:pt x="1981" y="0"/>
                      <a:pt x="198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34"/>
              <p:cNvSpPr/>
              <p:nvPr/>
            </p:nvSpPr>
            <p:spPr>
              <a:xfrm>
                <a:off x="2570775" y="1316900"/>
                <a:ext cx="38875" cy="6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26" fill="none" extrusionOk="0">
                    <a:moveTo>
                      <a:pt x="1" y="1"/>
                    </a:moveTo>
                    <a:lnTo>
                      <a:pt x="1555" y="26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34"/>
              <p:cNvSpPr/>
              <p:nvPr/>
            </p:nvSpPr>
            <p:spPr>
              <a:xfrm>
                <a:off x="2559500" y="1303125"/>
                <a:ext cx="5077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352" fill="none" extrusionOk="0">
                    <a:moveTo>
                      <a:pt x="1" y="0"/>
                    </a:moveTo>
                    <a:lnTo>
                      <a:pt x="2031" y="35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34"/>
              <p:cNvSpPr/>
              <p:nvPr/>
            </p:nvSpPr>
            <p:spPr>
              <a:xfrm>
                <a:off x="2577050" y="1293725"/>
                <a:ext cx="35725" cy="144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577" fill="none" extrusionOk="0">
                    <a:moveTo>
                      <a:pt x="0" y="0"/>
                    </a:moveTo>
                    <a:lnTo>
                      <a:pt x="1429" y="577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34"/>
              <p:cNvSpPr/>
              <p:nvPr/>
            </p:nvSpPr>
            <p:spPr>
              <a:xfrm>
                <a:off x="2565775" y="1274925"/>
                <a:ext cx="48900" cy="26975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079" fill="none" extrusionOk="0">
                    <a:moveTo>
                      <a:pt x="0" y="26"/>
                    </a:moveTo>
                    <a:cubicBezTo>
                      <a:pt x="50" y="1"/>
                      <a:pt x="1955" y="1078"/>
                      <a:pt x="1955" y="1078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34"/>
              <p:cNvSpPr/>
              <p:nvPr/>
            </p:nvSpPr>
            <p:spPr>
              <a:xfrm>
                <a:off x="2686700" y="1202250"/>
                <a:ext cx="5650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1" fill="none" extrusionOk="0">
                    <a:moveTo>
                      <a:pt x="0" y="0"/>
                    </a:moveTo>
                    <a:cubicBezTo>
                      <a:pt x="0" y="100"/>
                      <a:pt x="226" y="2030"/>
                      <a:pt x="226" y="203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34"/>
              <p:cNvSpPr/>
              <p:nvPr/>
            </p:nvSpPr>
            <p:spPr>
              <a:xfrm>
                <a:off x="2697350" y="1214150"/>
                <a:ext cx="377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55" fill="none" extrusionOk="0">
                    <a:moveTo>
                      <a:pt x="151" y="0"/>
                    </a:moveTo>
                    <a:lnTo>
                      <a:pt x="0" y="1554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34"/>
              <p:cNvSpPr/>
              <p:nvPr/>
            </p:nvSpPr>
            <p:spPr>
              <a:xfrm>
                <a:off x="2703625" y="1204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34"/>
              <p:cNvSpPr/>
              <p:nvPr/>
            </p:nvSpPr>
            <p:spPr>
              <a:xfrm>
                <a:off x="2706750" y="1222300"/>
                <a:ext cx="16950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79" fill="none" extrusionOk="0">
                    <a:moveTo>
                      <a:pt x="677" y="0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34"/>
              <p:cNvSpPr/>
              <p:nvPr/>
            </p:nvSpPr>
            <p:spPr>
              <a:xfrm>
                <a:off x="2713025" y="1211650"/>
                <a:ext cx="3010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5" fill="none" extrusionOk="0">
                    <a:moveTo>
                      <a:pt x="1203" y="0"/>
                    </a:moveTo>
                    <a:cubicBezTo>
                      <a:pt x="1203" y="50"/>
                      <a:pt x="0" y="1905"/>
                      <a:pt x="0" y="1905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34"/>
              <p:cNvSpPr/>
              <p:nvPr/>
            </p:nvSpPr>
            <p:spPr>
              <a:xfrm>
                <a:off x="2746225" y="1249225"/>
                <a:ext cx="56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2032" fill="none" extrusionOk="0">
                    <a:moveTo>
                      <a:pt x="0" y="1"/>
                    </a:moveTo>
                    <a:cubicBezTo>
                      <a:pt x="25" y="126"/>
                      <a:pt x="226" y="2031"/>
                      <a:pt x="226" y="203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34"/>
              <p:cNvSpPr/>
              <p:nvPr/>
            </p:nvSpPr>
            <p:spPr>
              <a:xfrm>
                <a:off x="2756875" y="1261775"/>
                <a:ext cx="377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51" h="1530" fill="none" extrusionOk="0">
                    <a:moveTo>
                      <a:pt x="151" y="0"/>
                    </a:moveTo>
                    <a:lnTo>
                      <a:pt x="0" y="152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34"/>
              <p:cNvSpPr/>
              <p:nvPr/>
            </p:nvSpPr>
            <p:spPr>
              <a:xfrm>
                <a:off x="2763150" y="1251125"/>
                <a:ext cx="11925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981" fill="none" extrusionOk="0">
                    <a:moveTo>
                      <a:pt x="476" y="0"/>
                    </a:moveTo>
                    <a:lnTo>
                      <a:pt x="0" y="198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34"/>
              <p:cNvSpPr/>
              <p:nvPr/>
            </p:nvSpPr>
            <p:spPr>
              <a:xfrm>
                <a:off x="2766275" y="1269275"/>
                <a:ext cx="16950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678" h="1380" fill="none" extrusionOk="0">
                    <a:moveTo>
                      <a:pt x="677" y="1"/>
                    </a:moveTo>
                    <a:lnTo>
                      <a:pt x="0" y="1379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34"/>
              <p:cNvSpPr/>
              <p:nvPr/>
            </p:nvSpPr>
            <p:spPr>
              <a:xfrm>
                <a:off x="2772550" y="1258625"/>
                <a:ext cx="30100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906" fill="none" extrusionOk="0">
                    <a:moveTo>
                      <a:pt x="1203" y="1"/>
                    </a:moveTo>
                    <a:cubicBezTo>
                      <a:pt x="1203" y="76"/>
                      <a:pt x="0" y="1906"/>
                      <a:pt x="0" y="1906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34"/>
              <p:cNvSpPr/>
              <p:nvPr/>
            </p:nvSpPr>
            <p:spPr>
              <a:xfrm>
                <a:off x="2759375" y="1340100"/>
                <a:ext cx="507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26" fill="none" extrusionOk="0">
                    <a:moveTo>
                      <a:pt x="2031" y="125"/>
                    </a:moveTo>
                    <a:cubicBezTo>
                      <a:pt x="1905" y="125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34"/>
              <p:cNvSpPr/>
              <p:nvPr/>
            </p:nvSpPr>
            <p:spPr>
              <a:xfrm>
                <a:off x="2758125" y="1345100"/>
                <a:ext cx="376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402" fill="none" extrusionOk="0">
                    <a:moveTo>
                      <a:pt x="1504" y="402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34"/>
              <p:cNvSpPr/>
              <p:nvPr/>
            </p:nvSpPr>
            <p:spPr>
              <a:xfrm>
                <a:off x="2756875" y="1350750"/>
                <a:ext cx="46400" cy="20700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828" fill="none" extrusionOk="0">
                    <a:moveTo>
                      <a:pt x="1855" y="827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34"/>
              <p:cNvSpPr/>
              <p:nvPr/>
            </p:nvSpPr>
            <p:spPr>
              <a:xfrm>
                <a:off x="2753125" y="1353875"/>
                <a:ext cx="30725" cy="2257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903" fill="none" extrusionOk="0">
                    <a:moveTo>
                      <a:pt x="1228" y="903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34"/>
              <p:cNvSpPr/>
              <p:nvPr/>
            </p:nvSpPr>
            <p:spPr>
              <a:xfrm>
                <a:off x="2749350" y="1359525"/>
                <a:ext cx="41375" cy="37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504" fill="none" extrusionOk="0">
                    <a:moveTo>
                      <a:pt x="1655" y="1504"/>
                    </a:moveTo>
                    <a:cubicBezTo>
                      <a:pt x="1605" y="1479"/>
                      <a:pt x="1" y="0"/>
                      <a:pt x="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34"/>
              <p:cNvSpPr/>
              <p:nvPr/>
            </p:nvSpPr>
            <p:spPr>
              <a:xfrm>
                <a:off x="2624675" y="1382075"/>
                <a:ext cx="1442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1956" fill="none" extrusionOk="0">
                    <a:moveTo>
                      <a:pt x="0" y="1955"/>
                    </a:moveTo>
                    <a:cubicBezTo>
                      <a:pt x="50" y="1855"/>
                      <a:pt x="577" y="0"/>
                      <a:pt x="577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34"/>
              <p:cNvSpPr/>
              <p:nvPr/>
            </p:nvSpPr>
            <p:spPr>
              <a:xfrm>
                <a:off x="2616525" y="1380200"/>
                <a:ext cx="17575" cy="344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379" fill="none" extrusionOk="0">
                    <a:moveTo>
                      <a:pt x="0" y="1379"/>
                    </a:moveTo>
                    <a:lnTo>
                      <a:pt x="702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34"/>
              <p:cNvSpPr/>
              <p:nvPr/>
            </p:nvSpPr>
            <p:spPr>
              <a:xfrm>
                <a:off x="2598975" y="1377050"/>
                <a:ext cx="30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1655" fill="none" extrusionOk="0">
                    <a:moveTo>
                      <a:pt x="1" y="1655"/>
                    </a:moveTo>
                    <a:lnTo>
                      <a:pt x="1204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34"/>
              <p:cNvSpPr/>
              <p:nvPr/>
            </p:nvSpPr>
            <p:spPr>
              <a:xfrm>
                <a:off x="2598350" y="1373300"/>
                <a:ext cx="2885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03" fill="none" extrusionOk="0">
                    <a:moveTo>
                      <a:pt x="1" y="1003"/>
                    </a:moveTo>
                    <a:lnTo>
                      <a:pt x="1153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34"/>
              <p:cNvSpPr/>
              <p:nvPr/>
            </p:nvSpPr>
            <p:spPr>
              <a:xfrm>
                <a:off x="2577050" y="1368275"/>
                <a:ext cx="4512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305" fill="none" extrusionOk="0">
                    <a:moveTo>
                      <a:pt x="0" y="1304"/>
                    </a:moveTo>
                    <a:cubicBezTo>
                      <a:pt x="0" y="1254"/>
                      <a:pt x="1805" y="1"/>
                      <a:pt x="1805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34"/>
              <p:cNvSpPr/>
              <p:nvPr/>
            </p:nvSpPr>
            <p:spPr>
              <a:xfrm>
                <a:off x="2714275" y="1395850"/>
                <a:ext cx="26950" cy="42625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705" fill="none" extrusionOk="0">
                    <a:moveTo>
                      <a:pt x="1078" y="1705"/>
                    </a:moveTo>
                    <a:cubicBezTo>
                      <a:pt x="1028" y="1630"/>
                      <a:pt x="0" y="1"/>
                      <a:pt x="0" y="1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34"/>
              <p:cNvSpPr/>
              <p:nvPr/>
            </p:nvSpPr>
            <p:spPr>
              <a:xfrm>
                <a:off x="2709250" y="1398350"/>
                <a:ext cx="14450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430" fill="none" extrusionOk="0">
                    <a:moveTo>
                      <a:pt x="577" y="1429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34"/>
              <p:cNvSpPr/>
              <p:nvPr/>
            </p:nvSpPr>
            <p:spPr>
              <a:xfrm>
                <a:off x="2703625" y="1400250"/>
                <a:ext cx="11300" cy="5015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2006" fill="none" extrusionOk="0">
                    <a:moveTo>
                      <a:pt x="451" y="2005"/>
                    </a:moveTo>
                    <a:lnTo>
                      <a:pt x="0" y="0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34"/>
              <p:cNvSpPr/>
              <p:nvPr/>
            </p:nvSpPr>
            <p:spPr>
              <a:xfrm>
                <a:off x="2699225" y="1398975"/>
                <a:ext cx="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530" fill="none" extrusionOk="0">
                    <a:moveTo>
                      <a:pt x="1" y="1530"/>
                    </a:moveTo>
                    <a:lnTo>
                      <a:pt x="1" y="1"/>
                    </a:ln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34"/>
              <p:cNvSpPr/>
              <p:nvPr/>
            </p:nvSpPr>
            <p:spPr>
              <a:xfrm>
                <a:off x="2686075" y="1399625"/>
                <a:ext cx="627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206" fill="none" extrusionOk="0">
                    <a:moveTo>
                      <a:pt x="50" y="2206"/>
                    </a:moveTo>
                    <a:cubicBezTo>
                      <a:pt x="0" y="2180"/>
                      <a:pt x="251" y="0"/>
                      <a:pt x="251" y="0"/>
                    </a:cubicBezTo>
                  </a:path>
                </a:pathLst>
              </a:custGeom>
              <a:solidFill>
                <a:schemeClr val="dk2"/>
              </a:solidFill>
              <a:ln w="25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91" name="Google Shape;3991;p34"/>
            <p:cNvSpPr/>
            <p:nvPr/>
          </p:nvSpPr>
          <p:spPr>
            <a:xfrm>
              <a:off x="2867775" y="1070025"/>
              <a:ext cx="38875" cy="38875"/>
            </a:xfrm>
            <a:custGeom>
              <a:avLst/>
              <a:gdLst/>
              <a:ahLst/>
              <a:cxnLst/>
              <a:rect l="l" t="t" r="r" b="b"/>
              <a:pathLst>
                <a:path w="1555" h="1555" extrusionOk="0">
                  <a:moveTo>
                    <a:pt x="777" y="1"/>
                  </a:moveTo>
                  <a:cubicBezTo>
                    <a:pt x="351" y="1"/>
                    <a:pt x="1" y="352"/>
                    <a:pt x="1" y="778"/>
                  </a:cubicBezTo>
                  <a:cubicBezTo>
                    <a:pt x="1" y="1204"/>
                    <a:pt x="351" y="1555"/>
                    <a:pt x="777" y="1555"/>
                  </a:cubicBezTo>
                  <a:cubicBezTo>
                    <a:pt x="1204" y="1555"/>
                    <a:pt x="1554" y="1204"/>
                    <a:pt x="1554" y="778"/>
                  </a:cubicBezTo>
                  <a:cubicBezTo>
                    <a:pt x="1554" y="352"/>
                    <a:pt x="1204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2" name="Google Shape;3992;p34"/>
            <p:cNvGrpSpPr/>
            <p:nvPr/>
          </p:nvGrpSpPr>
          <p:grpSpPr>
            <a:xfrm>
              <a:off x="4457375" y="1195725"/>
              <a:ext cx="193025" cy="193025"/>
              <a:chOff x="4457375" y="1119525"/>
              <a:chExt cx="193025" cy="193025"/>
            </a:xfrm>
          </p:grpSpPr>
          <p:sp>
            <p:nvSpPr>
              <p:cNvPr id="3993" name="Google Shape;3993;p34"/>
              <p:cNvSpPr/>
              <p:nvPr/>
            </p:nvSpPr>
            <p:spPr>
              <a:xfrm>
                <a:off x="4510650" y="1127675"/>
                <a:ext cx="43250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610" fill="none" extrusionOk="0">
                    <a:moveTo>
                      <a:pt x="1730" y="3610"/>
                    </a:moveTo>
                    <a:lnTo>
                      <a:pt x="677" y="352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34"/>
              <p:cNvSpPr/>
              <p:nvPr/>
            </p:nvSpPr>
            <p:spPr>
              <a:xfrm>
                <a:off x="4527550" y="1119525"/>
                <a:ext cx="817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78" fill="none" extrusionOk="0">
                    <a:moveTo>
                      <a:pt x="1" y="678"/>
                    </a:moveTo>
                    <a:lnTo>
                      <a:pt x="3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34"/>
              <p:cNvSpPr/>
              <p:nvPr/>
            </p:nvSpPr>
            <p:spPr>
              <a:xfrm>
                <a:off x="4521925" y="1154000"/>
                <a:ext cx="250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53" fill="none" extrusionOk="0">
                    <a:moveTo>
                      <a:pt x="1003" y="0"/>
                    </a:moveTo>
                    <a:lnTo>
                      <a:pt x="677" y="652"/>
                    </a:lnTo>
                    <a:lnTo>
                      <a:pt x="0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34"/>
              <p:cNvSpPr/>
              <p:nvPr/>
            </p:nvSpPr>
            <p:spPr>
              <a:xfrm>
                <a:off x="4513775" y="115775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805" y="1"/>
                    </a:moveTo>
                    <a:lnTo>
                      <a:pt x="1204" y="1154"/>
                    </a:lnTo>
                    <a:lnTo>
                      <a:pt x="0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34"/>
              <p:cNvSpPr/>
              <p:nvPr/>
            </p:nvSpPr>
            <p:spPr>
              <a:xfrm>
                <a:off x="4553250" y="1214775"/>
                <a:ext cx="4387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610" fill="none" extrusionOk="0">
                    <a:moveTo>
                      <a:pt x="0" y="1"/>
                    </a:moveTo>
                    <a:lnTo>
                      <a:pt x="1078" y="3259"/>
                    </a:lnTo>
                    <a:lnTo>
                      <a:pt x="1755" y="361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34"/>
              <p:cNvSpPr/>
              <p:nvPr/>
            </p:nvSpPr>
            <p:spPr>
              <a:xfrm>
                <a:off x="4571425" y="1296225"/>
                <a:ext cx="8800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653" fill="none" extrusionOk="0">
                    <a:moveTo>
                      <a:pt x="351" y="1"/>
                    </a:moveTo>
                    <a:lnTo>
                      <a:pt x="0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34"/>
              <p:cNvSpPr/>
              <p:nvPr/>
            </p:nvSpPr>
            <p:spPr>
              <a:xfrm>
                <a:off x="4560150" y="126177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0" y="677"/>
                    </a:moveTo>
                    <a:lnTo>
                      <a:pt x="351" y="0"/>
                    </a:lnTo>
                    <a:lnTo>
                      <a:pt x="1003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34"/>
              <p:cNvSpPr/>
              <p:nvPr/>
            </p:nvSpPr>
            <p:spPr>
              <a:xfrm>
                <a:off x="4548875" y="1246100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0" y="1154"/>
                    </a:moveTo>
                    <a:lnTo>
                      <a:pt x="576" y="1"/>
                    </a:lnTo>
                    <a:lnTo>
                      <a:pt x="1805" y="6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34"/>
              <p:cNvSpPr/>
              <p:nvPr/>
            </p:nvSpPr>
            <p:spPr>
              <a:xfrm>
                <a:off x="4464900" y="1216025"/>
                <a:ext cx="90250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30" fill="none" extrusionOk="0">
                    <a:moveTo>
                      <a:pt x="3610" y="1"/>
                    </a:moveTo>
                    <a:lnTo>
                      <a:pt x="351" y="1053"/>
                    </a:lnTo>
                    <a:lnTo>
                      <a:pt x="1" y="173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34"/>
              <p:cNvSpPr/>
              <p:nvPr/>
            </p:nvSpPr>
            <p:spPr>
              <a:xfrm>
                <a:off x="4457375" y="1234200"/>
                <a:ext cx="16325" cy="8175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7" fill="none" extrusionOk="0">
                    <a:moveTo>
                      <a:pt x="652" y="326"/>
                    </a:moveTo>
                    <a:lnTo>
                      <a:pt x="1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34"/>
              <p:cNvSpPr/>
              <p:nvPr/>
            </p:nvSpPr>
            <p:spPr>
              <a:xfrm>
                <a:off x="4491225" y="1222925"/>
                <a:ext cx="16925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03" fill="none" extrusionOk="0">
                    <a:moveTo>
                      <a:pt x="0" y="0"/>
                    </a:moveTo>
                    <a:lnTo>
                      <a:pt x="677" y="326"/>
                    </a:lnTo>
                    <a:lnTo>
                      <a:pt x="326" y="10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34"/>
              <p:cNvSpPr/>
              <p:nvPr/>
            </p:nvSpPr>
            <p:spPr>
              <a:xfrm>
                <a:off x="4494975" y="1211650"/>
                <a:ext cx="28850" cy="4450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780" fill="none" extrusionOk="0">
                    <a:moveTo>
                      <a:pt x="1" y="0"/>
                    </a:moveTo>
                    <a:lnTo>
                      <a:pt x="1154" y="577"/>
                    </a:lnTo>
                    <a:lnTo>
                      <a:pt x="552" y="178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34"/>
              <p:cNvSpPr/>
              <p:nvPr/>
            </p:nvSpPr>
            <p:spPr>
              <a:xfrm>
                <a:off x="4552625" y="1173425"/>
                <a:ext cx="89625" cy="432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30" fill="none" extrusionOk="0">
                    <a:moveTo>
                      <a:pt x="0" y="1730"/>
                    </a:moveTo>
                    <a:lnTo>
                      <a:pt x="3259" y="677"/>
                    </a:lnTo>
                    <a:lnTo>
                      <a:pt x="358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34"/>
              <p:cNvSpPr/>
              <p:nvPr/>
            </p:nvSpPr>
            <p:spPr>
              <a:xfrm>
                <a:off x="4634075" y="1190350"/>
                <a:ext cx="16325" cy="81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26" fill="none" extrusionOk="0">
                    <a:moveTo>
                      <a:pt x="1" y="0"/>
                    </a:moveTo>
                    <a:lnTo>
                      <a:pt x="652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34"/>
              <p:cNvSpPr/>
              <p:nvPr/>
            </p:nvSpPr>
            <p:spPr>
              <a:xfrm>
                <a:off x="4599625" y="1184700"/>
                <a:ext cx="16300" cy="25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003" fill="none" extrusionOk="0">
                    <a:moveTo>
                      <a:pt x="652" y="1003"/>
                    </a:moveTo>
                    <a:lnTo>
                      <a:pt x="0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34"/>
              <p:cNvSpPr/>
              <p:nvPr/>
            </p:nvSpPr>
            <p:spPr>
              <a:xfrm>
                <a:off x="4583325" y="117592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153" y="1805"/>
                    </a:moveTo>
                    <a:lnTo>
                      <a:pt x="0" y="1229"/>
                    </a:lnTo>
                    <a:lnTo>
                      <a:pt x="6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34"/>
              <p:cNvSpPr/>
              <p:nvPr/>
            </p:nvSpPr>
            <p:spPr>
              <a:xfrm>
                <a:off x="4460525" y="1178425"/>
                <a:ext cx="94625" cy="38250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30" fill="none" extrusionOk="0">
                    <a:moveTo>
                      <a:pt x="3785" y="1530"/>
                    </a:moveTo>
                    <a:lnTo>
                      <a:pt x="727" y="1"/>
                    </a:lnTo>
                    <a:lnTo>
                      <a:pt x="0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34"/>
              <p:cNvSpPr/>
              <p:nvPr/>
            </p:nvSpPr>
            <p:spPr>
              <a:xfrm>
                <a:off x="4473050" y="1160900"/>
                <a:ext cx="56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2" fill="none" extrusionOk="0">
                    <a:moveTo>
                      <a:pt x="226" y="702"/>
                    </a:move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34"/>
              <p:cNvSpPr/>
              <p:nvPr/>
            </p:nvSpPr>
            <p:spPr>
              <a:xfrm>
                <a:off x="4493100" y="1176550"/>
                <a:ext cx="17575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54" fill="none" extrusionOk="0">
                    <a:moveTo>
                      <a:pt x="477" y="1"/>
                    </a:moveTo>
                    <a:lnTo>
                      <a:pt x="702" y="727"/>
                    </a:lnTo>
                    <a:lnTo>
                      <a:pt x="0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34"/>
              <p:cNvSpPr/>
              <p:nvPr/>
            </p:nvSpPr>
            <p:spPr>
              <a:xfrm>
                <a:off x="4493725" y="11715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0"/>
                    </a:moveTo>
                    <a:lnTo>
                      <a:pt x="1279" y="1228"/>
                    </a:lnTo>
                    <a:lnTo>
                      <a:pt x="0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34"/>
              <p:cNvSpPr/>
              <p:nvPr/>
            </p:nvSpPr>
            <p:spPr>
              <a:xfrm>
                <a:off x="4552625" y="1215400"/>
                <a:ext cx="9400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1555" fill="none" extrusionOk="0">
                    <a:moveTo>
                      <a:pt x="0" y="1"/>
                    </a:moveTo>
                    <a:lnTo>
                      <a:pt x="3058" y="1554"/>
                    </a:lnTo>
                    <a:lnTo>
                      <a:pt x="3760" y="132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4" name="Google Shape;4014;p34"/>
              <p:cNvSpPr/>
              <p:nvPr/>
            </p:nvSpPr>
            <p:spPr>
              <a:xfrm>
                <a:off x="4629075" y="125425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0" y="0"/>
                    </a:moveTo>
                    <a:lnTo>
                      <a:pt x="226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5" name="Google Shape;4015;p34"/>
              <p:cNvSpPr/>
              <p:nvPr/>
            </p:nvSpPr>
            <p:spPr>
              <a:xfrm>
                <a:off x="4596475" y="1232325"/>
                <a:ext cx="18200" cy="2320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28" fill="none" extrusionOk="0">
                    <a:moveTo>
                      <a:pt x="251" y="928"/>
                    </a:moveTo>
                    <a:lnTo>
                      <a:pt x="1" y="226"/>
                    </a:lnTo>
                    <a:lnTo>
                      <a:pt x="728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6" name="Google Shape;4016;p34"/>
              <p:cNvSpPr/>
              <p:nvPr/>
            </p:nvSpPr>
            <p:spPr>
              <a:xfrm>
                <a:off x="4581450" y="1219800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1654"/>
                    </a:moveTo>
                    <a:lnTo>
                      <a:pt x="0" y="426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7" name="Google Shape;4017;p34"/>
              <p:cNvSpPr/>
              <p:nvPr/>
            </p:nvSpPr>
            <p:spPr>
              <a:xfrm>
                <a:off x="4515650" y="12154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1555" y="1"/>
                    </a:moveTo>
                    <a:lnTo>
                      <a:pt x="1" y="3033"/>
                    </a:lnTo>
                    <a:lnTo>
                      <a:pt x="226" y="376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8" name="Google Shape;4018;p34"/>
              <p:cNvSpPr/>
              <p:nvPr/>
            </p:nvSpPr>
            <p:spPr>
              <a:xfrm>
                <a:off x="4498100" y="1291225"/>
                <a:ext cx="17575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6" fill="none" extrusionOk="0">
                    <a:moveTo>
                      <a:pt x="703" y="0"/>
                    </a:moveTo>
                    <a:lnTo>
                      <a:pt x="1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9" name="Google Shape;4019;p34"/>
              <p:cNvSpPr/>
              <p:nvPr/>
            </p:nvSpPr>
            <p:spPr>
              <a:xfrm>
                <a:off x="4514400" y="1259250"/>
                <a:ext cx="2320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28" fill="none" extrusionOk="0">
                    <a:moveTo>
                      <a:pt x="1" y="227"/>
                    </a:moveTo>
                    <a:lnTo>
                      <a:pt x="702" y="1"/>
                    </a:lnTo>
                    <a:lnTo>
                      <a:pt x="928" y="7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0" name="Google Shape;4020;p34"/>
              <p:cNvSpPr/>
              <p:nvPr/>
            </p:nvSpPr>
            <p:spPr>
              <a:xfrm>
                <a:off x="4508750" y="1244225"/>
                <a:ext cx="41400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304" fill="none" extrusionOk="0">
                    <a:moveTo>
                      <a:pt x="1" y="401"/>
                    </a:moveTo>
                    <a:lnTo>
                      <a:pt x="1229" y="0"/>
                    </a:lnTo>
                    <a:lnTo>
                      <a:pt x="1655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1" name="Google Shape;4021;p34"/>
              <p:cNvSpPr/>
              <p:nvPr/>
            </p:nvSpPr>
            <p:spPr>
              <a:xfrm>
                <a:off x="4553250" y="1123300"/>
                <a:ext cx="38875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60" fill="none" extrusionOk="0">
                    <a:moveTo>
                      <a:pt x="0" y="3760"/>
                    </a:moveTo>
                    <a:lnTo>
                      <a:pt x="1554" y="727"/>
                    </a:lnTo>
                    <a:lnTo>
                      <a:pt x="1304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2" name="Google Shape;4022;p34"/>
              <p:cNvSpPr/>
              <p:nvPr/>
            </p:nvSpPr>
            <p:spPr>
              <a:xfrm>
                <a:off x="4592100" y="1135200"/>
                <a:ext cx="175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52" fill="none" extrusionOk="0">
                    <a:moveTo>
                      <a:pt x="0" y="251"/>
                    </a:moveTo>
                    <a:lnTo>
                      <a:pt x="702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3" name="Google Shape;4023;p34"/>
              <p:cNvSpPr/>
              <p:nvPr/>
            </p:nvSpPr>
            <p:spPr>
              <a:xfrm>
                <a:off x="4569550" y="1155250"/>
                <a:ext cx="23825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728" fill="none" extrusionOk="0">
                    <a:moveTo>
                      <a:pt x="952" y="502"/>
                    </a:moveTo>
                    <a:lnTo>
                      <a:pt x="226" y="727"/>
                    </a:ln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4" name="Google Shape;4024;p34"/>
              <p:cNvSpPr/>
              <p:nvPr/>
            </p:nvSpPr>
            <p:spPr>
              <a:xfrm>
                <a:off x="4557000" y="115587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655" y="903"/>
                    </a:moveTo>
                    <a:lnTo>
                      <a:pt x="427" y="1304"/>
                    </a:ln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25" name="Google Shape;4025;p34"/>
            <p:cNvGrpSpPr/>
            <p:nvPr/>
          </p:nvGrpSpPr>
          <p:grpSpPr>
            <a:xfrm>
              <a:off x="3568275" y="1077900"/>
              <a:ext cx="632250" cy="288775"/>
              <a:chOff x="3568275" y="1077900"/>
              <a:chExt cx="632250" cy="288775"/>
            </a:xfrm>
          </p:grpSpPr>
          <p:sp>
            <p:nvSpPr>
              <p:cNvPr id="4026" name="Google Shape;4026;p34"/>
              <p:cNvSpPr/>
              <p:nvPr/>
            </p:nvSpPr>
            <p:spPr>
              <a:xfrm>
                <a:off x="3568275" y="1211025"/>
                <a:ext cx="534500" cy="101525"/>
              </a:xfrm>
              <a:custGeom>
                <a:avLst/>
                <a:gdLst/>
                <a:ahLst/>
                <a:cxnLst/>
                <a:rect l="l" t="t" r="r" b="b"/>
                <a:pathLst>
                  <a:path w="21380" h="4061" fill="none" extrusionOk="0">
                    <a:moveTo>
                      <a:pt x="1" y="4060"/>
                    </a:moveTo>
                    <a:cubicBezTo>
                      <a:pt x="1" y="4060"/>
                      <a:pt x="10878" y="0"/>
                      <a:pt x="21379" y="1178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7" name="Google Shape;4027;p34"/>
              <p:cNvSpPr/>
              <p:nvPr/>
            </p:nvSpPr>
            <p:spPr>
              <a:xfrm>
                <a:off x="3644725" y="1194725"/>
                <a:ext cx="32600" cy="940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3760" fill="none" extrusionOk="0">
                    <a:moveTo>
                      <a:pt x="878" y="0"/>
                    </a:moveTo>
                    <a:cubicBezTo>
                      <a:pt x="878" y="0"/>
                      <a:pt x="1304" y="2281"/>
                      <a:pt x="0" y="3760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8" name="Google Shape;4028;p34"/>
              <p:cNvSpPr/>
              <p:nvPr/>
            </p:nvSpPr>
            <p:spPr>
              <a:xfrm>
                <a:off x="3755000" y="1259900"/>
                <a:ext cx="9337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2707" fill="none" extrusionOk="0">
                    <a:moveTo>
                      <a:pt x="0" y="0"/>
                    </a:moveTo>
                    <a:cubicBezTo>
                      <a:pt x="176" y="50"/>
                      <a:pt x="3735" y="2707"/>
                      <a:pt x="3735" y="2707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9" name="Google Shape;4029;p34"/>
              <p:cNvSpPr/>
              <p:nvPr/>
            </p:nvSpPr>
            <p:spPr>
              <a:xfrm>
                <a:off x="3828300" y="1152125"/>
                <a:ext cx="57050" cy="971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3885" fill="none" extrusionOk="0">
                    <a:moveTo>
                      <a:pt x="1" y="3885"/>
                    </a:moveTo>
                    <a:lnTo>
                      <a:pt x="2282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0" name="Google Shape;4030;p34"/>
              <p:cNvSpPr/>
              <p:nvPr/>
            </p:nvSpPr>
            <p:spPr>
              <a:xfrm>
                <a:off x="3878425" y="1242350"/>
                <a:ext cx="62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1580" fill="none" extrusionOk="0">
                    <a:moveTo>
                      <a:pt x="1" y="0"/>
                    </a:moveTo>
                    <a:cubicBezTo>
                      <a:pt x="151" y="0"/>
                      <a:pt x="2507" y="1579"/>
                      <a:pt x="2507" y="1579"/>
                    </a:cubicBez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1" name="Google Shape;4031;p34"/>
              <p:cNvSpPr/>
              <p:nvPr/>
            </p:nvSpPr>
            <p:spPr>
              <a:xfrm>
                <a:off x="3958000" y="1093225"/>
                <a:ext cx="107175" cy="142875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5715" fill="none" extrusionOk="0">
                    <a:moveTo>
                      <a:pt x="1" y="5715"/>
                    </a:moveTo>
                    <a:lnTo>
                      <a:pt x="4287" y="0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2" name="Google Shape;4032;p34"/>
              <p:cNvSpPr/>
              <p:nvPr/>
            </p:nvSpPr>
            <p:spPr>
              <a:xfrm>
                <a:off x="4005000" y="1237950"/>
                <a:ext cx="149150" cy="70825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2833" fill="none" extrusionOk="0">
                    <a:moveTo>
                      <a:pt x="1" y="1"/>
                    </a:moveTo>
                    <a:lnTo>
                      <a:pt x="5965" y="2833"/>
                    </a:lnTo>
                  </a:path>
                </a:pathLst>
              </a:custGeom>
              <a:noFill/>
              <a:ln w="1065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3" name="Google Shape;4033;p34"/>
              <p:cNvSpPr/>
              <p:nvPr/>
            </p:nvSpPr>
            <p:spPr>
              <a:xfrm>
                <a:off x="3637200" y="1149575"/>
                <a:ext cx="5705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9" extrusionOk="0">
                    <a:moveTo>
                      <a:pt x="1116" y="0"/>
                    </a:moveTo>
                    <a:cubicBezTo>
                      <a:pt x="1037" y="0"/>
                      <a:pt x="957" y="9"/>
                      <a:pt x="878" y="27"/>
                    </a:cubicBezTo>
                    <a:cubicBezTo>
                      <a:pt x="326" y="177"/>
                      <a:pt x="1" y="729"/>
                      <a:pt x="151" y="1305"/>
                    </a:cubicBezTo>
                    <a:cubicBezTo>
                      <a:pt x="256" y="1766"/>
                      <a:pt x="675" y="2069"/>
                      <a:pt x="1131" y="2069"/>
                    </a:cubicBezTo>
                    <a:cubicBezTo>
                      <a:pt x="1221" y="2069"/>
                      <a:pt x="1313" y="2057"/>
                      <a:pt x="1404" y="2032"/>
                    </a:cubicBezTo>
                    <a:cubicBezTo>
                      <a:pt x="1956" y="1907"/>
                      <a:pt x="2281" y="1330"/>
                      <a:pt x="2131" y="779"/>
                    </a:cubicBezTo>
                    <a:cubicBezTo>
                      <a:pt x="2024" y="307"/>
                      <a:pt x="1586" y="0"/>
                      <a:pt x="11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4" name="Google Shape;4034;p34"/>
              <p:cNvSpPr/>
              <p:nvPr/>
            </p:nvSpPr>
            <p:spPr>
              <a:xfrm>
                <a:off x="3860275" y="1112350"/>
                <a:ext cx="57025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54" extrusionOk="0">
                    <a:moveTo>
                      <a:pt x="1174" y="1"/>
                    </a:moveTo>
                    <a:cubicBezTo>
                      <a:pt x="1084" y="1"/>
                      <a:pt x="993" y="13"/>
                      <a:pt x="902" y="37"/>
                    </a:cubicBezTo>
                    <a:cubicBezTo>
                      <a:pt x="351" y="163"/>
                      <a:pt x="0" y="739"/>
                      <a:pt x="150" y="1290"/>
                    </a:cubicBezTo>
                    <a:cubicBezTo>
                      <a:pt x="255" y="1751"/>
                      <a:pt x="674" y="2054"/>
                      <a:pt x="1131" y="2054"/>
                    </a:cubicBezTo>
                    <a:cubicBezTo>
                      <a:pt x="1221" y="2054"/>
                      <a:pt x="1313" y="2042"/>
                      <a:pt x="1404" y="2017"/>
                    </a:cubicBezTo>
                    <a:cubicBezTo>
                      <a:pt x="1955" y="1892"/>
                      <a:pt x="2281" y="1316"/>
                      <a:pt x="2155" y="764"/>
                    </a:cubicBezTo>
                    <a:cubicBezTo>
                      <a:pt x="2030" y="304"/>
                      <a:pt x="1625" y="1"/>
                      <a:pt x="11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5" name="Google Shape;4035;p34"/>
              <p:cNvSpPr/>
              <p:nvPr/>
            </p:nvSpPr>
            <p:spPr>
              <a:xfrm>
                <a:off x="3926050" y="1265900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8" y="1"/>
                    </a:moveTo>
                    <a:cubicBezTo>
                      <a:pt x="1052" y="1"/>
                      <a:pt x="965" y="12"/>
                      <a:pt x="878" y="36"/>
                    </a:cubicBezTo>
                    <a:cubicBezTo>
                      <a:pt x="326" y="161"/>
                      <a:pt x="1" y="737"/>
                      <a:pt x="151" y="1289"/>
                    </a:cubicBezTo>
                    <a:cubicBezTo>
                      <a:pt x="258" y="1761"/>
                      <a:pt x="696" y="2067"/>
                      <a:pt x="1166" y="2067"/>
                    </a:cubicBezTo>
                    <a:cubicBezTo>
                      <a:pt x="1245" y="2067"/>
                      <a:pt x="1325" y="2059"/>
                      <a:pt x="1404" y="2041"/>
                    </a:cubicBezTo>
                    <a:cubicBezTo>
                      <a:pt x="1955" y="1890"/>
                      <a:pt x="2281" y="1339"/>
                      <a:pt x="2131" y="788"/>
                    </a:cubicBezTo>
                    <a:cubicBezTo>
                      <a:pt x="2025" y="323"/>
                      <a:pt x="1600" y="1"/>
                      <a:pt x="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6" name="Google Shape;4036;p34"/>
              <p:cNvSpPr/>
              <p:nvPr/>
            </p:nvSpPr>
            <p:spPr>
              <a:xfrm>
                <a:off x="4085200" y="120762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37" y="1"/>
                    </a:moveTo>
                    <a:cubicBezTo>
                      <a:pt x="1051" y="1"/>
                      <a:pt x="965" y="12"/>
                      <a:pt x="878" y="36"/>
                    </a:cubicBezTo>
                    <a:cubicBezTo>
                      <a:pt x="326" y="186"/>
                      <a:pt x="1" y="738"/>
                      <a:pt x="126" y="1289"/>
                    </a:cubicBezTo>
                    <a:cubicBezTo>
                      <a:pt x="255" y="1761"/>
                      <a:pt x="677" y="2068"/>
                      <a:pt x="1142" y="2068"/>
                    </a:cubicBezTo>
                    <a:cubicBezTo>
                      <a:pt x="1220" y="2068"/>
                      <a:pt x="1300" y="2059"/>
                      <a:pt x="1379" y="2041"/>
                    </a:cubicBezTo>
                    <a:cubicBezTo>
                      <a:pt x="1930" y="1891"/>
                      <a:pt x="2281" y="1339"/>
                      <a:pt x="2131" y="788"/>
                    </a:cubicBezTo>
                    <a:cubicBezTo>
                      <a:pt x="2004" y="323"/>
                      <a:pt x="1593" y="1"/>
                      <a:pt x="1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7" name="Google Shape;4037;p34"/>
              <p:cNvSpPr/>
              <p:nvPr/>
            </p:nvSpPr>
            <p:spPr>
              <a:xfrm>
                <a:off x="4143475" y="1290350"/>
                <a:ext cx="570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7" extrusionOk="0">
                    <a:moveTo>
                      <a:pt x="1138" y="0"/>
                    </a:moveTo>
                    <a:cubicBezTo>
                      <a:pt x="1052" y="0"/>
                      <a:pt x="964" y="11"/>
                      <a:pt x="878" y="35"/>
                    </a:cubicBezTo>
                    <a:cubicBezTo>
                      <a:pt x="326" y="186"/>
                      <a:pt x="0" y="737"/>
                      <a:pt x="151" y="1288"/>
                    </a:cubicBezTo>
                    <a:cubicBezTo>
                      <a:pt x="258" y="1760"/>
                      <a:pt x="696" y="2067"/>
                      <a:pt x="1165" y="2067"/>
                    </a:cubicBezTo>
                    <a:cubicBezTo>
                      <a:pt x="1245" y="2067"/>
                      <a:pt x="1324" y="2058"/>
                      <a:pt x="1404" y="2040"/>
                    </a:cubicBezTo>
                    <a:cubicBezTo>
                      <a:pt x="1955" y="1890"/>
                      <a:pt x="2281" y="1338"/>
                      <a:pt x="2131" y="787"/>
                    </a:cubicBezTo>
                    <a:cubicBezTo>
                      <a:pt x="2025" y="322"/>
                      <a:pt x="1599" y="0"/>
                      <a:pt x="11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34"/>
              <p:cNvSpPr/>
              <p:nvPr/>
            </p:nvSpPr>
            <p:spPr>
              <a:xfrm>
                <a:off x="4025050" y="1077900"/>
                <a:ext cx="5705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54" extrusionOk="0">
                    <a:moveTo>
                      <a:pt x="1174" y="0"/>
                    </a:moveTo>
                    <a:cubicBezTo>
                      <a:pt x="1085" y="0"/>
                      <a:pt x="994" y="12"/>
                      <a:pt x="903" y="37"/>
                    </a:cubicBezTo>
                    <a:cubicBezTo>
                      <a:pt x="351" y="162"/>
                      <a:pt x="1" y="739"/>
                      <a:pt x="151" y="1290"/>
                    </a:cubicBezTo>
                    <a:cubicBezTo>
                      <a:pt x="276" y="1750"/>
                      <a:pt x="682" y="2054"/>
                      <a:pt x="1133" y="2054"/>
                    </a:cubicBezTo>
                    <a:cubicBezTo>
                      <a:pt x="1222" y="2054"/>
                      <a:pt x="1313" y="2042"/>
                      <a:pt x="1404" y="2017"/>
                    </a:cubicBezTo>
                    <a:cubicBezTo>
                      <a:pt x="1955" y="1892"/>
                      <a:pt x="2281" y="1315"/>
                      <a:pt x="2156" y="764"/>
                    </a:cubicBezTo>
                    <a:cubicBezTo>
                      <a:pt x="2030" y="303"/>
                      <a:pt x="1625" y="0"/>
                      <a:pt x="11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34"/>
              <p:cNvSpPr/>
              <p:nvPr/>
            </p:nvSpPr>
            <p:spPr>
              <a:xfrm>
                <a:off x="3837075" y="1314975"/>
                <a:ext cx="57050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2068" extrusionOk="0">
                    <a:moveTo>
                      <a:pt x="1140" y="1"/>
                    </a:moveTo>
                    <a:cubicBezTo>
                      <a:pt x="1062" y="1"/>
                      <a:pt x="982" y="10"/>
                      <a:pt x="903" y="28"/>
                    </a:cubicBezTo>
                    <a:cubicBezTo>
                      <a:pt x="352" y="178"/>
                      <a:pt x="1" y="729"/>
                      <a:pt x="151" y="1281"/>
                    </a:cubicBezTo>
                    <a:cubicBezTo>
                      <a:pt x="278" y="1745"/>
                      <a:pt x="689" y="2068"/>
                      <a:pt x="1145" y="2068"/>
                    </a:cubicBezTo>
                    <a:cubicBezTo>
                      <a:pt x="1231" y="2068"/>
                      <a:pt x="1317" y="2056"/>
                      <a:pt x="1404" y="2033"/>
                    </a:cubicBezTo>
                    <a:cubicBezTo>
                      <a:pt x="1956" y="1882"/>
                      <a:pt x="2281" y="1331"/>
                      <a:pt x="2156" y="779"/>
                    </a:cubicBezTo>
                    <a:cubicBezTo>
                      <a:pt x="2027" y="308"/>
                      <a:pt x="1605" y="1"/>
                      <a:pt x="11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0" name="Google Shape;4040;p34"/>
            <p:cNvGrpSpPr/>
            <p:nvPr/>
          </p:nvGrpSpPr>
          <p:grpSpPr>
            <a:xfrm>
              <a:off x="2946725" y="965400"/>
              <a:ext cx="761925" cy="433575"/>
              <a:chOff x="2946725" y="965400"/>
              <a:chExt cx="761925" cy="433575"/>
            </a:xfrm>
          </p:grpSpPr>
          <p:sp>
            <p:nvSpPr>
              <p:cNvPr id="4041" name="Google Shape;4041;p34"/>
              <p:cNvSpPr/>
              <p:nvPr/>
            </p:nvSpPr>
            <p:spPr>
              <a:xfrm>
                <a:off x="2946725" y="110887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0" y="10653"/>
                    </a:moveTo>
                    <a:cubicBezTo>
                      <a:pt x="0" y="10653"/>
                      <a:pt x="17018" y="1254"/>
                      <a:pt x="22858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34"/>
              <p:cNvSpPr/>
              <p:nvPr/>
            </p:nvSpPr>
            <p:spPr>
              <a:xfrm>
                <a:off x="2958000" y="1041225"/>
                <a:ext cx="206800" cy="288875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1555" extrusionOk="0">
                    <a:moveTo>
                      <a:pt x="7169" y="0"/>
                    </a:moveTo>
                    <a:cubicBezTo>
                      <a:pt x="7168" y="0"/>
                      <a:pt x="1" y="6391"/>
                      <a:pt x="2908" y="11554"/>
                    </a:cubicBezTo>
                    <a:cubicBezTo>
                      <a:pt x="2908" y="11554"/>
                      <a:pt x="8271" y="9148"/>
                      <a:pt x="71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34"/>
              <p:cNvSpPr/>
              <p:nvPr/>
            </p:nvSpPr>
            <p:spPr>
              <a:xfrm>
                <a:off x="3105875" y="1019275"/>
                <a:ext cx="192375" cy="240000"/>
              </a:xfrm>
              <a:custGeom>
                <a:avLst/>
                <a:gdLst/>
                <a:ahLst/>
                <a:cxnLst/>
                <a:rect l="l" t="t" r="r" b="b"/>
                <a:pathLst>
                  <a:path w="7695" h="9600" extrusionOk="0">
                    <a:moveTo>
                      <a:pt x="7695" y="1"/>
                    </a:moveTo>
                    <a:cubicBezTo>
                      <a:pt x="7694" y="1"/>
                      <a:pt x="0" y="4913"/>
                      <a:pt x="2457" y="9600"/>
                    </a:cubicBezTo>
                    <a:cubicBezTo>
                      <a:pt x="2457" y="9600"/>
                      <a:pt x="6843" y="8497"/>
                      <a:pt x="76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34"/>
              <p:cNvSpPr/>
              <p:nvPr/>
            </p:nvSpPr>
            <p:spPr>
              <a:xfrm>
                <a:off x="3304500" y="96540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6416" y="1"/>
                    </a:moveTo>
                    <a:cubicBezTo>
                      <a:pt x="6416" y="1"/>
                      <a:pt x="0" y="2607"/>
                      <a:pt x="76" y="9023"/>
                    </a:cubicBezTo>
                    <a:cubicBezTo>
                      <a:pt x="76" y="9023"/>
                      <a:pt x="5038" y="7720"/>
                      <a:pt x="64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34"/>
              <p:cNvSpPr/>
              <p:nvPr/>
            </p:nvSpPr>
            <p:spPr>
              <a:xfrm>
                <a:off x="3408500" y="1005500"/>
                <a:ext cx="300150" cy="150775"/>
              </a:xfrm>
              <a:custGeom>
                <a:avLst/>
                <a:gdLst/>
                <a:ahLst/>
                <a:cxnLst/>
                <a:rect l="l" t="t" r="r" b="b"/>
                <a:pathLst>
                  <a:path w="12006" h="6031" extrusionOk="0">
                    <a:moveTo>
                      <a:pt x="12006" y="1"/>
                    </a:moveTo>
                    <a:cubicBezTo>
                      <a:pt x="2256" y="126"/>
                      <a:pt x="1" y="5640"/>
                      <a:pt x="1" y="5640"/>
                    </a:cubicBezTo>
                    <a:cubicBezTo>
                      <a:pt x="819" y="5911"/>
                      <a:pt x="1618" y="6031"/>
                      <a:pt x="2391" y="6031"/>
                    </a:cubicBezTo>
                    <a:cubicBezTo>
                      <a:pt x="7883" y="6031"/>
                      <a:pt x="12006" y="1"/>
                      <a:pt x="120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34"/>
              <p:cNvSpPr/>
              <p:nvPr/>
            </p:nvSpPr>
            <p:spPr>
              <a:xfrm>
                <a:off x="2989700" y="1311800"/>
                <a:ext cx="3085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487" extrusionOk="0">
                    <a:moveTo>
                      <a:pt x="5983" y="1"/>
                    </a:moveTo>
                    <a:cubicBezTo>
                      <a:pt x="4242" y="1"/>
                      <a:pt x="2248" y="385"/>
                      <a:pt x="136" y="1508"/>
                    </a:cubicBezTo>
                    <a:cubicBezTo>
                      <a:pt x="0" y="1593"/>
                      <a:pt x="1592" y="3487"/>
                      <a:pt x="5389" y="3487"/>
                    </a:cubicBezTo>
                    <a:cubicBezTo>
                      <a:pt x="7192" y="3487"/>
                      <a:pt x="9493" y="3060"/>
                      <a:pt x="12342" y="1809"/>
                    </a:cubicBezTo>
                    <a:cubicBezTo>
                      <a:pt x="12342" y="1809"/>
                      <a:pt x="9759" y="1"/>
                      <a:pt x="59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7" name="Google Shape;4047;p34"/>
              <p:cNvSpPr/>
              <p:nvPr/>
            </p:nvSpPr>
            <p:spPr>
              <a:xfrm>
                <a:off x="3145350" y="1241450"/>
                <a:ext cx="293875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55" h="2906" extrusionOk="0">
                    <a:moveTo>
                      <a:pt x="4952" y="0"/>
                    </a:moveTo>
                    <a:cubicBezTo>
                      <a:pt x="1734" y="0"/>
                      <a:pt x="0" y="1139"/>
                      <a:pt x="0" y="1139"/>
                    </a:cubicBezTo>
                    <a:cubicBezTo>
                      <a:pt x="1746" y="2475"/>
                      <a:pt x="3736" y="2906"/>
                      <a:pt x="5576" y="2906"/>
                    </a:cubicBezTo>
                    <a:cubicBezTo>
                      <a:pt x="8912" y="2906"/>
                      <a:pt x="11755" y="1490"/>
                      <a:pt x="11755" y="1490"/>
                    </a:cubicBezTo>
                    <a:cubicBezTo>
                      <a:pt x="9046" y="361"/>
                      <a:pt x="6764" y="0"/>
                      <a:pt x="49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8" name="Google Shape;4048;p34"/>
              <p:cNvSpPr/>
              <p:nvPr/>
            </p:nvSpPr>
            <p:spPr>
              <a:xfrm>
                <a:off x="3298225" y="1171750"/>
                <a:ext cx="292000" cy="68875"/>
              </a:xfrm>
              <a:custGeom>
                <a:avLst/>
                <a:gdLst/>
                <a:ahLst/>
                <a:cxnLst/>
                <a:rect l="l" t="t" r="r" b="b"/>
                <a:pathLst>
                  <a:path w="11680" h="2755" extrusionOk="0">
                    <a:moveTo>
                      <a:pt x="5439" y="1"/>
                    </a:moveTo>
                    <a:cubicBezTo>
                      <a:pt x="3911" y="1"/>
                      <a:pt x="2099" y="254"/>
                      <a:pt x="1" y="945"/>
                    </a:cubicBezTo>
                    <a:cubicBezTo>
                      <a:pt x="1" y="945"/>
                      <a:pt x="2681" y="2754"/>
                      <a:pt x="6789" y="2754"/>
                    </a:cubicBezTo>
                    <a:cubicBezTo>
                      <a:pt x="8257" y="2754"/>
                      <a:pt x="9906" y="2524"/>
                      <a:pt x="11680" y="1897"/>
                    </a:cubicBezTo>
                    <a:cubicBezTo>
                      <a:pt x="11680" y="1897"/>
                      <a:pt x="9623" y="1"/>
                      <a:pt x="54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34"/>
              <p:cNvSpPr/>
              <p:nvPr/>
            </p:nvSpPr>
            <p:spPr>
              <a:xfrm>
                <a:off x="3050725" y="1125800"/>
                <a:ext cx="49525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6417" fill="none" extrusionOk="0">
                    <a:moveTo>
                      <a:pt x="1981" y="1"/>
                    </a:moveTo>
                    <a:lnTo>
                      <a:pt x="1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34"/>
              <p:cNvSpPr/>
              <p:nvPr/>
            </p:nvSpPr>
            <p:spPr>
              <a:xfrm>
                <a:off x="3182325" y="1070025"/>
                <a:ext cx="86475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59" h="6317" fill="none" extrusionOk="0">
                    <a:moveTo>
                      <a:pt x="3459" y="1"/>
                    </a:moveTo>
                    <a:lnTo>
                      <a:pt x="0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34"/>
              <p:cNvSpPr/>
              <p:nvPr/>
            </p:nvSpPr>
            <p:spPr>
              <a:xfrm>
                <a:off x="3347100" y="1004250"/>
                <a:ext cx="8335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091" fill="none" extrusionOk="0">
                    <a:moveTo>
                      <a:pt x="3334" y="0"/>
                    </a:moveTo>
                    <a:lnTo>
                      <a:pt x="1" y="609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34"/>
              <p:cNvSpPr/>
              <p:nvPr/>
            </p:nvSpPr>
            <p:spPr>
              <a:xfrm>
                <a:off x="3453000" y="1030575"/>
                <a:ext cx="20992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10" fill="none" extrusionOk="0">
                    <a:moveTo>
                      <a:pt x="8396" y="0"/>
                    </a:moveTo>
                    <a:lnTo>
                      <a:pt x="0" y="381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34"/>
              <p:cNvSpPr/>
              <p:nvPr/>
            </p:nvSpPr>
            <p:spPr>
              <a:xfrm>
                <a:off x="3337700" y="1201000"/>
                <a:ext cx="208050" cy="13800"/>
              </a:xfrm>
              <a:custGeom>
                <a:avLst/>
                <a:gdLst/>
                <a:ahLst/>
                <a:cxnLst/>
                <a:rect l="l" t="t" r="r" b="b"/>
                <a:pathLst>
                  <a:path w="8322" h="552" fill="none" extrusionOk="0">
                    <a:moveTo>
                      <a:pt x="8321" y="552"/>
                    </a:moveTo>
                    <a:lnTo>
                      <a:pt x="1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34"/>
              <p:cNvSpPr/>
              <p:nvPr/>
            </p:nvSpPr>
            <p:spPr>
              <a:xfrm>
                <a:off x="3182325" y="1270550"/>
                <a:ext cx="18422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301" fill="none" extrusionOk="0">
                    <a:moveTo>
                      <a:pt x="7369" y="301"/>
                    </a:moveTo>
                    <a:lnTo>
                      <a:pt x="0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34"/>
              <p:cNvSpPr/>
              <p:nvPr/>
            </p:nvSpPr>
            <p:spPr>
              <a:xfrm>
                <a:off x="3021900" y="1355750"/>
                <a:ext cx="2155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623" h="1" fill="none" extrusionOk="0">
                    <a:moveTo>
                      <a:pt x="8623" y="1"/>
                    </a:moveTo>
                    <a:lnTo>
                      <a:pt x="1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6" name="Google Shape;4056;p34"/>
            <p:cNvGrpSpPr/>
            <p:nvPr/>
          </p:nvGrpSpPr>
          <p:grpSpPr>
            <a:xfrm>
              <a:off x="4070675" y="946600"/>
              <a:ext cx="376075" cy="317700"/>
              <a:chOff x="4070675" y="946600"/>
              <a:chExt cx="376075" cy="317700"/>
            </a:xfrm>
          </p:grpSpPr>
          <p:sp>
            <p:nvSpPr>
              <p:cNvPr id="4057" name="Google Shape;4057;p34"/>
              <p:cNvSpPr/>
              <p:nvPr/>
            </p:nvSpPr>
            <p:spPr>
              <a:xfrm>
                <a:off x="4081450" y="946600"/>
                <a:ext cx="268200" cy="240625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9625" fill="none" extrusionOk="0">
                    <a:moveTo>
                      <a:pt x="0" y="1"/>
                    </a:moveTo>
                    <a:cubicBezTo>
                      <a:pt x="0" y="1"/>
                      <a:pt x="8747" y="6843"/>
                      <a:pt x="10727" y="9625"/>
                    </a:cubicBezTo>
                  </a:path>
                </a:pathLst>
              </a:custGeom>
              <a:noFill/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8" name="Google Shape;4058;p34"/>
              <p:cNvSpPr/>
              <p:nvPr/>
            </p:nvSpPr>
            <p:spPr>
              <a:xfrm>
                <a:off x="4124050" y="948175"/>
                <a:ext cx="176100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2209" extrusionOk="0">
                    <a:moveTo>
                      <a:pt x="3051" y="1"/>
                    </a:moveTo>
                    <a:cubicBezTo>
                      <a:pt x="1904" y="1"/>
                      <a:pt x="760" y="312"/>
                      <a:pt x="0" y="1291"/>
                    </a:cubicBezTo>
                    <a:cubicBezTo>
                      <a:pt x="0" y="1291"/>
                      <a:pt x="998" y="2208"/>
                      <a:pt x="2892" y="2208"/>
                    </a:cubicBezTo>
                    <a:cubicBezTo>
                      <a:pt x="3984" y="2208"/>
                      <a:pt x="5374" y="1903"/>
                      <a:pt x="7043" y="940"/>
                    </a:cubicBezTo>
                    <a:cubicBezTo>
                      <a:pt x="7043" y="940"/>
                      <a:pt x="5043" y="1"/>
                      <a:pt x="30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9" name="Google Shape;4059;p34"/>
              <p:cNvSpPr/>
              <p:nvPr/>
            </p:nvSpPr>
            <p:spPr>
              <a:xfrm>
                <a:off x="4192350" y="1013700"/>
                <a:ext cx="154775" cy="50825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033" extrusionOk="0">
                    <a:moveTo>
                      <a:pt x="2050" y="1"/>
                    </a:moveTo>
                    <a:cubicBezTo>
                      <a:pt x="1276" y="1"/>
                      <a:pt x="542" y="238"/>
                      <a:pt x="0" y="901"/>
                    </a:cubicBezTo>
                    <a:cubicBezTo>
                      <a:pt x="0" y="901"/>
                      <a:pt x="846" y="2033"/>
                      <a:pt x="3152" y="2033"/>
                    </a:cubicBezTo>
                    <a:cubicBezTo>
                      <a:pt x="3971" y="2033"/>
                      <a:pt x="4975" y="1890"/>
                      <a:pt x="6191" y="1502"/>
                    </a:cubicBezTo>
                    <a:cubicBezTo>
                      <a:pt x="6191" y="1502"/>
                      <a:pt x="3996" y="1"/>
                      <a:pt x="205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0" name="Google Shape;4060;p34"/>
              <p:cNvSpPr/>
              <p:nvPr/>
            </p:nvSpPr>
            <p:spPr>
              <a:xfrm>
                <a:off x="4258750" y="1083650"/>
                <a:ext cx="154175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7" h="1990" extrusionOk="0">
                    <a:moveTo>
                      <a:pt x="2023" y="0"/>
                    </a:moveTo>
                    <a:cubicBezTo>
                      <a:pt x="1387" y="0"/>
                      <a:pt x="706" y="123"/>
                      <a:pt x="1" y="433"/>
                    </a:cubicBezTo>
                    <a:cubicBezTo>
                      <a:pt x="1" y="433"/>
                      <a:pt x="1219" y="1989"/>
                      <a:pt x="4070" y="1989"/>
                    </a:cubicBezTo>
                    <a:cubicBezTo>
                      <a:pt x="4690" y="1989"/>
                      <a:pt x="5388" y="1916"/>
                      <a:pt x="6166" y="1737"/>
                    </a:cubicBezTo>
                    <a:cubicBezTo>
                      <a:pt x="6166" y="1737"/>
                      <a:pt x="4414" y="0"/>
                      <a:pt x="20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1" name="Google Shape;4061;p34"/>
              <p:cNvSpPr/>
              <p:nvPr/>
            </p:nvSpPr>
            <p:spPr>
              <a:xfrm>
                <a:off x="4305125" y="1137700"/>
                <a:ext cx="141625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65" h="5064" extrusionOk="0">
                    <a:moveTo>
                      <a:pt x="2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326" y="3986"/>
                      <a:pt x="5665" y="5063"/>
                      <a:pt x="5665" y="5063"/>
                    </a:cubicBezTo>
                    <a:cubicBezTo>
                      <a:pt x="3431" y="25"/>
                      <a:pt x="67" y="1"/>
                      <a:pt x="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2" name="Google Shape;4062;p34"/>
              <p:cNvSpPr/>
              <p:nvPr/>
            </p:nvSpPr>
            <p:spPr>
              <a:xfrm>
                <a:off x="4070675" y="965325"/>
                <a:ext cx="119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4768" h="6470" extrusionOk="0">
                    <a:moveTo>
                      <a:pt x="1377" y="1"/>
                    </a:moveTo>
                    <a:cubicBezTo>
                      <a:pt x="1238" y="1"/>
                      <a:pt x="0" y="2751"/>
                      <a:pt x="3965" y="6470"/>
                    </a:cubicBezTo>
                    <a:cubicBezTo>
                      <a:pt x="3965" y="6470"/>
                      <a:pt x="4767" y="2710"/>
                      <a:pt x="1384" y="4"/>
                    </a:cubicBezTo>
                    <a:cubicBezTo>
                      <a:pt x="1382" y="2"/>
                      <a:pt x="1380" y="1"/>
                      <a:pt x="13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34"/>
              <p:cNvSpPr/>
              <p:nvPr/>
            </p:nvSpPr>
            <p:spPr>
              <a:xfrm>
                <a:off x="4159775" y="1027425"/>
                <a:ext cx="82725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09" h="6242" extrusionOk="0">
                    <a:moveTo>
                      <a:pt x="877" y="1"/>
                    </a:moveTo>
                    <a:lnTo>
                      <a:pt x="877" y="1"/>
                    </a:lnTo>
                    <a:cubicBezTo>
                      <a:pt x="0" y="3409"/>
                      <a:pt x="3308" y="6241"/>
                      <a:pt x="3308" y="6241"/>
                    </a:cubicBezTo>
                    <a:cubicBezTo>
                      <a:pt x="3283" y="1605"/>
                      <a:pt x="877" y="1"/>
                      <a:pt x="8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34"/>
              <p:cNvSpPr/>
              <p:nvPr/>
            </p:nvSpPr>
            <p:spPr>
              <a:xfrm>
                <a:off x="4238725" y="109072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652" y="0"/>
                    </a:moveTo>
                    <a:cubicBezTo>
                      <a:pt x="652" y="0"/>
                      <a:pt x="0" y="3359"/>
                      <a:pt x="2757" y="6366"/>
                    </a:cubicBezTo>
                    <a:cubicBezTo>
                      <a:pt x="2757" y="6366"/>
                      <a:pt x="3759" y="3559"/>
                      <a:pt x="6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34"/>
              <p:cNvSpPr/>
              <p:nvPr/>
            </p:nvSpPr>
            <p:spPr>
              <a:xfrm>
                <a:off x="4151625" y="971675"/>
                <a:ext cx="952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377" fill="none" extrusionOk="0">
                    <a:moveTo>
                      <a:pt x="3810" y="0"/>
                    </a:moveTo>
                    <a:lnTo>
                      <a:pt x="0" y="376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34"/>
              <p:cNvSpPr/>
              <p:nvPr/>
            </p:nvSpPr>
            <p:spPr>
              <a:xfrm>
                <a:off x="4211775" y="1037450"/>
                <a:ext cx="1027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02" fill="none" extrusionOk="0">
                    <a:moveTo>
                      <a:pt x="4111" y="402"/>
                    </a:moveTo>
                    <a:lnTo>
                      <a:pt x="0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34"/>
              <p:cNvSpPr/>
              <p:nvPr/>
            </p:nvSpPr>
            <p:spPr>
              <a:xfrm>
                <a:off x="4286325" y="110762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3936" y="402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34"/>
              <p:cNvSpPr/>
              <p:nvPr/>
            </p:nvSpPr>
            <p:spPr>
              <a:xfrm>
                <a:off x="4325800" y="1156500"/>
                <a:ext cx="977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3911" h="3585" fill="none" extrusionOk="0">
                    <a:moveTo>
                      <a:pt x="3910" y="3585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34"/>
              <p:cNvSpPr/>
              <p:nvPr/>
            </p:nvSpPr>
            <p:spPr>
              <a:xfrm>
                <a:off x="4260650" y="1113275"/>
                <a:ext cx="39500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487" fill="none" extrusionOk="0">
                    <a:moveTo>
                      <a:pt x="1579" y="4487"/>
                    </a:moveTo>
                    <a:lnTo>
                      <a:pt x="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34"/>
              <p:cNvSpPr/>
              <p:nvPr/>
            </p:nvSpPr>
            <p:spPr>
              <a:xfrm>
                <a:off x="4189200" y="1046850"/>
                <a:ext cx="3762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505" h="3936" fill="none" extrusionOk="0">
                    <a:moveTo>
                      <a:pt x="1505" y="3936"/>
                    </a:moveTo>
                    <a:lnTo>
                      <a:pt x="1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34"/>
              <p:cNvSpPr/>
              <p:nvPr/>
            </p:nvSpPr>
            <p:spPr>
              <a:xfrm>
                <a:off x="4109000" y="981700"/>
                <a:ext cx="48275" cy="1134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4537" fill="none" extrusionOk="0">
                    <a:moveTo>
                      <a:pt x="1931" y="4537"/>
                    </a:moveTo>
                    <a:lnTo>
                      <a:pt x="1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2" name="Google Shape;4072;p34"/>
            <p:cNvSpPr/>
            <p:nvPr/>
          </p:nvSpPr>
          <p:spPr>
            <a:xfrm>
              <a:off x="3934825" y="99985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7" y="1"/>
                  </a:moveTo>
                  <a:cubicBezTo>
                    <a:pt x="351" y="1"/>
                    <a:pt x="0" y="352"/>
                    <a:pt x="0" y="778"/>
                  </a:cubicBezTo>
                  <a:cubicBezTo>
                    <a:pt x="0" y="1204"/>
                    <a:pt x="351" y="1555"/>
                    <a:pt x="777" y="1555"/>
                  </a:cubicBezTo>
                  <a:cubicBezTo>
                    <a:pt x="1229" y="1555"/>
                    <a:pt x="1579" y="1204"/>
                    <a:pt x="1579" y="778"/>
                  </a:cubicBezTo>
                  <a:cubicBezTo>
                    <a:pt x="1579" y="352"/>
                    <a:pt x="1229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34"/>
            <p:cNvSpPr/>
            <p:nvPr/>
          </p:nvSpPr>
          <p:spPr>
            <a:xfrm>
              <a:off x="3422300" y="1345100"/>
              <a:ext cx="38850" cy="38875"/>
            </a:xfrm>
            <a:custGeom>
              <a:avLst/>
              <a:gdLst/>
              <a:ahLst/>
              <a:cxnLst/>
              <a:rect l="l" t="t" r="r" b="b"/>
              <a:pathLst>
                <a:path w="1554" h="1555" extrusionOk="0">
                  <a:moveTo>
                    <a:pt x="777" y="1"/>
                  </a:moveTo>
                  <a:cubicBezTo>
                    <a:pt x="351" y="1"/>
                    <a:pt x="0" y="351"/>
                    <a:pt x="0" y="778"/>
                  </a:cubicBezTo>
                  <a:cubicBezTo>
                    <a:pt x="0" y="1204"/>
                    <a:pt x="351" y="1554"/>
                    <a:pt x="777" y="1554"/>
                  </a:cubicBezTo>
                  <a:cubicBezTo>
                    <a:pt x="1203" y="1554"/>
                    <a:pt x="1554" y="1204"/>
                    <a:pt x="1554" y="778"/>
                  </a:cubicBezTo>
                  <a:cubicBezTo>
                    <a:pt x="1554" y="351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34"/>
            <p:cNvSpPr/>
            <p:nvPr/>
          </p:nvSpPr>
          <p:spPr>
            <a:xfrm>
              <a:off x="3620275" y="926550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778" y="1"/>
                  </a:moveTo>
                  <a:cubicBezTo>
                    <a:pt x="352" y="1"/>
                    <a:pt x="1" y="351"/>
                    <a:pt x="1" y="803"/>
                  </a:cubicBezTo>
                  <a:cubicBezTo>
                    <a:pt x="1" y="1229"/>
                    <a:pt x="352" y="1580"/>
                    <a:pt x="778" y="1580"/>
                  </a:cubicBezTo>
                  <a:cubicBezTo>
                    <a:pt x="1229" y="1580"/>
                    <a:pt x="1580" y="1229"/>
                    <a:pt x="1580" y="803"/>
                  </a:cubicBezTo>
                  <a:cubicBezTo>
                    <a:pt x="1580" y="351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75" name="Google Shape;4075;p34"/>
            <p:cNvGrpSpPr/>
            <p:nvPr/>
          </p:nvGrpSpPr>
          <p:grpSpPr>
            <a:xfrm>
              <a:off x="723650" y="1215775"/>
              <a:ext cx="193025" cy="193025"/>
              <a:chOff x="723650" y="1139575"/>
              <a:chExt cx="193025" cy="193025"/>
            </a:xfrm>
          </p:grpSpPr>
          <p:sp>
            <p:nvSpPr>
              <p:cNvPr id="4076" name="Google Shape;4076;p34"/>
              <p:cNvSpPr/>
              <p:nvPr/>
            </p:nvSpPr>
            <p:spPr>
              <a:xfrm>
                <a:off x="819525" y="1147725"/>
                <a:ext cx="43875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3585" fill="none" extrusionOk="0">
                    <a:moveTo>
                      <a:pt x="0" y="3585"/>
                    </a:moveTo>
                    <a:lnTo>
                      <a:pt x="1078" y="327"/>
                    </a:lnTo>
                    <a:lnTo>
                      <a:pt x="17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34"/>
              <p:cNvSpPr/>
              <p:nvPr/>
            </p:nvSpPr>
            <p:spPr>
              <a:xfrm>
                <a:off x="837700" y="1139575"/>
                <a:ext cx="87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51" h="653" fill="none" extrusionOk="0">
                    <a:moveTo>
                      <a:pt x="351" y="653"/>
                    </a:moveTo>
                    <a:lnTo>
                      <a:pt x="0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34"/>
              <p:cNvSpPr/>
              <p:nvPr/>
            </p:nvSpPr>
            <p:spPr>
              <a:xfrm>
                <a:off x="826400" y="1173425"/>
                <a:ext cx="257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678" fill="none" extrusionOk="0">
                    <a:moveTo>
                      <a:pt x="1" y="0"/>
                    </a:moveTo>
                    <a:lnTo>
                      <a:pt x="352" y="677"/>
                    </a:lnTo>
                    <a:lnTo>
                      <a:pt x="1029" y="3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34"/>
              <p:cNvSpPr/>
              <p:nvPr/>
            </p:nvSpPr>
            <p:spPr>
              <a:xfrm>
                <a:off x="815125" y="1177800"/>
                <a:ext cx="45150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154" fill="none" extrusionOk="0">
                    <a:moveTo>
                      <a:pt x="1" y="1"/>
                    </a:moveTo>
                    <a:lnTo>
                      <a:pt x="577" y="1154"/>
                    </a:lnTo>
                    <a:lnTo>
                      <a:pt x="1805" y="5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34"/>
              <p:cNvSpPr/>
              <p:nvPr/>
            </p:nvSpPr>
            <p:spPr>
              <a:xfrm>
                <a:off x="776925" y="1234825"/>
                <a:ext cx="43250" cy="89625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3585" fill="none" extrusionOk="0">
                    <a:moveTo>
                      <a:pt x="1729" y="1"/>
                    </a:moveTo>
                    <a:lnTo>
                      <a:pt x="677" y="3259"/>
                    </a:lnTo>
                    <a:lnTo>
                      <a:pt x="0" y="358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34"/>
              <p:cNvSpPr/>
              <p:nvPr/>
            </p:nvSpPr>
            <p:spPr>
              <a:xfrm>
                <a:off x="793825" y="1316275"/>
                <a:ext cx="8175" cy="1632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653" fill="none" extrusionOk="0">
                    <a:moveTo>
                      <a:pt x="1" y="1"/>
                    </a:moveTo>
                    <a:lnTo>
                      <a:pt x="327" y="6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34"/>
              <p:cNvSpPr/>
              <p:nvPr/>
            </p:nvSpPr>
            <p:spPr>
              <a:xfrm>
                <a:off x="788200" y="1281825"/>
                <a:ext cx="25075" cy="169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677" fill="none" extrusionOk="0">
                    <a:moveTo>
                      <a:pt x="1003" y="677"/>
                    </a:moveTo>
                    <a:lnTo>
                      <a:pt x="677" y="0"/>
                    </a:lnTo>
                    <a:lnTo>
                      <a:pt x="0" y="3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34"/>
              <p:cNvSpPr/>
              <p:nvPr/>
            </p:nvSpPr>
            <p:spPr>
              <a:xfrm>
                <a:off x="780050" y="1265525"/>
                <a:ext cx="45125" cy="28850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154" fill="none" extrusionOk="0">
                    <a:moveTo>
                      <a:pt x="1805" y="1153"/>
                    </a:moveTo>
                    <a:lnTo>
                      <a:pt x="1203" y="1"/>
                    </a:lnTo>
                    <a:lnTo>
                      <a:pt x="0" y="627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34"/>
              <p:cNvSpPr/>
              <p:nvPr/>
            </p:nvSpPr>
            <p:spPr>
              <a:xfrm>
                <a:off x="818900" y="1235450"/>
                <a:ext cx="89625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1755" fill="none" extrusionOk="0">
                    <a:moveTo>
                      <a:pt x="0" y="1"/>
                    </a:moveTo>
                    <a:lnTo>
                      <a:pt x="3258" y="1078"/>
                    </a:lnTo>
                    <a:lnTo>
                      <a:pt x="3584" y="175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5" name="Google Shape;4085;p34"/>
              <p:cNvSpPr/>
              <p:nvPr/>
            </p:nvSpPr>
            <p:spPr>
              <a:xfrm>
                <a:off x="900350" y="1253625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0" y="351"/>
                    </a:moveTo>
                    <a:lnTo>
                      <a:pt x="652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6" name="Google Shape;4086;p34"/>
              <p:cNvSpPr/>
              <p:nvPr/>
            </p:nvSpPr>
            <p:spPr>
              <a:xfrm>
                <a:off x="865875" y="1242350"/>
                <a:ext cx="1632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1028" fill="none" extrusionOk="0">
                    <a:moveTo>
                      <a:pt x="653" y="0"/>
                    </a:moveTo>
                    <a:lnTo>
                      <a:pt x="1" y="351"/>
                    </a:lnTo>
                    <a:lnTo>
                      <a:pt x="352" y="1028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34"/>
              <p:cNvSpPr/>
              <p:nvPr/>
            </p:nvSpPr>
            <p:spPr>
              <a:xfrm>
                <a:off x="849600" y="1231075"/>
                <a:ext cx="288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5" fill="none" extrusionOk="0">
                    <a:moveTo>
                      <a:pt x="1153" y="0"/>
                    </a:moveTo>
                    <a:lnTo>
                      <a:pt x="0" y="602"/>
                    </a:lnTo>
                    <a:lnTo>
                      <a:pt x="627" y="180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34"/>
              <p:cNvSpPr/>
              <p:nvPr/>
            </p:nvSpPr>
            <p:spPr>
              <a:xfrm>
                <a:off x="731175" y="1192850"/>
                <a:ext cx="90250" cy="43875"/>
              </a:xfrm>
              <a:custGeom>
                <a:avLst/>
                <a:gdLst/>
                <a:ahLst/>
                <a:cxnLst/>
                <a:rect l="l" t="t" r="r" b="b"/>
                <a:pathLst>
                  <a:path w="3610" h="1755" fill="none" extrusionOk="0">
                    <a:moveTo>
                      <a:pt x="3609" y="1755"/>
                    </a:moveTo>
                    <a:lnTo>
                      <a:pt x="351" y="677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34"/>
              <p:cNvSpPr/>
              <p:nvPr/>
            </p:nvSpPr>
            <p:spPr>
              <a:xfrm>
                <a:off x="723650" y="1209750"/>
                <a:ext cx="16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352" fill="none" extrusionOk="0">
                    <a:moveTo>
                      <a:pt x="652" y="1"/>
                    </a:moveTo>
                    <a:lnTo>
                      <a:pt x="1" y="35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34"/>
              <p:cNvSpPr/>
              <p:nvPr/>
            </p:nvSpPr>
            <p:spPr>
              <a:xfrm>
                <a:off x="757500" y="1204125"/>
                <a:ext cx="16925" cy="25725"/>
              </a:xfrm>
              <a:custGeom>
                <a:avLst/>
                <a:gdLst/>
                <a:ahLst/>
                <a:cxnLst/>
                <a:rect l="l" t="t" r="r" b="b"/>
                <a:pathLst>
                  <a:path w="677" h="1029" fill="none" extrusionOk="0">
                    <a:moveTo>
                      <a:pt x="0" y="1028"/>
                    </a:moveTo>
                    <a:lnTo>
                      <a:pt x="677" y="677"/>
                    </a:lnTo>
                    <a:lnTo>
                      <a:pt x="3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34"/>
              <p:cNvSpPr/>
              <p:nvPr/>
            </p:nvSpPr>
            <p:spPr>
              <a:xfrm>
                <a:off x="761875" y="1195975"/>
                <a:ext cx="28850" cy="45150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806" fill="none" extrusionOk="0">
                    <a:moveTo>
                      <a:pt x="1" y="1805"/>
                    </a:moveTo>
                    <a:lnTo>
                      <a:pt x="1153" y="1204"/>
                    </a:lnTo>
                    <a:lnTo>
                      <a:pt x="527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34"/>
              <p:cNvSpPr/>
              <p:nvPr/>
            </p:nvSpPr>
            <p:spPr>
              <a:xfrm>
                <a:off x="818900" y="1197850"/>
                <a:ext cx="94625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55" fill="none" extrusionOk="0">
                    <a:moveTo>
                      <a:pt x="0" y="1555"/>
                    </a:moveTo>
                    <a:lnTo>
                      <a:pt x="3058" y="1"/>
                    </a:lnTo>
                    <a:lnTo>
                      <a:pt x="3785" y="25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34"/>
              <p:cNvSpPr/>
              <p:nvPr/>
            </p:nvSpPr>
            <p:spPr>
              <a:xfrm>
                <a:off x="895325" y="1180325"/>
                <a:ext cx="567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702" fill="none" extrusionOk="0">
                    <a:moveTo>
                      <a:pt x="1" y="702"/>
                    </a:move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34"/>
              <p:cNvSpPr/>
              <p:nvPr/>
            </p:nvSpPr>
            <p:spPr>
              <a:xfrm>
                <a:off x="862750" y="1196600"/>
                <a:ext cx="18200" cy="238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954" fill="none" extrusionOk="0">
                    <a:moveTo>
                      <a:pt x="251" y="1"/>
                    </a:moveTo>
                    <a:lnTo>
                      <a:pt x="1" y="702"/>
                    </a:lnTo>
                    <a:lnTo>
                      <a:pt x="727" y="95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34"/>
              <p:cNvSpPr/>
              <p:nvPr/>
            </p:nvSpPr>
            <p:spPr>
              <a:xfrm>
                <a:off x="847725" y="1190975"/>
                <a:ext cx="326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655" fill="none" extrusionOk="0">
                    <a:moveTo>
                      <a:pt x="401" y="0"/>
                    </a:moveTo>
                    <a:lnTo>
                      <a:pt x="0" y="1253"/>
                    </a:lnTo>
                    <a:lnTo>
                      <a:pt x="1303" y="165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34"/>
              <p:cNvSpPr/>
              <p:nvPr/>
            </p:nvSpPr>
            <p:spPr>
              <a:xfrm>
                <a:off x="726775" y="1235450"/>
                <a:ext cx="946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3786" h="1555" fill="none" extrusionOk="0">
                    <a:moveTo>
                      <a:pt x="3785" y="1"/>
                    </a:moveTo>
                    <a:lnTo>
                      <a:pt x="728" y="1554"/>
                    </a:lnTo>
                    <a:lnTo>
                      <a:pt x="1" y="1304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34"/>
              <p:cNvSpPr/>
              <p:nvPr/>
            </p:nvSpPr>
            <p:spPr>
              <a:xfrm>
                <a:off x="739325" y="1274300"/>
                <a:ext cx="56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226" h="703" fill="none" extrusionOk="0">
                    <a:moveTo>
                      <a:pt x="226" y="0"/>
                    </a:moveTo>
                    <a:lnTo>
                      <a:pt x="0" y="702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34"/>
              <p:cNvSpPr/>
              <p:nvPr/>
            </p:nvSpPr>
            <p:spPr>
              <a:xfrm>
                <a:off x="759375" y="1251750"/>
                <a:ext cx="175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953" fill="none" extrusionOk="0">
                    <a:moveTo>
                      <a:pt x="476" y="953"/>
                    </a:moveTo>
                    <a:lnTo>
                      <a:pt x="702" y="251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34"/>
              <p:cNvSpPr/>
              <p:nvPr/>
            </p:nvSpPr>
            <p:spPr>
              <a:xfrm>
                <a:off x="760000" y="1239850"/>
                <a:ext cx="31975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655" fill="none" extrusionOk="0">
                    <a:moveTo>
                      <a:pt x="878" y="1654"/>
                    </a:moveTo>
                    <a:lnTo>
                      <a:pt x="1279" y="426"/>
                    </a:lnTo>
                    <a:lnTo>
                      <a:pt x="0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34"/>
              <p:cNvSpPr/>
              <p:nvPr/>
            </p:nvSpPr>
            <p:spPr>
              <a:xfrm>
                <a:off x="819525" y="12348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0" y="1"/>
                    </a:moveTo>
                    <a:lnTo>
                      <a:pt x="1554" y="3058"/>
                    </a:lnTo>
                    <a:lnTo>
                      <a:pt x="1304" y="3785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34"/>
              <p:cNvSpPr/>
              <p:nvPr/>
            </p:nvSpPr>
            <p:spPr>
              <a:xfrm>
                <a:off x="858375" y="1311275"/>
                <a:ext cx="17550" cy="56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226" fill="none" extrusionOk="0">
                    <a:moveTo>
                      <a:pt x="0" y="0"/>
                    </a:moveTo>
                    <a:lnTo>
                      <a:pt x="702" y="226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34"/>
              <p:cNvSpPr/>
              <p:nvPr/>
            </p:nvSpPr>
            <p:spPr>
              <a:xfrm>
                <a:off x="835800" y="1279300"/>
                <a:ext cx="2385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703" fill="none" extrusionOk="0">
                    <a:moveTo>
                      <a:pt x="953" y="227"/>
                    </a:moveTo>
                    <a:lnTo>
                      <a:pt x="252" y="1"/>
                    </a:lnTo>
                    <a:lnTo>
                      <a:pt x="1" y="703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3" name="Google Shape;4103;p34"/>
              <p:cNvSpPr/>
              <p:nvPr/>
            </p:nvSpPr>
            <p:spPr>
              <a:xfrm>
                <a:off x="823900" y="1264275"/>
                <a:ext cx="407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279" fill="none" extrusionOk="0">
                    <a:moveTo>
                      <a:pt x="1630" y="401"/>
                    </a:moveTo>
                    <a:lnTo>
                      <a:pt x="402" y="0"/>
                    </a:lnTo>
                    <a:lnTo>
                      <a:pt x="1" y="1279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4" name="Google Shape;4104;p34"/>
              <p:cNvSpPr/>
              <p:nvPr/>
            </p:nvSpPr>
            <p:spPr>
              <a:xfrm>
                <a:off x="781925" y="1142725"/>
                <a:ext cx="38875" cy="9462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3785" fill="none" extrusionOk="0">
                    <a:moveTo>
                      <a:pt x="1554" y="3785"/>
                    </a:moveTo>
                    <a:lnTo>
                      <a:pt x="1" y="727"/>
                    </a:lnTo>
                    <a:lnTo>
                      <a:pt x="226" y="0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5" name="Google Shape;4105;p34"/>
              <p:cNvSpPr/>
              <p:nvPr/>
            </p:nvSpPr>
            <p:spPr>
              <a:xfrm>
                <a:off x="764375" y="1155250"/>
                <a:ext cx="175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227" fill="none" extrusionOk="0">
                    <a:moveTo>
                      <a:pt x="703" y="226"/>
                    </a:moveTo>
                    <a:lnTo>
                      <a:pt x="1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6" name="Google Shape;4106;p34"/>
              <p:cNvSpPr/>
              <p:nvPr/>
            </p:nvSpPr>
            <p:spPr>
              <a:xfrm>
                <a:off x="780675" y="1175300"/>
                <a:ext cx="23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928" h="703" fill="none" extrusionOk="0">
                    <a:moveTo>
                      <a:pt x="0" y="477"/>
                    </a:moveTo>
                    <a:lnTo>
                      <a:pt x="702" y="702"/>
                    </a:lnTo>
                    <a:lnTo>
                      <a:pt x="928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7" name="Google Shape;4107;p34"/>
              <p:cNvSpPr/>
              <p:nvPr/>
            </p:nvSpPr>
            <p:spPr>
              <a:xfrm>
                <a:off x="775025" y="1175925"/>
                <a:ext cx="4137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655" h="1304" fill="none" extrusionOk="0">
                    <a:moveTo>
                      <a:pt x="1" y="903"/>
                    </a:moveTo>
                    <a:lnTo>
                      <a:pt x="1229" y="1304"/>
                    </a:lnTo>
                    <a:lnTo>
                      <a:pt x="1655" y="1"/>
                    </a:lnTo>
                  </a:path>
                </a:pathLst>
              </a:custGeom>
              <a:noFill/>
              <a:ln w="7525" cap="flat" cmpd="sng">
                <a:solidFill>
                  <a:schemeClr val="accent3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8" name="Google Shape;4108;p34"/>
            <p:cNvGrpSpPr/>
            <p:nvPr/>
          </p:nvGrpSpPr>
          <p:grpSpPr>
            <a:xfrm>
              <a:off x="1173525" y="1097575"/>
              <a:ext cx="632250" cy="288950"/>
              <a:chOff x="1173525" y="1097575"/>
              <a:chExt cx="632250" cy="288950"/>
            </a:xfrm>
          </p:grpSpPr>
          <p:grpSp>
            <p:nvGrpSpPr>
              <p:cNvPr id="4109" name="Google Shape;4109;p34"/>
              <p:cNvGrpSpPr/>
              <p:nvPr/>
            </p:nvGrpSpPr>
            <p:grpSpPr>
              <a:xfrm>
                <a:off x="1173525" y="1097575"/>
                <a:ext cx="632250" cy="288950"/>
                <a:chOff x="2265800" y="1862150"/>
                <a:chExt cx="632250" cy="288950"/>
              </a:xfrm>
            </p:grpSpPr>
            <p:sp>
              <p:nvSpPr>
                <p:cNvPr id="4110" name="Google Shape;4110;p34"/>
                <p:cNvSpPr/>
                <p:nvPr/>
              </p:nvSpPr>
              <p:spPr>
                <a:xfrm>
                  <a:off x="2362925" y="1995650"/>
                  <a:ext cx="535125" cy="10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5" h="4061" fill="none" extrusionOk="0">
                      <a:moveTo>
                        <a:pt x="21404" y="4060"/>
                      </a:moveTo>
                      <a:cubicBezTo>
                        <a:pt x="21404" y="4060"/>
                        <a:pt x="10502" y="0"/>
                        <a:pt x="0" y="1178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1" name="Google Shape;4111;p34"/>
                <p:cNvSpPr/>
                <p:nvPr/>
              </p:nvSpPr>
              <p:spPr>
                <a:xfrm>
                  <a:off x="2789000" y="1978725"/>
                  <a:ext cx="31975" cy="9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" h="3760" fill="none" extrusionOk="0">
                      <a:moveTo>
                        <a:pt x="401" y="0"/>
                      </a:moveTo>
                      <a:cubicBezTo>
                        <a:pt x="401" y="0"/>
                        <a:pt x="0" y="2281"/>
                        <a:pt x="1278" y="3760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2" name="Google Shape;4112;p34"/>
                <p:cNvSpPr/>
                <p:nvPr/>
              </p:nvSpPr>
              <p:spPr>
                <a:xfrm>
                  <a:off x="2617950" y="2044525"/>
                  <a:ext cx="93375" cy="6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5" h="2682" fill="none" extrusionOk="0">
                      <a:moveTo>
                        <a:pt x="3734" y="0"/>
                      </a:moveTo>
                      <a:cubicBezTo>
                        <a:pt x="3559" y="25"/>
                        <a:pt x="0" y="2682"/>
                        <a:pt x="0" y="2682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3" name="Google Shape;4113;p34"/>
                <p:cNvSpPr/>
                <p:nvPr/>
              </p:nvSpPr>
              <p:spPr>
                <a:xfrm>
                  <a:off x="2580975" y="1936750"/>
                  <a:ext cx="56400" cy="96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3860" fill="none" extrusionOk="0">
                      <a:moveTo>
                        <a:pt x="2256" y="386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4" name="Google Shape;4114;p34"/>
                <p:cNvSpPr/>
                <p:nvPr/>
              </p:nvSpPr>
              <p:spPr>
                <a:xfrm>
                  <a:off x="2525200" y="2026350"/>
                  <a:ext cx="62050" cy="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" h="1605" fill="none" extrusionOk="0">
                      <a:moveTo>
                        <a:pt x="2482" y="25"/>
                      </a:moveTo>
                      <a:cubicBezTo>
                        <a:pt x="2357" y="0"/>
                        <a:pt x="1" y="1604"/>
                        <a:pt x="1" y="1604"/>
                      </a:cubicBez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5" name="Google Shape;4115;p34"/>
                <p:cNvSpPr/>
                <p:nvPr/>
              </p:nvSpPr>
              <p:spPr>
                <a:xfrm>
                  <a:off x="2400525" y="1877225"/>
                  <a:ext cx="107150" cy="1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6" h="5740" fill="none" extrusionOk="0">
                      <a:moveTo>
                        <a:pt x="4286" y="574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6" name="Google Shape;4116;p34"/>
                <p:cNvSpPr/>
                <p:nvPr/>
              </p:nvSpPr>
              <p:spPr>
                <a:xfrm>
                  <a:off x="2312175" y="2022575"/>
                  <a:ext cx="148525" cy="7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1" h="2833" fill="none" extrusionOk="0">
                      <a:moveTo>
                        <a:pt x="5940" y="1"/>
                      </a:moveTo>
                      <a:lnTo>
                        <a:pt x="0" y="2833"/>
                      </a:lnTo>
                    </a:path>
                  </a:pathLst>
                </a:custGeom>
                <a:noFill/>
                <a:ln w="10650" cap="flat" cmpd="sng">
                  <a:solidFill>
                    <a:schemeClr val="accent5"/>
                  </a:solidFill>
                  <a:prstDash val="solid"/>
                  <a:miter lim="25062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7" name="Google Shape;4117;p34"/>
                <p:cNvSpPr/>
                <p:nvPr/>
              </p:nvSpPr>
              <p:spPr>
                <a:xfrm>
                  <a:off x="2772075" y="193400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20" y="0"/>
                      </a:moveTo>
                      <a:cubicBezTo>
                        <a:pt x="664" y="0"/>
                        <a:pt x="253" y="322"/>
                        <a:pt x="126" y="787"/>
                      </a:cubicBezTo>
                      <a:cubicBezTo>
                        <a:pt x="0" y="1338"/>
                        <a:pt x="326" y="1890"/>
                        <a:pt x="878" y="2040"/>
                      </a:cubicBezTo>
                      <a:cubicBezTo>
                        <a:pt x="957" y="2058"/>
                        <a:pt x="1037" y="2067"/>
                        <a:pt x="1115" y="2067"/>
                      </a:cubicBezTo>
                      <a:cubicBezTo>
                        <a:pt x="1580" y="2067"/>
                        <a:pt x="2002" y="1760"/>
                        <a:pt x="2131" y="1288"/>
                      </a:cubicBezTo>
                      <a:cubicBezTo>
                        <a:pt x="2281" y="737"/>
                        <a:pt x="1930" y="185"/>
                        <a:pt x="1379" y="35"/>
                      </a:cubicBezTo>
                      <a:cubicBezTo>
                        <a:pt x="1292" y="11"/>
                        <a:pt x="1205" y="0"/>
                        <a:pt x="11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8" name="Google Shape;4118;p34"/>
                <p:cNvSpPr/>
                <p:nvPr/>
              </p:nvSpPr>
              <p:spPr>
                <a:xfrm>
                  <a:off x="2483225" y="20501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2" y="1"/>
                      </a:moveTo>
                      <a:cubicBezTo>
                        <a:pt x="677" y="1"/>
                        <a:pt x="255" y="308"/>
                        <a:pt x="126" y="780"/>
                      </a:cubicBezTo>
                      <a:cubicBezTo>
                        <a:pt x="1" y="1331"/>
                        <a:pt x="326" y="1907"/>
                        <a:pt x="878" y="2033"/>
                      </a:cubicBezTo>
                      <a:cubicBezTo>
                        <a:pt x="965" y="2056"/>
                        <a:pt x="1051" y="2068"/>
                        <a:pt x="1137" y="2068"/>
                      </a:cubicBezTo>
                      <a:cubicBezTo>
                        <a:pt x="1593" y="2068"/>
                        <a:pt x="2004" y="1745"/>
                        <a:pt x="2131" y="1281"/>
                      </a:cubicBezTo>
                      <a:cubicBezTo>
                        <a:pt x="2281" y="729"/>
                        <a:pt x="1930" y="178"/>
                        <a:pt x="1379" y="28"/>
                      </a:cubicBezTo>
                      <a:cubicBezTo>
                        <a:pt x="1300" y="10"/>
                        <a:pt x="1220" y="1"/>
                        <a:pt x="114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9" name="Google Shape;4119;p34"/>
                <p:cNvSpPr/>
                <p:nvPr/>
              </p:nvSpPr>
              <p:spPr>
                <a:xfrm>
                  <a:off x="2324075" y="1991850"/>
                  <a:ext cx="57050" cy="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9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26" y="1907"/>
                        <a:pt x="878" y="2032"/>
                      </a:cubicBezTo>
                      <a:cubicBezTo>
                        <a:pt x="969" y="2057"/>
                        <a:pt x="1061" y="2069"/>
                        <a:pt x="1151" y="2069"/>
                      </a:cubicBezTo>
                      <a:cubicBezTo>
                        <a:pt x="1608" y="2069"/>
                        <a:pt x="2030" y="1765"/>
                        <a:pt x="2156" y="1305"/>
                      </a:cubicBezTo>
                      <a:cubicBezTo>
                        <a:pt x="2281" y="754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0" name="Google Shape;4120;p34"/>
                <p:cNvSpPr/>
                <p:nvPr/>
              </p:nvSpPr>
              <p:spPr>
                <a:xfrm>
                  <a:off x="2265800" y="2074925"/>
                  <a:ext cx="57050" cy="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54" extrusionOk="0">
                      <a:moveTo>
                        <a:pt x="1108" y="1"/>
                      </a:moveTo>
                      <a:cubicBezTo>
                        <a:pt x="657" y="1"/>
                        <a:pt x="252" y="304"/>
                        <a:pt x="126" y="764"/>
                      </a:cubicBezTo>
                      <a:cubicBezTo>
                        <a:pt x="1" y="1315"/>
                        <a:pt x="327" y="1892"/>
                        <a:pt x="878" y="2017"/>
                      </a:cubicBezTo>
                      <a:cubicBezTo>
                        <a:pt x="969" y="2042"/>
                        <a:pt x="1061" y="2054"/>
                        <a:pt x="1151" y="2054"/>
                      </a:cubicBezTo>
                      <a:cubicBezTo>
                        <a:pt x="1607" y="2054"/>
                        <a:pt x="2026" y="1751"/>
                        <a:pt x="2131" y="1290"/>
                      </a:cubicBezTo>
                      <a:cubicBezTo>
                        <a:pt x="2281" y="739"/>
                        <a:pt x="1931" y="162"/>
                        <a:pt x="1379" y="37"/>
                      </a:cubicBezTo>
                      <a:cubicBezTo>
                        <a:pt x="1288" y="12"/>
                        <a:pt x="1197" y="1"/>
                        <a:pt x="110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1" name="Google Shape;4121;p34"/>
                <p:cNvSpPr/>
                <p:nvPr/>
              </p:nvSpPr>
              <p:spPr>
                <a:xfrm>
                  <a:off x="2383600" y="1862150"/>
                  <a:ext cx="57050" cy="5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7" extrusionOk="0">
                      <a:moveTo>
                        <a:pt x="1166" y="0"/>
                      </a:moveTo>
                      <a:cubicBezTo>
                        <a:pt x="696" y="0"/>
                        <a:pt x="258" y="307"/>
                        <a:pt x="151" y="779"/>
                      </a:cubicBezTo>
                      <a:cubicBezTo>
                        <a:pt x="1" y="1330"/>
                        <a:pt x="351" y="1881"/>
                        <a:pt x="903" y="2032"/>
                      </a:cubicBezTo>
                      <a:cubicBezTo>
                        <a:pt x="990" y="2056"/>
                        <a:pt x="1076" y="2067"/>
                        <a:pt x="1162" y="2067"/>
                      </a:cubicBezTo>
                      <a:cubicBezTo>
                        <a:pt x="1618" y="2067"/>
                        <a:pt x="2029" y="1745"/>
                        <a:pt x="2156" y="1280"/>
                      </a:cubicBezTo>
                      <a:cubicBezTo>
                        <a:pt x="2281" y="729"/>
                        <a:pt x="1955" y="177"/>
                        <a:pt x="1404" y="27"/>
                      </a:cubicBezTo>
                      <a:cubicBezTo>
                        <a:pt x="1325" y="9"/>
                        <a:pt x="1245" y="0"/>
                        <a:pt x="116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2" name="Google Shape;4122;p34"/>
                <p:cNvSpPr/>
                <p:nvPr/>
              </p:nvSpPr>
              <p:spPr>
                <a:xfrm>
                  <a:off x="2571575" y="2099400"/>
                  <a:ext cx="57050" cy="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2" h="2068" extrusionOk="0">
                      <a:moveTo>
                        <a:pt x="1145" y="1"/>
                      </a:moveTo>
                      <a:cubicBezTo>
                        <a:pt x="689" y="1"/>
                        <a:pt x="277" y="323"/>
                        <a:pt x="151" y="788"/>
                      </a:cubicBezTo>
                      <a:cubicBezTo>
                        <a:pt x="0" y="1339"/>
                        <a:pt x="351" y="1890"/>
                        <a:pt x="903" y="2041"/>
                      </a:cubicBezTo>
                      <a:cubicBezTo>
                        <a:pt x="982" y="2059"/>
                        <a:pt x="1062" y="2067"/>
                        <a:pt x="1140" y="2067"/>
                      </a:cubicBezTo>
                      <a:cubicBezTo>
                        <a:pt x="1605" y="2067"/>
                        <a:pt x="2027" y="1761"/>
                        <a:pt x="2156" y="1289"/>
                      </a:cubicBezTo>
                      <a:cubicBezTo>
                        <a:pt x="2281" y="737"/>
                        <a:pt x="1955" y="161"/>
                        <a:pt x="1404" y="36"/>
                      </a:cubicBezTo>
                      <a:cubicBezTo>
                        <a:pt x="1317" y="12"/>
                        <a:pt x="1230" y="1"/>
                        <a:pt x="114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123" name="Google Shape;4123;p34"/>
              <p:cNvSpPr/>
              <p:nvPr/>
            </p:nvSpPr>
            <p:spPr>
              <a:xfrm>
                <a:off x="1456125" y="1132025"/>
                <a:ext cx="57025" cy="517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2068" extrusionOk="0">
                    <a:moveTo>
                      <a:pt x="1166" y="1"/>
                    </a:moveTo>
                    <a:cubicBezTo>
                      <a:pt x="702" y="1"/>
                      <a:pt x="279" y="307"/>
                      <a:pt x="150" y="779"/>
                    </a:cubicBezTo>
                    <a:cubicBezTo>
                      <a:pt x="0" y="1331"/>
                      <a:pt x="351" y="1882"/>
                      <a:pt x="902" y="2032"/>
                    </a:cubicBezTo>
                    <a:cubicBezTo>
                      <a:pt x="989" y="2056"/>
                      <a:pt x="1076" y="2067"/>
                      <a:pt x="1161" y="2067"/>
                    </a:cubicBezTo>
                    <a:cubicBezTo>
                      <a:pt x="1617" y="2067"/>
                      <a:pt x="2029" y="1745"/>
                      <a:pt x="2155" y="1280"/>
                    </a:cubicBezTo>
                    <a:cubicBezTo>
                      <a:pt x="2281" y="729"/>
                      <a:pt x="1955" y="178"/>
                      <a:pt x="1404" y="27"/>
                    </a:cubicBezTo>
                    <a:cubicBezTo>
                      <a:pt x="1324" y="9"/>
                      <a:pt x="1245" y="1"/>
                      <a:pt x="11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24" name="Google Shape;4124;p34"/>
            <p:cNvGrpSpPr/>
            <p:nvPr/>
          </p:nvGrpSpPr>
          <p:grpSpPr>
            <a:xfrm>
              <a:off x="1664750" y="985450"/>
              <a:ext cx="762575" cy="433575"/>
              <a:chOff x="1664750" y="985450"/>
              <a:chExt cx="762575" cy="433575"/>
            </a:xfrm>
          </p:grpSpPr>
          <p:sp>
            <p:nvSpPr>
              <p:cNvPr id="4125" name="Google Shape;4125;p34"/>
              <p:cNvSpPr/>
              <p:nvPr/>
            </p:nvSpPr>
            <p:spPr>
              <a:xfrm>
                <a:off x="1855875" y="1128925"/>
                <a:ext cx="571450" cy="2663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10653" fill="none" extrusionOk="0">
                    <a:moveTo>
                      <a:pt x="22857" y="10653"/>
                    </a:moveTo>
                    <a:cubicBezTo>
                      <a:pt x="22857" y="10653"/>
                      <a:pt x="5840" y="1254"/>
                      <a:pt x="0" y="1"/>
                    </a:cubicBezTo>
                  </a:path>
                </a:pathLst>
              </a:custGeom>
              <a:noFill/>
              <a:ln w="10650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6" name="Google Shape;4126;p34"/>
              <p:cNvSpPr/>
              <p:nvPr/>
            </p:nvSpPr>
            <p:spPr>
              <a:xfrm>
                <a:off x="2209250" y="1060650"/>
                <a:ext cx="206175" cy="288850"/>
              </a:xfrm>
              <a:custGeom>
                <a:avLst/>
                <a:gdLst/>
                <a:ahLst/>
                <a:cxnLst/>
                <a:rect l="l" t="t" r="r" b="b"/>
                <a:pathLst>
                  <a:path w="8247" h="11554" extrusionOk="0">
                    <a:moveTo>
                      <a:pt x="1103" y="0"/>
                    </a:moveTo>
                    <a:cubicBezTo>
                      <a:pt x="1" y="9173"/>
                      <a:pt x="5364" y="11554"/>
                      <a:pt x="5364" y="11554"/>
                    </a:cubicBezTo>
                    <a:cubicBezTo>
                      <a:pt x="8246" y="6391"/>
                      <a:pt x="1104" y="0"/>
                      <a:pt x="1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7" name="Google Shape;4127;p34"/>
              <p:cNvSpPr/>
              <p:nvPr/>
            </p:nvSpPr>
            <p:spPr>
              <a:xfrm>
                <a:off x="2075800" y="1039325"/>
                <a:ext cx="191750" cy="2393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9575" extrusionOk="0">
                    <a:moveTo>
                      <a:pt x="0" y="1"/>
                    </a:moveTo>
                    <a:cubicBezTo>
                      <a:pt x="827" y="8497"/>
                      <a:pt x="5238" y="9575"/>
                      <a:pt x="5238" y="9575"/>
                    </a:cubicBezTo>
                    <a:cubicBezTo>
                      <a:pt x="7669" y="488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8" name="Google Shape;4128;p34"/>
              <p:cNvSpPr/>
              <p:nvPr/>
            </p:nvSpPr>
            <p:spPr>
              <a:xfrm>
                <a:off x="1908500" y="985450"/>
                <a:ext cx="160425" cy="225600"/>
              </a:xfrm>
              <a:custGeom>
                <a:avLst/>
                <a:gdLst/>
                <a:ahLst/>
                <a:cxnLst/>
                <a:rect l="l" t="t" r="r" b="b"/>
                <a:pathLst>
                  <a:path w="6417" h="9024" extrusionOk="0">
                    <a:moveTo>
                      <a:pt x="0" y="1"/>
                    </a:moveTo>
                    <a:cubicBezTo>
                      <a:pt x="1404" y="7720"/>
                      <a:pt x="6341" y="9023"/>
                      <a:pt x="6341" y="9023"/>
                    </a:cubicBezTo>
                    <a:cubicBezTo>
                      <a:pt x="6416" y="2607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9" name="Google Shape;4129;p34"/>
              <p:cNvSpPr/>
              <p:nvPr/>
            </p:nvSpPr>
            <p:spPr>
              <a:xfrm>
                <a:off x="1664750" y="1024925"/>
                <a:ext cx="300800" cy="150950"/>
              </a:xfrm>
              <a:custGeom>
                <a:avLst/>
                <a:gdLst/>
                <a:ahLst/>
                <a:cxnLst/>
                <a:rect l="l" t="t" r="r" b="b"/>
                <a:pathLst>
                  <a:path w="12032" h="603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4135" y="6038"/>
                      <a:pt x="9624" y="6038"/>
                    </a:cubicBezTo>
                    <a:cubicBezTo>
                      <a:pt x="10402" y="6038"/>
                      <a:pt x="11207" y="5916"/>
                      <a:pt x="12031" y="5640"/>
                    </a:cubicBezTo>
                    <a:cubicBezTo>
                      <a:pt x="12031" y="5640"/>
                      <a:pt x="9750" y="151"/>
                      <a:pt x="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0" name="Google Shape;4130;p34"/>
              <p:cNvSpPr/>
              <p:nvPr/>
            </p:nvSpPr>
            <p:spPr>
              <a:xfrm>
                <a:off x="2075800" y="1331850"/>
                <a:ext cx="308350" cy="87175"/>
              </a:xfrm>
              <a:custGeom>
                <a:avLst/>
                <a:gdLst/>
                <a:ahLst/>
                <a:cxnLst/>
                <a:rect l="l" t="t" r="r" b="b"/>
                <a:pathLst>
                  <a:path w="12334" h="3487" extrusionOk="0">
                    <a:moveTo>
                      <a:pt x="6351" y="1"/>
                    </a:moveTo>
                    <a:cubicBezTo>
                      <a:pt x="2583" y="1"/>
                      <a:pt x="0" y="1809"/>
                      <a:pt x="0" y="1809"/>
                    </a:cubicBezTo>
                    <a:cubicBezTo>
                      <a:pt x="2849" y="3060"/>
                      <a:pt x="5149" y="3487"/>
                      <a:pt x="6952" y="3487"/>
                    </a:cubicBezTo>
                    <a:cubicBezTo>
                      <a:pt x="10747" y="3487"/>
                      <a:pt x="12334" y="1593"/>
                      <a:pt x="12181" y="1508"/>
                    </a:cubicBezTo>
                    <a:cubicBezTo>
                      <a:pt x="10077" y="385"/>
                      <a:pt x="8088" y="1"/>
                      <a:pt x="63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1" name="Google Shape;4131;p34"/>
              <p:cNvSpPr/>
              <p:nvPr/>
            </p:nvSpPr>
            <p:spPr>
              <a:xfrm>
                <a:off x="1934825" y="1261500"/>
                <a:ext cx="293250" cy="72650"/>
              </a:xfrm>
              <a:custGeom>
                <a:avLst/>
                <a:gdLst/>
                <a:ahLst/>
                <a:cxnLst/>
                <a:rect l="l" t="t" r="r" b="b"/>
                <a:pathLst>
                  <a:path w="11730" h="2906" extrusionOk="0">
                    <a:moveTo>
                      <a:pt x="6796" y="0"/>
                    </a:moveTo>
                    <a:cubicBezTo>
                      <a:pt x="4988" y="0"/>
                      <a:pt x="2709" y="361"/>
                      <a:pt x="0" y="1490"/>
                    </a:cubicBezTo>
                    <a:cubicBezTo>
                      <a:pt x="0" y="1490"/>
                      <a:pt x="2843" y="2906"/>
                      <a:pt x="6172" y="2906"/>
                    </a:cubicBezTo>
                    <a:cubicBezTo>
                      <a:pt x="8008" y="2906"/>
                      <a:pt x="9992" y="2475"/>
                      <a:pt x="11729" y="1139"/>
                    </a:cubicBezTo>
                    <a:cubicBezTo>
                      <a:pt x="11729" y="1139"/>
                      <a:pt x="10006" y="0"/>
                      <a:pt x="6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2" name="Google Shape;4132;p34"/>
              <p:cNvSpPr/>
              <p:nvPr/>
            </p:nvSpPr>
            <p:spPr>
              <a:xfrm>
                <a:off x="1783175" y="1191575"/>
                <a:ext cx="292650" cy="69000"/>
              </a:xfrm>
              <a:custGeom>
                <a:avLst/>
                <a:gdLst/>
                <a:ahLst/>
                <a:cxnLst/>
                <a:rect l="l" t="t" r="r" b="b"/>
                <a:pathLst>
                  <a:path w="11706" h="2760" extrusionOk="0">
                    <a:moveTo>
                      <a:pt x="6295" y="0"/>
                    </a:moveTo>
                    <a:cubicBezTo>
                      <a:pt x="2082" y="0"/>
                      <a:pt x="1" y="1906"/>
                      <a:pt x="1" y="1906"/>
                    </a:cubicBezTo>
                    <a:cubicBezTo>
                      <a:pt x="1772" y="2529"/>
                      <a:pt x="3417" y="2759"/>
                      <a:pt x="4882" y="2759"/>
                    </a:cubicBezTo>
                    <a:cubicBezTo>
                      <a:pt x="9014" y="2759"/>
                      <a:pt x="11705" y="929"/>
                      <a:pt x="11705" y="929"/>
                    </a:cubicBezTo>
                    <a:cubicBezTo>
                      <a:pt x="9621" y="249"/>
                      <a:pt x="7819" y="0"/>
                      <a:pt x="62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3" name="Google Shape;4133;p34"/>
              <p:cNvSpPr/>
              <p:nvPr/>
            </p:nvSpPr>
            <p:spPr>
              <a:xfrm>
                <a:off x="2273150" y="1145850"/>
                <a:ext cx="50150" cy="16042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6417" fill="none" extrusionOk="0">
                    <a:moveTo>
                      <a:pt x="1" y="1"/>
                    </a:moveTo>
                    <a:lnTo>
                      <a:pt x="2006" y="64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4" name="Google Shape;4134;p34"/>
              <p:cNvSpPr/>
              <p:nvPr/>
            </p:nvSpPr>
            <p:spPr>
              <a:xfrm>
                <a:off x="2105250" y="1089450"/>
                <a:ext cx="85850" cy="15792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6317" fill="none" extrusionOk="0">
                    <a:moveTo>
                      <a:pt x="0" y="1"/>
                    </a:moveTo>
                    <a:lnTo>
                      <a:pt x="3434" y="6317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5" name="Google Shape;4135;p34"/>
              <p:cNvSpPr/>
              <p:nvPr/>
            </p:nvSpPr>
            <p:spPr>
              <a:xfrm>
                <a:off x="1942950" y="1024300"/>
                <a:ext cx="84000" cy="151650"/>
              </a:xfrm>
              <a:custGeom>
                <a:avLst/>
                <a:gdLst/>
                <a:ahLst/>
                <a:cxnLst/>
                <a:rect l="l" t="t" r="r" b="b"/>
                <a:pathLst>
                  <a:path w="3360" h="6066" fill="none" extrusionOk="0">
                    <a:moveTo>
                      <a:pt x="1" y="0"/>
                    </a:moveTo>
                    <a:lnTo>
                      <a:pt x="3359" y="606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6" name="Google Shape;4136;p34"/>
              <p:cNvSpPr/>
              <p:nvPr/>
            </p:nvSpPr>
            <p:spPr>
              <a:xfrm>
                <a:off x="1711125" y="1049975"/>
                <a:ext cx="2099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8397" h="3836" fill="none" extrusionOk="0">
                    <a:moveTo>
                      <a:pt x="1" y="1"/>
                    </a:moveTo>
                    <a:lnTo>
                      <a:pt x="8397" y="3836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7" name="Google Shape;4137;p34"/>
              <p:cNvSpPr/>
              <p:nvPr/>
            </p:nvSpPr>
            <p:spPr>
              <a:xfrm>
                <a:off x="1828300" y="1221050"/>
                <a:ext cx="207425" cy="1317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527" fill="none" extrusionOk="0">
                    <a:moveTo>
                      <a:pt x="0" y="526"/>
                    </a:moveTo>
                    <a:lnTo>
                      <a:pt x="8296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8" name="Google Shape;4138;p34"/>
              <p:cNvSpPr/>
              <p:nvPr/>
            </p:nvSpPr>
            <p:spPr>
              <a:xfrm>
                <a:off x="2006875" y="1290600"/>
                <a:ext cx="1842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7369" h="276" fill="none" extrusionOk="0">
                    <a:moveTo>
                      <a:pt x="0" y="276"/>
                    </a:moveTo>
                    <a:lnTo>
                      <a:pt x="7369" y="0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9" name="Google Shape;4139;p34"/>
              <p:cNvSpPr/>
              <p:nvPr/>
            </p:nvSpPr>
            <p:spPr>
              <a:xfrm>
                <a:off x="2136575" y="1375175"/>
                <a:ext cx="214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8597" h="1" fill="none" extrusionOk="0">
                    <a:moveTo>
                      <a:pt x="0" y="1"/>
                    </a:moveTo>
                    <a:lnTo>
                      <a:pt x="8597" y="1"/>
                    </a:lnTo>
                  </a:path>
                </a:pathLst>
              </a:custGeom>
              <a:noFill/>
              <a:ln w="250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0" name="Google Shape;4140;p34"/>
            <p:cNvGrpSpPr/>
            <p:nvPr/>
          </p:nvGrpSpPr>
          <p:grpSpPr>
            <a:xfrm>
              <a:off x="927300" y="966025"/>
              <a:ext cx="375875" cy="318325"/>
              <a:chOff x="927300" y="966025"/>
              <a:chExt cx="375875" cy="318325"/>
            </a:xfrm>
          </p:grpSpPr>
          <p:sp>
            <p:nvSpPr>
              <p:cNvPr id="4141" name="Google Shape;4141;p34"/>
              <p:cNvSpPr/>
              <p:nvPr/>
            </p:nvSpPr>
            <p:spPr>
              <a:xfrm>
                <a:off x="1024400" y="966025"/>
                <a:ext cx="267575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9650" fill="none" extrusionOk="0">
                    <a:moveTo>
                      <a:pt x="10703" y="1"/>
                    </a:moveTo>
                    <a:cubicBezTo>
                      <a:pt x="10703" y="1"/>
                      <a:pt x="1956" y="6843"/>
                      <a:pt x="1" y="9650"/>
                    </a:cubicBezTo>
                  </a:path>
                </a:pathLst>
              </a:custGeom>
              <a:solidFill>
                <a:schemeClr val="accent1"/>
              </a:solidFill>
              <a:ln w="6275" cap="flat" cmpd="sng">
                <a:solidFill>
                  <a:schemeClr val="accent1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2" name="Google Shape;4142;p34"/>
              <p:cNvSpPr/>
              <p:nvPr/>
            </p:nvSpPr>
            <p:spPr>
              <a:xfrm>
                <a:off x="1073900" y="968225"/>
                <a:ext cx="175475" cy="55225"/>
              </a:xfrm>
              <a:custGeom>
                <a:avLst/>
                <a:gdLst/>
                <a:ahLst/>
                <a:cxnLst/>
                <a:rect l="l" t="t" r="r" b="b"/>
                <a:pathLst>
                  <a:path w="7019" h="2209" extrusionOk="0">
                    <a:moveTo>
                      <a:pt x="3987" y="1"/>
                    </a:moveTo>
                    <a:cubicBezTo>
                      <a:pt x="2001" y="1"/>
                      <a:pt x="1" y="940"/>
                      <a:pt x="1" y="940"/>
                    </a:cubicBezTo>
                    <a:cubicBezTo>
                      <a:pt x="1670" y="1903"/>
                      <a:pt x="3057" y="2208"/>
                      <a:pt x="4145" y="2208"/>
                    </a:cubicBezTo>
                    <a:cubicBezTo>
                      <a:pt x="6031" y="2208"/>
                      <a:pt x="7018" y="1291"/>
                      <a:pt x="7018" y="1291"/>
                    </a:cubicBezTo>
                    <a:cubicBezTo>
                      <a:pt x="6268" y="312"/>
                      <a:pt x="5130" y="1"/>
                      <a:pt x="39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3" name="Google Shape;4143;p34"/>
              <p:cNvSpPr/>
              <p:nvPr/>
            </p:nvSpPr>
            <p:spPr>
              <a:xfrm>
                <a:off x="1026275" y="1033750"/>
                <a:ext cx="15542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6217" h="2023" extrusionOk="0">
                    <a:moveTo>
                      <a:pt x="4162" y="1"/>
                    </a:moveTo>
                    <a:cubicBezTo>
                      <a:pt x="2208" y="1"/>
                      <a:pt x="1" y="1502"/>
                      <a:pt x="1" y="1502"/>
                    </a:cubicBezTo>
                    <a:cubicBezTo>
                      <a:pt x="1219" y="1882"/>
                      <a:pt x="2225" y="2022"/>
                      <a:pt x="3046" y="2022"/>
                    </a:cubicBezTo>
                    <a:cubicBezTo>
                      <a:pt x="5369" y="2022"/>
                      <a:pt x="6217" y="901"/>
                      <a:pt x="6217" y="901"/>
                    </a:cubicBezTo>
                    <a:cubicBezTo>
                      <a:pt x="5675" y="238"/>
                      <a:pt x="4939" y="1"/>
                      <a:pt x="41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4" name="Google Shape;4144;p34"/>
              <p:cNvSpPr/>
              <p:nvPr/>
            </p:nvSpPr>
            <p:spPr>
              <a:xfrm>
                <a:off x="960500" y="1103700"/>
                <a:ext cx="154150" cy="49750"/>
              </a:xfrm>
              <a:custGeom>
                <a:avLst/>
                <a:gdLst/>
                <a:ahLst/>
                <a:cxnLst/>
                <a:rect l="l" t="t" r="r" b="b"/>
                <a:pathLst>
                  <a:path w="6166" h="1990" extrusionOk="0">
                    <a:moveTo>
                      <a:pt x="4144" y="0"/>
                    </a:moveTo>
                    <a:cubicBezTo>
                      <a:pt x="1752" y="0"/>
                      <a:pt x="0" y="1737"/>
                      <a:pt x="0" y="1737"/>
                    </a:cubicBezTo>
                    <a:cubicBezTo>
                      <a:pt x="784" y="1916"/>
                      <a:pt x="1484" y="1989"/>
                      <a:pt x="2105" y="1989"/>
                    </a:cubicBezTo>
                    <a:cubicBezTo>
                      <a:pt x="4965" y="1989"/>
                      <a:pt x="6166" y="433"/>
                      <a:pt x="6166" y="433"/>
                    </a:cubicBezTo>
                    <a:cubicBezTo>
                      <a:pt x="5461" y="123"/>
                      <a:pt x="4780" y="0"/>
                      <a:pt x="41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5" name="Google Shape;4145;p34"/>
              <p:cNvSpPr/>
              <p:nvPr/>
            </p:nvSpPr>
            <p:spPr>
              <a:xfrm>
                <a:off x="927300" y="1157750"/>
                <a:ext cx="141000" cy="126600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064" extrusionOk="0">
                    <a:moveTo>
                      <a:pt x="5635" y="1"/>
                    </a:moveTo>
                    <a:cubicBezTo>
                      <a:pt x="5509" y="1"/>
                      <a:pt x="2212" y="49"/>
                      <a:pt x="0" y="5063"/>
                    </a:cubicBezTo>
                    <a:cubicBezTo>
                      <a:pt x="0" y="5063"/>
                      <a:pt x="5338" y="3986"/>
                      <a:pt x="5639" y="1"/>
                    </a:cubicBezTo>
                    <a:cubicBezTo>
                      <a:pt x="5639" y="1"/>
                      <a:pt x="5638" y="1"/>
                      <a:pt x="563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6" name="Google Shape;4146;p34"/>
              <p:cNvSpPr/>
              <p:nvPr/>
            </p:nvSpPr>
            <p:spPr>
              <a:xfrm>
                <a:off x="1184175" y="984775"/>
                <a:ext cx="119000" cy="162350"/>
              </a:xfrm>
              <a:custGeom>
                <a:avLst/>
                <a:gdLst/>
                <a:ahLst/>
                <a:cxnLst/>
                <a:rect l="l" t="t" r="r" b="b"/>
                <a:pathLst>
                  <a:path w="4760" h="6494" extrusionOk="0">
                    <a:moveTo>
                      <a:pt x="3365" y="1"/>
                    </a:moveTo>
                    <a:cubicBezTo>
                      <a:pt x="3363" y="1"/>
                      <a:pt x="3361" y="1"/>
                      <a:pt x="3359" y="2"/>
                    </a:cubicBezTo>
                    <a:cubicBezTo>
                      <a:pt x="1" y="2734"/>
                      <a:pt x="778" y="6494"/>
                      <a:pt x="778" y="6494"/>
                    </a:cubicBezTo>
                    <a:cubicBezTo>
                      <a:pt x="4760" y="2759"/>
                      <a:pt x="3519" y="1"/>
                      <a:pt x="336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7" name="Google Shape;4147;p34"/>
              <p:cNvSpPr/>
              <p:nvPr/>
            </p:nvSpPr>
            <p:spPr>
              <a:xfrm>
                <a:off x="1130925" y="1047475"/>
                <a:ext cx="83350" cy="15605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6242" extrusionOk="0">
                    <a:moveTo>
                      <a:pt x="2457" y="1"/>
                    </a:moveTo>
                    <a:cubicBezTo>
                      <a:pt x="2456" y="1"/>
                      <a:pt x="51" y="1580"/>
                      <a:pt x="0" y="6241"/>
                    </a:cubicBezTo>
                    <a:cubicBezTo>
                      <a:pt x="0" y="6241"/>
                      <a:pt x="3334" y="3409"/>
                      <a:pt x="24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8" name="Google Shape;4148;p34"/>
              <p:cNvSpPr/>
              <p:nvPr/>
            </p:nvSpPr>
            <p:spPr>
              <a:xfrm>
                <a:off x="1041325" y="1110775"/>
                <a:ext cx="94000" cy="15917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6367" extrusionOk="0">
                    <a:moveTo>
                      <a:pt x="3108" y="0"/>
                    </a:moveTo>
                    <a:lnTo>
                      <a:pt x="3108" y="0"/>
                    </a:lnTo>
                    <a:cubicBezTo>
                      <a:pt x="1" y="3534"/>
                      <a:pt x="1003" y="6366"/>
                      <a:pt x="1003" y="6366"/>
                    </a:cubicBezTo>
                    <a:cubicBezTo>
                      <a:pt x="3760" y="3334"/>
                      <a:pt x="3108" y="0"/>
                      <a:pt x="3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9" name="Google Shape;4149;p34"/>
              <p:cNvSpPr/>
              <p:nvPr/>
            </p:nvSpPr>
            <p:spPr>
              <a:xfrm>
                <a:off x="1126550" y="991100"/>
                <a:ext cx="9587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402" fill="none" extrusionOk="0">
                    <a:moveTo>
                      <a:pt x="0" y="0"/>
                    </a:moveTo>
                    <a:lnTo>
                      <a:pt x="3835" y="40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0" name="Google Shape;4150;p34"/>
              <p:cNvSpPr/>
              <p:nvPr/>
            </p:nvSpPr>
            <p:spPr>
              <a:xfrm>
                <a:off x="1059500" y="1057500"/>
                <a:ext cx="1021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377" fill="none" extrusionOk="0">
                    <a:moveTo>
                      <a:pt x="0" y="377"/>
                    </a:moveTo>
                    <a:lnTo>
                      <a:pt x="4086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1" name="Google Shape;4151;p34"/>
              <p:cNvSpPr/>
              <p:nvPr/>
            </p:nvSpPr>
            <p:spPr>
              <a:xfrm>
                <a:off x="988700" y="1127675"/>
                <a:ext cx="984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2" fill="none" extrusionOk="0">
                    <a:moveTo>
                      <a:pt x="0" y="402"/>
                    </a:moveTo>
                    <a:lnTo>
                      <a:pt x="393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2" name="Google Shape;4152;p34"/>
              <p:cNvSpPr/>
              <p:nvPr/>
            </p:nvSpPr>
            <p:spPr>
              <a:xfrm>
                <a:off x="950475" y="1176550"/>
                <a:ext cx="97150" cy="8900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3560" fill="none" extrusionOk="0">
                    <a:moveTo>
                      <a:pt x="0" y="3560"/>
                    </a:moveTo>
                    <a:lnTo>
                      <a:pt x="3885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3" name="Google Shape;4153;p34"/>
              <p:cNvSpPr/>
              <p:nvPr/>
            </p:nvSpPr>
            <p:spPr>
              <a:xfrm>
                <a:off x="1073900" y="1132700"/>
                <a:ext cx="3887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87" fill="none" extrusionOk="0">
                    <a:moveTo>
                      <a:pt x="1" y="4487"/>
                    </a:moveTo>
                    <a:lnTo>
                      <a:pt x="1555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4" name="Google Shape;4154;p34"/>
              <p:cNvSpPr/>
              <p:nvPr/>
            </p:nvSpPr>
            <p:spPr>
              <a:xfrm>
                <a:off x="1147225" y="1066900"/>
                <a:ext cx="36975" cy="98400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3936" fill="none" extrusionOk="0">
                    <a:moveTo>
                      <a:pt x="0" y="3936"/>
                    </a:moveTo>
                    <a:lnTo>
                      <a:pt x="1479" y="1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5" name="Google Shape;4155;p34"/>
              <p:cNvSpPr/>
              <p:nvPr/>
            </p:nvSpPr>
            <p:spPr>
              <a:xfrm>
                <a:off x="1216775" y="1001750"/>
                <a:ext cx="48250" cy="112800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4512" fill="none" extrusionOk="0">
                    <a:moveTo>
                      <a:pt x="0" y="4511"/>
                    </a:moveTo>
                    <a:lnTo>
                      <a:pt x="1930" y="0"/>
                    </a:lnTo>
                  </a:path>
                </a:pathLst>
              </a:custGeom>
              <a:noFill/>
              <a:ln w="1250" cap="rnd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6" name="Google Shape;4156;p34"/>
            <p:cNvSpPr/>
            <p:nvPr/>
          </p:nvSpPr>
          <p:spPr>
            <a:xfrm>
              <a:off x="1399725" y="1019275"/>
              <a:ext cx="38875" cy="39500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51" y="1"/>
                    <a:pt x="0" y="352"/>
                    <a:pt x="0" y="803"/>
                  </a:cubicBezTo>
                  <a:cubicBezTo>
                    <a:pt x="0" y="1229"/>
                    <a:pt x="351" y="1580"/>
                    <a:pt x="777" y="1580"/>
                  </a:cubicBezTo>
                  <a:cubicBezTo>
                    <a:pt x="1203" y="1580"/>
                    <a:pt x="1554" y="1229"/>
                    <a:pt x="1554" y="803"/>
                  </a:cubicBezTo>
                  <a:cubicBezTo>
                    <a:pt x="1554" y="352"/>
                    <a:pt x="1203" y="1"/>
                    <a:pt x="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34"/>
            <p:cNvSpPr/>
            <p:nvPr/>
          </p:nvSpPr>
          <p:spPr>
            <a:xfrm>
              <a:off x="1912250" y="1364525"/>
              <a:ext cx="39500" cy="39500"/>
            </a:xfrm>
            <a:custGeom>
              <a:avLst/>
              <a:gdLst/>
              <a:ahLst/>
              <a:cxnLst/>
              <a:rect l="l" t="t" r="r" b="b"/>
              <a:pathLst>
                <a:path w="1580" h="1580" extrusionOk="0">
                  <a:moveTo>
                    <a:pt x="803" y="1"/>
                  </a:moveTo>
                  <a:cubicBezTo>
                    <a:pt x="352" y="1"/>
                    <a:pt x="1" y="351"/>
                    <a:pt x="1" y="777"/>
                  </a:cubicBezTo>
                  <a:cubicBezTo>
                    <a:pt x="1" y="1229"/>
                    <a:pt x="352" y="1579"/>
                    <a:pt x="803" y="1579"/>
                  </a:cubicBezTo>
                  <a:cubicBezTo>
                    <a:pt x="1229" y="1579"/>
                    <a:pt x="1580" y="1229"/>
                    <a:pt x="1580" y="777"/>
                  </a:cubicBezTo>
                  <a:cubicBezTo>
                    <a:pt x="1580" y="351"/>
                    <a:pt x="1229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34"/>
            <p:cNvSpPr/>
            <p:nvPr/>
          </p:nvSpPr>
          <p:spPr>
            <a:xfrm>
              <a:off x="1714250" y="946600"/>
              <a:ext cx="39500" cy="38875"/>
            </a:xfrm>
            <a:custGeom>
              <a:avLst/>
              <a:gdLst/>
              <a:ahLst/>
              <a:cxnLst/>
              <a:rect l="l" t="t" r="r" b="b"/>
              <a:pathLst>
                <a:path w="1580" h="1555" extrusionOk="0">
                  <a:moveTo>
                    <a:pt x="778" y="1"/>
                  </a:moveTo>
                  <a:cubicBezTo>
                    <a:pt x="352" y="1"/>
                    <a:pt x="1" y="352"/>
                    <a:pt x="1" y="778"/>
                  </a:cubicBezTo>
                  <a:cubicBezTo>
                    <a:pt x="1" y="1204"/>
                    <a:pt x="352" y="1555"/>
                    <a:pt x="778" y="1555"/>
                  </a:cubicBezTo>
                  <a:cubicBezTo>
                    <a:pt x="1229" y="1555"/>
                    <a:pt x="1580" y="1204"/>
                    <a:pt x="1580" y="778"/>
                  </a:cubicBezTo>
                  <a:cubicBezTo>
                    <a:pt x="1580" y="352"/>
                    <a:pt x="1229" y="1"/>
                    <a:pt x="7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9" name="Google Shape;4159;p34"/>
          <p:cNvGrpSpPr/>
          <p:nvPr/>
        </p:nvGrpSpPr>
        <p:grpSpPr>
          <a:xfrm>
            <a:off x="4147144" y="3771550"/>
            <a:ext cx="790125" cy="1035375"/>
            <a:chOff x="3481350" y="3771550"/>
            <a:chExt cx="790125" cy="1035375"/>
          </a:xfrm>
        </p:grpSpPr>
        <p:sp>
          <p:nvSpPr>
            <p:cNvPr id="4160" name="Google Shape;4160;p34"/>
            <p:cNvSpPr/>
            <p:nvPr/>
          </p:nvSpPr>
          <p:spPr>
            <a:xfrm>
              <a:off x="3481350" y="4098325"/>
              <a:ext cx="790125" cy="707650"/>
            </a:xfrm>
            <a:custGeom>
              <a:avLst/>
              <a:gdLst/>
              <a:ahLst/>
              <a:cxnLst/>
              <a:rect l="l" t="t" r="r" b="b"/>
              <a:pathLst>
                <a:path w="31605" h="28306" extrusionOk="0">
                  <a:moveTo>
                    <a:pt x="12197" y="1"/>
                  </a:moveTo>
                  <a:cubicBezTo>
                    <a:pt x="6017" y="1"/>
                    <a:pt x="653" y="88"/>
                    <a:pt x="402" y="330"/>
                  </a:cubicBezTo>
                  <a:cubicBezTo>
                    <a:pt x="1" y="756"/>
                    <a:pt x="2081" y="27623"/>
                    <a:pt x="2507" y="28049"/>
                  </a:cubicBezTo>
                  <a:cubicBezTo>
                    <a:pt x="2689" y="28232"/>
                    <a:pt x="8005" y="28305"/>
                    <a:pt x="13784" y="28305"/>
                  </a:cubicBezTo>
                  <a:cubicBezTo>
                    <a:pt x="20711" y="28305"/>
                    <a:pt x="28303" y="28199"/>
                    <a:pt x="28522" y="28049"/>
                  </a:cubicBezTo>
                  <a:cubicBezTo>
                    <a:pt x="28948" y="27773"/>
                    <a:pt x="31605" y="605"/>
                    <a:pt x="31179" y="330"/>
                  </a:cubicBezTo>
                  <a:cubicBezTo>
                    <a:pt x="30931" y="169"/>
                    <a:pt x="20777" y="1"/>
                    <a:pt x="121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34"/>
            <p:cNvSpPr/>
            <p:nvPr/>
          </p:nvSpPr>
          <p:spPr>
            <a:xfrm>
              <a:off x="3870450" y="4099200"/>
              <a:ext cx="11925" cy="707725"/>
            </a:xfrm>
            <a:custGeom>
              <a:avLst/>
              <a:gdLst/>
              <a:ahLst/>
              <a:cxnLst/>
              <a:rect l="l" t="t" r="r" b="b"/>
              <a:pathLst>
                <a:path w="477" h="28309" extrusionOk="0">
                  <a:moveTo>
                    <a:pt x="301" y="0"/>
                  </a:moveTo>
                  <a:cubicBezTo>
                    <a:pt x="214" y="0"/>
                    <a:pt x="126" y="57"/>
                    <a:pt x="126" y="169"/>
                  </a:cubicBezTo>
                  <a:cubicBezTo>
                    <a:pt x="101" y="8340"/>
                    <a:pt x="51" y="16535"/>
                    <a:pt x="1" y="24731"/>
                  </a:cubicBezTo>
                  <a:cubicBezTo>
                    <a:pt x="1" y="25859"/>
                    <a:pt x="1" y="27012"/>
                    <a:pt x="1" y="28139"/>
                  </a:cubicBezTo>
                  <a:cubicBezTo>
                    <a:pt x="1" y="28252"/>
                    <a:pt x="82" y="28309"/>
                    <a:pt x="163" y="28309"/>
                  </a:cubicBezTo>
                  <a:cubicBezTo>
                    <a:pt x="245" y="28309"/>
                    <a:pt x="326" y="28252"/>
                    <a:pt x="326" y="28139"/>
                  </a:cubicBezTo>
                  <a:cubicBezTo>
                    <a:pt x="377" y="19969"/>
                    <a:pt x="402" y="11773"/>
                    <a:pt x="452" y="3578"/>
                  </a:cubicBezTo>
                  <a:cubicBezTo>
                    <a:pt x="452" y="2450"/>
                    <a:pt x="452" y="1297"/>
                    <a:pt x="477" y="169"/>
                  </a:cubicBezTo>
                  <a:cubicBezTo>
                    <a:pt x="477" y="57"/>
                    <a:pt x="38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34"/>
            <p:cNvSpPr/>
            <p:nvPr/>
          </p:nvSpPr>
          <p:spPr>
            <a:xfrm>
              <a:off x="3508925" y="4441775"/>
              <a:ext cx="727475" cy="11925"/>
            </a:xfrm>
            <a:custGeom>
              <a:avLst/>
              <a:gdLst/>
              <a:ahLst/>
              <a:cxnLst/>
              <a:rect l="l" t="t" r="r" b="b"/>
              <a:pathLst>
                <a:path w="29099" h="477" extrusionOk="0">
                  <a:moveTo>
                    <a:pt x="201" y="0"/>
                  </a:moveTo>
                  <a:cubicBezTo>
                    <a:pt x="0" y="0"/>
                    <a:pt x="0" y="326"/>
                    <a:pt x="201" y="351"/>
                  </a:cubicBezTo>
                  <a:cubicBezTo>
                    <a:pt x="3434" y="351"/>
                    <a:pt x="6642" y="376"/>
                    <a:pt x="9875" y="376"/>
                  </a:cubicBezTo>
                  <a:lnTo>
                    <a:pt x="25314" y="451"/>
                  </a:lnTo>
                  <a:lnTo>
                    <a:pt x="28898" y="476"/>
                  </a:lnTo>
                  <a:cubicBezTo>
                    <a:pt x="29098" y="476"/>
                    <a:pt x="29098" y="151"/>
                    <a:pt x="28898" y="151"/>
                  </a:cubicBezTo>
                  <a:cubicBezTo>
                    <a:pt x="25665" y="126"/>
                    <a:pt x="22457" y="126"/>
                    <a:pt x="19223" y="101"/>
                  </a:cubicBezTo>
                  <a:cubicBezTo>
                    <a:pt x="14086" y="75"/>
                    <a:pt x="8948" y="50"/>
                    <a:pt x="3785" y="25"/>
                  </a:cubicBezTo>
                  <a:cubicBezTo>
                    <a:pt x="2607" y="25"/>
                    <a:pt x="1404" y="0"/>
                    <a:pt x="2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34"/>
            <p:cNvSpPr/>
            <p:nvPr/>
          </p:nvSpPr>
          <p:spPr>
            <a:xfrm>
              <a:off x="3822200" y="3771550"/>
              <a:ext cx="103425" cy="334500"/>
            </a:xfrm>
            <a:custGeom>
              <a:avLst/>
              <a:gdLst/>
              <a:ahLst/>
              <a:cxnLst/>
              <a:rect l="l" t="t" r="r" b="b"/>
              <a:pathLst>
                <a:path w="4137" h="13380" extrusionOk="0">
                  <a:moveTo>
                    <a:pt x="2084" y="0"/>
                  </a:moveTo>
                  <a:cubicBezTo>
                    <a:pt x="1688" y="0"/>
                    <a:pt x="1285" y="218"/>
                    <a:pt x="978" y="719"/>
                  </a:cubicBezTo>
                  <a:cubicBezTo>
                    <a:pt x="1" y="2348"/>
                    <a:pt x="452" y="4904"/>
                    <a:pt x="677" y="6684"/>
                  </a:cubicBezTo>
                  <a:cubicBezTo>
                    <a:pt x="928" y="8789"/>
                    <a:pt x="1304" y="10970"/>
                    <a:pt x="1931" y="13000"/>
                  </a:cubicBezTo>
                  <a:cubicBezTo>
                    <a:pt x="1959" y="13076"/>
                    <a:pt x="2025" y="13109"/>
                    <a:pt x="2090" y="13109"/>
                  </a:cubicBezTo>
                  <a:cubicBezTo>
                    <a:pt x="2196" y="13109"/>
                    <a:pt x="2303" y="13023"/>
                    <a:pt x="2256" y="12899"/>
                  </a:cubicBezTo>
                  <a:cubicBezTo>
                    <a:pt x="1805" y="11446"/>
                    <a:pt x="1504" y="9892"/>
                    <a:pt x="1254" y="8388"/>
                  </a:cubicBezTo>
                  <a:cubicBezTo>
                    <a:pt x="903" y="6333"/>
                    <a:pt x="527" y="4052"/>
                    <a:pt x="903" y="1972"/>
                  </a:cubicBezTo>
                  <a:cubicBezTo>
                    <a:pt x="1028" y="1345"/>
                    <a:pt x="1254" y="518"/>
                    <a:pt x="1956" y="343"/>
                  </a:cubicBezTo>
                  <a:cubicBezTo>
                    <a:pt x="2036" y="324"/>
                    <a:pt x="2111" y="316"/>
                    <a:pt x="2181" y="316"/>
                  </a:cubicBezTo>
                  <a:cubicBezTo>
                    <a:pt x="2775" y="316"/>
                    <a:pt x="3049" y="933"/>
                    <a:pt x="3184" y="1471"/>
                  </a:cubicBezTo>
                  <a:cubicBezTo>
                    <a:pt x="3710" y="3401"/>
                    <a:pt x="3409" y="5681"/>
                    <a:pt x="3159" y="7636"/>
                  </a:cubicBezTo>
                  <a:cubicBezTo>
                    <a:pt x="2958" y="9491"/>
                    <a:pt x="2682" y="11371"/>
                    <a:pt x="2256" y="13175"/>
                  </a:cubicBezTo>
                  <a:cubicBezTo>
                    <a:pt x="2226" y="13295"/>
                    <a:pt x="2331" y="13379"/>
                    <a:pt x="2430" y="13379"/>
                  </a:cubicBezTo>
                  <a:cubicBezTo>
                    <a:pt x="2497" y="13379"/>
                    <a:pt x="2562" y="13341"/>
                    <a:pt x="2582" y="13250"/>
                  </a:cubicBezTo>
                  <a:cubicBezTo>
                    <a:pt x="3008" y="11496"/>
                    <a:pt x="3259" y="9691"/>
                    <a:pt x="3484" y="7887"/>
                  </a:cubicBezTo>
                  <a:cubicBezTo>
                    <a:pt x="3735" y="5782"/>
                    <a:pt x="4136" y="3250"/>
                    <a:pt x="3459" y="1170"/>
                  </a:cubicBezTo>
                  <a:cubicBezTo>
                    <a:pt x="3222" y="458"/>
                    <a:pt x="2660" y="0"/>
                    <a:pt x="20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34"/>
            <p:cNvSpPr/>
            <p:nvPr/>
          </p:nvSpPr>
          <p:spPr>
            <a:xfrm>
              <a:off x="3883475" y="3815050"/>
              <a:ext cx="187550" cy="288375"/>
            </a:xfrm>
            <a:custGeom>
              <a:avLst/>
              <a:gdLst/>
              <a:ahLst/>
              <a:cxnLst/>
              <a:rect l="l" t="t" r="r" b="b"/>
              <a:pathLst>
                <a:path w="7502" h="11535" extrusionOk="0">
                  <a:moveTo>
                    <a:pt x="6270" y="323"/>
                  </a:moveTo>
                  <a:cubicBezTo>
                    <a:pt x="6312" y="323"/>
                    <a:pt x="6354" y="326"/>
                    <a:pt x="6397" y="332"/>
                  </a:cubicBezTo>
                  <a:cubicBezTo>
                    <a:pt x="7149" y="433"/>
                    <a:pt x="7074" y="1235"/>
                    <a:pt x="6898" y="1786"/>
                  </a:cubicBezTo>
                  <a:cubicBezTo>
                    <a:pt x="6347" y="3641"/>
                    <a:pt x="4993" y="5370"/>
                    <a:pt x="3840" y="6874"/>
                  </a:cubicBezTo>
                  <a:cubicBezTo>
                    <a:pt x="2761" y="8313"/>
                    <a:pt x="1613" y="9729"/>
                    <a:pt x="418" y="11056"/>
                  </a:cubicBezTo>
                  <a:lnTo>
                    <a:pt x="418" y="11056"/>
                  </a:lnTo>
                  <a:cubicBezTo>
                    <a:pt x="790" y="9690"/>
                    <a:pt x="1302" y="8348"/>
                    <a:pt x="1835" y="7049"/>
                  </a:cubicBezTo>
                  <a:cubicBezTo>
                    <a:pt x="2587" y="5119"/>
                    <a:pt x="3414" y="3064"/>
                    <a:pt x="4743" y="1435"/>
                  </a:cubicBezTo>
                  <a:cubicBezTo>
                    <a:pt x="5095" y="989"/>
                    <a:pt x="5645" y="323"/>
                    <a:pt x="6270" y="323"/>
                  </a:cubicBezTo>
                  <a:close/>
                  <a:moveTo>
                    <a:pt x="6286" y="0"/>
                  </a:moveTo>
                  <a:cubicBezTo>
                    <a:pt x="6045" y="0"/>
                    <a:pt x="5777" y="79"/>
                    <a:pt x="5495" y="257"/>
                  </a:cubicBezTo>
                  <a:cubicBezTo>
                    <a:pt x="4768" y="683"/>
                    <a:pt x="4267" y="1435"/>
                    <a:pt x="3840" y="2137"/>
                  </a:cubicBezTo>
                  <a:cubicBezTo>
                    <a:pt x="3189" y="3139"/>
                    <a:pt x="2663" y="4242"/>
                    <a:pt x="2186" y="5345"/>
                  </a:cubicBezTo>
                  <a:cubicBezTo>
                    <a:pt x="1334" y="7250"/>
                    <a:pt x="507" y="9280"/>
                    <a:pt x="31" y="11310"/>
                  </a:cubicBezTo>
                  <a:cubicBezTo>
                    <a:pt x="1" y="11430"/>
                    <a:pt x="96" y="11514"/>
                    <a:pt x="189" y="11514"/>
                  </a:cubicBezTo>
                  <a:cubicBezTo>
                    <a:pt x="218" y="11514"/>
                    <a:pt x="247" y="11505"/>
                    <a:pt x="271" y="11487"/>
                  </a:cubicBezTo>
                  <a:lnTo>
                    <a:pt x="271" y="11487"/>
                  </a:lnTo>
                  <a:cubicBezTo>
                    <a:pt x="303" y="11516"/>
                    <a:pt x="342" y="11535"/>
                    <a:pt x="382" y="11535"/>
                  </a:cubicBezTo>
                  <a:cubicBezTo>
                    <a:pt x="418" y="11535"/>
                    <a:pt x="453" y="11520"/>
                    <a:pt x="482" y="11485"/>
                  </a:cubicBezTo>
                  <a:cubicBezTo>
                    <a:pt x="1685" y="10157"/>
                    <a:pt x="2838" y="8753"/>
                    <a:pt x="3916" y="7325"/>
                  </a:cubicBezTo>
                  <a:cubicBezTo>
                    <a:pt x="5169" y="5671"/>
                    <a:pt x="6798" y="3741"/>
                    <a:pt x="7274" y="1661"/>
                  </a:cubicBezTo>
                  <a:cubicBezTo>
                    <a:pt x="7501" y="752"/>
                    <a:pt x="7028" y="0"/>
                    <a:pt x="62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34"/>
            <p:cNvSpPr/>
            <p:nvPr/>
          </p:nvSpPr>
          <p:spPr>
            <a:xfrm>
              <a:off x="3881075" y="3988625"/>
              <a:ext cx="256325" cy="116100"/>
            </a:xfrm>
            <a:custGeom>
              <a:avLst/>
              <a:gdLst/>
              <a:ahLst/>
              <a:cxnLst/>
              <a:rect l="l" t="t" r="r" b="b"/>
              <a:pathLst>
                <a:path w="10253" h="4644" extrusionOk="0">
                  <a:moveTo>
                    <a:pt x="8791" y="341"/>
                  </a:moveTo>
                  <a:cubicBezTo>
                    <a:pt x="9099" y="341"/>
                    <a:pt x="9396" y="414"/>
                    <a:pt x="9576" y="658"/>
                  </a:cubicBezTo>
                  <a:cubicBezTo>
                    <a:pt x="9901" y="1159"/>
                    <a:pt x="9300" y="1585"/>
                    <a:pt x="8949" y="1810"/>
                  </a:cubicBezTo>
                  <a:cubicBezTo>
                    <a:pt x="7596" y="2637"/>
                    <a:pt x="5916" y="3038"/>
                    <a:pt x="4413" y="3439"/>
                  </a:cubicBezTo>
                  <a:cubicBezTo>
                    <a:pt x="3171" y="3738"/>
                    <a:pt x="1909" y="4016"/>
                    <a:pt x="665" y="4253"/>
                  </a:cubicBezTo>
                  <a:lnTo>
                    <a:pt x="665" y="4253"/>
                  </a:lnTo>
                  <a:cubicBezTo>
                    <a:pt x="1537" y="3606"/>
                    <a:pt x="2496" y="3049"/>
                    <a:pt x="3435" y="2512"/>
                  </a:cubicBezTo>
                  <a:cubicBezTo>
                    <a:pt x="4839" y="1685"/>
                    <a:pt x="6368" y="833"/>
                    <a:pt x="7972" y="457"/>
                  </a:cubicBezTo>
                  <a:cubicBezTo>
                    <a:pt x="8192" y="408"/>
                    <a:pt x="8497" y="341"/>
                    <a:pt x="8791" y="341"/>
                  </a:cubicBezTo>
                  <a:close/>
                  <a:moveTo>
                    <a:pt x="8627" y="0"/>
                  </a:moveTo>
                  <a:cubicBezTo>
                    <a:pt x="7218" y="0"/>
                    <a:pt x="5623" y="945"/>
                    <a:pt x="4463" y="1560"/>
                  </a:cubicBezTo>
                  <a:cubicBezTo>
                    <a:pt x="2984" y="2337"/>
                    <a:pt x="1455" y="3214"/>
                    <a:pt x="127" y="4241"/>
                  </a:cubicBezTo>
                  <a:cubicBezTo>
                    <a:pt x="1" y="4350"/>
                    <a:pt x="95" y="4497"/>
                    <a:pt x="214" y="4524"/>
                  </a:cubicBezTo>
                  <a:lnTo>
                    <a:pt x="214" y="4524"/>
                  </a:lnTo>
                  <a:cubicBezTo>
                    <a:pt x="241" y="4589"/>
                    <a:pt x="302" y="4644"/>
                    <a:pt x="381" y="4644"/>
                  </a:cubicBezTo>
                  <a:cubicBezTo>
                    <a:pt x="388" y="4644"/>
                    <a:pt x="395" y="4643"/>
                    <a:pt x="403" y="4642"/>
                  </a:cubicBezTo>
                  <a:cubicBezTo>
                    <a:pt x="1856" y="4392"/>
                    <a:pt x="3310" y="4066"/>
                    <a:pt x="4739" y="3690"/>
                  </a:cubicBezTo>
                  <a:cubicBezTo>
                    <a:pt x="6292" y="3289"/>
                    <a:pt x="8247" y="2888"/>
                    <a:pt x="9500" y="1810"/>
                  </a:cubicBezTo>
                  <a:cubicBezTo>
                    <a:pt x="10252" y="1184"/>
                    <a:pt x="10077" y="181"/>
                    <a:pt x="9049" y="31"/>
                  </a:cubicBezTo>
                  <a:cubicBezTo>
                    <a:pt x="8911" y="10"/>
                    <a:pt x="8770" y="0"/>
                    <a:pt x="86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34"/>
            <p:cNvSpPr/>
            <p:nvPr/>
          </p:nvSpPr>
          <p:spPr>
            <a:xfrm>
              <a:off x="3693075" y="3816175"/>
              <a:ext cx="185050" cy="287250"/>
            </a:xfrm>
            <a:custGeom>
              <a:avLst/>
              <a:gdLst/>
              <a:ahLst/>
              <a:cxnLst/>
              <a:rect l="l" t="t" r="r" b="b"/>
              <a:pathLst>
                <a:path w="7402" h="11490" extrusionOk="0">
                  <a:moveTo>
                    <a:pt x="1059" y="267"/>
                  </a:moveTo>
                  <a:cubicBezTo>
                    <a:pt x="1497" y="267"/>
                    <a:pt x="1969" y="643"/>
                    <a:pt x="2258" y="914"/>
                  </a:cubicBezTo>
                  <a:cubicBezTo>
                    <a:pt x="3662" y="2342"/>
                    <a:pt x="4489" y="4423"/>
                    <a:pt x="5241" y="6227"/>
                  </a:cubicBezTo>
                  <a:cubicBezTo>
                    <a:pt x="5875" y="7776"/>
                    <a:pt x="6530" y="9391"/>
                    <a:pt x="6961" y="11010"/>
                  </a:cubicBezTo>
                  <a:lnTo>
                    <a:pt x="6961" y="11010"/>
                  </a:lnTo>
                  <a:cubicBezTo>
                    <a:pt x="5989" y="9914"/>
                    <a:pt x="5041" y="8795"/>
                    <a:pt x="4138" y="7631"/>
                  </a:cubicBezTo>
                  <a:cubicBezTo>
                    <a:pt x="2885" y="6002"/>
                    <a:pt x="1532" y="4272"/>
                    <a:pt x="705" y="2368"/>
                  </a:cubicBezTo>
                  <a:cubicBezTo>
                    <a:pt x="504" y="1866"/>
                    <a:pt x="78" y="939"/>
                    <a:pt x="579" y="463"/>
                  </a:cubicBezTo>
                  <a:cubicBezTo>
                    <a:pt x="726" y="323"/>
                    <a:pt x="890" y="267"/>
                    <a:pt x="1059" y="267"/>
                  </a:cubicBezTo>
                  <a:close/>
                  <a:moveTo>
                    <a:pt x="1009" y="1"/>
                  </a:moveTo>
                  <a:cubicBezTo>
                    <a:pt x="458" y="1"/>
                    <a:pt x="0" y="315"/>
                    <a:pt x="28" y="1114"/>
                  </a:cubicBezTo>
                  <a:cubicBezTo>
                    <a:pt x="53" y="1916"/>
                    <a:pt x="479" y="2718"/>
                    <a:pt x="855" y="3395"/>
                  </a:cubicBezTo>
                  <a:cubicBezTo>
                    <a:pt x="1431" y="4473"/>
                    <a:pt x="2133" y="5475"/>
                    <a:pt x="2835" y="6453"/>
                  </a:cubicBezTo>
                  <a:cubicBezTo>
                    <a:pt x="4113" y="8182"/>
                    <a:pt x="5466" y="9836"/>
                    <a:pt x="6895" y="11440"/>
                  </a:cubicBezTo>
                  <a:cubicBezTo>
                    <a:pt x="6930" y="11475"/>
                    <a:pt x="6968" y="11490"/>
                    <a:pt x="7005" y="11490"/>
                  </a:cubicBezTo>
                  <a:cubicBezTo>
                    <a:pt x="7045" y="11490"/>
                    <a:pt x="7083" y="11472"/>
                    <a:pt x="7113" y="11445"/>
                  </a:cubicBezTo>
                  <a:lnTo>
                    <a:pt x="7113" y="11445"/>
                  </a:lnTo>
                  <a:cubicBezTo>
                    <a:pt x="7138" y="11461"/>
                    <a:pt x="7167" y="11469"/>
                    <a:pt x="7197" y="11469"/>
                  </a:cubicBezTo>
                  <a:cubicBezTo>
                    <a:pt x="7297" y="11469"/>
                    <a:pt x="7401" y="11385"/>
                    <a:pt x="7371" y="11265"/>
                  </a:cubicBezTo>
                  <a:cubicBezTo>
                    <a:pt x="6945" y="9510"/>
                    <a:pt x="6243" y="7781"/>
                    <a:pt x="5567" y="6127"/>
                  </a:cubicBezTo>
                  <a:cubicBezTo>
                    <a:pt x="4765" y="4222"/>
                    <a:pt x="3888" y="1941"/>
                    <a:pt x="2334" y="538"/>
                  </a:cubicBezTo>
                  <a:cubicBezTo>
                    <a:pt x="1973" y="211"/>
                    <a:pt x="1460" y="1"/>
                    <a:pt x="1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34"/>
            <p:cNvSpPr/>
            <p:nvPr/>
          </p:nvSpPr>
          <p:spPr>
            <a:xfrm>
              <a:off x="3619150" y="3989325"/>
              <a:ext cx="260725" cy="115400"/>
            </a:xfrm>
            <a:custGeom>
              <a:avLst/>
              <a:gdLst/>
              <a:ahLst/>
              <a:cxnLst/>
              <a:rect l="l" t="t" r="r" b="b"/>
              <a:pathLst>
                <a:path w="10429" h="4616" extrusionOk="0">
                  <a:moveTo>
                    <a:pt x="1741" y="324"/>
                  </a:moveTo>
                  <a:cubicBezTo>
                    <a:pt x="1800" y="324"/>
                    <a:pt x="1856" y="326"/>
                    <a:pt x="1907" y="329"/>
                  </a:cubicBezTo>
                  <a:cubicBezTo>
                    <a:pt x="3486" y="479"/>
                    <a:pt x="5065" y="1406"/>
                    <a:pt x="6393" y="2133"/>
                  </a:cubicBezTo>
                  <a:cubicBezTo>
                    <a:pt x="7535" y="2772"/>
                    <a:pt x="8717" y="3432"/>
                    <a:pt x="9771" y="4226"/>
                  </a:cubicBezTo>
                  <a:lnTo>
                    <a:pt x="9771" y="4226"/>
                  </a:lnTo>
                  <a:cubicBezTo>
                    <a:pt x="7138" y="3766"/>
                    <a:pt x="4306" y="3232"/>
                    <a:pt x="1932" y="2033"/>
                  </a:cubicBezTo>
                  <a:cubicBezTo>
                    <a:pt x="1556" y="1833"/>
                    <a:pt x="779" y="1482"/>
                    <a:pt x="754" y="955"/>
                  </a:cubicBezTo>
                  <a:cubicBezTo>
                    <a:pt x="732" y="426"/>
                    <a:pt x="1311" y="324"/>
                    <a:pt x="1741" y="324"/>
                  </a:cubicBezTo>
                  <a:close/>
                  <a:moveTo>
                    <a:pt x="1717" y="0"/>
                  </a:moveTo>
                  <a:cubicBezTo>
                    <a:pt x="889" y="0"/>
                    <a:pt x="1" y="660"/>
                    <a:pt x="654" y="1507"/>
                  </a:cubicBezTo>
                  <a:cubicBezTo>
                    <a:pt x="1030" y="2008"/>
                    <a:pt x="1707" y="2309"/>
                    <a:pt x="2258" y="2534"/>
                  </a:cubicBezTo>
                  <a:cubicBezTo>
                    <a:pt x="3135" y="2910"/>
                    <a:pt x="4037" y="3211"/>
                    <a:pt x="4940" y="3462"/>
                  </a:cubicBezTo>
                  <a:cubicBezTo>
                    <a:pt x="6619" y="3938"/>
                    <a:pt x="8323" y="4314"/>
                    <a:pt x="10028" y="4614"/>
                  </a:cubicBezTo>
                  <a:cubicBezTo>
                    <a:pt x="10036" y="4615"/>
                    <a:pt x="10044" y="4616"/>
                    <a:pt x="10052" y="4616"/>
                  </a:cubicBezTo>
                  <a:cubicBezTo>
                    <a:pt x="10140" y="4616"/>
                    <a:pt x="10202" y="4561"/>
                    <a:pt x="10229" y="4496"/>
                  </a:cubicBezTo>
                  <a:lnTo>
                    <a:pt x="10229" y="4496"/>
                  </a:lnTo>
                  <a:cubicBezTo>
                    <a:pt x="10349" y="4468"/>
                    <a:pt x="10429" y="4321"/>
                    <a:pt x="10303" y="4213"/>
                  </a:cubicBezTo>
                  <a:cubicBezTo>
                    <a:pt x="9175" y="3336"/>
                    <a:pt x="7897" y="2609"/>
                    <a:pt x="6644" y="1908"/>
                  </a:cubicBezTo>
                  <a:cubicBezTo>
                    <a:pt x="5215" y="1106"/>
                    <a:pt x="3486" y="78"/>
                    <a:pt x="1807" y="3"/>
                  </a:cubicBezTo>
                  <a:cubicBezTo>
                    <a:pt x="1777" y="1"/>
                    <a:pt x="1747" y="0"/>
                    <a:pt x="17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34"/>
            <p:cNvSpPr/>
            <p:nvPr/>
          </p:nvSpPr>
          <p:spPr>
            <a:xfrm>
              <a:off x="4030850" y="4318950"/>
              <a:ext cx="42000" cy="42025"/>
            </a:xfrm>
            <a:custGeom>
              <a:avLst/>
              <a:gdLst/>
              <a:ahLst/>
              <a:cxnLst/>
              <a:rect l="l" t="t" r="r" b="b"/>
              <a:pathLst>
                <a:path w="1680" h="1681" extrusionOk="0">
                  <a:moveTo>
                    <a:pt x="853" y="1"/>
                  </a:moveTo>
                  <a:cubicBezTo>
                    <a:pt x="377" y="1"/>
                    <a:pt x="1" y="377"/>
                    <a:pt x="1" y="828"/>
                  </a:cubicBezTo>
                  <a:cubicBezTo>
                    <a:pt x="1" y="1304"/>
                    <a:pt x="377" y="1680"/>
                    <a:pt x="853" y="1680"/>
                  </a:cubicBezTo>
                  <a:cubicBezTo>
                    <a:pt x="1304" y="1680"/>
                    <a:pt x="1680" y="1304"/>
                    <a:pt x="1680" y="828"/>
                  </a:cubicBezTo>
                  <a:cubicBezTo>
                    <a:pt x="1680" y="377"/>
                    <a:pt x="1304" y="1"/>
                    <a:pt x="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34"/>
            <p:cNvSpPr/>
            <p:nvPr/>
          </p:nvSpPr>
          <p:spPr>
            <a:xfrm>
              <a:off x="3575325" y="4191775"/>
              <a:ext cx="41400" cy="42000"/>
            </a:xfrm>
            <a:custGeom>
              <a:avLst/>
              <a:gdLst/>
              <a:ahLst/>
              <a:cxnLst/>
              <a:rect l="l" t="t" r="r" b="b"/>
              <a:pathLst>
                <a:path w="1656" h="1680" extrusionOk="0">
                  <a:moveTo>
                    <a:pt x="828" y="0"/>
                  </a:moveTo>
                  <a:cubicBezTo>
                    <a:pt x="352" y="0"/>
                    <a:pt x="1" y="376"/>
                    <a:pt x="1" y="852"/>
                  </a:cubicBezTo>
                  <a:cubicBezTo>
                    <a:pt x="1" y="1303"/>
                    <a:pt x="352" y="1679"/>
                    <a:pt x="828" y="1679"/>
                  </a:cubicBezTo>
                  <a:cubicBezTo>
                    <a:pt x="1279" y="1679"/>
                    <a:pt x="1655" y="1303"/>
                    <a:pt x="1655" y="852"/>
                  </a:cubicBezTo>
                  <a:cubicBezTo>
                    <a:pt x="1655" y="376"/>
                    <a:pt x="1279" y="0"/>
                    <a:pt x="8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34"/>
            <p:cNvSpPr/>
            <p:nvPr/>
          </p:nvSpPr>
          <p:spPr>
            <a:xfrm>
              <a:off x="4148025" y="4197400"/>
              <a:ext cx="13175" cy="13825"/>
            </a:xfrm>
            <a:custGeom>
              <a:avLst/>
              <a:gdLst/>
              <a:ahLst/>
              <a:cxnLst/>
              <a:rect l="l" t="t" r="r" b="b"/>
              <a:pathLst>
                <a:path w="527" h="553" extrusionOk="0">
                  <a:moveTo>
                    <a:pt x="276" y="1"/>
                  </a:moveTo>
                  <a:cubicBezTo>
                    <a:pt x="126" y="1"/>
                    <a:pt x="0" y="126"/>
                    <a:pt x="0" y="276"/>
                  </a:cubicBezTo>
                  <a:cubicBezTo>
                    <a:pt x="0" y="427"/>
                    <a:pt x="126" y="552"/>
                    <a:pt x="276" y="552"/>
                  </a:cubicBezTo>
                  <a:cubicBezTo>
                    <a:pt x="426" y="552"/>
                    <a:pt x="527" y="427"/>
                    <a:pt x="527" y="276"/>
                  </a:cubicBezTo>
                  <a:cubicBezTo>
                    <a:pt x="527" y="126"/>
                    <a:pt x="426" y="1"/>
                    <a:pt x="2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34"/>
            <p:cNvSpPr/>
            <p:nvPr/>
          </p:nvSpPr>
          <p:spPr>
            <a:xfrm>
              <a:off x="3984475" y="4213075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0"/>
                  </a:moveTo>
                  <a:cubicBezTo>
                    <a:pt x="201" y="0"/>
                    <a:pt x="1" y="226"/>
                    <a:pt x="1" y="477"/>
                  </a:cubicBezTo>
                  <a:cubicBezTo>
                    <a:pt x="1" y="752"/>
                    <a:pt x="201" y="953"/>
                    <a:pt x="477" y="953"/>
                  </a:cubicBezTo>
                  <a:cubicBezTo>
                    <a:pt x="728" y="953"/>
                    <a:pt x="953" y="752"/>
                    <a:pt x="953" y="477"/>
                  </a:cubicBezTo>
                  <a:cubicBezTo>
                    <a:pt x="953" y="226"/>
                    <a:pt x="728" y="0"/>
                    <a:pt x="4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34"/>
            <p:cNvSpPr/>
            <p:nvPr/>
          </p:nvSpPr>
          <p:spPr>
            <a:xfrm>
              <a:off x="3616075" y="4617225"/>
              <a:ext cx="48250" cy="41975"/>
            </a:xfrm>
            <a:custGeom>
              <a:avLst/>
              <a:gdLst/>
              <a:ahLst/>
              <a:cxnLst/>
              <a:rect l="l" t="t" r="r" b="b"/>
              <a:pathLst>
                <a:path w="1930" h="1679" extrusionOk="0">
                  <a:moveTo>
                    <a:pt x="972" y="1"/>
                  </a:moveTo>
                  <a:cubicBezTo>
                    <a:pt x="840" y="1"/>
                    <a:pt x="705" y="32"/>
                    <a:pt x="577" y="100"/>
                  </a:cubicBezTo>
                  <a:cubicBezTo>
                    <a:pt x="176" y="301"/>
                    <a:pt x="0" y="802"/>
                    <a:pt x="226" y="1228"/>
                  </a:cubicBezTo>
                  <a:cubicBezTo>
                    <a:pt x="366" y="1508"/>
                    <a:pt x="653" y="1678"/>
                    <a:pt x="958" y="1678"/>
                  </a:cubicBezTo>
                  <a:cubicBezTo>
                    <a:pt x="1090" y="1678"/>
                    <a:pt x="1225" y="1647"/>
                    <a:pt x="1353" y="1579"/>
                  </a:cubicBezTo>
                  <a:cubicBezTo>
                    <a:pt x="1754" y="1378"/>
                    <a:pt x="1930" y="877"/>
                    <a:pt x="1704" y="451"/>
                  </a:cubicBezTo>
                  <a:cubicBezTo>
                    <a:pt x="1564" y="171"/>
                    <a:pt x="1277" y="1"/>
                    <a:pt x="9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34"/>
            <p:cNvSpPr/>
            <p:nvPr/>
          </p:nvSpPr>
          <p:spPr>
            <a:xfrm>
              <a:off x="4109175" y="4551350"/>
              <a:ext cx="42000" cy="36500"/>
            </a:xfrm>
            <a:custGeom>
              <a:avLst/>
              <a:gdLst/>
              <a:ahLst/>
              <a:cxnLst/>
              <a:rect l="l" t="t" r="r" b="b"/>
              <a:pathLst>
                <a:path w="1680" h="1460" extrusionOk="0">
                  <a:moveTo>
                    <a:pt x="845" y="0"/>
                  </a:moveTo>
                  <a:cubicBezTo>
                    <a:pt x="731" y="0"/>
                    <a:pt x="614" y="26"/>
                    <a:pt x="502" y="78"/>
                  </a:cubicBezTo>
                  <a:cubicBezTo>
                    <a:pt x="151" y="279"/>
                    <a:pt x="0" y="705"/>
                    <a:pt x="201" y="1056"/>
                  </a:cubicBezTo>
                  <a:cubicBezTo>
                    <a:pt x="324" y="1319"/>
                    <a:pt x="582" y="1460"/>
                    <a:pt x="847" y="1460"/>
                  </a:cubicBezTo>
                  <a:cubicBezTo>
                    <a:pt x="960" y="1460"/>
                    <a:pt x="1073" y="1434"/>
                    <a:pt x="1178" y="1382"/>
                  </a:cubicBezTo>
                  <a:cubicBezTo>
                    <a:pt x="1529" y="1206"/>
                    <a:pt x="1680" y="755"/>
                    <a:pt x="1504" y="404"/>
                  </a:cubicBezTo>
                  <a:cubicBezTo>
                    <a:pt x="1364" y="141"/>
                    <a:pt x="1112" y="0"/>
                    <a:pt x="8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34"/>
            <p:cNvSpPr/>
            <p:nvPr/>
          </p:nvSpPr>
          <p:spPr>
            <a:xfrm>
              <a:off x="3763925" y="4710950"/>
              <a:ext cx="15075" cy="13675"/>
            </a:xfrm>
            <a:custGeom>
              <a:avLst/>
              <a:gdLst/>
              <a:ahLst/>
              <a:cxnLst/>
              <a:rect l="l" t="t" r="r" b="b"/>
              <a:pathLst>
                <a:path w="603" h="547" extrusionOk="0">
                  <a:moveTo>
                    <a:pt x="303" y="1"/>
                  </a:moveTo>
                  <a:cubicBezTo>
                    <a:pt x="259" y="1"/>
                    <a:pt x="215" y="12"/>
                    <a:pt x="176" y="35"/>
                  </a:cubicBezTo>
                  <a:cubicBezTo>
                    <a:pt x="51" y="111"/>
                    <a:pt x="1" y="261"/>
                    <a:pt x="51" y="386"/>
                  </a:cubicBezTo>
                  <a:cubicBezTo>
                    <a:pt x="103" y="490"/>
                    <a:pt x="203" y="546"/>
                    <a:pt x="301" y="546"/>
                  </a:cubicBezTo>
                  <a:cubicBezTo>
                    <a:pt x="345" y="546"/>
                    <a:pt x="388" y="535"/>
                    <a:pt x="427" y="512"/>
                  </a:cubicBezTo>
                  <a:cubicBezTo>
                    <a:pt x="552" y="436"/>
                    <a:pt x="602" y="286"/>
                    <a:pt x="552" y="161"/>
                  </a:cubicBezTo>
                  <a:cubicBezTo>
                    <a:pt x="500" y="57"/>
                    <a:pt x="401" y="1"/>
                    <a:pt x="3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34"/>
            <p:cNvSpPr/>
            <p:nvPr/>
          </p:nvSpPr>
          <p:spPr>
            <a:xfrm>
              <a:off x="4120450" y="4731750"/>
              <a:ext cx="15700" cy="13550"/>
            </a:xfrm>
            <a:custGeom>
              <a:avLst/>
              <a:gdLst/>
              <a:ahLst/>
              <a:cxnLst/>
              <a:rect l="l" t="t" r="r" b="b"/>
              <a:pathLst>
                <a:path w="628" h="542" extrusionOk="0">
                  <a:moveTo>
                    <a:pt x="299" y="0"/>
                  </a:moveTo>
                  <a:cubicBezTo>
                    <a:pt x="259" y="0"/>
                    <a:pt x="217" y="10"/>
                    <a:pt x="176" y="30"/>
                  </a:cubicBezTo>
                  <a:cubicBezTo>
                    <a:pt x="51" y="106"/>
                    <a:pt x="1" y="256"/>
                    <a:pt x="76" y="406"/>
                  </a:cubicBezTo>
                  <a:cubicBezTo>
                    <a:pt x="110" y="491"/>
                    <a:pt x="202" y="542"/>
                    <a:pt x="297" y="542"/>
                  </a:cubicBezTo>
                  <a:cubicBezTo>
                    <a:pt x="341" y="542"/>
                    <a:pt x="387" y="531"/>
                    <a:pt x="427" y="507"/>
                  </a:cubicBezTo>
                  <a:cubicBezTo>
                    <a:pt x="577" y="456"/>
                    <a:pt x="627" y="281"/>
                    <a:pt x="552" y="156"/>
                  </a:cubicBezTo>
                  <a:cubicBezTo>
                    <a:pt x="498" y="65"/>
                    <a:pt x="404" y="0"/>
                    <a:pt x="2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34"/>
            <p:cNvSpPr/>
            <p:nvPr/>
          </p:nvSpPr>
          <p:spPr>
            <a:xfrm>
              <a:off x="3962550" y="4522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6"/>
                  </a:cubicBezTo>
                  <a:cubicBezTo>
                    <a:pt x="51" y="86"/>
                    <a:pt x="1" y="261"/>
                    <a:pt x="51" y="386"/>
                  </a:cubicBezTo>
                  <a:cubicBezTo>
                    <a:pt x="105" y="477"/>
                    <a:pt x="213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7"/>
                    <a:pt x="602" y="286"/>
                    <a:pt x="552" y="136"/>
                  </a:cubicBezTo>
                  <a:cubicBezTo>
                    <a:pt x="501" y="51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34"/>
            <p:cNvSpPr/>
            <p:nvPr/>
          </p:nvSpPr>
          <p:spPr>
            <a:xfrm>
              <a:off x="3622325" y="4371975"/>
              <a:ext cx="15075" cy="13550"/>
            </a:xfrm>
            <a:custGeom>
              <a:avLst/>
              <a:gdLst/>
              <a:ahLst/>
              <a:cxnLst/>
              <a:rect l="l" t="t" r="r" b="b"/>
              <a:pathLst>
                <a:path w="603" h="542" extrusionOk="0">
                  <a:moveTo>
                    <a:pt x="307" y="0"/>
                  </a:moveTo>
                  <a:cubicBezTo>
                    <a:pt x="262" y="0"/>
                    <a:pt x="216" y="11"/>
                    <a:pt x="176" y="35"/>
                  </a:cubicBezTo>
                  <a:cubicBezTo>
                    <a:pt x="51" y="85"/>
                    <a:pt x="1" y="261"/>
                    <a:pt x="51" y="386"/>
                  </a:cubicBezTo>
                  <a:cubicBezTo>
                    <a:pt x="105" y="477"/>
                    <a:pt x="212" y="542"/>
                    <a:pt x="315" y="542"/>
                  </a:cubicBezTo>
                  <a:cubicBezTo>
                    <a:pt x="354" y="542"/>
                    <a:pt x="392" y="532"/>
                    <a:pt x="427" y="512"/>
                  </a:cubicBezTo>
                  <a:cubicBezTo>
                    <a:pt x="552" y="436"/>
                    <a:pt x="602" y="261"/>
                    <a:pt x="552" y="136"/>
                  </a:cubicBezTo>
                  <a:cubicBezTo>
                    <a:pt x="501" y="50"/>
                    <a:pt x="404" y="0"/>
                    <a:pt x="3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34"/>
            <p:cNvSpPr/>
            <p:nvPr/>
          </p:nvSpPr>
          <p:spPr>
            <a:xfrm>
              <a:off x="3786500" y="4522475"/>
              <a:ext cx="27575" cy="24075"/>
            </a:xfrm>
            <a:custGeom>
              <a:avLst/>
              <a:gdLst/>
              <a:ahLst/>
              <a:cxnLst/>
              <a:rect l="l" t="t" r="r" b="b"/>
              <a:pathLst>
                <a:path w="1103" h="963" extrusionOk="0">
                  <a:moveTo>
                    <a:pt x="552" y="1"/>
                  </a:moveTo>
                  <a:cubicBezTo>
                    <a:pt x="477" y="1"/>
                    <a:pt x="401" y="18"/>
                    <a:pt x="326" y="56"/>
                  </a:cubicBezTo>
                  <a:cubicBezTo>
                    <a:pt x="100" y="181"/>
                    <a:pt x="0" y="457"/>
                    <a:pt x="125" y="707"/>
                  </a:cubicBezTo>
                  <a:cubicBezTo>
                    <a:pt x="214" y="866"/>
                    <a:pt x="388" y="962"/>
                    <a:pt x="562" y="962"/>
                  </a:cubicBezTo>
                  <a:cubicBezTo>
                    <a:pt x="636" y="962"/>
                    <a:pt x="710" y="945"/>
                    <a:pt x="777" y="908"/>
                  </a:cubicBezTo>
                  <a:cubicBezTo>
                    <a:pt x="1003" y="782"/>
                    <a:pt x="1103" y="482"/>
                    <a:pt x="978" y="256"/>
                  </a:cubicBezTo>
                  <a:cubicBezTo>
                    <a:pt x="890" y="98"/>
                    <a:pt x="727" y="1"/>
                    <a:pt x="5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34"/>
            <p:cNvSpPr/>
            <p:nvPr/>
          </p:nvSpPr>
          <p:spPr>
            <a:xfrm>
              <a:off x="3958175" y="4667225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52" y="0"/>
                  </a:moveTo>
                  <a:cubicBezTo>
                    <a:pt x="477" y="0"/>
                    <a:pt x="401" y="18"/>
                    <a:pt x="326" y="55"/>
                  </a:cubicBezTo>
                  <a:cubicBezTo>
                    <a:pt x="101" y="180"/>
                    <a:pt x="0" y="456"/>
                    <a:pt x="126" y="707"/>
                  </a:cubicBezTo>
                  <a:cubicBezTo>
                    <a:pt x="214" y="865"/>
                    <a:pt x="376" y="962"/>
                    <a:pt x="552" y="962"/>
                  </a:cubicBezTo>
                  <a:cubicBezTo>
                    <a:pt x="626" y="962"/>
                    <a:pt x="703" y="944"/>
                    <a:pt x="777" y="907"/>
                  </a:cubicBezTo>
                  <a:cubicBezTo>
                    <a:pt x="1003" y="782"/>
                    <a:pt x="1103" y="506"/>
                    <a:pt x="978" y="256"/>
                  </a:cubicBezTo>
                  <a:cubicBezTo>
                    <a:pt x="890" y="97"/>
                    <a:pt x="728" y="0"/>
                    <a:pt x="5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34"/>
            <p:cNvSpPr/>
            <p:nvPr/>
          </p:nvSpPr>
          <p:spPr>
            <a:xfrm>
              <a:off x="3752650" y="4193825"/>
              <a:ext cx="27600" cy="24100"/>
            </a:xfrm>
            <a:custGeom>
              <a:avLst/>
              <a:gdLst/>
              <a:ahLst/>
              <a:cxnLst/>
              <a:rect l="l" t="t" r="r" b="b"/>
              <a:pathLst>
                <a:path w="1104" h="964" extrusionOk="0">
                  <a:moveTo>
                    <a:pt x="543" y="1"/>
                  </a:moveTo>
                  <a:cubicBezTo>
                    <a:pt x="472" y="1"/>
                    <a:pt x="398" y="15"/>
                    <a:pt x="327" y="44"/>
                  </a:cubicBezTo>
                  <a:cubicBezTo>
                    <a:pt x="101" y="169"/>
                    <a:pt x="1" y="470"/>
                    <a:pt x="126" y="695"/>
                  </a:cubicBezTo>
                  <a:cubicBezTo>
                    <a:pt x="216" y="874"/>
                    <a:pt x="382" y="964"/>
                    <a:pt x="561" y="964"/>
                  </a:cubicBezTo>
                  <a:cubicBezTo>
                    <a:pt x="632" y="964"/>
                    <a:pt x="706" y="949"/>
                    <a:pt x="778" y="921"/>
                  </a:cubicBezTo>
                  <a:cubicBezTo>
                    <a:pt x="1003" y="795"/>
                    <a:pt x="1104" y="495"/>
                    <a:pt x="978" y="269"/>
                  </a:cubicBezTo>
                  <a:cubicBezTo>
                    <a:pt x="889" y="90"/>
                    <a:pt x="722" y="1"/>
                    <a:pt x="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34"/>
            <p:cNvSpPr/>
            <p:nvPr/>
          </p:nvSpPr>
          <p:spPr>
            <a:xfrm>
              <a:off x="3747650" y="4353950"/>
              <a:ext cx="27600" cy="24050"/>
            </a:xfrm>
            <a:custGeom>
              <a:avLst/>
              <a:gdLst/>
              <a:ahLst/>
              <a:cxnLst/>
              <a:rect l="l" t="t" r="r" b="b"/>
              <a:pathLst>
                <a:path w="1104" h="962" extrusionOk="0">
                  <a:moveTo>
                    <a:pt x="541" y="0"/>
                  </a:moveTo>
                  <a:cubicBezTo>
                    <a:pt x="467" y="0"/>
                    <a:pt x="393" y="17"/>
                    <a:pt x="326" y="55"/>
                  </a:cubicBezTo>
                  <a:cubicBezTo>
                    <a:pt x="101" y="180"/>
                    <a:pt x="0" y="456"/>
                    <a:pt x="126" y="706"/>
                  </a:cubicBezTo>
                  <a:cubicBezTo>
                    <a:pt x="214" y="865"/>
                    <a:pt x="376" y="961"/>
                    <a:pt x="552" y="961"/>
                  </a:cubicBezTo>
                  <a:cubicBezTo>
                    <a:pt x="626" y="961"/>
                    <a:pt x="703" y="944"/>
                    <a:pt x="777" y="907"/>
                  </a:cubicBezTo>
                  <a:cubicBezTo>
                    <a:pt x="1003" y="781"/>
                    <a:pt x="1103" y="506"/>
                    <a:pt x="978" y="255"/>
                  </a:cubicBezTo>
                  <a:cubicBezTo>
                    <a:pt x="890" y="97"/>
                    <a:pt x="715" y="0"/>
                    <a:pt x="5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82" name="Google Shape;4182;p34"/>
          <p:cNvGrpSpPr/>
          <p:nvPr/>
        </p:nvGrpSpPr>
        <p:grpSpPr>
          <a:xfrm>
            <a:off x="3355543" y="4126981"/>
            <a:ext cx="942616" cy="679951"/>
            <a:chOff x="2593725" y="4201825"/>
            <a:chExt cx="838850" cy="605100"/>
          </a:xfrm>
        </p:grpSpPr>
        <p:sp>
          <p:nvSpPr>
            <p:cNvPr id="4183" name="Google Shape;4183;p34"/>
            <p:cNvSpPr/>
            <p:nvPr/>
          </p:nvSpPr>
          <p:spPr>
            <a:xfrm>
              <a:off x="2908150" y="4271025"/>
              <a:ext cx="110150" cy="232325"/>
            </a:xfrm>
            <a:custGeom>
              <a:avLst/>
              <a:gdLst/>
              <a:ahLst/>
              <a:cxnLst/>
              <a:rect l="l" t="t" r="r" b="b"/>
              <a:pathLst>
                <a:path w="4406" h="9293" extrusionOk="0">
                  <a:moveTo>
                    <a:pt x="1735" y="391"/>
                  </a:moveTo>
                  <a:cubicBezTo>
                    <a:pt x="1804" y="391"/>
                    <a:pt x="1872" y="391"/>
                    <a:pt x="1941" y="436"/>
                  </a:cubicBezTo>
                  <a:cubicBezTo>
                    <a:pt x="3242" y="984"/>
                    <a:pt x="3812" y="5891"/>
                    <a:pt x="3972" y="8288"/>
                  </a:cubicBezTo>
                  <a:cubicBezTo>
                    <a:pt x="3013" y="7261"/>
                    <a:pt x="388" y="4225"/>
                    <a:pt x="457" y="2080"/>
                  </a:cubicBezTo>
                  <a:cubicBezTo>
                    <a:pt x="480" y="1509"/>
                    <a:pt x="685" y="1052"/>
                    <a:pt x="1096" y="687"/>
                  </a:cubicBezTo>
                  <a:cubicBezTo>
                    <a:pt x="1324" y="482"/>
                    <a:pt x="1530" y="391"/>
                    <a:pt x="1735" y="391"/>
                  </a:cubicBezTo>
                  <a:close/>
                  <a:moveTo>
                    <a:pt x="1746" y="1"/>
                  </a:moveTo>
                  <a:cubicBezTo>
                    <a:pt x="1458" y="1"/>
                    <a:pt x="1157" y="133"/>
                    <a:pt x="868" y="391"/>
                  </a:cubicBezTo>
                  <a:cubicBezTo>
                    <a:pt x="366" y="824"/>
                    <a:pt x="115" y="1395"/>
                    <a:pt x="92" y="2080"/>
                  </a:cubicBezTo>
                  <a:cubicBezTo>
                    <a:pt x="0" y="4864"/>
                    <a:pt x="3904" y="8767"/>
                    <a:pt x="4063" y="8927"/>
                  </a:cubicBezTo>
                  <a:lnTo>
                    <a:pt x="4406" y="9292"/>
                  </a:lnTo>
                  <a:lnTo>
                    <a:pt x="4383" y="8790"/>
                  </a:lnTo>
                  <a:cubicBezTo>
                    <a:pt x="4360" y="7991"/>
                    <a:pt x="3949" y="870"/>
                    <a:pt x="2100" y="71"/>
                  </a:cubicBezTo>
                  <a:cubicBezTo>
                    <a:pt x="1986" y="24"/>
                    <a:pt x="1867" y="1"/>
                    <a:pt x="17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34"/>
            <p:cNvSpPr/>
            <p:nvPr/>
          </p:nvSpPr>
          <p:spPr>
            <a:xfrm>
              <a:off x="3006875" y="4271075"/>
              <a:ext cx="135250" cy="220850"/>
            </a:xfrm>
            <a:custGeom>
              <a:avLst/>
              <a:gdLst/>
              <a:ahLst/>
              <a:cxnLst/>
              <a:rect l="l" t="t" r="r" b="b"/>
              <a:pathLst>
                <a:path w="5410" h="8834" extrusionOk="0">
                  <a:moveTo>
                    <a:pt x="3561" y="389"/>
                  </a:moveTo>
                  <a:cubicBezTo>
                    <a:pt x="3926" y="389"/>
                    <a:pt x="4154" y="503"/>
                    <a:pt x="4269" y="731"/>
                  </a:cubicBezTo>
                  <a:cubicBezTo>
                    <a:pt x="4816" y="1941"/>
                    <a:pt x="1963" y="5889"/>
                    <a:pt x="457" y="7784"/>
                  </a:cubicBezTo>
                  <a:cubicBezTo>
                    <a:pt x="480" y="6323"/>
                    <a:pt x="731" y="2420"/>
                    <a:pt x="2214" y="936"/>
                  </a:cubicBezTo>
                  <a:cubicBezTo>
                    <a:pt x="2602" y="571"/>
                    <a:pt x="3013" y="389"/>
                    <a:pt x="3492" y="389"/>
                  </a:cubicBezTo>
                  <a:close/>
                  <a:moveTo>
                    <a:pt x="3561" y="1"/>
                  </a:moveTo>
                  <a:cubicBezTo>
                    <a:pt x="2945" y="1"/>
                    <a:pt x="2420" y="206"/>
                    <a:pt x="1963" y="662"/>
                  </a:cubicBezTo>
                  <a:cubicBezTo>
                    <a:pt x="0" y="2580"/>
                    <a:pt x="46" y="8081"/>
                    <a:pt x="69" y="8309"/>
                  </a:cubicBezTo>
                  <a:lnTo>
                    <a:pt x="69" y="8834"/>
                  </a:lnTo>
                  <a:lnTo>
                    <a:pt x="388" y="8446"/>
                  </a:lnTo>
                  <a:cubicBezTo>
                    <a:pt x="913" y="7830"/>
                    <a:pt x="5410" y="2352"/>
                    <a:pt x="4611" y="571"/>
                  </a:cubicBezTo>
                  <a:cubicBezTo>
                    <a:pt x="4451" y="206"/>
                    <a:pt x="4086" y="23"/>
                    <a:pt x="3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34"/>
            <p:cNvSpPr/>
            <p:nvPr/>
          </p:nvSpPr>
          <p:spPr>
            <a:xfrm>
              <a:off x="3005150" y="4201825"/>
              <a:ext cx="311600" cy="282125"/>
            </a:xfrm>
            <a:custGeom>
              <a:avLst/>
              <a:gdLst/>
              <a:ahLst/>
              <a:cxnLst/>
              <a:rect l="l" t="t" r="r" b="b"/>
              <a:pathLst>
                <a:path w="12464" h="11285" extrusionOk="0">
                  <a:moveTo>
                    <a:pt x="7579" y="7176"/>
                  </a:moveTo>
                  <a:cubicBezTo>
                    <a:pt x="7807" y="7244"/>
                    <a:pt x="8035" y="7336"/>
                    <a:pt x="8241" y="7473"/>
                  </a:cubicBezTo>
                  <a:cubicBezTo>
                    <a:pt x="8583" y="7655"/>
                    <a:pt x="8903" y="7998"/>
                    <a:pt x="8834" y="8340"/>
                  </a:cubicBezTo>
                  <a:cubicBezTo>
                    <a:pt x="8788" y="8591"/>
                    <a:pt x="8560" y="8705"/>
                    <a:pt x="8469" y="8728"/>
                  </a:cubicBezTo>
                  <a:cubicBezTo>
                    <a:pt x="8378" y="8758"/>
                    <a:pt x="8284" y="8774"/>
                    <a:pt x="8192" y="8774"/>
                  </a:cubicBezTo>
                  <a:cubicBezTo>
                    <a:pt x="8010" y="8774"/>
                    <a:pt x="7837" y="8713"/>
                    <a:pt x="7716" y="8591"/>
                  </a:cubicBezTo>
                  <a:cubicBezTo>
                    <a:pt x="7350" y="8249"/>
                    <a:pt x="7373" y="7632"/>
                    <a:pt x="7579" y="7176"/>
                  </a:cubicBezTo>
                  <a:close/>
                  <a:moveTo>
                    <a:pt x="10469" y="1"/>
                  </a:moveTo>
                  <a:cubicBezTo>
                    <a:pt x="9929" y="1"/>
                    <a:pt x="9443" y="184"/>
                    <a:pt x="9108" y="351"/>
                  </a:cubicBezTo>
                  <a:lnTo>
                    <a:pt x="9268" y="693"/>
                  </a:lnTo>
                  <a:cubicBezTo>
                    <a:pt x="9560" y="547"/>
                    <a:pt x="9984" y="387"/>
                    <a:pt x="10434" y="387"/>
                  </a:cubicBezTo>
                  <a:cubicBezTo>
                    <a:pt x="10546" y="387"/>
                    <a:pt x="10660" y="397"/>
                    <a:pt x="10774" y="420"/>
                  </a:cubicBezTo>
                  <a:cubicBezTo>
                    <a:pt x="11299" y="511"/>
                    <a:pt x="11733" y="830"/>
                    <a:pt x="11893" y="1264"/>
                  </a:cubicBezTo>
                  <a:cubicBezTo>
                    <a:pt x="12052" y="1675"/>
                    <a:pt x="11984" y="2200"/>
                    <a:pt x="11710" y="2679"/>
                  </a:cubicBezTo>
                  <a:cubicBezTo>
                    <a:pt x="11459" y="3113"/>
                    <a:pt x="11071" y="3455"/>
                    <a:pt x="10660" y="3820"/>
                  </a:cubicBezTo>
                  <a:cubicBezTo>
                    <a:pt x="9953" y="4437"/>
                    <a:pt x="9268" y="5030"/>
                    <a:pt x="8537" y="5601"/>
                  </a:cubicBezTo>
                  <a:cubicBezTo>
                    <a:pt x="8127" y="5943"/>
                    <a:pt x="7693" y="6286"/>
                    <a:pt x="7396" y="6742"/>
                  </a:cubicBezTo>
                  <a:cubicBezTo>
                    <a:pt x="7161" y="6698"/>
                    <a:pt x="6924" y="6678"/>
                    <a:pt x="6687" y="6678"/>
                  </a:cubicBezTo>
                  <a:cubicBezTo>
                    <a:pt x="5562" y="6678"/>
                    <a:pt x="4440" y="7131"/>
                    <a:pt x="3630" y="7678"/>
                  </a:cubicBezTo>
                  <a:cubicBezTo>
                    <a:pt x="2785" y="8249"/>
                    <a:pt x="2078" y="8979"/>
                    <a:pt x="1370" y="9687"/>
                  </a:cubicBezTo>
                  <a:cubicBezTo>
                    <a:pt x="937" y="10120"/>
                    <a:pt x="480" y="10577"/>
                    <a:pt x="1" y="10988"/>
                  </a:cubicBezTo>
                  <a:lnTo>
                    <a:pt x="252" y="11284"/>
                  </a:lnTo>
                  <a:cubicBezTo>
                    <a:pt x="731" y="10851"/>
                    <a:pt x="1188" y="10394"/>
                    <a:pt x="1644" y="9960"/>
                  </a:cubicBezTo>
                  <a:cubicBezTo>
                    <a:pt x="2329" y="9253"/>
                    <a:pt x="3036" y="8545"/>
                    <a:pt x="3858" y="7998"/>
                  </a:cubicBezTo>
                  <a:cubicBezTo>
                    <a:pt x="4602" y="7488"/>
                    <a:pt x="5649" y="7046"/>
                    <a:pt x="6695" y="7046"/>
                  </a:cubicBezTo>
                  <a:cubicBezTo>
                    <a:pt x="6868" y="7046"/>
                    <a:pt x="7042" y="7059"/>
                    <a:pt x="7213" y="7084"/>
                  </a:cubicBezTo>
                  <a:cubicBezTo>
                    <a:pt x="6962" y="7655"/>
                    <a:pt x="6985" y="8408"/>
                    <a:pt x="7465" y="8888"/>
                  </a:cubicBezTo>
                  <a:cubicBezTo>
                    <a:pt x="7652" y="9060"/>
                    <a:pt x="7926" y="9157"/>
                    <a:pt x="8204" y="9157"/>
                  </a:cubicBezTo>
                  <a:cubicBezTo>
                    <a:pt x="8332" y="9157"/>
                    <a:pt x="8461" y="9136"/>
                    <a:pt x="8583" y="9093"/>
                  </a:cubicBezTo>
                  <a:cubicBezTo>
                    <a:pt x="8925" y="8979"/>
                    <a:pt x="9154" y="8728"/>
                    <a:pt x="9222" y="8408"/>
                  </a:cubicBezTo>
                  <a:cubicBezTo>
                    <a:pt x="9313" y="7861"/>
                    <a:pt x="8880" y="7404"/>
                    <a:pt x="8446" y="7130"/>
                  </a:cubicBezTo>
                  <a:cubicBezTo>
                    <a:pt x="8241" y="7016"/>
                    <a:pt x="8012" y="6925"/>
                    <a:pt x="7784" y="6833"/>
                  </a:cubicBezTo>
                  <a:cubicBezTo>
                    <a:pt x="8058" y="6491"/>
                    <a:pt x="8423" y="6194"/>
                    <a:pt x="8788" y="5898"/>
                  </a:cubicBezTo>
                  <a:cubicBezTo>
                    <a:pt x="9496" y="5327"/>
                    <a:pt x="10204" y="4711"/>
                    <a:pt x="10911" y="4117"/>
                  </a:cubicBezTo>
                  <a:cubicBezTo>
                    <a:pt x="11345" y="3706"/>
                    <a:pt x="11756" y="3341"/>
                    <a:pt x="12030" y="2862"/>
                  </a:cubicBezTo>
                  <a:cubicBezTo>
                    <a:pt x="12372" y="2291"/>
                    <a:pt x="12463" y="1652"/>
                    <a:pt x="12258" y="1127"/>
                  </a:cubicBezTo>
                  <a:cubicBezTo>
                    <a:pt x="12052" y="579"/>
                    <a:pt x="11482" y="146"/>
                    <a:pt x="10843" y="31"/>
                  </a:cubicBezTo>
                  <a:cubicBezTo>
                    <a:pt x="10716" y="10"/>
                    <a:pt x="10591" y="1"/>
                    <a:pt x="104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34"/>
            <p:cNvSpPr/>
            <p:nvPr/>
          </p:nvSpPr>
          <p:spPr>
            <a:xfrm>
              <a:off x="2749500" y="4267075"/>
              <a:ext cx="224300" cy="207750"/>
            </a:xfrm>
            <a:custGeom>
              <a:avLst/>
              <a:gdLst/>
              <a:ahLst/>
              <a:cxnLst/>
              <a:rect l="l" t="t" r="r" b="b"/>
              <a:pathLst>
                <a:path w="8972" h="8310" extrusionOk="0">
                  <a:moveTo>
                    <a:pt x="3836" y="4566"/>
                  </a:moveTo>
                  <a:cubicBezTo>
                    <a:pt x="4041" y="4840"/>
                    <a:pt x="4201" y="5159"/>
                    <a:pt x="4338" y="5502"/>
                  </a:cubicBezTo>
                  <a:cubicBezTo>
                    <a:pt x="4406" y="5684"/>
                    <a:pt x="4475" y="5890"/>
                    <a:pt x="4429" y="6072"/>
                  </a:cubicBezTo>
                  <a:cubicBezTo>
                    <a:pt x="4383" y="6346"/>
                    <a:pt x="4064" y="6529"/>
                    <a:pt x="3813" y="6552"/>
                  </a:cubicBezTo>
                  <a:cubicBezTo>
                    <a:pt x="3735" y="6568"/>
                    <a:pt x="3654" y="6575"/>
                    <a:pt x="3572" y="6575"/>
                  </a:cubicBezTo>
                  <a:cubicBezTo>
                    <a:pt x="3318" y="6575"/>
                    <a:pt x="3050" y="6506"/>
                    <a:pt x="2808" y="6437"/>
                  </a:cubicBezTo>
                  <a:cubicBezTo>
                    <a:pt x="2603" y="6392"/>
                    <a:pt x="2420" y="6323"/>
                    <a:pt x="2329" y="6209"/>
                  </a:cubicBezTo>
                  <a:cubicBezTo>
                    <a:pt x="2283" y="6118"/>
                    <a:pt x="2261" y="6027"/>
                    <a:pt x="2261" y="5890"/>
                  </a:cubicBezTo>
                  <a:cubicBezTo>
                    <a:pt x="2283" y="5296"/>
                    <a:pt x="2808" y="4817"/>
                    <a:pt x="3311" y="4657"/>
                  </a:cubicBezTo>
                  <a:cubicBezTo>
                    <a:pt x="3470" y="4589"/>
                    <a:pt x="3653" y="4566"/>
                    <a:pt x="3836" y="4566"/>
                  </a:cubicBezTo>
                  <a:close/>
                  <a:moveTo>
                    <a:pt x="800" y="1"/>
                  </a:moveTo>
                  <a:cubicBezTo>
                    <a:pt x="594" y="24"/>
                    <a:pt x="389" y="115"/>
                    <a:pt x="252" y="297"/>
                  </a:cubicBezTo>
                  <a:cubicBezTo>
                    <a:pt x="92" y="503"/>
                    <a:pt x="1" y="777"/>
                    <a:pt x="24" y="1051"/>
                  </a:cubicBezTo>
                  <a:cubicBezTo>
                    <a:pt x="69" y="1416"/>
                    <a:pt x="275" y="1758"/>
                    <a:pt x="663" y="2123"/>
                  </a:cubicBezTo>
                  <a:cubicBezTo>
                    <a:pt x="1051" y="2466"/>
                    <a:pt x="1507" y="2740"/>
                    <a:pt x="1964" y="3014"/>
                  </a:cubicBezTo>
                  <a:cubicBezTo>
                    <a:pt x="2329" y="3219"/>
                    <a:pt x="2694" y="3447"/>
                    <a:pt x="3014" y="3698"/>
                  </a:cubicBezTo>
                  <a:cubicBezTo>
                    <a:pt x="3219" y="3858"/>
                    <a:pt x="3379" y="4018"/>
                    <a:pt x="3539" y="4201"/>
                  </a:cubicBezTo>
                  <a:cubicBezTo>
                    <a:pt x="3425" y="4223"/>
                    <a:pt x="3311" y="4246"/>
                    <a:pt x="3197" y="4292"/>
                  </a:cubicBezTo>
                  <a:cubicBezTo>
                    <a:pt x="2443" y="4520"/>
                    <a:pt x="1895" y="5182"/>
                    <a:pt x="1873" y="5867"/>
                  </a:cubicBezTo>
                  <a:cubicBezTo>
                    <a:pt x="1873" y="6095"/>
                    <a:pt x="1918" y="6278"/>
                    <a:pt x="2010" y="6415"/>
                  </a:cubicBezTo>
                  <a:cubicBezTo>
                    <a:pt x="2169" y="6666"/>
                    <a:pt x="2443" y="6734"/>
                    <a:pt x="2717" y="6803"/>
                  </a:cubicBezTo>
                  <a:cubicBezTo>
                    <a:pt x="3005" y="6875"/>
                    <a:pt x="3306" y="6961"/>
                    <a:pt x="3611" y="6961"/>
                  </a:cubicBezTo>
                  <a:cubicBezTo>
                    <a:pt x="3693" y="6961"/>
                    <a:pt x="3776" y="6954"/>
                    <a:pt x="3858" y="6940"/>
                  </a:cubicBezTo>
                  <a:cubicBezTo>
                    <a:pt x="4269" y="6871"/>
                    <a:pt x="4703" y="6597"/>
                    <a:pt x="4817" y="6141"/>
                  </a:cubicBezTo>
                  <a:cubicBezTo>
                    <a:pt x="4863" y="5867"/>
                    <a:pt x="4794" y="5593"/>
                    <a:pt x="4703" y="5365"/>
                  </a:cubicBezTo>
                  <a:cubicBezTo>
                    <a:pt x="4589" y="5091"/>
                    <a:pt x="4452" y="4817"/>
                    <a:pt x="4292" y="4566"/>
                  </a:cubicBezTo>
                  <a:lnTo>
                    <a:pt x="4292" y="4566"/>
                  </a:lnTo>
                  <a:cubicBezTo>
                    <a:pt x="4566" y="4611"/>
                    <a:pt x="4840" y="4680"/>
                    <a:pt x="5137" y="4771"/>
                  </a:cubicBezTo>
                  <a:cubicBezTo>
                    <a:pt x="6757" y="5342"/>
                    <a:pt x="8081" y="6689"/>
                    <a:pt x="8606" y="8309"/>
                  </a:cubicBezTo>
                  <a:lnTo>
                    <a:pt x="8971" y="8195"/>
                  </a:lnTo>
                  <a:cubicBezTo>
                    <a:pt x="8401" y="6460"/>
                    <a:pt x="6986" y="5022"/>
                    <a:pt x="5251" y="4406"/>
                  </a:cubicBezTo>
                  <a:cubicBezTo>
                    <a:pt x="4817" y="4269"/>
                    <a:pt x="4406" y="4178"/>
                    <a:pt x="4018" y="4178"/>
                  </a:cubicBezTo>
                  <a:cubicBezTo>
                    <a:pt x="3790" y="3881"/>
                    <a:pt x="3539" y="3630"/>
                    <a:pt x="3265" y="3402"/>
                  </a:cubicBezTo>
                  <a:cubicBezTo>
                    <a:pt x="2900" y="3128"/>
                    <a:pt x="2535" y="2900"/>
                    <a:pt x="2147" y="2671"/>
                  </a:cubicBezTo>
                  <a:cubicBezTo>
                    <a:pt x="1713" y="2420"/>
                    <a:pt x="1279" y="2169"/>
                    <a:pt x="914" y="1827"/>
                  </a:cubicBezTo>
                  <a:cubicBezTo>
                    <a:pt x="594" y="1553"/>
                    <a:pt x="435" y="1279"/>
                    <a:pt x="412" y="1005"/>
                  </a:cubicBezTo>
                  <a:cubicBezTo>
                    <a:pt x="389" y="845"/>
                    <a:pt x="435" y="663"/>
                    <a:pt x="549" y="526"/>
                  </a:cubicBezTo>
                  <a:cubicBezTo>
                    <a:pt x="594" y="480"/>
                    <a:pt x="686" y="389"/>
                    <a:pt x="823" y="389"/>
                  </a:cubicBezTo>
                  <a:lnTo>
                    <a:pt x="80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34"/>
            <p:cNvSpPr/>
            <p:nvPr/>
          </p:nvSpPr>
          <p:spPr>
            <a:xfrm>
              <a:off x="2593725" y="4442825"/>
              <a:ext cx="838850" cy="364100"/>
            </a:xfrm>
            <a:custGeom>
              <a:avLst/>
              <a:gdLst/>
              <a:ahLst/>
              <a:cxnLst/>
              <a:rect l="l" t="t" r="r" b="b"/>
              <a:pathLst>
                <a:path w="33554" h="14564" extrusionOk="0">
                  <a:moveTo>
                    <a:pt x="31796" y="1"/>
                  </a:moveTo>
                  <a:lnTo>
                    <a:pt x="30016" y="47"/>
                  </a:lnTo>
                  <a:lnTo>
                    <a:pt x="29537" y="69"/>
                  </a:lnTo>
                  <a:lnTo>
                    <a:pt x="27026" y="161"/>
                  </a:lnTo>
                  <a:lnTo>
                    <a:pt x="26546" y="161"/>
                  </a:lnTo>
                  <a:lnTo>
                    <a:pt x="24584" y="229"/>
                  </a:lnTo>
                  <a:lnTo>
                    <a:pt x="24127" y="252"/>
                  </a:lnTo>
                  <a:lnTo>
                    <a:pt x="22278" y="298"/>
                  </a:lnTo>
                  <a:lnTo>
                    <a:pt x="21822" y="320"/>
                  </a:lnTo>
                  <a:lnTo>
                    <a:pt x="19653" y="389"/>
                  </a:lnTo>
                  <a:lnTo>
                    <a:pt x="19174" y="412"/>
                  </a:lnTo>
                  <a:lnTo>
                    <a:pt x="15385" y="526"/>
                  </a:lnTo>
                  <a:lnTo>
                    <a:pt x="14906" y="549"/>
                  </a:lnTo>
                  <a:lnTo>
                    <a:pt x="13559" y="594"/>
                  </a:lnTo>
                  <a:lnTo>
                    <a:pt x="13080" y="617"/>
                  </a:lnTo>
                  <a:lnTo>
                    <a:pt x="10523" y="709"/>
                  </a:lnTo>
                  <a:lnTo>
                    <a:pt x="10044" y="709"/>
                  </a:lnTo>
                  <a:lnTo>
                    <a:pt x="6711" y="823"/>
                  </a:lnTo>
                  <a:lnTo>
                    <a:pt x="6232" y="845"/>
                  </a:lnTo>
                  <a:lnTo>
                    <a:pt x="4269" y="914"/>
                  </a:lnTo>
                  <a:lnTo>
                    <a:pt x="3790" y="914"/>
                  </a:lnTo>
                  <a:lnTo>
                    <a:pt x="1598" y="982"/>
                  </a:lnTo>
                  <a:lnTo>
                    <a:pt x="1" y="14563"/>
                  </a:lnTo>
                  <a:lnTo>
                    <a:pt x="33554" y="14563"/>
                  </a:lnTo>
                  <a:lnTo>
                    <a:pt x="317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34"/>
            <p:cNvSpPr/>
            <p:nvPr/>
          </p:nvSpPr>
          <p:spPr>
            <a:xfrm>
              <a:off x="3332125" y="4443975"/>
              <a:ext cx="49675" cy="362950"/>
            </a:xfrm>
            <a:custGeom>
              <a:avLst/>
              <a:gdLst/>
              <a:ahLst/>
              <a:cxnLst/>
              <a:rect l="l" t="t" r="r" b="b"/>
              <a:pathLst>
                <a:path w="1987" h="14518" extrusionOk="0">
                  <a:moveTo>
                    <a:pt x="480" y="1"/>
                  </a:moveTo>
                  <a:lnTo>
                    <a:pt x="1" y="23"/>
                  </a:lnTo>
                  <a:cubicBezTo>
                    <a:pt x="457" y="4862"/>
                    <a:pt x="959" y="9701"/>
                    <a:pt x="1507" y="14517"/>
                  </a:cubicBezTo>
                  <a:lnTo>
                    <a:pt x="1986" y="14517"/>
                  </a:lnTo>
                  <a:cubicBezTo>
                    <a:pt x="1439" y="9678"/>
                    <a:pt x="936" y="4840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34"/>
            <p:cNvSpPr/>
            <p:nvPr/>
          </p:nvSpPr>
          <p:spPr>
            <a:xfrm>
              <a:off x="3257375" y="4446825"/>
              <a:ext cx="24550" cy="360100"/>
            </a:xfrm>
            <a:custGeom>
              <a:avLst/>
              <a:gdLst/>
              <a:ahLst/>
              <a:cxnLst/>
              <a:rect l="l" t="t" r="r" b="b"/>
              <a:pathLst>
                <a:path w="982" h="14404" extrusionOk="0">
                  <a:moveTo>
                    <a:pt x="0" y="1"/>
                  </a:moveTo>
                  <a:cubicBezTo>
                    <a:pt x="229" y="2603"/>
                    <a:pt x="389" y="5205"/>
                    <a:pt x="434" y="7807"/>
                  </a:cubicBezTo>
                  <a:cubicBezTo>
                    <a:pt x="457" y="9953"/>
                    <a:pt x="548" y="12212"/>
                    <a:pt x="297" y="14403"/>
                  </a:cubicBezTo>
                  <a:lnTo>
                    <a:pt x="777" y="14403"/>
                  </a:lnTo>
                  <a:cubicBezTo>
                    <a:pt x="982" y="12463"/>
                    <a:pt x="913" y="10477"/>
                    <a:pt x="913" y="8560"/>
                  </a:cubicBezTo>
                  <a:cubicBezTo>
                    <a:pt x="891" y="5684"/>
                    <a:pt x="731" y="2831"/>
                    <a:pt x="4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34"/>
            <p:cNvSpPr/>
            <p:nvPr/>
          </p:nvSpPr>
          <p:spPr>
            <a:xfrm>
              <a:off x="3196900" y="4448550"/>
              <a:ext cx="37100" cy="358375"/>
            </a:xfrm>
            <a:custGeom>
              <a:avLst/>
              <a:gdLst/>
              <a:ahLst/>
              <a:cxnLst/>
              <a:rect l="l" t="t" r="r" b="b"/>
              <a:pathLst>
                <a:path w="1484" h="14335" extrusionOk="0">
                  <a:moveTo>
                    <a:pt x="457" y="0"/>
                  </a:moveTo>
                  <a:lnTo>
                    <a:pt x="0" y="23"/>
                  </a:lnTo>
                  <a:cubicBezTo>
                    <a:pt x="205" y="4793"/>
                    <a:pt x="525" y="9587"/>
                    <a:pt x="1004" y="14334"/>
                  </a:cubicBezTo>
                  <a:lnTo>
                    <a:pt x="1484" y="14334"/>
                  </a:lnTo>
                  <a:cubicBezTo>
                    <a:pt x="1004" y="9564"/>
                    <a:pt x="662" y="4793"/>
                    <a:pt x="4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34"/>
            <p:cNvSpPr/>
            <p:nvPr/>
          </p:nvSpPr>
          <p:spPr>
            <a:xfrm>
              <a:off x="3135825" y="4450250"/>
              <a:ext cx="14875" cy="356675"/>
            </a:xfrm>
            <a:custGeom>
              <a:avLst/>
              <a:gdLst/>
              <a:ahLst/>
              <a:cxnLst/>
              <a:rect l="l" t="t" r="r" b="b"/>
              <a:pathLst>
                <a:path w="595" h="14267" extrusionOk="0">
                  <a:moveTo>
                    <a:pt x="594" y="1"/>
                  </a:moveTo>
                  <a:lnTo>
                    <a:pt x="138" y="23"/>
                  </a:lnTo>
                  <a:cubicBezTo>
                    <a:pt x="24" y="4771"/>
                    <a:pt x="1" y="9519"/>
                    <a:pt x="24" y="14266"/>
                  </a:cubicBezTo>
                  <a:lnTo>
                    <a:pt x="503" y="14266"/>
                  </a:lnTo>
                  <a:cubicBezTo>
                    <a:pt x="480" y="9519"/>
                    <a:pt x="503" y="4771"/>
                    <a:pt x="5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34"/>
            <p:cNvSpPr/>
            <p:nvPr/>
          </p:nvSpPr>
          <p:spPr>
            <a:xfrm>
              <a:off x="3069625" y="4452525"/>
              <a:ext cx="15450" cy="354400"/>
            </a:xfrm>
            <a:custGeom>
              <a:avLst/>
              <a:gdLst/>
              <a:ahLst/>
              <a:cxnLst/>
              <a:rect l="l" t="t" r="r" b="b"/>
              <a:pathLst>
                <a:path w="618" h="14176" extrusionOk="0">
                  <a:moveTo>
                    <a:pt x="617" y="1"/>
                  </a:moveTo>
                  <a:lnTo>
                    <a:pt x="138" y="24"/>
                  </a:lnTo>
                  <a:cubicBezTo>
                    <a:pt x="24" y="4749"/>
                    <a:pt x="1" y="9451"/>
                    <a:pt x="24" y="14175"/>
                  </a:cubicBezTo>
                  <a:lnTo>
                    <a:pt x="503" y="14175"/>
                  </a:lnTo>
                  <a:cubicBezTo>
                    <a:pt x="480" y="9451"/>
                    <a:pt x="503" y="4726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34"/>
            <p:cNvSpPr/>
            <p:nvPr/>
          </p:nvSpPr>
          <p:spPr>
            <a:xfrm>
              <a:off x="2960650" y="4455950"/>
              <a:ext cx="18275" cy="350975"/>
            </a:xfrm>
            <a:custGeom>
              <a:avLst/>
              <a:gdLst/>
              <a:ahLst/>
              <a:cxnLst/>
              <a:rect l="l" t="t" r="r" b="b"/>
              <a:pathLst>
                <a:path w="731" h="14039" extrusionOk="0">
                  <a:moveTo>
                    <a:pt x="708" y="1"/>
                  </a:moveTo>
                  <a:lnTo>
                    <a:pt x="229" y="24"/>
                  </a:lnTo>
                  <a:lnTo>
                    <a:pt x="183" y="7282"/>
                  </a:lnTo>
                  <a:cubicBezTo>
                    <a:pt x="160" y="9496"/>
                    <a:pt x="320" y="11824"/>
                    <a:pt x="0" y="14038"/>
                  </a:cubicBezTo>
                  <a:lnTo>
                    <a:pt x="480" y="14038"/>
                  </a:lnTo>
                  <a:cubicBezTo>
                    <a:pt x="731" y="12053"/>
                    <a:pt x="617" y="10021"/>
                    <a:pt x="639" y="8013"/>
                  </a:cubicBezTo>
                  <a:cubicBezTo>
                    <a:pt x="662" y="5342"/>
                    <a:pt x="685" y="2671"/>
                    <a:pt x="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34"/>
            <p:cNvSpPr/>
            <p:nvPr/>
          </p:nvSpPr>
          <p:spPr>
            <a:xfrm>
              <a:off x="2899025" y="4457675"/>
              <a:ext cx="33675" cy="349250"/>
            </a:xfrm>
            <a:custGeom>
              <a:avLst/>
              <a:gdLst/>
              <a:ahLst/>
              <a:cxnLst/>
              <a:rect l="l" t="t" r="r" b="b"/>
              <a:pathLst>
                <a:path w="1347" h="13970" extrusionOk="0">
                  <a:moveTo>
                    <a:pt x="1347" y="0"/>
                  </a:moveTo>
                  <a:lnTo>
                    <a:pt x="868" y="23"/>
                  </a:lnTo>
                  <a:cubicBezTo>
                    <a:pt x="571" y="4657"/>
                    <a:pt x="297" y="9313"/>
                    <a:pt x="0" y="13969"/>
                  </a:cubicBezTo>
                  <a:lnTo>
                    <a:pt x="457" y="13969"/>
                  </a:lnTo>
                  <a:cubicBezTo>
                    <a:pt x="753" y="9313"/>
                    <a:pt x="1050" y="4657"/>
                    <a:pt x="1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34"/>
            <p:cNvSpPr/>
            <p:nvPr/>
          </p:nvSpPr>
          <p:spPr>
            <a:xfrm>
              <a:off x="2827700" y="4460525"/>
              <a:ext cx="29125" cy="346400"/>
            </a:xfrm>
            <a:custGeom>
              <a:avLst/>
              <a:gdLst/>
              <a:ahLst/>
              <a:cxnLst/>
              <a:rect l="l" t="t" r="r" b="b"/>
              <a:pathLst>
                <a:path w="1165" h="13856" extrusionOk="0">
                  <a:moveTo>
                    <a:pt x="685" y="1"/>
                  </a:moveTo>
                  <a:cubicBezTo>
                    <a:pt x="548" y="2625"/>
                    <a:pt x="411" y="5227"/>
                    <a:pt x="251" y="7852"/>
                  </a:cubicBezTo>
                  <a:cubicBezTo>
                    <a:pt x="160" y="9747"/>
                    <a:pt x="205" y="11847"/>
                    <a:pt x="0" y="13855"/>
                  </a:cubicBezTo>
                  <a:lnTo>
                    <a:pt x="457" y="13855"/>
                  </a:lnTo>
                  <a:cubicBezTo>
                    <a:pt x="639" y="12098"/>
                    <a:pt x="593" y="10295"/>
                    <a:pt x="685" y="8583"/>
                  </a:cubicBezTo>
                  <a:cubicBezTo>
                    <a:pt x="845" y="5730"/>
                    <a:pt x="1004" y="2854"/>
                    <a:pt x="11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34"/>
            <p:cNvSpPr/>
            <p:nvPr/>
          </p:nvSpPr>
          <p:spPr>
            <a:xfrm>
              <a:off x="2720975" y="4463375"/>
              <a:ext cx="39975" cy="343550"/>
            </a:xfrm>
            <a:custGeom>
              <a:avLst/>
              <a:gdLst/>
              <a:ahLst/>
              <a:cxnLst/>
              <a:rect l="l" t="t" r="r" b="b"/>
              <a:pathLst>
                <a:path w="1599" h="13742" extrusionOk="0">
                  <a:moveTo>
                    <a:pt x="1598" y="1"/>
                  </a:moveTo>
                  <a:lnTo>
                    <a:pt x="1142" y="23"/>
                  </a:lnTo>
                  <a:cubicBezTo>
                    <a:pt x="777" y="4589"/>
                    <a:pt x="412" y="9176"/>
                    <a:pt x="1" y="13741"/>
                  </a:cubicBezTo>
                  <a:lnTo>
                    <a:pt x="480" y="13741"/>
                  </a:lnTo>
                  <a:cubicBezTo>
                    <a:pt x="891" y="9176"/>
                    <a:pt x="1256" y="4589"/>
                    <a:pt x="15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34"/>
            <p:cNvSpPr/>
            <p:nvPr/>
          </p:nvSpPr>
          <p:spPr>
            <a:xfrm>
              <a:off x="2647375" y="4465650"/>
              <a:ext cx="53075" cy="341275"/>
            </a:xfrm>
            <a:custGeom>
              <a:avLst/>
              <a:gdLst/>
              <a:ahLst/>
              <a:cxnLst/>
              <a:rect l="l" t="t" r="r" b="b"/>
              <a:pathLst>
                <a:path w="2123" h="13651" extrusionOk="0">
                  <a:moveTo>
                    <a:pt x="1644" y="1"/>
                  </a:moveTo>
                  <a:cubicBezTo>
                    <a:pt x="1233" y="4566"/>
                    <a:pt x="685" y="9131"/>
                    <a:pt x="0" y="13650"/>
                  </a:cubicBezTo>
                  <a:lnTo>
                    <a:pt x="480" y="13650"/>
                  </a:lnTo>
                  <a:cubicBezTo>
                    <a:pt x="1164" y="9108"/>
                    <a:pt x="1712" y="4566"/>
                    <a:pt x="2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8" name="Google Shape;4198;p3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9" name="Google Shape;4199;p3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331640" y="1804638"/>
            <a:ext cx="4173971" cy="755700"/>
          </a:xfrm>
        </p:spPr>
        <p:txBody>
          <a:bodyPr/>
          <a:lstStyle/>
          <a:p>
            <a:r>
              <a:rPr lang="el-GR" sz="2800" dirty="0" smtClean="0"/>
              <a:t>Τα ξωτικά αναλαμβάνουν δράση</a:t>
            </a:r>
            <a:endParaRPr lang="el-GR" sz="2800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481" y="3485147"/>
            <a:ext cx="5182675" cy="1503506"/>
          </a:xfrm>
          <a:prstGeom prst="rect">
            <a:avLst/>
          </a:prstGeom>
        </p:spPr>
      </p:pic>
      <p:grpSp>
        <p:nvGrpSpPr>
          <p:cNvPr id="261" name="Google Shape;8643;p65"/>
          <p:cNvGrpSpPr/>
          <p:nvPr/>
        </p:nvGrpSpPr>
        <p:grpSpPr>
          <a:xfrm>
            <a:off x="132876" y="1355250"/>
            <a:ext cx="584465" cy="538605"/>
            <a:chOff x="1160825" y="1558450"/>
            <a:chExt cx="3054050" cy="3628350"/>
          </a:xfrm>
        </p:grpSpPr>
        <p:sp>
          <p:nvSpPr>
            <p:cNvPr id="262" name="Google Shape;8644;p65"/>
            <p:cNvSpPr/>
            <p:nvPr/>
          </p:nvSpPr>
          <p:spPr>
            <a:xfrm>
              <a:off x="1386800" y="1558450"/>
              <a:ext cx="364075" cy="584350"/>
            </a:xfrm>
            <a:custGeom>
              <a:avLst/>
              <a:gdLst/>
              <a:ahLst/>
              <a:cxnLst/>
              <a:rect l="l" t="t" r="r" b="b"/>
              <a:pathLst>
                <a:path w="14563" h="23374" extrusionOk="0">
                  <a:moveTo>
                    <a:pt x="7259" y="0"/>
                  </a:moveTo>
                  <a:cubicBezTo>
                    <a:pt x="7259" y="343"/>
                    <a:pt x="7259" y="6620"/>
                    <a:pt x="2990" y="12280"/>
                  </a:cubicBezTo>
                  <a:cubicBezTo>
                    <a:pt x="0" y="16252"/>
                    <a:pt x="1712" y="23373"/>
                    <a:pt x="7259" y="23373"/>
                  </a:cubicBezTo>
                  <a:cubicBezTo>
                    <a:pt x="12783" y="23373"/>
                    <a:pt x="14563" y="16206"/>
                    <a:pt x="11504" y="12280"/>
                  </a:cubicBezTo>
                  <a:cubicBezTo>
                    <a:pt x="8446" y="8354"/>
                    <a:pt x="7259" y="343"/>
                    <a:pt x="7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645;p65"/>
            <p:cNvSpPr/>
            <p:nvPr/>
          </p:nvSpPr>
          <p:spPr>
            <a:xfrm>
              <a:off x="1435875" y="1693125"/>
              <a:ext cx="265375" cy="426850"/>
            </a:xfrm>
            <a:custGeom>
              <a:avLst/>
              <a:gdLst/>
              <a:ahLst/>
              <a:cxnLst/>
              <a:rect l="l" t="t" r="r" b="b"/>
              <a:pathLst>
                <a:path w="10615" h="17074" extrusionOk="0">
                  <a:moveTo>
                    <a:pt x="5296" y="0"/>
                  </a:moveTo>
                  <a:cubicBezTo>
                    <a:pt x="5296" y="274"/>
                    <a:pt x="5296" y="4839"/>
                    <a:pt x="2169" y="8970"/>
                  </a:cubicBezTo>
                  <a:cubicBezTo>
                    <a:pt x="0" y="11869"/>
                    <a:pt x="1256" y="17073"/>
                    <a:pt x="5296" y="17073"/>
                  </a:cubicBezTo>
                  <a:cubicBezTo>
                    <a:pt x="9336" y="17073"/>
                    <a:pt x="10614" y="11824"/>
                    <a:pt x="8400" y="8970"/>
                  </a:cubicBezTo>
                  <a:cubicBezTo>
                    <a:pt x="6163" y="6094"/>
                    <a:pt x="5296" y="274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646;p65"/>
            <p:cNvSpPr/>
            <p:nvPr/>
          </p:nvSpPr>
          <p:spPr>
            <a:xfrm>
              <a:off x="1480950" y="1820925"/>
              <a:ext cx="175200" cy="281350"/>
            </a:xfrm>
            <a:custGeom>
              <a:avLst/>
              <a:gdLst/>
              <a:ahLst/>
              <a:cxnLst/>
              <a:rect l="l" t="t" r="r" b="b"/>
              <a:pathLst>
                <a:path w="7008" h="11254" extrusionOk="0">
                  <a:moveTo>
                    <a:pt x="3493" y="1"/>
                  </a:moveTo>
                  <a:cubicBezTo>
                    <a:pt x="3493" y="161"/>
                    <a:pt x="3493" y="3174"/>
                    <a:pt x="1439" y="5913"/>
                  </a:cubicBezTo>
                  <a:cubicBezTo>
                    <a:pt x="1" y="7807"/>
                    <a:pt x="822" y="11254"/>
                    <a:pt x="3493" y="11254"/>
                  </a:cubicBezTo>
                  <a:cubicBezTo>
                    <a:pt x="6163" y="11254"/>
                    <a:pt x="7008" y="7784"/>
                    <a:pt x="5547" y="5913"/>
                  </a:cubicBezTo>
                  <a:cubicBezTo>
                    <a:pt x="4063" y="4018"/>
                    <a:pt x="3493" y="161"/>
                    <a:pt x="34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8647;p65"/>
            <p:cNvSpPr/>
            <p:nvPr/>
          </p:nvSpPr>
          <p:spPr>
            <a:xfrm>
              <a:off x="1215600" y="2379825"/>
              <a:ext cx="707050" cy="2598150"/>
            </a:xfrm>
            <a:custGeom>
              <a:avLst/>
              <a:gdLst/>
              <a:ahLst/>
              <a:cxnLst/>
              <a:rect l="l" t="t" r="r" b="b"/>
              <a:pathLst>
                <a:path w="28282" h="103926" extrusionOk="0">
                  <a:moveTo>
                    <a:pt x="2900" y="0"/>
                  </a:moveTo>
                  <a:cubicBezTo>
                    <a:pt x="2583" y="0"/>
                    <a:pt x="2284" y="118"/>
                    <a:pt x="2032" y="356"/>
                  </a:cubicBezTo>
                  <a:cubicBezTo>
                    <a:pt x="731" y="1589"/>
                    <a:pt x="3128" y="4830"/>
                    <a:pt x="3059" y="8801"/>
                  </a:cubicBezTo>
                  <a:cubicBezTo>
                    <a:pt x="3014" y="11860"/>
                    <a:pt x="959" y="12590"/>
                    <a:pt x="1" y="12590"/>
                  </a:cubicBezTo>
                  <a:lnTo>
                    <a:pt x="1" y="99600"/>
                  </a:lnTo>
                  <a:cubicBezTo>
                    <a:pt x="1" y="100399"/>
                    <a:pt x="526" y="101152"/>
                    <a:pt x="1302" y="101426"/>
                  </a:cubicBezTo>
                  <a:cubicBezTo>
                    <a:pt x="3689" y="102274"/>
                    <a:pt x="9118" y="103926"/>
                    <a:pt x="15328" y="103926"/>
                  </a:cubicBezTo>
                  <a:cubicBezTo>
                    <a:pt x="19153" y="103926"/>
                    <a:pt x="23274" y="103299"/>
                    <a:pt x="27163" y="101472"/>
                  </a:cubicBezTo>
                  <a:cubicBezTo>
                    <a:pt x="27848" y="101152"/>
                    <a:pt x="28281" y="100468"/>
                    <a:pt x="28281" y="99714"/>
                  </a:cubicBezTo>
                  <a:lnTo>
                    <a:pt x="28281" y="13800"/>
                  </a:lnTo>
                  <a:cubicBezTo>
                    <a:pt x="24903" y="13481"/>
                    <a:pt x="25611" y="8208"/>
                    <a:pt x="26387" y="5492"/>
                  </a:cubicBezTo>
                  <a:cubicBezTo>
                    <a:pt x="27010" y="3291"/>
                    <a:pt x="25630" y="1267"/>
                    <a:pt x="24424" y="1267"/>
                  </a:cubicBezTo>
                  <a:cubicBezTo>
                    <a:pt x="24129" y="1267"/>
                    <a:pt x="23844" y="1388"/>
                    <a:pt x="23602" y="1657"/>
                  </a:cubicBezTo>
                  <a:cubicBezTo>
                    <a:pt x="22370" y="3027"/>
                    <a:pt x="24698" y="7181"/>
                    <a:pt x="24310" y="9965"/>
                  </a:cubicBezTo>
                  <a:cubicBezTo>
                    <a:pt x="24102" y="11454"/>
                    <a:pt x="23021" y="12134"/>
                    <a:pt x="21951" y="12134"/>
                  </a:cubicBezTo>
                  <a:cubicBezTo>
                    <a:pt x="21019" y="12134"/>
                    <a:pt x="20097" y="11619"/>
                    <a:pt x="19767" y="10673"/>
                  </a:cubicBezTo>
                  <a:cubicBezTo>
                    <a:pt x="19037" y="8664"/>
                    <a:pt x="21137" y="6450"/>
                    <a:pt x="21069" y="3734"/>
                  </a:cubicBezTo>
                  <a:cubicBezTo>
                    <a:pt x="21019" y="1735"/>
                    <a:pt x="19959" y="52"/>
                    <a:pt x="18716" y="52"/>
                  </a:cubicBezTo>
                  <a:cubicBezTo>
                    <a:pt x="18256" y="52"/>
                    <a:pt x="17771" y="282"/>
                    <a:pt x="17302" y="813"/>
                  </a:cubicBezTo>
                  <a:cubicBezTo>
                    <a:pt x="15545" y="2753"/>
                    <a:pt x="19174" y="11518"/>
                    <a:pt x="17759" y="13549"/>
                  </a:cubicBezTo>
                  <a:cubicBezTo>
                    <a:pt x="17262" y="14244"/>
                    <a:pt x="16502" y="14534"/>
                    <a:pt x="15711" y="14534"/>
                  </a:cubicBezTo>
                  <a:cubicBezTo>
                    <a:pt x="14212" y="14534"/>
                    <a:pt x="12597" y="13494"/>
                    <a:pt x="12418" y="12180"/>
                  </a:cubicBezTo>
                  <a:cubicBezTo>
                    <a:pt x="12167" y="10171"/>
                    <a:pt x="13719" y="8527"/>
                    <a:pt x="13536" y="5355"/>
                  </a:cubicBezTo>
                  <a:cubicBezTo>
                    <a:pt x="13388" y="3063"/>
                    <a:pt x="11918" y="1367"/>
                    <a:pt x="10502" y="1367"/>
                  </a:cubicBezTo>
                  <a:cubicBezTo>
                    <a:pt x="9958" y="1367"/>
                    <a:pt x="9421" y="1618"/>
                    <a:pt x="8971" y="2182"/>
                  </a:cubicBezTo>
                  <a:cubicBezTo>
                    <a:pt x="7350" y="4191"/>
                    <a:pt x="9953" y="10627"/>
                    <a:pt x="10090" y="13549"/>
                  </a:cubicBezTo>
                  <a:cubicBezTo>
                    <a:pt x="10169" y="15581"/>
                    <a:pt x="8372" y="17138"/>
                    <a:pt x="6747" y="17138"/>
                  </a:cubicBezTo>
                  <a:cubicBezTo>
                    <a:pt x="6036" y="17138"/>
                    <a:pt x="5358" y="16839"/>
                    <a:pt x="4885" y="16151"/>
                  </a:cubicBezTo>
                  <a:cubicBezTo>
                    <a:pt x="3333" y="13869"/>
                    <a:pt x="5022" y="10490"/>
                    <a:pt x="5479" y="5811"/>
                  </a:cubicBezTo>
                  <a:cubicBezTo>
                    <a:pt x="5829" y="2037"/>
                    <a:pt x="4218" y="0"/>
                    <a:pt x="2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8648;p65"/>
            <p:cNvSpPr/>
            <p:nvPr/>
          </p:nvSpPr>
          <p:spPr>
            <a:xfrm>
              <a:off x="1215600" y="4437850"/>
              <a:ext cx="707050" cy="487350"/>
            </a:xfrm>
            <a:custGeom>
              <a:avLst/>
              <a:gdLst/>
              <a:ahLst/>
              <a:cxnLst/>
              <a:rect l="l" t="t" r="r" b="b"/>
              <a:pathLst>
                <a:path w="28282" h="19494" extrusionOk="0">
                  <a:moveTo>
                    <a:pt x="28281" y="1"/>
                  </a:moveTo>
                  <a:cubicBezTo>
                    <a:pt x="26957" y="1210"/>
                    <a:pt x="25565" y="2329"/>
                    <a:pt x="23899" y="3036"/>
                  </a:cubicBezTo>
                  <a:cubicBezTo>
                    <a:pt x="21913" y="3858"/>
                    <a:pt x="19904" y="3904"/>
                    <a:pt x="17804" y="3904"/>
                  </a:cubicBezTo>
                  <a:cubicBezTo>
                    <a:pt x="15134" y="3927"/>
                    <a:pt x="12395" y="4018"/>
                    <a:pt x="9884" y="4976"/>
                  </a:cubicBezTo>
                  <a:cubicBezTo>
                    <a:pt x="7442" y="5935"/>
                    <a:pt x="5365" y="7396"/>
                    <a:pt x="3151" y="8788"/>
                  </a:cubicBezTo>
                  <a:cubicBezTo>
                    <a:pt x="2169" y="9405"/>
                    <a:pt x="1096" y="9952"/>
                    <a:pt x="1" y="10409"/>
                  </a:cubicBezTo>
                  <a:lnTo>
                    <a:pt x="1" y="17279"/>
                  </a:lnTo>
                  <a:cubicBezTo>
                    <a:pt x="1" y="18078"/>
                    <a:pt x="526" y="18831"/>
                    <a:pt x="1302" y="19105"/>
                  </a:cubicBezTo>
                  <a:cubicBezTo>
                    <a:pt x="1621" y="19219"/>
                    <a:pt x="2032" y="19356"/>
                    <a:pt x="2466" y="19493"/>
                  </a:cubicBezTo>
                  <a:cubicBezTo>
                    <a:pt x="3516" y="19128"/>
                    <a:pt x="4566" y="18672"/>
                    <a:pt x="5593" y="18169"/>
                  </a:cubicBezTo>
                  <a:cubicBezTo>
                    <a:pt x="7944" y="17005"/>
                    <a:pt x="9953" y="15248"/>
                    <a:pt x="12326" y="14084"/>
                  </a:cubicBezTo>
                  <a:cubicBezTo>
                    <a:pt x="13840" y="13343"/>
                    <a:pt x="15467" y="13261"/>
                    <a:pt x="17111" y="13261"/>
                  </a:cubicBezTo>
                  <a:cubicBezTo>
                    <a:pt x="17578" y="13261"/>
                    <a:pt x="18047" y="13268"/>
                    <a:pt x="18514" y="13268"/>
                  </a:cubicBezTo>
                  <a:cubicBezTo>
                    <a:pt x="18735" y="13268"/>
                    <a:pt x="18954" y="13266"/>
                    <a:pt x="19174" y="13262"/>
                  </a:cubicBezTo>
                  <a:cubicBezTo>
                    <a:pt x="22507" y="13194"/>
                    <a:pt x="25497" y="12463"/>
                    <a:pt x="28281" y="11162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8649;p65"/>
            <p:cNvSpPr/>
            <p:nvPr/>
          </p:nvSpPr>
          <p:spPr>
            <a:xfrm>
              <a:off x="1215600" y="3992750"/>
              <a:ext cx="707050" cy="506175"/>
            </a:xfrm>
            <a:custGeom>
              <a:avLst/>
              <a:gdLst/>
              <a:ahLst/>
              <a:cxnLst/>
              <a:rect l="l" t="t" r="r" b="b"/>
              <a:pathLst>
                <a:path w="28282" h="20247" extrusionOk="0">
                  <a:moveTo>
                    <a:pt x="28281" y="1"/>
                  </a:moveTo>
                  <a:cubicBezTo>
                    <a:pt x="26957" y="1211"/>
                    <a:pt x="25565" y="2352"/>
                    <a:pt x="23899" y="3059"/>
                  </a:cubicBezTo>
                  <a:cubicBezTo>
                    <a:pt x="21913" y="3881"/>
                    <a:pt x="19904" y="3927"/>
                    <a:pt x="17804" y="3927"/>
                  </a:cubicBezTo>
                  <a:cubicBezTo>
                    <a:pt x="15134" y="3927"/>
                    <a:pt x="12395" y="4041"/>
                    <a:pt x="9884" y="5000"/>
                  </a:cubicBezTo>
                  <a:cubicBezTo>
                    <a:pt x="7442" y="5958"/>
                    <a:pt x="5365" y="7396"/>
                    <a:pt x="3151" y="8789"/>
                  </a:cubicBezTo>
                  <a:cubicBezTo>
                    <a:pt x="2169" y="9428"/>
                    <a:pt x="1096" y="9976"/>
                    <a:pt x="1" y="10432"/>
                  </a:cubicBezTo>
                  <a:lnTo>
                    <a:pt x="1" y="20247"/>
                  </a:lnTo>
                  <a:cubicBezTo>
                    <a:pt x="1895" y="19768"/>
                    <a:pt x="3767" y="19083"/>
                    <a:pt x="5593" y="18193"/>
                  </a:cubicBezTo>
                  <a:cubicBezTo>
                    <a:pt x="7944" y="17006"/>
                    <a:pt x="9953" y="15248"/>
                    <a:pt x="12326" y="14107"/>
                  </a:cubicBezTo>
                  <a:cubicBezTo>
                    <a:pt x="13795" y="13373"/>
                    <a:pt x="15371" y="13280"/>
                    <a:pt x="16966" y="13280"/>
                  </a:cubicBezTo>
                  <a:cubicBezTo>
                    <a:pt x="17504" y="13280"/>
                    <a:pt x="18044" y="13290"/>
                    <a:pt x="18583" y="13290"/>
                  </a:cubicBezTo>
                  <a:cubicBezTo>
                    <a:pt x="18780" y="13290"/>
                    <a:pt x="18977" y="13289"/>
                    <a:pt x="19174" y="13285"/>
                  </a:cubicBezTo>
                  <a:cubicBezTo>
                    <a:pt x="22507" y="13217"/>
                    <a:pt x="25497" y="12486"/>
                    <a:pt x="28281" y="11162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8650;p65"/>
            <p:cNvSpPr/>
            <p:nvPr/>
          </p:nvSpPr>
          <p:spPr>
            <a:xfrm>
              <a:off x="1215600" y="3548225"/>
              <a:ext cx="707050" cy="505625"/>
            </a:xfrm>
            <a:custGeom>
              <a:avLst/>
              <a:gdLst/>
              <a:ahLst/>
              <a:cxnLst/>
              <a:rect l="l" t="t" r="r" b="b"/>
              <a:pathLst>
                <a:path w="28282" h="20225" extrusionOk="0">
                  <a:moveTo>
                    <a:pt x="28281" y="1"/>
                  </a:moveTo>
                  <a:cubicBezTo>
                    <a:pt x="26957" y="1211"/>
                    <a:pt x="25565" y="2352"/>
                    <a:pt x="23899" y="3060"/>
                  </a:cubicBezTo>
                  <a:cubicBezTo>
                    <a:pt x="21913" y="3881"/>
                    <a:pt x="19904" y="3927"/>
                    <a:pt x="17804" y="3927"/>
                  </a:cubicBezTo>
                  <a:cubicBezTo>
                    <a:pt x="15134" y="3927"/>
                    <a:pt x="12395" y="4018"/>
                    <a:pt x="9884" y="5000"/>
                  </a:cubicBezTo>
                  <a:cubicBezTo>
                    <a:pt x="7442" y="5936"/>
                    <a:pt x="5365" y="7396"/>
                    <a:pt x="3151" y="8789"/>
                  </a:cubicBezTo>
                  <a:cubicBezTo>
                    <a:pt x="2169" y="9428"/>
                    <a:pt x="1096" y="9976"/>
                    <a:pt x="1" y="10432"/>
                  </a:cubicBezTo>
                  <a:lnTo>
                    <a:pt x="1" y="20224"/>
                  </a:lnTo>
                  <a:cubicBezTo>
                    <a:pt x="1895" y="19768"/>
                    <a:pt x="3767" y="19083"/>
                    <a:pt x="5593" y="18170"/>
                  </a:cubicBezTo>
                  <a:cubicBezTo>
                    <a:pt x="7944" y="17006"/>
                    <a:pt x="9953" y="15248"/>
                    <a:pt x="12326" y="14084"/>
                  </a:cubicBezTo>
                  <a:cubicBezTo>
                    <a:pt x="13840" y="13344"/>
                    <a:pt x="15467" y="13262"/>
                    <a:pt x="17111" y="13262"/>
                  </a:cubicBezTo>
                  <a:cubicBezTo>
                    <a:pt x="17578" y="13262"/>
                    <a:pt x="18047" y="13268"/>
                    <a:pt x="18514" y="13268"/>
                  </a:cubicBezTo>
                  <a:cubicBezTo>
                    <a:pt x="18735" y="13268"/>
                    <a:pt x="18954" y="13267"/>
                    <a:pt x="19174" y="13262"/>
                  </a:cubicBezTo>
                  <a:cubicBezTo>
                    <a:pt x="22507" y="13217"/>
                    <a:pt x="25497" y="12464"/>
                    <a:pt x="28281" y="11163"/>
                  </a:cubicBezTo>
                  <a:lnTo>
                    <a:pt x="282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8651;p65"/>
            <p:cNvSpPr/>
            <p:nvPr/>
          </p:nvSpPr>
          <p:spPr>
            <a:xfrm>
              <a:off x="1215600" y="3103725"/>
              <a:ext cx="707050" cy="505600"/>
            </a:xfrm>
            <a:custGeom>
              <a:avLst/>
              <a:gdLst/>
              <a:ahLst/>
              <a:cxnLst/>
              <a:rect l="l" t="t" r="r" b="b"/>
              <a:pathLst>
                <a:path w="28282" h="20224" extrusionOk="0">
                  <a:moveTo>
                    <a:pt x="28281" y="0"/>
                  </a:moveTo>
                  <a:cubicBezTo>
                    <a:pt x="26957" y="1210"/>
                    <a:pt x="25565" y="2351"/>
                    <a:pt x="23899" y="3036"/>
                  </a:cubicBezTo>
                  <a:cubicBezTo>
                    <a:pt x="21913" y="3880"/>
                    <a:pt x="19904" y="3903"/>
                    <a:pt x="17804" y="3903"/>
                  </a:cubicBezTo>
                  <a:cubicBezTo>
                    <a:pt x="15134" y="3926"/>
                    <a:pt x="12395" y="4017"/>
                    <a:pt x="9884" y="4976"/>
                  </a:cubicBezTo>
                  <a:cubicBezTo>
                    <a:pt x="7442" y="5935"/>
                    <a:pt x="5365" y="7395"/>
                    <a:pt x="3151" y="8788"/>
                  </a:cubicBezTo>
                  <a:cubicBezTo>
                    <a:pt x="2169" y="9404"/>
                    <a:pt x="1096" y="9952"/>
                    <a:pt x="1" y="10408"/>
                  </a:cubicBezTo>
                  <a:lnTo>
                    <a:pt x="1" y="20223"/>
                  </a:lnTo>
                  <a:cubicBezTo>
                    <a:pt x="1895" y="19744"/>
                    <a:pt x="3767" y="19082"/>
                    <a:pt x="5593" y="18169"/>
                  </a:cubicBezTo>
                  <a:cubicBezTo>
                    <a:pt x="7944" y="17005"/>
                    <a:pt x="9953" y="15247"/>
                    <a:pt x="12326" y="14083"/>
                  </a:cubicBezTo>
                  <a:cubicBezTo>
                    <a:pt x="13840" y="13343"/>
                    <a:pt x="15467" y="13261"/>
                    <a:pt x="17111" y="13261"/>
                  </a:cubicBezTo>
                  <a:cubicBezTo>
                    <a:pt x="17578" y="13261"/>
                    <a:pt x="18047" y="13267"/>
                    <a:pt x="18514" y="13267"/>
                  </a:cubicBezTo>
                  <a:cubicBezTo>
                    <a:pt x="18735" y="13267"/>
                    <a:pt x="18954" y="13266"/>
                    <a:pt x="19174" y="13262"/>
                  </a:cubicBezTo>
                  <a:cubicBezTo>
                    <a:pt x="22507" y="13193"/>
                    <a:pt x="25497" y="12463"/>
                    <a:pt x="28281" y="11162"/>
                  </a:cubicBezTo>
                  <a:lnTo>
                    <a:pt x="2828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8652;p65"/>
            <p:cNvSpPr/>
            <p:nvPr/>
          </p:nvSpPr>
          <p:spPr>
            <a:xfrm>
              <a:off x="1215600" y="2698000"/>
              <a:ext cx="707050" cy="466800"/>
            </a:xfrm>
            <a:custGeom>
              <a:avLst/>
              <a:gdLst/>
              <a:ahLst/>
              <a:cxnLst/>
              <a:rect l="l" t="t" r="r" b="b"/>
              <a:pathLst>
                <a:path w="28282" h="18672" extrusionOk="0">
                  <a:moveTo>
                    <a:pt x="26432" y="0"/>
                  </a:moveTo>
                  <a:cubicBezTo>
                    <a:pt x="25634" y="571"/>
                    <a:pt x="24812" y="1096"/>
                    <a:pt x="23899" y="1484"/>
                  </a:cubicBezTo>
                  <a:cubicBezTo>
                    <a:pt x="21913" y="2306"/>
                    <a:pt x="19904" y="2351"/>
                    <a:pt x="17804" y="2351"/>
                  </a:cubicBezTo>
                  <a:cubicBezTo>
                    <a:pt x="15134" y="2374"/>
                    <a:pt x="12395" y="2465"/>
                    <a:pt x="9884" y="3424"/>
                  </a:cubicBezTo>
                  <a:cubicBezTo>
                    <a:pt x="7442" y="4383"/>
                    <a:pt x="5365" y="5821"/>
                    <a:pt x="3151" y="7213"/>
                  </a:cubicBezTo>
                  <a:cubicBezTo>
                    <a:pt x="2169" y="7852"/>
                    <a:pt x="1096" y="8400"/>
                    <a:pt x="1" y="8857"/>
                  </a:cubicBezTo>
                  <a:lnTo>
                    <a:pt x="1" y="18671"/>
                  </a:lnTo>
                  <a:cubicBezTo>
                    <a:pt x="1895" y="18192"/>
                    <a:pt x="3767" y="17507"/>
                    <a:pt x="5593" y="16617"/>
                  </a:cubicBezTo>
                  <a:cubicBezTo>
                    <a:pt x="7944" y="15430"/>
                    <a:pt x="9953" y="13673"/>
                    <a:pt x="12326" y="12531"/>
                  </a:cubicBezTo>
                  <a:cubicBezTo>
                    <a:pt x="13795" y="11797"/>
                    <a:pt x="15371" y="11704"/>
                    <a:pt x="16966" y="11704"/>
                  </a:cubicBezTo>
                  <a:cubicBezTo>
                    <a:pt x="17504" y="11704"/>
                    <a:pt x="18044" y="11715"/>
                    <a:pt x="18583" y="11715"/>
                  </a:cubicBezTo>
                  <a:cubicBezTo>
                    <a:pt x="18780" y="11715"/>
                    <a:pt x="18977" y="11714"/>
                    <a:pt x="19174" y="11710"/>
                  </a:cubicBezTo>
                  <a:cubicBezTo>
                    <a:pt x="22507" y="11641"/>
                    <a:pt x="25497" y="10911"/>
                    <a:pt x="28281" y="9587"/>
                  </a:cubicBezTo>
                  <a:lnTo>
                    <a:pt x="28281" y="1073"/>
                  </a:lnTo>
                  <a:cubicBezTo>
                    <a:pt x="27414" y="982"/>
                    <a:pt x="26820" y="594"/>
                    <a:pt x="264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8653;p65"/>
            <p:cNvSpPr/>
            <p:nvPr/>
          </p:nvSpPr>
          <p:spPr>
            <a:xfrm>
              <a:off x="1627600" y="2381100"/>
              <a:ext cx="115300" cy="165000"/>
            </a:xfrm>
            <a:custGeom>
              <a:avLst/>
              <a:gdLst/>
              <a:ahLst/>
              <a:cxnLst/>
              <a:rect l="l" t="t" r="r" b="b"/>
              <a:pathLst>
                <a:path w="4612" h="6600" extrusionOk="0">
                  <a:moveTo>
                    <a:pt x="2236" y="1"/>
                  </a:moveTo>
                  <a:cubicBezTo>
                    <a:pt x="1776" y="1"/>
                    <a:pt x="1291" y="231"/>
                    <a:pt x="822" y="762"/>
                  </a:cubicBezTo>
                  <a:cubicBezTo>
                    <a:pt x="1" y="1675"/>
                    <a:pt x="343" y="4071"/>
                    <a:pt x="822" y="6582"/>
                  </a:cubicBezTo>
                  <a:cubicBezTo>
                    <a:pt x="1130" y="6593"/>
                    <a:pt x="1444" y="6599"/>
                    <a:pt x="1758" y="6599"/>
                  </a:cubicBezTo>
                  <a:cubicBezTo>
                    <a:pt x="2072" y="6599"/>
                    <a:pt x="2386" y="6593"/>
                    <a:pt x="2694" y="6582"/>
                  </a:cubicBezTo>
                  <a:cubicBezTo>
                    <a:pt x="3151" y="6582"/>
                    <a:pt x="3584" y="6559"/>
                    <a:pt x="4018" y="6536"/>
                  </a:cubicBezTo>
                  <a:cubicBezTo>
                    <a:pt x="4337" y="5646"/>
                    <a:pt x="4611" y="4688"/>
                    <a:pt x="4589" y="3683"/>
                  </a:cubicBezTo>
                  <a:cubicBezTo>
                    <a:pt x="4539" y="1684"/>
                    <a:pt x="3479" y="1"/>
                    <a:pt x="22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8654;p65"/>
            <p:cNvSpPr/>
            <p:nvPr/>
          </p:nvSpPr>
          <p:spPr>
            <a:xfrm>
              <a:off x="1414175" y="2414000"/>
              <a:ext cx="140400" cy="197850"/>
            </a:xfrm>
            <a:custGeom>
              <a:avLst/>
              <a:gdLst/>
              <a:ahLst/>
              <a:cxnLst/>
              <a:rect l="l" t="t" r="r" b="b"/>
              <a:pathLst>
                <a:path w="5616" h="7914" extrusionOk="0">
                  <a:moveTo>
                    <a:pt x="2559" y="0"/>
                  </a:moveTo>
                  <a:cubicBezTo>
                    <a:pt x="2015" y="0"/>
                    <a:pt x="1478" y="251"/>
                    <a:pt x="1028" y="815"/>
                  </a:cubicBezTo>
                  <a:cubicBezTo>
                    <a:pt x="1" y="2070"/>
                    <a:pt x="663" y="5129"/>
                    <a:pt x="1325" y="7914"/>
                  </a:cubicBezTo>
                  <a:cubicBezTo>
                    <a:pt x="2306" y="7275"/>
                    <a:pt x="3311" y="6613"/>
                    <a:pt x="4383" y="6088"/>
                  </a:cubicBezTo>
                  <a:cubicBezTo>
                    <a:pt x="4749" y="5905"/>
                    <a:pt x="5137" y="5768"/>
                    <a:pt x="5525" y="5654"/>
                  </a:cubicBezTo>
                  <a:cubicBezTo>
                    <a:pt x="5593" y="5152"/>
                    <a:pt x="5616" y="4604"/>
                    <a:pt x="5593" y="3988"/>
                  </a:cubicBezTo>
                  <a:cubicBezTo>
                    <a:pt x="5445" y="1696"/>
                    <a:pt x="3975" y="0"/>
                    <a:pt x="25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8655;p65"/>
            <p:cNvSpPr/>
            <p:nvPr/>
          </p:nvSpPr>
          <p:spPr>
            <a:xfrm>
              <a:off x="1787375" y="2411450"/>
              <a:ext cx="101825" cy="120525"/>
            </a:xfrm>
            <a:custGeom>
              <a:avLst/>
              <a:gdLst/>
              <a:ahLst/>
              <a:cxnLst/>
              <a:rect l="l" t="t" r="r" b="b"/>
              <a:pathLst>
                <a:path w="4073" h="4821" extrusionOk="0">
                  <a:moveTo>
                    <a:pt x="1554" y="1"/>
                  </a:moveTo>
                  <a:cubicBezTo>
                    <a:pt x="1259" y="1"/>
                    <a:pt x="974" y="122"/>
                    <a:pt x="731" y="392"/>
                  </a:cubicBezTo>
                  <a:cubicBezTo>
                    <a:pt x="1" y="1191"/>
                    <a:pt x="503" y="2926"/>
                    <a:pt x="959" y="4820"/>
                  </a:cubicBezTo>
                  <a:cubicBezTo>
                    <a:pt x="1850" y="4615"/>
                    <a:pt x="2717" y="4341"/>
                    <a:pt x="3561" y="4044"/>
                  </a:cubicBezTo>
                  <a:cubicBezTo>
                    <a:pt x="4072" y="1928"/>
                    <a:pt x="2731" y="1"/>
                    <a:pt x="15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8656;p65"/>
            <p:cNvSpPr/>
            <p:nvPr/>
          </p:nvSpPr>
          <p:spPr>
            <a:xfrm>
              <a:off x="1215600" y="2409825"/>
              <a:ext cx="141550" cy="310450"/>
            </a:xfrm>
            <a:custGeom>
              <a:avLst/>
              <a:gdLst/>
              <a:ahLst/>
              <a:cxnLst/>
              <a:rect l="l" t="t" r="r" b="b"/>
              <a:pathLst>
                <a:path w="5662" h="12418" extrusionOk="0">
                  <a:moveTo>
                    <a:pt x="4657" y="1"/>
                  </a:moveTo>
                  <a:cubicBezTo>
                    <a:pt x="4155" y="320"/>
                    <a:pt x="3653" y="640"/>
                    <a:pt x="3151" y="959"/>
                  </a:cubicBezTo>
                  <a:cubicBezTo>
                    <a:pt x="2740" y="1210"/>
                    <a:pt x="2329" y="1461"/>
                    <a:pt x="1895" y="1690"/>
                  </a:cubicBezTo>
                  <a:cubicBezTo>
                    <a:pt x="2329" y="3265"/>
                    <a:pt x="3105" y="5296"/>
                    <a:pt x="3059" y="7601"/>
                  </a:cubicBezTo>
                  <a:cubicBezTo>
                    <a:pt x="3014" y="10660"/>
                    <a:pt x="959" y="11413"/>
                    <a:pt x="1" y="11413"/>
                  </a:cubicBezTo>
                  <a:lnTo>
                    <a:pt x="1" y="12418"/>
                  </a:lnTo>
                  <a:cubicBezTo>
                    <a:pt x="1484" y="12029"/>
                    <a:pt x="2945" y="11550"/>
                    <a:pt x="4383" y="10911"/>
                  </a:cubicBezTo>
                  <a:cubicBezTo>
                    <a:pt x="4657" y="9154"/>
                    <a:pt x="5228" y="7054"/>
                    <a:pt x="5479" y="4611"/>
                  </a:cubicBezTo>
                  <a:cubicBezTo>
                    <a:pt x="5661" y="2534"/>
                    <a:pt x="5273" y="982"/>
                    <a:pt x="465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8657;p65"/>
            <p:cNvSpPr/>
            <p:nvPr/>
          </p:nvSpPr>
          <p:spPr>
            <a:xfrm>
              <a:off x="1160825" y="2172575"/>
              <a:ext cx="817750" cy="635700"/>
            </a:xfrm>
            <a:custGeom>
              <a:avLst/>
              <a:gdLst/>
              <a:ahLst/>
              <a:cxnLst/>
              <a:rect l="l" t="t" r="r" b="b"/>
              <a:pathLst>
                <a:path w="32710" h="25428" extrusionOk="0">
                  <a:moveTo>
                    <a:pt x="15937" y="0"/>
                  </a:moveTo>
                  <a:cubicBezTo>
                    <a:pt x="10142" y="0"/>
                    <a:pt x="5792" y="872"/>
                    <a:pt x="3653" y="1410"/>
                  </a:cubicBezTo>
                  <a:cubicBezTo>
                    <a:pt x="2808" y="1616"/>
                    <a:pt x="2192" y="2392"/>
                    <a:pt x="2192" y="3282"/>
                  </a:cubicBezTo>
                  <a:lnTo>
                    <a:pt x="2192" y="7185"/>
                  </a:lnTo>
                  <a:lnTo>
                    <a:pt x="2192" y="8874"/>
                  </a:lnTo>
                  <a:cubicBezTo>
                    <a:pt x="2192" y="12504"/>
                    <a:pt x="1" y="12823"/>
                    <a:pt x="1" y="16703"/>
                  </a:cubicBezTo>
                  <a:cubicBezTo>
                    <a:pt x="1" y="20710"/>
                    <a:pt x="1832" y="20882"/>
                    <a:pt x="2146" y="20882"/>
                  </a:cubicBezTo>
                  <a:cubicBezTo>
                    <a:pt x="2176" y="20882"/>
                    <a:pt x="2192" y="20880"/>
                    <a:pt x="2192" y="20880"/>
                  </a:cubicBezTo>
                  <a:cubicBezTo>
                    <a:pt x="3150" y="20880"/>
                    <a:pt x="5205" y="20150"/>
                    <a:pt x="5250" y="17091"/>
                  </a:cubicBezTo>
                  <a:cubicBezTo>
                    <a:pt x="5319" y="13120"/>
                    <a:pt x="2922" y="9879"/>
                    <a:pt x="4223" y="8646"/>
                  </a:cubicBezTo>
                  <a:cubicBezTo>
                    <a:pt x="4475" y="8408"/>
                    <a:pt x="4774" y="8290"/>
                    <a:pt x="5091" y="8290"/>
                  </a:cubicBezTo>
                  <a:cubicBezTo>
                    <a:pt x="6409" y="8290"/>
                    <a:pt x="8020" y="10327"/>
                    <a:pt x="7670" y="14101"/>
                  </a:cubicBezTo>
                  <a:cubicBezTo>
                    <a:pt x="7213" y="18780"/>
                    <a:pt x="5524" y="22159"/>
                    <a:pt x="7076" y="24441"/>
                  </a:cubicBezTo>
                  <a:cubicBezTo>
                    <a:pt x="7549" y="25129"/>
                    <a:pt x="8227" y="25428"/>
                    <a:pt x="8938" y="25428"/>
                  </a:cubicBezTo>
                  <a:cubicBezTo>
                    <a:pt x="10563" y="25428"/>
                    <a:pt x="12360" y="23871"/>
                    <a:pt x="12281" y="21839"/>
                  </a:cubicBezTo>
                  <a:cubicBezTo>
                    <a:pt x="12144" y="18917"/>
                    <a:pt x="9541" y="12481"/>
                    <a:pt x="11162" y="10472"/>
                  </a:cubicBezTo>
                  <a:cubicBezTo>
                    <a:pt x="11612" y="9908"/>
                    <a:pt x="12149" y="9657"/>
                    <a:pt x="12693" y="9657"/>
                  </a:cubicBezTo>
                  <a:cubicBezTo>
                    <a:pt x="14109" y="9657"/>
                    <a:pt x="15579" y="11353"/>
                    <a:pt x="15727" y="13645"/>
                  </a:cubicBezTo>
                  <a:cubicBezTo>
                    <a:pt x="15910" y="16817"/>
                    <a:pt x="14358" y="18461"/>
                    <a:pt x="14609" y="20470"/>
                  </a:cubicBezTo>
                  <a:cubicBezTo>
                    <a:pt x="14788" y="21784"/>
                    <a:pt x="16403" y="22824"/>
                    <a:pt x="17902" y="22824"/>
                  </a:cubicBezTo>
                  <a:cubicBezTo>
                    <a:pt x="18693" y="22824"/>
                    <a:pt x="19453" y="22534"/>
                    <a:pt x="19950" y="21839"/>
                  </a:cubicBezTo>
                  <a:cubicBezTo>
                    <a:pt x="21365" y="19808"/>
                    <a:pt x="17736" y="11043"/>
                    <a:pt x="19493" y="9103"/>
                  </a:cubicBezTo>
                  <a:cubicBezTo>
                    <a:pt x="19962" y="8572"/>
                    <a:pt x="20447" y="8342"/>
                    <a:pt x="20907" y="8342"/>
                  </a:cubicBezTo>
                  <a:cubicBezTo>
                    <a:pt x="22150" y="8342"/>
                    <a:pt x="23210" y="10025"/>
                    <a:pt x="23260" y="12024"/>
                  </a:cubicBezTo>
                  <a:cubicBezTo>
                    <a:pt x="23328" y="14740"/>
                    <a:pt x="21228" y="16954"/>
                    <a:pt x="21958" y="18963"/>
                  </a:cubicBezTo>
                  <a:cubicBezTo>
                    <a:pt x="22288" y="19909"/>
                    <a:pt x="23210" y="20424"/>
                    <a:pt x="24142" y="20424"/>
                  </a:cubicBezTo>
                  <a:cubicBezTo>
                    <a:pt x="25212" y="20424"/>
                    <a:pt x="26293" y="19744"/>
                    <a:pt x="26501" y="18255"/>
                  </a:cubicBezTo>
                  <a:cubicBezTo>
                    <a:pt x="26889" y="15471"/>
                    <a:pt x="24561" y="11317"/>
                    <a:pt x="25793" y="9947"/>
                  </a:cubicBezTo>
                  <a:cubicBezTo>
                    <a:pt x="26035" y="9678"/>
                    <a:pt x="26320" y="9557"/>
                    <a:pt x="26615" y="9557"/>
                  </a:cubicBezTo>
                  <a:cubicBezTo>
                    <a:pt x="27821" y="9557"/>
                    <a:pt x="29201" y="11581"/>
                    <a:pt x="28578" y="13782"/>
                  </a:cubicBezTo>
                  <a:cubicBezTo>
                    <a:pt x="27802" y="16498"/>
                    <a:pt x="27094" y="21771"/>
                    <a:pt x="30472" y="22090"/>
                  </a:cubicBezTo>
                  <a:cubicBezTo>
                    <a:pt x="30472" y="22090"/>
                    <a:pt x="32435" y="21999"/>
                    <a:pt x="32572" y="18575"/>
                  </a:cubicBezTo>
                  <a:cubicBezTo>
                    <a:pt x="32709" y="15174"/>
                    <a:pt x="30472" y="12481"/>
                    <a:pt x="30472" y="8874"/>
                  </a:cubicBezTo>
                  <a:lnTo>
                    <a:pt x="30472" y="7596"/>
                  </a:lnTo>
                  <a:lnTo>
                    <a:pt x="30472" y="3351"/>
                  </a:lnTo>
                  <a:cubicBezTo>
                    <a:pt x="30472" y="2438"/>
                    <a:pt x="29833" y="1662"/>
                    <a:pt x="28943" y="1456"/>
                  </a:cubicBezTo>
                  <a:cubicBezTo>
                    <a:pt x="24133" y="373"/>
                    <a:pt x="19726" y="0"/>
                    <a:pt x="1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658;p65"/>
            <p:cNvSpPr/>
            <p:nvPr/>
          </p:nvSpPr>
          <p:spPr>
            <a:xfrm>
              <a:off x="1451850" y="2420675"/>
              <a:ext cx="3450" cy="1725"/>
            </a:xfrm>
            <a:custGeom>
              <a:avLst/>
              <a:gdLst/>
              <a:ahLst/>
              <a:cxnLst/>
              <a:rect l="l" t="t" r="r" b="b"/>
              <a:pathLst>
                <a:path w="138" h="69" extrusionOk="0">
                  <a:moveTo>
                    <a:pt x="137" y="0"/>
                  </a:moveTo>
                  <a:lnTo>
                    <a:pt x="137" y="0"/>
                  </a:lnTo>
                  <a:cubicBezTo>
                    <a:pt x="92" y="23"/>
                    <a:pt x="46" y="46"/>
                    <a:pt x="0" y="69"/>
                  </a:cubicBezTo>
                  <a:cubicBezTo>
                    <a:pt x="23" y="69"/>
                    <a:pt x="46" y="46"/>
                    <a:pt x="137" y="0"/>
                  </a:cubicBezTo>
                  <a:close/>
                </a:path>
              </a:pathLst>
            </a:custGeom>
            <a:solidFill>
              <a:srgbClr val="5B18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659;p65"/>
            <p:cNvSpPr/>
            <p:nvPr/>
          </p:nvSpPr>
          <p:spPr>
            <a:xfrm>
              <a:off x="1548275" y="1936200"/>
              <a:ext cx="39400" cy="236850"/>
            </a:xfrm>
            <a:custGeom>
              <a:avLst/>
              <a:gdLst/>
              <a:ahLst/>
              <a:cxnLst/>
              <a:rect l="l" t="t" r="r" b="b"/>
              <a:pathLst>
                <a:path w="1576" h="9474" extrusionOk="0">
                  <a:moveTo>
                    <a:pt x="800" y="1"/>
                  </a:moveTo>
                  <a:cubicBezTo>
                    <a:pt x="457" y="1324"/>
                    <a:pt x="298" y="2626"/>
                    <a:pt x="184" y="3927"/>
                  </a:cubicBezTo>
                  <a:cubicBezTo>
                    <a:pt x="69" y="5250"/>
                    <a:pt x="1" y="6551"/>
                    <a:pt x="1" y="7875"/>
                  </a:cubicBezTo>
                  <a:cubicBezTo>
                    <a:pt x="1" y="8400"/>
                    <a:pt x="24" y="8925"/>
                    <a:pt x="47" y="9450"/>
                  </a:cubicBezTo>
                  <a:cubicBezTo>
                    <a:pt x="526" y="9450"/>
                    <a:pt x="1028" y="9450"/>
                    <a:pt x="1530" y="9473"/>
                  </a:cubicBezTo>
                  <a:cubicBezTo>
                    <a:pt x="1553" y="8925"/>
                    <a:pt x="1576" y="8400"/>
                    <a:pt x="1576" y="7875"/>
                  </a:cubicBezTo>
                  <a:cubicBezTo>
                    <a:pt x="1576" y="6551"/>
                    <a:pt x="1507" y="5250"/>
                    <a:pt x="1393" y="3927"/>
                  </a:cubicBezTo>
                  <a:cubicBezTo>
                    <a:pt x="1279" y="2626"/>
                    <a:pt x="1119" y="1324"/>
                    <a:pt x="80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660;p65"/>
            <p:cNvSpPr/>
            <p:nvPr/>
          </p:nvSpPr>
          <p:spPr>
            <a:xfrm>
              <a:off x="2542900" y="1900825"/>
              <a:ext cx="280200" cy="449675"/>
            </a:xfrm>
            <a:custGeom>
              <a:avLst/>
              <a:gdLst/>
              <a:ahLst/>
              <a:cxnLst/>
              <a:rect l="l" t="t" r="r" b="b"/>
              <a:pathLst>
                <a:path w="11208" h="17987" extrusionOk="0">
                  <a:moveTo>
                    <a:pt x="5570" y="0"/>
                  </a:moveTo>
                  <a:cubicBezTo>
                    <a:pt x="5570" y="274"/>
                    <a:pt x="5570" y="5113"/>
                    <a:pt x="2283" y="9450"/>
                  </a:cubicBezTo>
                  <a:cubicBezTo>
                    <a:pt x="0" y="12509"/>
                    <a:pt x="1301" y="17987"/>
                    <a:pt x="5570" y="17987"/>
                  </a:cubicBezTo>
                  <a:cubicBezTo>
                    <a:pt x="9838" y="17987"/>
                    <a:pt x="11208" y="12463"/>
                    <a:pt x="8857" y="9450"/>
                  </a:cubicBezTo>
                  <a:cubicBezTo>
                    <a:pt x="6506" y="6437"/>
                    <a:pt x="5570" y="274"/>
                    <a:pt x="5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661;p65"/>
            <p:cNvSpPr/>
            <p:nvPr/>
          </p:nvSpPr>
          <p:spPr>
            <a:xfrm>
              <a:off x="2580550" y="2004675"/>
              <a:ext cx="204325" cy="328150"/>
            </a:xfrm>
            <a:custGeom>
              <a:avLst/>
              <a:gdLst/>
              <a:ahLst/>
              <a:cxnLst/>
              <a:rect l="l" t="t" r="r" b="b"/>
              <a:pathLst>
                <a:path w="8173" h="13126" extrusionOk="0">
                  <a:moveTo>
                    <a:pt x="4064" y="1"/>
                  </a:moveTo>
                  <a:cubicBezTo>
                    <a:pt x="4064" y="206"/>
                    <a:pt x="4064" y="3721"/>
                    <a:pt x="1667" y="6894"/>
                  </a:cubicBezTo>
                  <a:cubicBezTo>
                    <a:pt x="1" y="9131"/>
                    <a:pt x="960" y="13125"/>
                    <a:pt x="4064" y="13125"/>
                  </a:cubicBezTo>
                  <a:cubicBezTo>
                    <a:pt x="7168" y="13125"/>
                    <a:pt x="8172" y="9108"/>
                    <a:pt x="6460" y="6894"/>
                  </a:cubicBezTo>
                  <a:cubicBezTo>
                    <a:pt x="4749" y="4703"/>
                    <a:pt x="4064" y="206"/>
                    <a:pt x="40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662;p65"/>
            <p:cNvSpPr/>
            <p:nvPr/>
          </p:nvSpPr>
          <p:spPr>
            <a:xfrm>
              <a:off x="2615375" y="2102825"/>
              <a:ext cx="134675" cy="216300"/>
            </a:xfrm>
            <a:custGeom>
              <a:avLst/>
              <a:gdLst/>
              <a:ahLst/>
              <a:cxnLst/>
              <a:rect l="l" t="t" r="r" b="b"/>
              <a:pathLst>
                <a:path w="5387" h="8652" extrusionOk="0">
                  <a:moveTo>
                    <a:pt x="2671" y="1"/>
                  </a:moveTo>
                  <a:cubicBezTo>
                    <a:pt x="2671" y="138"/>
                    <a:pt x="2671" y="2466"/>
                    <a:pt x="1096" y="4543"/>
                  </a:cubicBezTo>
                  <a:cubicBezTo>
                    <a:pt x="0" y="6026"/>
                    <a:pt x="617" y="8651"/>
                    <a:pt x="2671" y="8651"/>
                  </a:cubicBezTo>
                  <a:cubicBezTo>
                    <a:pt x="4725" y="8651"/>
                    <a:pt x="5387" y="6004"/>
                    <a:pt x="4269" y="4543"/>
                  </a:cubicBezTo>
                  <a:cubicBezTo>
                    <a:pt x="3127" y="3082"/>
                    <a:pt x="2671" y="138"/>
                    <a:pt x="26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663;p65"/>
            <p:cNvSpPr/>
            <p:nvPr/>
          </p:nvSpPr>
          <p:spPr>
            <a:xfrm>
              <a:off x="2341475" y="2563875"/>
              <a:ext cx="706450" cy="2622925"/>
            </a:xfrm>
            <a:custGeom>
              <a:avLst/>
              <a:gdLst/>
              <a:ahLst/>
              <a:cxnLst/>
              <a:rect l="l" t="t" r="r" b="b"/>
              <a:pathLst>
                <a:path w="28258" h="104917" extrusionOk="0">
                  <a:moveTo>
                    <a:pt x="14575" y="1"/>
                  </a:moveTo>
                  <a:cubicBezTo>
                    <a:pt x="14515" y="1"/>
                    <a:pt x="14450" y="8"/>
                    <a:pt x="14380" y="24"/>
                  </a:cubicBezTo>
                  <a:cubicBezTo>
                    <a:pt x="13284" y="275"/>
                    <a:pt x="13399" y="1554"/>
                    <a:pt x="13399" y="1576"/>
                  </a:cubicBezTo>
                  <a:cubicBezTo>
                    <a:pt x="13513" y="2124"/>
                    <a:pt x="13695" y="2695"/>
                    <a:pt x="13809" y="3197"/>
                  </a:cubicBezTo>
                  <a:cubicBezTo>
                    <a:pt x="14094" y="4396"/>
                    <a:pt x="13474" y="5341"/>
                    <a:pt x="12690" y="5341"/>
                  </a:cubicBezTo>
                  <a:cubicBezTo>
                    <a:pt x="12594" y="5341"/>
                    <a:pt x="12494" y="5327"/>
                    <a:pt x="12394" y="5297"/>
                  </a:cubicBezTo>
                  <a:cubicBezTo>
                    <a:pt x="11527" y="5046"/>
                    <a:pt x="11048" y="4270"/>
                    <a:pt x="11618" y="2900"/>
                  </a:cubicBezTo>
                  <a:cubicBezTo>
                    <a:pt x="11846" y="2307"/>
                    <a:pt x="11915" y="1713"/>
                    <a:pt x="11915" y="1211"/>
                  </a:cubicBezTo>
                  <a:cubicBezTo>
                    <a:pt x="11915" y="1120"/>
                    <a:pt x="11915" y="1029"/>
                    <a:pt x="11915" y="960"/>
                  </a:cubicBezTo>
                  <a:cubicBezTo>
                    <a:pt x="11915" y="937"/>
                    <a:pt x="11915" y="937"/>
                    <a:pt x="11892" y="937"/>
                  </a:cubicBezTo>
                  <a:cubicBezTo>
                    <a:pt x="11837" y="462"/>
                    <a:pt x="11504" y="89"/>
                    <a:pt x="11021" y="89"/>
                  </a:cubicBezTo>
                  <a:cubicBezTo>
                    <a:pt x="10901" y="89"/>
                    <a:pt x="10773" y="111"/>
                    <a:pt x="10637" y="161"/>
                  </a:cubicBezTo>
                  <a:cubicBezTo>
                    <a:pt x="9952" y="412"/>
                    <a:pt x="9792" y="1188"/>
                    <a:pt x="9746" y="1394"/>
                  </a:cubicBezTo>
                  <a:cubicBezTo>
                    <a:pt x="9724" y="2079"/>
                    <a:pt x="9815" y="2855"/>
                    <a:pt x="10020" y="3745"/>
                  </a:cubicBezTo>
                  <a:cubicBezTo>
                    <a:pt x="10796" y="7191"/>
                    <a:pt x="11550" y="8629"/>
                    <a:pt x="10888" y="10410"/>
                  </a:cubicBezTo>
                  <a:cubicBezTo>
                    <a:pt x="10556" y="11314"/>
                    <a:pt x="9330" y="11896"/>
                    <a:pt x="8157" y="11896"/>
                  </a:cubicBezTo>
                  <a:cubicBezTo>
                    <a:pt x="6991" y="11896"/>
                    <a:pt x="5877" y="11319"/>
                    <a:pt x="5752" y="9908"/>
                  </a:cubicBezTo>
                  <a:cubicBezTo>
                    <a:pt x="5478" y="7054"/>
                    <a:pt x="6528" y="6187"/>
                    <a:pt x="6779" y="3402"/>
                  </a:cubicBezTo>
                  <a:cubicBezTo>
                    <a:pt x="6802" y="3014"/>
                    <a:pt x="6825" y="2649"/>
                    <a:pt x="6802" y="2284"/>
                  </a:cubicBezTo>
                  <a:cubicBezTo>
                    <a:pt x="6779" y="2261"/>
                    <a:pt x="6779" y="2170"/>
                    <a:pt x="6779" y="2079"/>
                  </a:cubicBezTo>
                  <a:cubicBezTo>
                    <a:pt x="6756" y="1805"/>
                    <a:pt x="6734" y="1531"/>
                    <a:pt x="6688" y="1302"/>
                  </a:cubicBezTo>
                  <a:cubicBezTo>
                    <a:pt x="6500" y="667"/>
                    <a:pt x="6047" y="305"/>
                    <a:pt x="5583" y="305"/>
                  </a:cubicBezTo>
                  <a:cubicBezTo>
                    <a:pt x="5315" y="305"/>
                    <a:pt x="5042" y="427"/>
                    <a:pt x="4816" y="686"/>
                  </a:cubicBezTo>
                  <a:cubicBezTo>
                    <a:pt x="4063" y="1554"/>
                    <a:pt x="5843" y="3790"/>
                    <a:pt x="5250" y="5069"/>
                  </a:cubicBezTo>
                  <a:cubicBezTo>
                    <a:pt x="4978" y="5688"/>
                    <a:pt x="4463" y="5961"/>
                    <a:pt x="3969" y="5961"/>
                  </a:cubicBezTo>
                  <a:cubicBezTo>
                    <a:pt x="3425" y="5961"/>
                    <a:pt x="2905" y="5631"/>
                    <a:pt x="2762" y="5069"/>
                  </a:cubicBezTo>
                  <a:cubicBezTo>
                    <a:pt x="2511" y="3996"/>
                    <a:pt x="3287" y="3174"/>
                    <a:pt x="3355" y="2649"/>
                  </a:cubicBezTo>
                  <a:cubicBezTo>
                    <a:pt x="3417" y="2153"/>
                    <a:pt x="3086" y="587"/>
                    <a:pt x="2241" y="587"/>
                  </a:cubicBezTo>
                  <a:cubicBezTo>
                    <a:pt x="2154" y="587"/>
                    <a:pt x="2061" y="604"/>
                    <a:pt x="1963" y="641"/>
                  </a:cubicBezTo>
                  <a:cubicBezTo>
                    <a:pt x="1324" y="869"/>
                    <a:pt x="1141" y="1554"/>
                    <a:pt x="1096" y="2056"/>
                  </a:cubicBezTo>
                  <a:cubicBezTo>
                    <a:pt x="1050" y="3836"/>
                    <a:pt x="1575" y="5936"/>
                    <a:pt x="1735" y="7557"/>
                  </a:cubicBezTo>
                  <a:cubicBezTo>
                    <a:pt x="1940" y="9748"/>
                    <a:pt x="799" y="10341"/>
                    <a:pt x="0" y="10501"/>
                  </a:cubicBezTo>
                  <a:lnTo>
                    <a:pt x="0" y="13582"/>
                  </a:lnTo>
                  <a:lnTo>
                    <a:pt x="0" y="100570"/>
                  </a:lnTo>
                  <a:cubicBezTo>
                    <a:pt x="0" y="101391"/>
                    <a:pt x="502" y="102122"/>
                    <a:pt x="1278" y="102396"/>
                  </a:cubicBezTo>
                  <a:cubicBezTo>
                    <a:pt x="3667" y="103258"/>
                    <a:pt x="9101" y="104916"/>
                    <a:pt x="15316" y="104916"/>
                  </a:cubicBezTo>
                  <a:cubicBezTo>
                    <a:pt x="19138" y="104916"/>
                    <a:pt x="23254" y="104289"/>
                    <a:pt x="27139" y="102464"/>
                  </a:cubicBezTo>
                  <a:cubicBezTo>
                    <a:pt x="27824" y="102144"/>
                    <a:pt x="28258" y="101460"/>
                    <a:pt x="28258" y="100706"/>
                  </a:cubicBezTo>
                  <a:lnTo>
                    <a:pt x="28258" y="8424"/>
                  </a:lnTo>
                  <a:cubicBezTo>
                    <a:pt x="28023" y="8485"/>
                    <a:pt x="27777" y="8517"/>
                    <a:pt x="27534" y="8517"/>
                  </a:cubicBezTo>
                  <a:cubicBezTo>
                    <a:pt x="26597" y="8517"/>
                    <a:pt x="25701" y="8041"/>
                    <a:pt x="25610" y="6917"/>
                  </a:cubicBezTo>
                  <a:cubicBezTo>
                    <a:pt x="25427" y="5000"/>
                    <a:pt x="25998" y="4178"/>
                    <a:pt x="26295" y="2649"/>
                  </a:cubicBezTo>
                  <a:cubicBezTo>
                    <a:pt x="26417" y="1830"/>
                    <a:pt x="26273" y="427"/>
                    <a:pt x="25437" y="427"/>
                  </a:cubicBezTo>
                  <a:cubicBezTo>
                    <a:pt x="25177" y="427"/>
                    <a:pt x="24851" y="562"/>
                    <a:pt x="24446" y="892"/>
                  </a:cubicBezTo>
                  <a:cubicBezTo>
                    <a:pt x="22574" y="2398"/>
                    <a:pt x="25952" y="6895"/>
                    <a:pt x="25564" y="9725"/>
                  </a:cubicBezTo>
                  <a:cubicBezTo>
                    <a:pt x="25258" y="11960"/>
                    <a:pt x="24240" y="12729"/>
                    <a:pt x="23095" y="12729"/>
                  </a:cubicBezTo>
                  <a:cubicBezTo>
                    <a:pt x="22790" y="12729"/>
                    <a:pt x="22476" y="12674"/>
                    <a:pt x="22163" y="12578"/>
                  </a:cubicBezTo>
                  <a:cubicBezTo>
                    <a:pt x="20657" y="12122"/>
                    <a:pt x="20931" y="9839"/>
                    <a:pt x="21616" y="7305"/>
                  </a:cubicBezTo>
                  <a:cubicBezTo>
                    <a:pt x="22275" y="4864"/>
                    <a:pt x="21876" y="897"/>
                    <a:pt x="20559" y="897"/>
                  </a:cubicBezTo>
                  <a:cubicBezTo>
                    <a:pt x="20509" y="897"/>
                    <a:pt x="20458" y="903"/>
                    <a:pt x="20406" y="914"/>
                  </a:cubicBezTo>
                  <a:cubicBezTo>
                    <a:pt x="19219" y="1188"/>
                    <a:pt x="19493" y="3106"/>
                    <a:pt x="19630" y="3745"/>
                  </a:cubicBezTo>
                  <a:cubicBezTo>
                    <a:pt x="19653" y="3813"/>
                    <a:pt x="19653" y="3859"/>
                    <a:pt x="19675" y="3927"/>
                  </a:cubicBezTo>
                  <a:cubicBezTo>
                    <a:pt x="19675" y="3927"/>
                    <a:pt x="19675" y="3950"/>
                    <a:pt x="19675" y="3950"/>
                  </a:cubicBezTo>
                  <a:cubicBezTo>
                    <a:pt x="19904" y="5023"/>
                    <a:pt x="19949" y="5845"/>
                    <a:pt x="19607" y="6781"/>
                  </a:cubicBezTo>
                  <a:cubicBezTo>
                    <a:pt x="19265" y="7682"/>
                    <a:pt x="18038" y="8264"/>
                    <a:pt x="16865" y="8264"/>
                  </a:cubicBezTo>
                  <a:cubicBezTo>
                    <a:pt x="15692" y="8264"/>
                    <a:pt x="14574" y="7682"/>
                    <a:pt x="14448" y="6256"/>
                  </a:cubicBezTo>
                  <a:cubicBezTo>
                    <a:pt x="14289" y="4475"/>
                    <a:pt x="14631" y="3448"/>
                    <a:pt x="14973" y="2261"/>
                  </a:cubicBezTo>
                  <a:cubicBezTo>
                    <a:pt x="14973" y="2261"/>
                    <a:pt x="14996" y="2238"/>
                    <a:pt x="14996" y="2193"/>
                  </a:cubicBezTo>
                  <a:cubicBezTo>
                    <a:pt x="15065" y="1964"/>
                    <a:pt x="15133" y="1736"/>
                    <a:pt x="15179" y="1485"/>
                  </a:cubicBezTo>
                  <a:cubicBezTo>
                    <a:pt x="15283" y="819"/>
                    <a:pt x="15197" y="1"/>
                    <a:pt x="14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664;p65"/>
            <p:cNvSpPr/>
            <p:nvPr/>
          </p:nvSpPr>
          <p:spPr>
            <a:xfrm>
              <a:off x="2341475" y="4843000"/>
              <a:ext cx="706450" cy="234050"/>
            </a:xfrm>
            <a:custGeom>
              <a:avLst/>
              <a:gdLst/>
              <a:ahLst/>
              <a:cxnLst/>
              <a:rect l="l" t="t" r="r" b="b"/>
              <a:pathLst>
                <a:path w="28258" h="9362" extrusionOk="0">
                  <a:moveTo>
                    <a:pt x="9199" y="1"/>
                  </a:moveTo>
                  <a:cubicBezTo>
                    <a:pt x="8970" y="1"/>
                    <a:pt x="8765" y="137"/>
                    <a:pt x="8674" y="343"/>
                  </a:cubicBezTo>
                  <a:lnTo>
                    <a:pt x="5387" y="7419"/>
                  </a:lnTo>
                  <a:lnTo>
                    <a:pt x="2214" y="822"/>
                  </a:lnTo>
                  <a:cubicBezTo>
                    <a:pt x="2123" y="640"/>
                    <a:pt x="1940" y="503"/>
                    <a:pt x="1712" y="503"/>
                  </a:cubicBezTo>
                  <a:lnTo>
                    <a:pt x="1689" y="503"/>
                  </a:lnTo>
                  <a:cubicBezTo>
                    <a:pt x="1484" y="503"/>
                    <a:pt x="1278" y="617"/>
                    <a:pt x="1187" y="799"/>
                  </a:cubicBezTo>
                  <a:lnTo>
                    <a:pt x="0" y="2968"/>
                  </a:lnTo>
                  <a:lnTo>
                    <a:pt x="0" y="5410"/>
                  </a:lnTo>
                  <a:lnTo>
                    <a:pt x="1666" y="2352"/>
                  </a:lnTo>
                  <a:lnTo>
                    <a:pt x="4862" y="9039"/>
                  </a:lnTo>
                  <a:cubicBezTo>
                    <a:pt x="4976" y="9245"/>
                    <a:pt x="5181" y="9359"/>
                    <a:pt x="5410" y="9359"/>
                  </a:cubicBezTo>
                  <a:cubicBezTo>
                    <a:pt x="5638" y="9359"/>
                    <a:pt x="5843" y="9222"/>
                    <a:pt x="5935" y="9016"/>
                  </a:cubicBezTo>
                  <a:lnTo>
                    <a:pt x="9176" y="2009"/>
                  </a:lnTo>
                  <a:lnTo>
                    <a:pt x="12280" y="9016"/>
                  </a:lnTo>
                  <a:cubicBezTo>
                    <a:pt x="12371" y="9222"/>
                    <a:pt x="12554" y="9359"/>
                    <a:pt x="12782" y="9359"/>
                  </a:cubicBezTo>
                  <a:cubicBezTo>
                    <a:pt x="12801" y="9361"/>
                    <a:pt x="12819" y="9361"/>
                    <a:pt x="12836" y="9361"/>
                  </a:cubicBezTo>
                  <a:cubicBezTo>
                    <a:pt x="13060" y="9361"/>
                    <a:pt x="13224" y="9230"/>
                    <a:pt x="13330" y="9039"/>
                  </a:cubicBezTo>
                  <a:lnTo>
                    <a:pt x="16982" y="1918"/>
                  </a:lnTo>
                  <a:lnTo>
                    <a:pt x="20360" y="9039"/>
                  </a:lnTo>
                  <a:cubicBezTo>
                    <a:pt x="20452" y="9222"/>
                    <a:pt x="20657" y="9359"/>
                    <a:pt x="20885" y="9359"/>
                  </a:cubicBezTo>
                  <a:cubicBezTo>
                    <a:pt x="21113" y="9359"/>
                    <a:pt x="21319" y="9245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707"/>
                  </a:lnTo>
                  <a:lnTo>
                    <a:pt x="25519" y="320"/>
                  </a:lnTo>
                  <a:cubicBezTo>
                    <a:pt x="25405" y="137"/>
                    <a:pt x="25199" y="1"/>
                    <a:pt x="24994" y="1"/>
                  </a:cubicBezTo>
                  <a:cubicBezTo>
                    <a:pt x="24766" y="1"/>
                    <a:pt x="24560" y="137"/>
                    <a:pt x="24469" y="320"/>
                  </a:cubicBezTo>
                  <a:lnTo>
                    <a:pt x="20908" y="7442"/>
                  </a:lnTo>
                  <a:lnTo>
                    <a:pt x="17530" y="343"/>
                  </a:lnTo>
                  <a:cubicBezTo>
                    <a:pt x="17439" y="137"/>
                    <a:pt x="17233" y="1"/>
                    <a:pt x="17005" y="1"/>
                  </a:cubicBezTo>
                  <a:cubicBezTo>
                    <a:pt x="16777" y="23"/>
                    <a:pt x="16571" y="137"/>
                    <a:pt x="16480" y="320"/>
                  </a:cubicBezTo>
                  <a:lnTo>
                    <a:pt x="12851" y="7419"/>
                  </a:lnTo>
                  <a:lnTo>
                    <a:pt x="9746" y="366"/>
                  </a:lnTo>
                  <a:cubicBezTo>
                    <a:pt x="9632" y="137"/>
                    <a:pt x="9427" y="1"/>
                    <a:pt x="919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665;p65"/>
            <p:cNvSpPr/>
            <p:nvPr/>
          </p:nvSpPr>
          <p:spPr>
            <a:xfrm>
              <a:off x="2341475" y="4570800"/>
              <a:ext cx="706450" cy="263675"/>
            </a:xfrm>
            <a:custGeom>
              <a:avLst/>
              <a:gdLst/>
              <a:ahLst/>
              <a:cxnLst/>
              <a:rect l="l" t="t" r="r" b="b"/>
              <a:pathLst>
                <a:path w="28258" h="10547" extrusionOk="0">
                  <a:moveTo>
                    <a:pt x="9222" y="1"/>
                  </a:moveTo>
                  <a:cubicBezTo>
                    <a:pt x="8765" y="1"/>
                    <a:pt x="8331" y="275"/>
                    <a:pt x="8149" y="686"/>
                  </a:cubicBezTo>
                  <a:lnTo>
                    <a:pt x="5387" y="6620"/>
                  </a:lnTo>
                  <a:lnTo>
                    <a:pt x="2739" y="1165"/>
                  </a:lnTo>
                  <a:cubicBezTo>
                    <a:pt x="2557" y="777"/>
                    <a:pt x="2168" y="503"/>
                    <a:pt x="1735" y="503"/>
                  </a:cubicBezTo>
                  <a:cubicBezTo>
                    <a:pt x="1716" y="502"/>
                    <a:pt x="1696" y="502"/>
                    <a:pt x="1677" y="502"/>
                  </a:cubicBezTo>
                  <a:cubicBezTo>
                    <a:pt x="1246" y="502"/>
                    <a:pt x="881" y="747"/>
                    <a:pt x="662" y="1096"/>
                  </a:cubicBezTo>
                  <a:lnTo>
                    <a:pt x="0" y="2352"/>
                  </a:lnTo>
                  <a:lnTo>
                    <a:pt x="0" y="7214"/>
                  </a:lnTo>
                  <a:lnTo>
                    <a:pt x="1621" y="4224"/>
                  </a:lnTo>
                  <a:lnTo>
                    <a:pt x="4337" y="9884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9"/>
                  </a:lnTo>
                  <a:cubicBezTo>
                    <a:pt x="11915" y="10249"/>
                    <a:pt x="12326" y="10523"/>
                    <a:pt x="12782" y="10546"/>
                  </a:cubicBezTo>
                  <a:cubicBezTo>
                    <a:pt x="13239" y="10546"/>
                    <a:pt x="13650" y="10295"/>
                    <a:pt x="13855" y="9907"/>
                  </a:cubicBezTo>
                  <a:lnTo>
                    <a:pt x="16959" y="3813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5000"/>
                  </a:lnTo>
                  <a:lnTo>
                    <a:pt x="26021" y="640"/>
                  </a:lnTo>
                  <a:cubicBezTo>
                    <a:pt x="25838" y="252"/>
                    <a:pt x="25427" y="1"/>
                    <a:pt x="24994" y="1"/>
                  </a:cubicBezTo>
                  <a:cubicBezTo>
                    <a:pt x="24537" y="24"/>
                    <a:pt x="24149" y="252"/>
                    <a:pt x="23944" y="663"/>
                  </a:cubicBezTo>
                  <a:lnTo>
                    <a:pt x="20931" y="6711"/>
                  </a:lnTo>
                  <a:lnTo>
                    <a:pt x="18055" y="686"/>
                  </a:lnTo>
                  <a:cubicBezTo>
                    <a:pt x="17872" y="275"/>
                    <a:pt x="17461" y="24"/>
                    <a:pt x="17005" y="1"/>
                  </a:cubicBezTo>
                  <a:cubicBezTo>
                    <a:pt x="16548" y="1"/>
                    <a:pt x="16160" y="252"/>
                    <a:pt x="15955" y="640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8"/>
                    <a:pt x="9678" y="24"/>
                    <a:pt x="9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666;p65"/>
            <p:cNvSpPr/>
            <p:nvPr/>
          </p:nvSpPr>
          <p:spPr>
            <a:xfrm>
              <a:off x="2341475" y="4416750"/>
              <a:ext cx="14850" cy="52500"/>
            </a:xfrm>
            <a:custGeom>
              <a:avLst/>
              <a:gdLst/>
              <a:ahLst/>
              <a:cxnLst/>
              <a:rect l="l" t="t" r="r" b="b"/>
              <a:pathLst>
                <a:path w="594" h="2100" extrusionOk="0">
                  <a:moveTo>
                    <a:pt x="0" y="0"/>
                  </a:moveTo>
                  <a:lnTo>
                    <a:pt x="0" y="2100"/>
                  </a:lnTo>
                  <a:cubicBezTo>
                    <a:pt x="342" y="1895"/>
                    <a:pt x="594" y="1506"/>
                    <a:pt x="594" y="1050"/>
                  </a:cubicBezTo>
                  <a:cubicBezTo>
                    <a:pt x="594" y="593"/>
                    <a:pt x="342" y="205"/>
                    <a:pt x="0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667;p65"/>
            <p:cNvSpPr/>
            <p:nvPr/>
          </p:nvSpPr>
          <p:spPr>
            <a:xfrm>
              <a:off x="2546325" y="4412750"/>
              <a:ext cx="57075" cy="60500"/>
            </a:xfrm>
            <a:custGeom>
              <a:avLst/>
              <a:gdLst/>
              <a:ahLst/>
              <a:cxnLst/>
              <a:rect l="l" t="t" r="r" b="b"/>
              <a:pathLst>
                <a:path w="2283" h="2420" extrusionOk="0">
                  <a:moveTo>
                    <a:pt x="1142" y="0"/>
                  </a:moveTo>
                  <a:cubicBezTo>
                    <a:pt x="503" y="0"/>
                    <a:pt x="0" y="548"/>
                    <a:pt x="0" y="1210"/>
                  </a:cubicBezTo>
                  <a:cubicBezTo>
                    <a:pt x="0" y="1872"/>
                    <a:pt x="503" y="2420"/>
                    <a:pt x="1142" y="2420"/>
                  </a:cubicBezTo>
                  <a:cubicBezTo>
                    <a:pt x="1758" y="2420"/>
                    <a:pt x="2283" y="1872"/>
                    <a:pt x="2283" y="1210"/>
                  </a:cubicBezTo>
                  <a:cubicBezTo>
                    <a:pt x="2283" y="548"/>
                    <a:pt x="1758" y="0"/>
                    <a:pt x="1142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668;p65"/>
            <p:cNvSpPr/>
            <p:nvPr/>
          </p:nvSpPr>
          <p:spPr>
            <a:xfrm>
              <a:off x="2413375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21" y="0"/>
                  </a:moveTo>
                  <a:cubicBezTo>
                    <a:pt x="730" y="0"/>
                    <a:pt x="0" y="776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669;p65"/>
            <p:cNvSpPr/>
            <p:nvPr/>
          </p:nvSpPr>
          <p:spPr>
            <a:xfrm>
              <a:off x="2783700" y="4412750"/>
              <a:ext cx="57100" cy="60500"/>
            </a:xfrm>
            <a:custGeom>
              <a:avLst/>
              <a:gdLst/>
              <a:ahLst/>
              <a:cxnLst/>
              <a:rect l="l" t="t" r="r" b="b"/>
              <a:pathLst>
                <a:path w="2284" h="2420" extrusionOk="0">
                  <a:moveTo>
                    <a:pt x="1142" y="0"/>
                  </a:moveTo>
                  <a:cubicBezTo>
                    <a:pt x="526" y="0"/>
                    <a:pt x="1" y="548"/>
                    <a:pt x="1" y="1210"/>
                  </a:cubicBezTo>
                  <a:cubicBezTo>
                    <a:pt x="1" y="1872"/>
                    <a:pt x="526" y="2420"/>
                    <a:pt x="1142" y="2420"/>
                  </a:cubicBezTo>
                  <a:cubicBezTo>
                    <a:pt x="1781" y="2420"/>
                    <a:pt x="2283" y="1872"/>
                    <a:pt x="2283" y="1210"/>
                  </a:cubicBezTo>
                  <a:cubicBezTo>
                    <a:pt x="2283" y="548"/>
                    <a:pt x="1781" y="0"/>
                    <a:pt x="1142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670;p65"/>
            <p:cNvSpPr/>
            <p:nvPr/>
          </p:nvSpPr>
          <p:spPr>
            <a:xfrm>
              <a:off x="2650750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44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671;p65"/>
            <p:cNvSpPr/>
            <p:nvPr/>
          </p:nvSpPr>
          <p:spPr>
            <a:xfrm>
              <a:off x="3018800" y="4412750"/>
              <a:ext cx="29125" cy="60500"/>
            </a:xfrm>
            <a:custGeom>
              <a:avLst/>
              <a:gdLst/>
              <a:ahLst/>
              <a:cxnLst/>
              <a:rect l="l" t="t" r="r" b="b"/>
              <a:pathLst>
                <a:path w="1165" h="2420" extrusionOk="0">
                  <a:moveTo>
                    <a:pt x="1142" y="0"/>
                  </a:moveTo>
                  <a:cubicBezTo>
                    <a:pt x="503" y="0"/>
                    <a:pt x="1" y="548"/>
                    <a:pt x="1" y="1210"/>
                  </a:cubicBezTo>
                  <a:cubicBezTo>
                    <a:pt x="1" y="1872"/>
                    <a:pt x="503" y="2420"/>
                    <a:pt x="1142" y="2420"/>
                  </a:cubicBezTo>
                  <a:lnTo>
                    <a:pt x="1165" y="2420"/>
                  </a:lnTo>
                  <a:lnTo>
                    <a:pt x="1165" y="0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672;p65"/>
            <p:cNvSpPr/>
            <p:nvPr/>
          </p:nvSpPr>
          <p:spPr>
            <a:xfrm>
              <a:off x="2885850" y="4407050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21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6"/>
                    <a:pt x="2534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8673;p65"/>
            <p:cNvSpPr/>
            <p:nvPr/>
          </p:nvSpPr>
          <p:spPr>
            <a:xfrm>
              <a:off x="2341475" y="4306025"/>
              <a:ext cx="706450" cy="48550"/>
            </a:xfrm>
            <a:custGeom>
              <a:avLst/>
              <a:gdLst/>
              <a:ahLst/>
              <a:cxnLst/>
              <a:rect l="l" t="t" r="r" b="b"/>
              <a:pathLst>
                <a:path w="28258" h="1942" extrusionOk="0">
                  <a:moveTo>
                    <a:pt x="0" y="1"/>
                  </a:moveTo>
                  <a:lnTo>
                    <a:pt x="0" y="1941"/>
                  </a:lnTo>
                  <a:lnTo>
                    <a:pt x="28258" y="1941"/>
                  </a:lnTo>
                  <a:lnTo>
                    <a:pt x="28258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8674;p65"/>
            <p:cNvSpPr/>
            <p:nvPr/>
          </p:nvSpPr>
          <p:spPr>
            <a:xfrm>
              <a:off x="2341475" y="4005325"/>
              <a:ext cx="706450" cy="234025"/>
            </a:xfrm>
            <a:custGeom>
              <a:avLst/>
              <a:gdLst/>
              <a:ahLst/>
              <a:cxnLst/>
              <a:rect l="l" t="t" r="r" b="b"/>
              <a:pathLst>
                <a:path w="28258" h="9361" extrusionOk="0">
                  <a:moveTo>
                    <a:pt x="9199" y="0"/>
                  </a:moveTo>
                  <a:cubicBezTo>
                    <a:pt x="8970" y="0"/>
                    <a:pt x="8765" y="137"/>
                    <a:pt x="8674" y="342"/>
                  </a:cubicBezTo>
                  <a:lnTo>
                    <a:pt x="5387" y="7418"/>
                  </a:lnTo>
                  <a:lnTo>
                    <a:pt x="2214" y="822"/>
                  </a:lnTo>
                  <a:cubicBezTo>
                    <a:pt x="2123" y="616"/>
                    <a:pt x="1940" y="502"/>
                    <a:pt x="1712" y="502"/>
                  </a:cubicBezTo>
                  <a:lnTo>
                    <a:pt x="1689" y="502"/>
                  </a:lnTo>
                  <a:cubicBezTo>
                    <a:pt x="1484" y="502"/>
                    <a:pt x="1278" y="616"/>
                    <a:pt x="1187" y="799"/>
                  </a:cubicBezTo>
                  <a:lnTo>
                    <a:pt x="0" y="2967"/>
                  </a:lnTo>
                  <a:lnTo>
                    <a:pt x="0" y="5410"/>
                  </a:lnTo>
                  <a:lnTo>
                    <a:pt x="1666" y="2351"/>
                  </a:lnTo>
                  <a:lnTo>
                    <a:pt x="4862" y="9039"/>
                  </a:lnTo>
                  <a:cubicBezTo>
                    <a:pt x="4976" y="9244"/>
                    <a:pt x="5181" y="9358"/>
                    <a:pt x="5410" y="9358"/>
                  </a:cubicBezTo>
                  <a:cubicBezTo>
                    <a:pt x="5638" y="9358"/>
                    <a:pt x="5843" y="9221"/>
                    <a:pt x="5935" y="9016"/>
                  </a:cubicBezTo>
                  <a:lnTo>
                    <a:pt x="9176" y="2009"/>
                  </a:lnTo>
                  <a:lnTo>
                    <a:pt x="12280" y="9016"/>
                  </a:lnTo>
                  <a:cubicBezTo>
                    <a:pt x="12371" y="9221"/>
                    <a:pt x="12554" y="9358"/>
                    <a:pt x="12782" y="9358"/>
                  </a:cubicBezTo>
                  <a:cubicBezTo>
                    <a:pt x="12801" y="9360"/>
                    <a:pt x="12819" y="9361"/>
                    <a:pt x="12836" y="9361"/>
                  </a:cubicBezTo>
                  <a:cubicBezTo>
                    <a:pt x="13060" y="9361"/>
                    <a:pt x="13224" y="9229"/>
                    <a:pt x="13330" y="9039"/>
                  </a:cubicBezTo>
                  <a:lnTo>
                    <a:pt x="16982" y="1917"/>
                  </a:lnTo>
                  <a:lnTo>
                    <a:pt x="20360" y="9039"/>
                  </a:lnTo>
                  <a:cubicBezTo>
                    <a:pt x="20452" y="9221"/>
                    <a:pt x="20657" y="9358"/>
                    <a:pt x="20885" y="9358"/>
                  </a:cubicBezTo>
                  <a:cubicBezTo>
                    <a:pt x="21113" y="9358"/>
                    <a:pt x="21319" y="9244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684"/>
                  </a:lnTo>
                  <a:lnTo>
                    <a:pt x="25519" y="320"/>
                  </a:lnTo>
                  <a:cubicBezTo>
                    <a:pt x="25405" y="137"/>
                    <a:pt x="25199" y="0"/>
                    <a:pt x="24994" y="0"/>
                  </a:cubicBezTo>
                  <a:cubicBezTo>
                    <a:pt x="24766" y="0"/>
                    <a:pt x="24560" y="137"/>
                    <a:pt x="24469" y="320"/>
                  </a:cubicBezTo>
                  <a:lnTo>
                    <a:pt x="20908" y="7441"/>
                  </a:lnTo>
                  <a:lnTo>
                    <a:pt x="17530" y="342"/>
                  </a:lnTo>
                  <a:cubicBezTo>
                    <a:pt x="17439" y="137"/>
                    <a:pt x="17233" y="0"/>
                    <a:pt x="17005" y="0"/>
                  </a:cubicBezTo>
                  <a:cubicBezTo>
                    <a:pt x="16777" y="0"/>
                    <a:pt x="16571" y="137"/>
                    <a:pt x="16480" y="320"/>
                  </a:cubicBezTo>
                  <a:lnTo>
                    <a:pt x="12851" y="7418"/>
                  </a:lnTo>
                  <a:lnTo>
                    <a:pt x="9746" y="365"/>
                  </a:lnTo>
                  <a:cubicBezTo>
                    <a:pt x="9632" y="137"/>
                    <a:pt x="9427" y="0"/>
                    <a:pt x="9199" y="0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8675;p65"/>
            <p:cNvSpPr/>
            <p:nvPr/>
          </p:nvSpPr>
          <p:spPr>
            <a:xfrm>
              <a:off x="2341475" y="3733125"/>
              <a:ext cx="706450" cy="263650"/>
            </a:xfrm>
            <a:custGeom>
              <a:avLst/>
              <a:gdLst/>
              <a:ahLst/>
              <a:cxnLst/>
              <a:rect l="l" t="t" r="r" b="b"/>
              <a:pathLst>
                <a:path w="28258" h="10546" extrusionOk="0">
                  <a:moveTo>
                    <a:pt x="9222" y="0"/>
                  </a:moveTo>
                  <a:cubicBezTo>
                    <a:pt x="8765" y="0"/>
                    <a:pt x="8331" y="274"/>
                    <a:pt x="8149" y="685"/>
                  </a:cubicBezTo>
                  <a:lnTo>
                    <a:pt x="5387" y="6620"/>
                  </a:lnTo>
                  <a:lnTo>
                    <a:pt x="2739" y="1164"/>
                  </a:lnTo>
                  <a:cubicBezTo>
                    <a:pt x="2557" y="776"/>
                    <a:pt x="2168" y="503"/>
                    <a:pt x="1735" y="503"/>
                  </a:cubicBezTo>
                  <a:cubicBezTo>
                    <a:pt x="1716" y="502"/>
                    <a:pt x="1696" y="501"/>
                    <a:pt x="1677" y="501"/>
                  </a:cubicBezTo>
                  <a:cubicBezTo>
                    <a:pt x="1246" y="501"/>
                    <a:pt x="881" y="746"/>
                    <a:pt x="662" y="1096"/>
                  </a:cubicBezTo>
                  <a:lnTo>
                    <a:pt x="0" y="2351"/>
                  </a:lnTo>
                  <a:lnTo>
                    <a:pt x="0" y="7213"/>
                  </a:lnTo>
                  <a:lnTo>
                    <a:pt x="1621" y="4223"/>
                  </a:lnTo>
                  <a:lnTo>
                    <a:pt x="4337" y="9884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8"/>
                  </a:lnTo>
                  <a:cubicBezTo>
                    <a:pt x="11915" y="10249"/>
                    <a:pt x="12326" y="10523"/>
                    <a:pt x="12782" y="10546"/>
                  </a:cubicBezTo>
                  <a:cubicBezTo>
                    <a:pt x="13239" y="10546"/>
                    <a:pt x="13650" y="10295"/>
                    <a:pt x="13855" y="9907"/>
                  </a:cubicBezTo>
                  <a:lnTo>
                    <a:pt x="16959" y="3812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4999"/>
                  </a:lnTo>
                  <a:lnTo>
                    <a:pt x="26021" y="639"/>
                  </a:lnTo>
                  <a:cubicBezTo>
                    <a:pt x="25838" y="251"/>
                    <a:pt x="25427" y="0"/>
                    <a:pt x="24994" y="0"/>
                  </a:cubicBezTo>
                  <a:cubicBezTo>
                    <a:pt x="24537" y="23"/>
                    <a:pt x="24149" y="251"/>
                    <a:pt x="23944" y="662"/>
                  </a:cubicBezTo>
                  <a:lnTo>
                    <a:pt x="20931" y="6711"/>
                  </a:lnTo>
                  <a:lnTo>
                    <a:pt x="18055" y="685"/>
                  </a:lnTo>
                  <a:cubicBezTo>
                    <a:pt x="17872" y="274"/>
                    <a:pt x="17461" y="23"/>
                    <a:pt x="17005" y="0"/>
                  </a:cubicBezTo>
                  <a:cubicBezTo>
                    <a:pt x="16548" y="0"/>
                    <a:pt x="16160" y="251"/>
                    <a:pt x="15955" y="639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7"/>
                    <a:pt x="9678" y="23"/>
                    <a:pt x="9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8676;p65"/>
            <p:cNvSpPr/>
            <p:nvPr/>
          </p:nvSpPr>
          <p:spPr>
            <a:xfrm>
              <a:off x="2341475" y="3579050"/>
              <a:ext cx="14850" cy="52525"/>
            </a:xfrm>
            <a:custGeom>
              <a:avLst/>
              <a:gdLst/>
              <a:ahLst/>
              <a:cxnLst/>
              <a:rect l="l" t="t" r="r" b="b"/>
              <a:pathLst>
                <a:path w="594" h="2101" extrusionOk="0">
                  <a:moveTo>
                    <a:pt x="0" y="1"/>
                  </a:moveTo>
                  <a:lnTo>
                    <a:pt x="0" y="2100"/>
                  </a:lnTo>
                  <a:cubicBezTo>
                    <a:pt x="342" y="1895"/>
                    <a:pt x="594" y="1507"/>
                    <a:pt x="594" y="1051"/>
                  </a:cubicBezTo>
                  <a:cubicBezTo>
                    <a:pt x="594" y="594"/>
                    <a:pt x="342" y="183"/>
                    <a:pt x="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8677;p65"/>
            <p:cNvSpPr/>
            <p:nvPr/>
          </p:nvSpPr>
          <p:spPr>
            <a:xfrm>
              <a:off x="2546325" y="3575050"/>
              <a:ext cx="57075" cy="60525"/>
            </a:xfrm>
            <a:custGeom>
              <a:avLst/>
              <a:gdLst/>
              <a:ahLst/>
              <a:cxnLst/>
              <a:rect l="l" t="t" r="r" b="b"/>
              <a:pathLst>
                <a:path w="2283" h="2421" extrusionOk="0">
                  <a:moveTo>
                    <a:pt x="1142" y="1"/>
                  </a:moveTo>
                  <a:cubicBezTo>
                    <a:pt x="503" y="1"/>
                    <a:pt x="0" y="549"/>
                    <a:pt x="0" y="1211"/>
                  </a:cubicBezTo>
                  <a:cubicBezTo>
                    <a:pt x="0" y="1872"/>
                    <a:pt x="503" y="2420"/>
                    <a:pt x="1142" y="2420"/>
                  </a:cubicBezTo>
                  <a:cubicBezTo>
                    <a:pt x="1758" y="2420"/>
                    <a:pt x="2283" y="1872"/>
                    <a:pt x="2283" y="1211"/>
                  </a:cubicBezTo>
                  <a:cubicBezTo>
                    <a:pt x="2283" y="549"/>
                    <a:pt x="1758" y="1"/>
                    <a:pt x="1142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8678;p65"/>
            <p:cNvSpPr/>
            <p:nvPr/>
          </p:nvSpPr>
          <p:spPr>
            <a:xfrm>
              <a:off x="2413375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21" y="1"/>
                  </a:moveTo>
                  <a:cubicBezTo>
                    <a:pt x="730" y="1"/>
                    <a:pt x="0" y="777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8679;p65"/>
            <p:cNvSpPr/>
            <p:nvPr/>
          </p:nvSpPr>
          <p:spPr>
            <a:xfrm>
              <a:off x="2783700" y="3575050"/>
              <a:ext cx="57100" cy="60525"/>
            </a:xfrm>
            <a:custGeom>
              <a:avLst/>
              <a:gdLst/>
              <a:ahLst/>
              <a:cxnLst/>
              <a:rect l="l" t="t" r="r" b="b"/>
              <a:pathLst>
                <a:path w="2284" h="2421" extrusionOk="0">
                  <a:moveTo>
                    <a:pt x="1142" y="1"/>
                  </a:moveTo>
                  <a:cubicBezTo>
                    <a:pt x="526" y="1"/>
                    <a:pt x="1" y="549"/>
                    <a:pt x="1" y="1211"/>
                  </a:cubicBezTo>
                  <a:cubicBezTo>
                    <a:pt x="1" y="1872"/>
                    <a:pt x="526" y="2420"/>
                    <a:pt x="1142" y="2420"/>
                  </a:cubicBezTo>
                  <a:cubicBezTo>
                    <a:pt x="1781" y="2420"/>
                    <a:pt x="2283" y="1872"/>
                    <a:pt x="2283" y="1211"/>
                  </a:cubicBezTo>
                  <a:cubicBezTo>
                    <a:pt x="2283" y="549"/>
                    <a:pt x="1781" y="1"/>
                    <a:pt x="1142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8680;p65"/>
            <p:cNvSpPr/>
            <p:nvPr/>
          </p:nvSpPr>
          <p:spPr>
            <a:xfrm>
              <a:off x="2650750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44" y="1"/>
                  </a:moveTo>
                  <a:cubicBezTo>
                    <a:pt x="731" y="1"/>
                    <a:pt x="0" y="777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8681;p65"/>
            <p:cNvSpPr/>
            <p:nvPr/>
          </p:nvSpPr>
          <p:spPr>
            <a:xfrm>
              <a:off x="3018800" y="3575050"/>
              <a:ext cx="29125" cy="60525"/>
            </a:xfrm>
            <a:custGeom>
              <a:avLst/>
              <a:gdLst/>
              <a:ahLst/>
              <a:cxnLst/>
              <a:rect l="l" t="t" r="r" b="b"/>
              <a:pathLst>
                <a:path w="1165" h="2421" extrusionOk="0">
                  <a:moveTo>
                    <a:pt x="1142" y="1"/>
                  </a:moveTo>
                  <a:cubicBezTo>
                    <a:pt x="503" y="1"/>
                    <a:pt x="1" y="549"/>
                    <a:pt x="1" y="1211"/>
                  </a:cubicBezTo>
                  <a:cubicBezTo>
                    <a:pt x="1" y="1872"/>
                    <a:pt x="503" y="2420"/>
                    <a:pt x="1142" y="2420"/>
                  </a:cubicBezTo>
                  <a:lnTo>
                    <a:pt x="1165" y="2420"/>
                  </a:lnTo>
                  <a:lnTo>
                    <a:pt x="1165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8682;p65"/>
            <p:cNvSpPr/>
            <p:nvPr/>
          </p:nvSpPr>
          <p:spPr>
            <a:xfrm>
              <a:off x="2885850" y="3569350"/>
              <a:ext cx="81625" cy="86200"/>
            </a:xfrm>
            <a:custGeom>
              <a:avLst/>
              <a:gdLst/>
              <a:ahLst/>
              <a:cxnLst/>
              <a:rect l="l" t="t" r="r" b="b"/>
              <a:pathLst>
                <a:path w="3265" h="3448" extrusionOk="0">
                  <a:moveTo>
                    <a:pt x="1621" y="1"/>
                  </a:moveTo>
                  <a:cubicBezTo>
                    <a:pt x="731" y="1"/>
                    <a:pt x="0" y="777"/>
                    <a:pt x="0" y="1712"/>
                  </a:cubicBezTo>
                  <a:cubicBezTo>
                    <a:pt x="0" y="2671"/>
                    <a:pt x="731" y="3447"/>
                    <a:pt x="1621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777"/>
                    <a:pt x="2534" y="1"/>
                    <a:pt x="16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8683;p65"/>
            <p:cNvSpPr/>
            <p:nvPr/>
          </p:nvSpPr>
          <p:spPr>
            <a:xfrm>
              <a:off x="2341475" y="3468350"/>
              <a:ext cx="706450" cy="48525"/>
            </a:xfrm>
            <a:custGeom>
              <a:avLst/>
              <a:gdLst/>
              <a:ahLst/>
              <a:cxnLst/>
              <a:rect l="l" t="t" r="r" b="b"/>
              <a:pathLst>
                <a:path w="28258" h="1941" extrusionOk="0">
                  <a:moveTo>
                    <a:pt x="0" y="0"/>
                  </a:moveTo>
                  <a:lnTo>
                    <a:pt x="0" y="1941"/>
                  </a:lnTo>
                  <a:lnTo>
                    <a:pt x="28258" y="1941"/>
                  </a:lnTo>
                  <a:lnTo>
                    <a:pt x="28258" y="0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8684;p65"/>
            <p:cNvSpPr/>
            <p:nvPr/>
          </p:nvSpPr>
          <p:spPr>
            <a:xfrm>
              <a:off x="2341475" y="3167625"/>
              <a:ext cx="706450" cy="234050"/>
            </a:xfrm>
            <a:custGeom>
              <a:avLst/>
              <a:gdLst/>
              <a:ahLst/>
              <a:cxnLst/>
              <a:rect l="l" t="t" r="r" b="b"/>
              <a:pathLst>
                <a:path w="28258" h="9362" extrusionOk="0">
                  <a:moveTo>
                    <a:pt x="9199" y="1"/>
                  </a:moveTo>
                  <a:cubicBezTo>
                    <a:pt x="8970" y="1"/>
                    <a:pt x="8765" y="137"/>
                    <a:pt x="8674" y="343"/>
                  </a:cubicBezTo>
                  <a:lnTo>
                    <a:pt x="5387" y="7419"/>
                  </a:lnTo>
                  <a:lnTo>
                    <a:pt x="2214" y="822"/>
                  </a:lnTo>
                  <a:cubicBezTo>
                    <a:pt x="2123" y="617"/>
                    <a:pt x="1940" y="503"/>
                    <a:pt x="1712" y="503"/>
                  </a:cubicBezTo>
                  <a:lnTo>
                    <a:pt x="1689" y="503"/>
                  </a:lnTo>
                  <a:cubicBezTo>
                    <a:pt x="1484" y="503"/>
                    <a:pt x="1278" y="617"/>
                    <a:pt x="1187" y="799"/>
                  </a:cubicBezTo>
                  <a:lnTo>
                    <a:pt x="0" y="2968"/>
                  </a:lnTo>
                  <a:lnTo>
                    <a:pt x="0" y="5410"/>
                  </a:lnTo>
                  <a:lnTo>
                    <a:pt x="1666" y="2352"/>
                  </a:lnTo>
                  <a:lnTo>
                    <a:pt x="4862" y="9039"/>
                  </a:lnTo>
                  <a:cubicBezTo>
                    <a:pt x="4976" y="9245"/>
                    <a:pt x="5181" y="9359"/>
                    <a:pt x="5410" y="9359"/>
                  </a:cubicBezTo>
                  <a:cubicBezTo>
                    <a:pt x="5638" y="9359"/>
                    <a:pt x="5843" y="9222"/>
                    <a:pt x="5935" y="9017"/>
                  </a:cubicBezTo>
                  <a:lnTo>
                    <a:pt x="9176" y="2009"/>
                  </a:lnTo>
                  <a:lnTo>
                    <a:pt x="12280" y="9017"/>
                  </a:lnTo>
                  <a:cubicBezTo>
                    <a:pt x="12371" y="9222"/>
                    <a:pt x="12554" y="9359"/>
                    <a:pt x="12782" y="9359"/>
                  </a:cubicBezTo>
                  <a:cubicBezTo>
                    <a:pt x="12801" y="9361"/>
                    <a:pt x="12819" y="9361"/>
                    <a:pt x="12836" y="9361"/>
                  </a:cubicBezTo>
                  <a:cubicBezTo>
                    <a:pt x="13060" y="9361"/>
                    <a:pt x="13224" y="9230"/>
                    <a:pt x="13330" y="9039"/>
                  </a:cubicBezTo>
                  <a:lnTo>
                    <a:pt x="16982" y="1918"/>
                  </a:lnTo>
                  <a:lnTo>
                    <a:pt x="20360" y="9039"/>
                  </a:lnTo>
                  <a:cubicBezTo>
                    <a:pt x="20452" y="9222"/>
                    <a:pt x="20657" y="9359"/>
                    <a:pt x="20885" y="9359"/>
                  </a:cubicBezTo>
                  <a:cubicBezTo>
                    <a:pt x="21113" y="9359"/>
                    <a:pt x="21319" y="9245"/>
                    <a:pt x="21410" y="9039"/>
                  </a:cubicBezTo>
                  <a:lnTo>
                    <a:pt x="24994" y="1895"/>
                  </a:lnTo>
                  <a:lnTo>
                    <a:pt x="28258" y="8263"/>
                  </a:lnTo>
                  <a:lnTo>
                    <a:pt x="28258" y="5684"/>
                  </a:lnTo>
                  <a:lnTo>
                    <a:pt x="25519" y="320"/>
                  </a:lnTo>
                  <a:cubicBezTo>
                    <a:pt x="25405" y="137"/>
                    <a:pt x="25199" y="1"/>
                    <a:pt x="24994" y="1"/>
                  </a:cubicBezTo>
                  <a:cubicBezTo>
                    <a:pt x="24766" y="1"/>
                    <a:pt x="24560" y="137"/>
                    <a:pt x="24469" y="320"/>
                  </a:cubicBezTo>
                  <a:lnTo>
                    <a:pt x="20908" y="7442"/>
                  </a:lnTo>
                  <a:lnTo>
                    <a:pt x="17530" y="343"/>
                  </a:lnTo>
                  <a:cubicBezTo>
                    <a:pt x="17439" y="137"/>
                    <a:pt x="17233" y="1"/>
                    <a:pt x="17005" y="1"/>
                  </a:cubicBezTo>
                  <a:cubicBezTo>
                    <a:pt x="16777" y="1"/>
                    <a:pt x="16571" y="137"/>
                    <a:pt x="16480" y="320"/>
                  </a:cubicBezTo>
                  <a:lnTo>
                    <a:pt x="12851" y="7419"/>
                  </a:lnTo>
                  <a:lnTo>
                    <a:pt x="9746" y="366"/>
                  </a:lnTo>
                  <a:cubicBezTo>
                    <a:pt x="9632" y="137"/>
                    <a:pt x="9427" y="1"/>
                    <a:pt x="919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8685;p65"/>
            <p:cNvSpPr/>
            <p:nvPr/>
          </p:nvSpPr>
          <p:spPr>
            <a:xfrm>
              <a:off x="2341475" y="2895425"/>
              <a:ext cx="706450" cy="263675"/>
            </a:xfrm>
            <a:custGeom>
              <a:avLst/>
              <a:gdLst/>
              <a:ahLst/>
              <a:cxnLst/>
              <a:rect l="l" t="t" r="r" b="b"/>
              <a:pathLst>
                <a:path w="28258" h="10547" extrusionOk="0">
                  <a:moveTo>
                    <a:pt x="9222" y="1"/>
                  </a:moveTo>
                  <a:cubicBezTo>
                    <a:pt x="8765" y="1"/>
                    <a:pt x="8331" y="275"/>
                    <a:pt x="8149" y="686"/>
                  </a:cubicBezTo>
                  <a:lnTo>
                    <a:pt x="5387" y="6620"/>
                  </a:lnTo>
                  <a:lnTo>
                    <a:pt x="2739" y="1165"/>
                  </a:lnTo>
                  <a:cubicBezTo>
                    <a:pt x="2557" y="754"/>
                    <a:pt x="2168" y="503"/>
                    <a:pt x="1735" y="503"/>
                  </a:cubicBezTo>
                  <a:cubicBezTo>
                    <a:pt x="1716" y="502"/>
                    <a:pt x="1696" y="502"/>
                    <a:pt x="1677" y="502"/>
                  </a:cubicBezTo>
                  <a:cubicBezTo>
                    <a:pt x="1246" y="502"/>
                    <a:pt x="881" y="747"/>
                    <a:pt x="662" y="1096"/>
                  </a:cubicBezTo>
                  <a:lnTo>
                    <a:pt x="0" y="2352"/>
                  </a:lnTo>
                  <a:lnTo>
                    <a:pt x="0" y="7214"/>
                  </a:lnTo>
                  <a:lnTo>
                    <a:pt x="1621" y="4224"/>
                  </a:lnTo>
                  <a:lnTo>
                    <a:pt x="4337" y="9861"/>
                  </a:lnTo>
                  <a:cubicBezTo>
                    <a:pt x="4542" y="10272"/>
                    <a:pt x="4953" y="10546"/>
                    <a:pt x="5410" y="10546"/>
                  </a:cubicBezTo>
                  <a:cubicBezTo>
                    <a:pt x="5866" y="10523"/>
                    <a:pt x="6277" y="10272"/>
                    <a:pt x="6460" y="9861"/>
                  </a:cubicBezTo>
                  <a:lnTo>
                    <a:pt x="9176" y="4018"/>
                  </a:lnTo>
                  <a:lnTo>
                    <a:pt x="11732" y="9839"/>
                  </a:lnTo>
                  <a:cubicBezTo>
                    <a:pt x="11915" y="10249"/>
                    <a:pt x="12326" y="10523"/>
                    <a:pt x="12782" y="10523"/>
                  </a:cubicBezTo>
                  <a:cubicBezTo>
                    <a:pt x="12801" y="10524"/>
                    <a:pt x="12821" y="10525"/>
                    <a:pt x="12840" y="10525"/>
                  </a:cubicBezTo>
                  <a:cubicBezTo>
                    <a:pt x="13273" y="10525"/>
                    <a:pt x="13658" y="10279"/>
                    <a:pt x="13855" y="9907"/>
                  </a:cubicBezTo>
                  <a:lnTo>
                    <a:pt x="16959" y="3813"/>
                  </a:lnTo>
                  <a:lnTo>
                    <a:pt x="19835" y="9861"/>
                  </a:lnTo>
                  <a:cubicBezTo>
                    <a:pt x="20041" y="10272"/>
                    <a:pt x="20429" y="10523"/>
                    <a:pt x="20885" y="10546"/>
                  </a:cubicBezTo>
                  <a:cubicBezTo>
                    <a:pt x="21319" y="10546"/>
                    <a:pt x="21730" y="10295"/>
                    <a:pt x="21935" y="9884"/>
                  </a:cubicBezTo>
                  <a:lnTo>
                    <a:pt x="24994" y="3767"/>
                  </a:lnTo>
                  <a:lnTo>
                    <a:pt x="28258" y="10135"/>
                  </a:lnTo>
                  <a:lnTo>
                    <a:pt x="28258" y="5000"/>
                  </a:lnTo>
                  <a:lnTo>
                    <a:pt x="26021" y="640"/>
                  </a:lnTo>
                  <a:cubicBezTo>
                    <a:pt x="25838" y="252"/>
                    <a:pt x="25427" y="1"/>
                    <a:pt x="24994" y="1"/>
                  </a:cubicBezTo>
                  <a:cubicBezTo>
                    <a:pt x="24537" y="1"/>
                    <a:pt x="24149" y="252"/>
                    <a:pt x="23944" y="663"/>
                  </a:cubicBezTo>
                  <a:lnTo>
                    <a:pt x="20931" y="6689"/>
                  </a:lnTo>
                  <a:lnTo>
                    <a:pt x="18055" y="686"/>
                  </a:lnTo>
                  <a:cubicBezTo>
                    <a:pt x="17872" y="275"/>
                    <a:pt x="17461" y="24"/>
                    <a:pt x="17005" y="1"/>
                  </a:cubicBezTo>
                  <a:cubicBezTo>
                    <a:pt x="16548" y="1"/>
                    <a:pt x="16160" y="252"/>
                    <a:pt x="15955" y="640"/>
                  </a:cubicBezTo>
                  <a:lnTo>
                    <a:pt x="12896" y="6643"/>
                  </a:lnTo>
                  <a:lnTo>
                    <a:pt x="10271" y="708"/>
                  </a:lnTo>
                  <a:cubicBezTo>
                    <a:pt x="10089" y="298"/>
                    <a:pt x="9678" y="24"/>
                    <a:pt x="92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8686;p65"/>
            <p:cNvSpPr/>
            <p:nvPr/>
          </p:nvSpPr>
          <p:spPr>
            <a:xfrm>
              <a:off x="2413375" y="2731675"/>
              <a:ext cx="74775" cy="86175"/>
            </a:xfrm>
            <a:custGeom>
              <a:avLst/>
              <a:gdLst/>
              <a:ahLst/>
              <a:cxnLst/>
              <a:rect l="l" t="t" r="r" b="b"/>
              <a:pathLst>
                <a:path w="2991" h="3447" extrusionOk="0">
                  <a:moveTo>
                    <a:pt x="1621" y="0"/>
                  </a:moveTo>
                  <a:cubicBezTo>
                    <a:pt x="730" y="0"/>
                    <a:pt x="0" y="776"/>
                    <a:pt x="0" y="1712"/>
                  </a:cubicBezTo>
                  <a:cubicBezTo>
                    <a:pt x="0" y="2671"/>
                    <a:pt x="730" y="3447"/>
                    <a:pt x="1621" y="3447"/>
                  </a:cubicBezTo>
                  <a:cubicBezTo>
                    <a:pt x="2123" y="3447"/>
                    <a:pt x="2557" y="3218"/>
                    <a:pt x="2853" y="2853"/>
                  </a:cubicBezTo>
                  <a:cubicBezTo>
                    <a:pt x="2808" y="2031"/>
                    <a:pt x="2853" y="1370"/>
                    <a:pt x="2990" y="776"/>
                  </a:cubicBezTo>
                  <a:cubicBezTo>
                    <a:pt x="2693" y="297"/>
                    <a:pt x="2191" y="0"/>
                    <a:pt x="16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8687;p65"/>
            <p:cNvSpPr/>
            <p:nvPr/>
          </p:nvSpPr>
          <p:spPr>
            <a:xfrm>
              <a:off x="2783700" y="2741925"/>
              <a:ext cx="57100" cy="55950"/>
            </a:xfrm>
            <a:custGeom>
              <a:avLst/>
              <a:gdLst/>
              <a:ahLst/>
              <a:cxnLst/>
              <a:rect l="l" t="t" r="r" b="b"/>
              <a:pathLst>
                <a:path w="2284" h="2238" extrusionOk="0">
                  <a:moveTo>
                    <a:pt x="1735" y="1"/>
                  </a:moveTo>
                  <a:cubicBezTo>
                    <a:pt x="1393" y="503"/>
                    <a:pt x="731" y="868"/>
                    <a:pt x="1" y="1051"/>
                  </a:cubicBezTo>
                  <a:cubicBezTo>
                    <a:pt x="24" y="1690"/>
                    <a:pt x="526" y="2238"/>
                    <a:pt x="1142" y="2238"/>
                  </a:cubicBezTo>
                  <a:cubicBezTo>
                    <a:pt x="1781" y="2238"/>
                    <a:pt x="2283" y="1690"/>
                    <a:pt x="2283" y="1028"/>
                  </a:cubicBezTo>
                  <a:cubicBezTo>
                    <a:pt x="2283" y="594"/>
                    <a:pt x="2055" y="206"/>
                    <a:pt x="1735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8688;p65"/>
            <p:cNvSpPr/>
            <p:nvPr/>
          </p:nvSpPr>
          <p:spPr>
            <a:xfrm>
              <a:off x="2650750" y="2731675"/>
              <a:ext cx="81625" cy="86175"/>
            </a:xfrm>
            <a:custGeom>
              <a:avLst/>
              <a:gdLst/>
              <a:ahLst/>
              <a:cxnLst/>
              <a:rect l="l" t="t" r="r" b="b"/>
              <a:pathLst>
                <a:path w="3265" h="3447" extrusionOk="0">
                  <a:moveTo>
                    <a:pt x="1644" y="0"/>
                  </a:moveTo>
                  <a:cubicBezTo>
                    <a:pt x="731" y="0"/>
                    <a:pt x="0" y="776"/>
                    <a:pt x="0" y="1712"/>
                  </a:cubicBezTo>
                  <a:cubicBezTo>
                    <a:pt x="0" y="2671"/>
                    <a:pt x="731" y="3447"/>
                    <a:pt x="1644" y="3447"/>
                  </a:cubicBezTo>
                  <a:cubicBezTo>
                    <a:pt x="2534" y="3447"/>
                    <a:pt x="3264" y="2671"/>
                    <a:pt x="3264" y="1712"/>
                  </a:cubicBezTo>
                  <a:cubicBezTo>
                    <a:pt x="3264" y="1552"/>
                    <a:pt x="3242" y="1415"/>
                    <a:pt x="3196" y="1255"/>
                  </a:cubicBezTo>
                  <a:cubicBezTo>
                    <a:pt x="2739" y="1027"/>
                    <a:pt x="2374" y="662"/>
                    <a:pt x="2192" y="114"/>
                  </a:cubicBezTo>
                  <a:cubicBezTo>
                    <a:pt x="2032" y="46"/>
                    <a:pt x="1826" y="0"/>
                    <a:pt x="16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8689;p65"/>
            <p:cNvSpPr/>
            <p:nvPr/>
          </p:nvSpPr>
          <p:spPr>
            <a:xfrm>
              <a:off x="3019950" y="2774450"/>
              <a:ext cx="27975" cy="23425"/>
            </a:xfrm>
            <a:custGeom>
              <a:avLst/>
              <a:gdLst/>
              <a:ahLst/>
              <a:cxnLst/>
              <a:rect l="l" t="t" r="r" b="b"/>
              <a:pathLst>
                <a:path w="1119" h="937" extrusionOk="0">
                  <a:moveTo>
                    <a:pt x="1119" y="1"/>
                  </a:moveTo>
                  <a:cubicBezTo>
                    <a:pt x="875" y="62"/>
                    <a:pt x="622" y="92"/>
                    <a:pt x="371" y="92"/>
                  </a:cubicBezTo>
                  <a:cubicBezTo>
                    <a:pt x="246" y="92"/>
                    <a:pt x="122" y="85"/>
                    <a:pt x="0" y="69"/>
                  </a:cubicBezTo>
                  <a:lnTo>
                    <a:pt x="0" y="69"/>
                  </a:lnTo>
                  <a:cubicBezTo>
                    <a:pt x="137" y="572"/>
                    <a:pt x="571" y="937"/>
                    <a:pt x="1096" y="937"/>
                  </a:cubicBezTo>
                  <a:lnTo>
                    <a:pt x="1119" y="937"/>
                  </a:lnTo>
                  <a:lnTo>
                    <a:pt x="1119" y="1"/>
                  </a:ln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8690;p65"/>
            <p:cNvSpPr/>
            <p:nvPr/>
          </p:nvSpPr>
          <p:spPr>
            <a:xfrm>
              <a:off x="2938925" y="2630650"/>
              <a:ext cx="59925" cy="48550"/>
            </a:xfrm>
            <a:custGeom>
              <a:avLst/>
              <a:gdLst/>
              <a:ahLst/>
              <a:cxnLst/>
              <a:rect l="l" t="t" r="r" b="b"/>
              <a:pathLst>
                <a:path w="2397" h="1942" extrusionOk="0">
                  <a:moveTo>
                    <a:pt x="0" y="1"/>
                  </a:moveTo>
                  <a:cubicBezTo>
                    <a:pt x="69" y="594"/>
                    <a:pt x="251" y="1256"/>
                    <a:pt x="502" y="1941"/>
                  </a:cubicBezTo>
                  <a:lnTo>
                    <a:pt x="1872" y="1941"/>
                  </a:lnTo>
                  <a:cubicBezTo>
                    <a:pt x="2032" y="1325"/>
                    <a:pt x="2237" y="754"/>
                    <a:pt x="239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8691;p65"/>
            <p:cNvSpPr/>
            <p:nvPr/>
          </p:nvSpPr>
          <p:spPr>
            <a:xfrm>
              <a:off x="2465300" y="2630650"/>
              <a:ext cx="46250" cy="48550"/>
            </a:xfrm>
            <a:custGeom>
              <a:avLst/>
              <a:gdLst/>
              <a:ahLst/>
              <a:cxnLst/>
              <a:rect l="l" t="t" r="r" b="b"/>
              <a:pathLst>
                <a:path w="1850" h="1942" extrusionOk="0">
                  <a:moveTo>
                    <a:pt x="0" y="1"/>
                  </a:moveTo>
                  <a:cubicBezTo>
                    <a:pt x="228" y="663"/>
                    <a:pt x="457" y="1370"/>
                    <a:pt x="411" y="1941"/>
                  </a:cubicBezTo>
                  <a:lnTo>
                    <a:pt x="1644" y="1941"/>
                  </a:lnTo>
                  <a:cubicBezTo>
                    <a:pt x="1712" y="1576"/>
                    <a:pt x="1781" y="1188"/>
                    <a:pt x="1826" y="731"/>
                  </a:cubicBezTo>
                  <a:cubicBezTo>
                    <a:pt x="1849" y="480"/>
                    <a:pt x="1849" y="252"/>
                    <a:pt x="1849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8692;p65"/>
            <p:cNvSpPr/>
            <p:nvPr/>
          </p:nvSpPr>
          <p:spPr>
            <a:xfrm>
              <a:off x="2368850" y="2630650"/>
              <a:ext cx="56525" cy="48550"/>
            </a:xfrm>
            <a:custGeom>
              <a:avLst/>
              <a:gdLst/>
              <a:ahLst/>
              <a:cxnLst/>
              <a:rect l="l" t="t" r="r" b="b"/>
              <a:pathLst>
                <a:path w="2261" h="1942" extrusionOk="0">
                  <a:moveTo>
                    <a:pt x="1" y="1"/>
                  </a:moveTo>
                  <a:cubicBezTo>
                    <a:pt x="24" y="640"/>
                    <a:pt x="115" y="1302"/>
                    <a:pt x="206" y="1941"/>
                  </a:cubicBezTo>
                  <a:lnTo>
                    <a:pt x="1621" y="1941"/>
                  </a:lnTo>
                  <a:cubicBezTo>
                    <a:pt x="1621" y="1119"/>
                    <a:pt x="2169" y="457"/>
                    <a:pt x="226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8693;p65"/>
            <p:cNvSpPr/>
            <p:nvPr/>
          </p:nvSpPr>
          <p:spPr>
            <a:xfrm>
              <a:off x="2829350" y="2630650"/>
              <a:ext cx="59950" cy="48550"/>
            </a:xfrm>
            <a:custGeom>
              <a:avLst/>
              <a:gdLst/>
              <a:ahLst/>
              <a:cxnLst/>
              <a:rect l="l" t="t" r="r" b="b"/>
              <a:pathLst>
                <a:path w="2398" h="1942" extrusionOk="0">
                  <a:moveTo>
                    <a:pt x="1" y="1"/>
                  </a:moveTo>
                  <a:cubicBezTo>
                    <a:pt x="1" y="435"/>
                    <a:pt x="69" y="845"/>
                    <a:pt x="115" y="1074"/>
                  </a:cubicBezTo>
                  <a:cubicBezTo>
                    <a:pt x="138" y="1142"/>
                    <a:pt x="138" y="1188"/>
                    <a:pt x="160" y="1256"/>
                  </a:cubicBezTo>
                  <a:cubicBezTo>
                    <a:pt x="160" y="1256"/>
                    <a:pt x="160" y="1279"/>
                    <a:pt x="160" y="1279"/>
                  </a:cubicBezTo>
                  <a:cubicBezTo>
                    <a:pt x="206" y="1507"/>
                    <a:pt x="252" y="1736"/>
                    <a:pt x="275" y="1941"/>
                  </a:cubicBezTo>
                  <a:lnTo>
                    <a:pt x="2397" y="1941"/>
                  </a:lnTo>
                  <a:cubicBezTo>
                    <a:pt x="2397" y="1256"/>
                    <a:pt x="2329" y="594"/>
                    <a:pt x="2215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8694;p65"/>
            <p:cNvSpPr/>
            <p:nvPr/>
          </p:nvSpPr>
          <p:spPr>
            <a:xfrm>
              <a:off x="2587400" y="2630650"/>
              <a:ext cx="46250" cy="48550"/>
            </a:xfrm>
            <a:custGeom>
              <a:avLst/>
              <a:gdLst/>
              <a:ahLst/>
              <a:cxnLst/>
              <a:rect l="l" t="t" r="r" b="b"/>
              <a:pathLst>
                <a:path w="1850" h="1942" extrusionOk="0">
                  <a:moveTo>
                    <a:pt x="1" y="1"/>
                  </a:moveTo>
                  <a:cubicBezTo>
                    <a:pt x="24" y="343"/>
                    <a:pt x="92" y="709"/>
                    <a:pt x="183" y="1074"/>
                  </a:cubicBezTo>
                  <a:cubicBezTo>
                    <a:pt x="252" y="1393"/>
                    <a:pt x="320" y="1667"/>
                    <a:pt x="389" y="1941"/>
                  </a:cubicBezTo>
                  <a:lnTo>
                    <a:pt x="1690" y="1941"/>
                  </a:lnTo>
                  <a:cubicBezTo>
                    <a:pt x="1484" y="1553"/>
                    <a:pt x="1462" y="982"/>
                    <a:pt x="1781" y="229"/>
                  </a:cubicBezTo>
                  <a:cubicBezTo>
                    <a:pt x="1804" y="161"/>
                    <a:pt x="1827" y="92"/>
                    <a:pt x="1850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8695;p65"/>
            <p:cNvSpPr/>
            <p:nvPr/>
          </p:nvSpPr>
          <p:spPr>
            <a:xfrm>
              <a:off x="2683275" y="2630650"/>
              <a:ext cx="29700" cy="48550"/>
            </a:xfrm>
            <a:custGeom>
              <a:avLst/>
              <a:gdLst/>
              <a:ahLst/>
              <a:cxnLst/>
              <a:rect l="l" t="t" r="r" b="b"/>
              <a:pathLst>
                <a:path w="1188" h="1942" extrusionOk="0">
                  <a:moveTo>
                    <a:pt x="0" y="1"/>
                  </a:moveTo>
                  <a:cubicBezTo>
                    <a:pt x="46" y="184"/>
                    <a:pt x="92" y="366"/>
                    <a:pt x="137" y="526"/>
                  </a:cubicBezTo>
                  <a:cubicBezTo>
                    <a:pt x="274" y="1074"/>
                    <a:pt x="206" y="1576"/>
                    <a:pt x="23" y="1941"/>
                  </a:cubicBezTo>
                  <a:lnTo>
                    <a:pt x="776" y="1941"/>
                  </a:lnTo>
                  <a:cubicBezTo>
                    <a:pt x="845" y="1234"/>
                    <a:pt x="1005" y="617"/>
                    <a:pt x="118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8696;p65"/>
            <p:cNvSpPr/>
            <p:nvPr/>
          </p:nvSpPr>
          <p:spPr>
            <a:xfrm>
              <a:off x="2291825" y="2380975"/>
              <a:ext cx="788625" cy="501125"/>
            </a:xfrm>
            <a:custGeom>
              <a:avLst/>
              <a:gdLst/>
              <a:ahLst/>
              <a:cxnLst/>
              <a:rect l="l" t="t" r="r" b="b"/>
              <a:pathLst>
                <a:path w="31545" h="20045" extrusionOk="0">
                  <a:moveTo>
                    <a:pt x="15658" y="0"/>
                  </a:moveTo>
                  <a:cubicBezTo>
                    <a:pt x="9888" y="0"/>
                    <a:pt x="5557" y="869"/>
                    <a:pt x="3424" y="1406"/>
                  </a:cubicBezTo>
                  <a:cubicBezTo>
                    <a:pt x="2580" y="1634"/>
                    <a:pt x="2009" y="2387"/>
                    <a:pt x="1986" y="3255"/>
                  </a:cubicBezTo>
                  <a:cubicBezTo>
                    <a:pt x="1986" y="3255"/>
                    <a:pt x="1986" y="3277"/>
                    <a:pt x="1986" y="3300"/>
                  </a:cubicBezTo>
                  <a:lnTo>
                    <a:pt x="1986" y="5514"/>
                  </a:lnTo>
                  <a:lnTo>
                    <a:pt x="1986" y="8185"/>
                  </a:lnTo>
                  <a:cubicBezTo>
                    <a:pt x="1986" y="11631"/>
                    <a:pt x="0" y="12864"/>
                    <a:pt x="0" y="15306"/>
                  </a:cubicBezTo>
                  <a:cubicBezTo>
                    <a:pt x="0" y="17678"/>
                    <a:pt x="1540" y="17820"/>
                    <a:pt x="1908" y="17820"/>
                  </a:cubicBezTo>
                  <a:cubicBezTo>
                    <a:pt x="1958" y="17820"/>
                    <a:pt x="1986" y="17817"/>
                    <a:pt x="1986" y="17817"/>
                  </a:cubicBezTo>
                  <a:cubicBezTo>
                    <a:pt x="2785" y="17657"/>
                    <a:pt x="3926" y="17064"/>
                    <a:pt x="3721" y="14873"/>
                  </a:cubicBezTo>
                  <a:cubicBezTo>
                    <a:pt x="3561" y="13252"/>
                    <a:pt x="3036" y="11152"/>
                    <a:pt x="3082" y="9372"/>
                  </a:cubicBezTo>
                  <a:cubicBezTo>
                    <a:pt x="3127" y="8870"/>
                    <a:pt x="3310" y="8185"/>
                    <a:pt x="3949" y="7957"/>
                  </a:cubicBezTo>
                  <a:cubicBezTo>
                    <a:pt x="4047" y="7920"/>
                    <a:pt x="4140" y="7903"/>
                    <a:pt x="4227" y="7903"/>
                  </a:cubicBezTo>
                  <a:cubicBezTo>
                    <a:pt x="5072" y="7903"/>
                    <a:pt x="5403" y="9469"/>
                    <a:pt x="5341" y="9965"/>
                  </a:cubicBezTo>
                  <a:cubicBezTo>
                    <a:pt x="5273" y="10490"/>
                    <a:pt x="4497" y="11312"/>
                    <a:pt x="4748" y="12385"/>
                  </a:cubicBezTo>
                  <a:cubicBezTo>
                    <a:pt x="4891" y="12947"/>
                    <a:pt x="5411" y="13277"/>
                    <a:pt x="5955" y="13277"/>
                  </a:cubicBezTo>
                  <a:cubicBezTo>
                    <a:pt x="6449" y="13277"/>
                    <a:pt x="6964" y="13004"/>
                    <a:pt x="7236" y="12385"/>
                  </a:cubicBezTo>
                  <a:cubicBezTo>
                    <a:pt x="7829" y="11106"/>
                    <a:pt x="6049" y="8847"/>
                    <a:pt x="6802" y="8002"/>
                  </a:cubicBezTo>
                  <a:cubicBezTo>
                    <a:pt x="7028" y="7743"/>
                    <a:pt x="7301" y="7621"/>
                    <a:pt x="7569" y="7621"/>
                  </a:cubicBezTo>
                  <a:cubicBezTo>
                    <a:pt x="8033" y="7621"/>
                    <a:pt x="8486" y="7983"/>
                    <a:pt x="8674" y="8618"/>
                  </a:cubicBezTo>
                  <a:cubicBezTo>
                    <a:pt x="8720" y="8847"/>
                    <a:pt x="8742" y="9121"/>
                    <a:pt x="8765" y="9395"/>
                  </a:cubicBezTo>
                  <a:cubicBezTo>
                    <a:pt x="8765" y="9486"/>
                    <a:pt x="8765" y="9577"/>
                    <a:pt x="8788" y="9600"/>
                  </a:cubicBezTo>
                  <a:cubicBezTo>
                    <a:pt x="8811" y="9965"/>
                    <a:pt x="8788" y="10330"/>
                    <a:pt x="8765" y="10718"/>
                  </a:cubicBezTo>
                  <a:cubicBezTo>
                    <a:pt x="8514" y="13503"/>
                    <a:pt x="7464" y="14370"/>
                    <a:pt x="7738" y="17224"/>
                  </a:cubicBezTo>
                  <a:cubicBezTo>
                    <a:pt x="7863" y="18635"/>
                    <a:pt x="8977" y="19212"/>
                    <a:pt x="10143" y="19212"/>
                  </a:cubicBezTo>
                  <a:cubicBezTo>
                    <a:pt x="11316" y="19212"/>
                    <a:pt x="12542" y="18630"/>
                    <a:pt x="12874" y="17726"/>
                  </a:cubicBezTo>
                  <a:cubicBezTo>
                    <a:pt x="13536" y="15945"/>
                    <a:pt x="12782" y="14507"/>
                    <a:pt x="12006" y="11061"/>
                  </a:cubicBezTo>
                  <a:cubicBezTo>
                    <a:pt x="11801" y="10171"/>
                    <a:pt x="11710" y="9395"/>
                    <a:pt x="11732" y="8710"/>
                  </a:cubicBezTo>
                  <a:cubicBezTo>
                    <a:pt x="11778" y="8504"/>
                    <a:pt x="11938" y="7728"/>
                    <a:pt x="12623" y="7477"/>
                  </a:cubicBezTo>
                  <a:cubicBezTo>
                    <a:pt x="12759" y="7427"/>
                    <a:pt x="12887" y="7405"/>
                    <a:pt x="13007" y="7405"/>
                  </a:cubicBezTo>
                  <a:cubicBezTo>
                    <a:pt x="13490" y="7405"/>
                    <a:pt x="13823" y="7778"/>
                    <a:pt x="13878" y="8253"/>
                  </a:cubicBezTo>
                  <a:cubicBezTo>
                    <a:pt x="13901" y="8253"/>
                    <a:pt x="13901" y="8253"/>
                    <a:pt x="13901" y="8276"/>
                  </a:cubicBezTo>
                  <a:cubicBezTo>
                    <a:pt x="13901" y="8345"/>
                    <a:pt x="13901" y="8436"/>
                    <a:pt x="13901" y="8527"/>
                  </a:cubicBezTo>
                  <a:cubicBezTo>
                    <a:pt x="13901" y="9029"/>
                    <a:pt x="13832" y="9623"/>
                    <a:pt x="13604" y="10216"/>
                  </a:cubicBezTo>
                  <a:cubicBezTo>
                    <a:pt x="13034" y="11586"/>
                    <a:pt x="13513" y="12362"/>
                    <a:pt x="14380" y="12613"/>
                  </a:cubicBezTo>
                  <a:cubicBezTo>
                    <a:pt x="14480" y="12643"/>
                    <a:pt x="14580" y="12657"/>
                    <a:pt x="14676" y="12657"/>
                  </a:cubicBezTo>
                  <a:cubicBezTo>
                    <a:pt x="15460" y="12657"/>
                    <a:pt x="16080" y="11712"/>
                    <a:pt x="15795" y="10513"/>
                  </a:cubicBezTo>
                  <a:cubicBezTo>
                    <a:pt x="15681" y="10011"/>
                    <a:pt x="15499" y="9440"/>
                    <a:pt x="15385" y="8892"/>
                  </a:cubicBezTo>
                  <a:cubicBezTo>
                    <a:pt x="15385" y="8870"/>
                    <a:pt x="15270" y="7591"/>
                    <a:pt x="16366" y="7340"/>
                  </a:cubicBezTo>
                  <a:cubicBezTo>
                    <a:pt x="16436" y="7324"/>
                    <a:pt x="16501" y="7317"/>
                    <a:pt x="16561" y="7317"/>
                  </a:cubicBezTo>
                  <a:cubicBezTo>
                    <a:pt x="17183" y="7317"/>
                    <a:pt x="17269" y="8135"/>
                    <a:pt x="17165" y="8801"/>
                  </a:cubicBezTo>
                  <a:cubicBezTo>
                    <a:pt x="17119" y="9052"/>
                    <a:pt x="17051" y="9280"/>
                    <a:pt x="16982" y="9509"/>
                  </a:cubicBezTo>
                  <a:cubicBezTo>
                    <a:pt x="16982" y="9554"/>
                    <a:pt x="16959" y="9577"/>
                    <a:pt x="16959" y="9577"/>
                  </a:cubicBezTo>
                  <a:cubicBezTo>
                    <a:pt x="16617" y="10764"/>
                    <a:pt x="16275" y="11791"/>
                    <a:pt x="16434" y="13572"/>
                  </a:cubicBezTo>
                  <a:cubicBezTo>
                    <a:pt x="16560" y="14998"/>
                    <a:pt x="17678" y="15580"/>
                    <a:pt x="18851" y="15580"/>
                  </a:cubicBezTo>
                  <a:cubicBezTo>
                    <a:pt x="20024" y="15580"/>
                    <a:pt x="21251" y="14998"/>
                    <a:pt x="21593" y="14097"/>
                  </a:cubicBezTo>
                  <a:cubicBezTo>
                    <a:pt x="21935" y="13161"/>
                    <a:pt x="21890" y="12339"/>
                    <a:pt x="21661" y="11266"/>
                  </a:cubicBezTo>
                  <a:cubicBezTo>
                    <a:pt x="21661" y="11266"/>
                    <a:pt x="21661" y="11243"/>
                    <a:pt x="21661" y="11243"/>
                  </a:cubicBezTo>
                  <a:cubicBezTo>
                    <a:pt x="21639" y="11175"/>
                    <a:pt x="21639" y="11129"/>
                    <a:pt x="21616" y="11061"/>
                  </a:cubicBezTo>
                  <a:cubicBezTo>
                    <a:pt x="21479" y="10422"/>
                    <a:pt x="21205" y="8504"/>
                    <a:pt x="22392" y="8230"/>
                  </a:cubicBezTo>
                  <a:cubicBezTo>
                    <a:pt x="22444" y="8219"/>
                    <a:pt x="22495" y="8213"/>
                    <a:pt x="22545" y="8213"/>
                  </a:cubicBezTo>
                  <a:cubicBezTo>
                    <a:pt x="23862" y="8213"/>
                    <a:pt x="24261" y="12180"/>
                    <a:pt x="23602" y="14621"/>
                  </a:cubicBezTo>
                  <a:cubicBezTo>
                    <a:pt x="22917" y="17155"/>
                    <a:pt x="22643" y="19438"/>
                    <a:pt x="24149" y="19894"/>
                  </a:cubicBezTo>
                  <a:cubicBezTo>
                    <a:pt x="24462" y="19990"/>
                    <a:pt x="24776" y="20045"/>
                    <a:pt x="25081" y="20045"/>
                  </a:cubicBezTo>
                  <a:cubicBezTo>
                    <a:pt x="26226" y="20045"/>
                    <a:pt x="27244" y="19276"/>
                    <a:pt x="27550" y="17041"/>
                  </a:cubicBezTo>
                  <a:cubicBezTo>
                    <a:pt x="27938" y="14211"/>
                    <a:pt x="24560" y="9714"/>
                    <a:pt x="26432" y="8208"/>
                  </a:cubicBezTo>
                  <a:cubicBezTo>
                    <a:pt x="26837" y="7878"/>
                    <a:pt x="27163" y="7743"/>
                    <a:pt x="27423" y="7743"/>
                  </a:cubicBezTo>
                  <a:cubicBezTo>
                    <a:pt x="28259" y="7743"/>
                    <a:pt x="28403" y="9146"/>
                    <a:pt x="28281" y="9965"/>
                  </a:cubicBezTo>
                  <a:cubicBezTo>
                    <a:pt x="27984" y="11494"/>
                    <a:pt x="27413" y="12316"/>
                    <a:pt x="27596" y="14233"/>
                  </a:cubicBezTo>
                  <a:cubicBezTo>
                    <a:pt x="27687" y="15357"/>
                    <a:pt x="28583" y="15833"/>
                    <a:pt x="29520" y="15833"/>
                  </a:cubicBezTo>
                  <a:cubicBezTo>
                    <a:pt x="29763" y="15833"/>
                    <a:pt x="30009" y="15801"/>
                    <a:pt x="30244" y="15740"/>
                  </a:cubicBezTo>
                  <a:cubicBezTo>
                    <a:pt x="30244" y="15740"/>
                    <a:pt x="31545" y="15512"/>
                    <a:pt x="31545" y="12750"/>
                  </a:cubicBezTo>
                  <a:cubicBezTo>
                    <a:pt x="31545" y="10376"/>
                    <a:pt x="30244" y="9349"/>
                    <a:pt x="30244" y="6792"/>
                  </a:cubicBezTo>
                  <a:lnTo>
                    <a:pt x="30244" y="5263"/>
                  </a:lnTo>
                  <a:lnTo>
                    <a:pt x="30244" y="3369"/>
                  </a:lnTo>
                  <a:cubicBezTo>
                    <a:pt x="30244" y="3277"/>
                    <a:pt x="30221" y="3186"/>
                    <a:pt x="30221" y="3095"/>
                  </a:cubicBezTo>
                  <a:cubicBezTo>
                    <a:pt x="30198" y="3003"/>
                    <a:pt x="30175" y="2935"/>
                    <a:pt x="30153" y="2866"/>
                  </a:cubicBezTo>
                  <a:cubicBezTo>
                    <a:pt x="30153" y="2866"/>
                    <a:pt x="30153" y="2844"/>
                    <a:pt x="30153" y="2844"/>
                  </a:cubicBezTo>
                  <a:cubicBezTo>
                    <a:pt x="29970" y="2182"/>
                    <a:pt x="29445" y="1634"/>
                    <a:pt x="28715" y="1474"/>
                  </a:cubicBezTo>
                  <a:cubicBezTo>
                    <a:pt x="23883" y="377"/>
                    <a:pt x="19459" y="0"/>
                    <a:pt x="15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8697;p65"/>
            <p:cNvSpPr/>
            <p:nvPr/>
          </p:nvSpPr>
          <p:spPr>
            <a:xfrm>
              <a:off x="2666725" y="2165025"/>
              <a:ext cx="38825" cy="216300"/>
            </a:xfrm>
            <a:custGeom>
              <a:avLst/>
              <a:gdLst/>
              <a:ahLst/>
              <a:cxnLst/>
              <a:rect l="l" t="t" r="r" b="b"/>
              <a:pathLst>
                <a:path w="1553" h="8652" extrusionOk="0">
                  <a:moveTo>
                    <a:pt x="777" y="1"/>
                  </a:moveTo>
                  <a:cubicBezTo>
                    <a:pt x="457" y="1302"/>
                    <a:pt x="297" y="2603"/>
                    <a:pt x="160" y="3926"/>
                  </a:cubicBezTo>
                  <a:cubicBezTo>
                    <a:pt x="46" y="5228"/>
                    <a:pt x="1" y="6551"/>
                    <a:pt x="1" y="7852"/>
                  </a:cubicBezTo>
                  <a:cubicBezTo>
                    <a:pt x="1" y="8126"/>
                    <a:pt x="1" y="8377"/>
                    <a:pt x="1" y="8651"/>
                  </a:cubicBezTo>
                  <a:lnTo>
                    <a:pt x="1553" y="8651"/>
                  </a:lnTo>
                  <a:cubicBezTo>
                    <a:pt x="1553" y="8377"/>
                    <a:pt x="1553" y="8126"/>
                    <a:pt x="1553" y="7852"/>
                  </a:cubicBezTo>
                  <a:cubicBezTo>
                    <a:pt x="1553" y="6551"/>
                    <a:pt x="1507" y="5228"/>
                    <a:pt x="1393" y="3926"/>
                  </a:cubicBezTo>
                  <a:cubicBezTo>
                    <a:pt x="1279" y="2603"/>
                    <a:pt x="1096" y="1302"/>
                    <a:pt x="77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8698;p65"/>
            <p:cNvSpPr/>
            <p:nvPr/>
          </p:nvSpPr>
          <p:spPr>
            <a:xfrm>
              <a:off x="3618550" y="1597250"/>
              <a:ext cx="364075" cy="482775"/>
            </a:xfrm>
            <a:custGeom>
              <a:avLst/>
              <a:gdLst/>
              <a:ahLst/>
              <a:cxnLst/>
              <a:rect l="l" t="t" r="r" b="b"/>
              <a:pathLst>
                <a:path w="14563" h="19311" extrusionOk="0">
                  <a:moveTo>
                    <a:pt x="7259" y="0"/>
                  </a:moveTo>
                  <a:cubicBezTo>
                    <a:pt x="7259" y="297"/>
                    <a:pt x="7259" y="5478"/>
                    <a:pt x="2990" y="10158"/>
                  </a:cubicBezTo>
                  <a:cubicBezTo>
                    <a:pt x="0" y="13422"/>
                    <a:pt x="1712" y="19311"/>
                    <a:pt x="7259" y="19311"/>
                  </a:cubicBezTo>
                  <a:cubicBezTo>
                    <a:pt x="12782" y="19311"/>
                    <a:pt x="14563" y="13399"/>
                    <a:pt x="11527" y="10158"/>
                  </a:cubicBezTo>
                  <a:cubicBezTo>
                    <a:pt x="8445" y="6916"/>
                    <a:pt x="7259" y="297"/>
                    <a:pt x="7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8699;p65"/>
            <p:cNvSpPr/>
            <p:nvPr/>
          </p:nvSpPr>
          <p:spPr>
            <a:xfrm>
              <a:off x="3667625" y="1708525"/>
              <a:ext cx="265925" cy="352675"/>
            </a:xfrm>
            <a:custGeom>
              <a:avLst/>
              <a:gdLst/>
              <a:ahLst/>
              <a:cxnLst/>
              <a:rect l="l" t="t" r="r" b="b"/>
              <a:pathLst>
                <a:path w="10637" h="14107" extrusionOk="0">
                  <a:moveTo>
                    <a:pt x="5296" y="0"/>
                  </a:moveTo>
                  <a:cubicBezTo>
                    <a:pt x="5296" y="229"/>
                    <a:pt x="5296" y="3995"/>
                    <a:pt x="2191" y="7419"/>
                  </a:cubicBezTo>
                  <a:cubicBezTo>
                    <a:pt x="0" y="9815"/>
                    <a:pt x="1255" y="14106"/>
                    <a:pt x="5296" y="14106"/>
                  </a:cubicBezTo>
                  <a:cubicBezTo>
                    <a:pt x="9336" y="14106"/>
                    <a:pt x="10637" y="9770"/>
                    <a:pt x="8400" y="7419"/>
                  </a:cubicBezTo>
                  <a:cubicBezTo>
                    <a:pt x="6163" y="5045"/>
                    <a:pt x="5296" y="229"/>
                    <a:pt x="52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8700;p65"/>
            <p:cNvSpPr/>
            <p:nvPr/>
          </p:nvSpPr>
          <p:spPr>
            <a:xfrm>
              <a:off x="3712700" y="1814100"/>
              <a:ext cx="175200" cy="232250"/>
            </a:xfrm>
            <a:custGeom>
              <a:avLst/>
              <a:gdLst/>
              <a:ahLst/>
              <a:cxnLst/>
              <a:rect l="l" t="t" r="r" b="b"/>
              <a:pathLst>
                <a:path w="7008" h="9290" extrusionOk="0">
                  <a:moveTo>
                    <a:pt x="3493" y="0"/>
                  </a:moveTo>
                  <a:cubicBezTo>
                    <a:pt x="3493" y="137"/>
                    <a:pt x="3493" y="2625"/>
                    <a:pt x="1438" y="4885"/>
                  </a:cubicBezTo>
                  <a:cubicBezTo>
                    <a:pt x="0" y="6460"/>
                    <a:pt x="822" y="9290"/>
                    <a:pt x="3493" y="9290"/>
                  </a:cubicBezTo>
                  <a:cubicBezTo>
                    <a:pt x="6163" y="9290"/>
                    <a:pt x="7008" y="6437"/>
                    <a:pt x="5547" y="4885"/>
                  </a:cubicBezTo>
                  <a:cubicBezTo>
                    <a:pt x="4063" y="3310"/>
                    <a:pt x="3493" y="137"/>
                    <a:pt x="3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8701;p65"/>
            <p:cNvSpPr/>
            <p:nvPr/>
          </p:nvSpPr>
          <p:spPr>
            <a:xfrm>
              <a:off x="3452475" y="2379825"/>
              <a:ext cx="706475" cy="2598150"/>
            </a:xfrm>
            <a:custGeom>
              <a:avLst/>
              <a:gdLst/>
              <a:ahLst/>
              <a:cxnLst/>
              <a:rect l="l" t="t" r="r" b="b"/>
              <a:pathLst>
                <a:path w="28259" h="103926" extrusionOk="0">
                  <a:moveTo>
                    <a:pt x="2879" y="0"/>
                  </a:moveTo>
                  <a:cubicBezTo>
                    <a:pt x="2562" y="0"/>
                    <a:pt x="2261" y="118"/>
                    <a:pt x="2010" y="356"/>
                  </a:cubicBezTo>
                  <a:cubicBezTo>
                    <a:pt x="709" y="1589"/>
                    <a:pt x="3128" y="4830"/>
                    <a:pt x="3060" y="8801"/>
                  </a:cubicBezTo>
                  <a:cubicBezTo>
                    <a:pt x="3014" y="11860"/>
                    <a:pt x="960" y="12590"/>
                    <a:pt x="1" y="12590"/>
                  </a:cubicBezTo>
                  <a:lnTo>
                    <a:pt x="1" y="99600"/>
                  </a:lnTo>
                  <a:cubicBezTo>
                    <a:pt x="1" y="100399"/>
                    <a:pt x="503" y="101152"/>
                    <a:pt x="1279" y="101426"/>
                  </a:cubicBezTo>
                  <a:cubicBezTo>
                    <a:pt x="3666" y="102274"/>
                    <a:pt x="9096" y="103926"/>
                    <a:pt x="15305" y="103926"/>
                  </a:cubicBezTo>
                  <a:cubicBezTo>
                    <a:pt x="19130" y="103926"/>
                    <a:pt x="23251" y="103299"/>
                    <a:pt x="27140" y="101472"/>
                  </a:cubicBezTo>
                  <a:cubicBezTo>
                    <a:pt x="27825" y="101152"/>
                    <a:pt x="28259" y="100468"/>
                    <a:pt x="28259" y="99714"/>
                  </a:cubicBezTo>
                  <a:lnTo>
                    <a:pt x="28259" y="13800"/>
                  </a:lnTo>
                  <a:cubicBezTo>
                    <a:pt x="24881" y="13481"/>
                    <a:pt x="25588" y="8208"/>
                    <a:pt x="26387" y="5492"/>
                  </a:cubicBezTo>
                  <a:cubicBezTo>
                    <a:pt x="27011" y="3291"/>
                    <a:pt x="25615" y="1267"/>
                    <a:pt x="24403" y="1267"/>
                  </a:cubicBezTo>
                  <a:cubicBezTo>
                    <a:pt x="24107" y="1267"/>
                    <a:pt x="23822" y="1388"/>
                    <a:pt x="23579" y="1657"/>
                  </a:cubicBezTo>
                  <a:cubicBezTo>
                    <a:pt x="22347" y="3027"/>
                    <a:pt x="24698" y="7181"/>
                    <a:pt x="24287" y="9965"/>
                  </a:cubicBezTo>
                  <a:cubicBezTo>
                    <a:pt x="24080" y="11454"/>
                    <a:pt x="23005" y="12134"/>
                    <a:pt x="21937" y="12134"/>
                  </a:cubicBezTo>
                  <a:cubicBezTo>
                    <a:pt x="21008" y="12134"/>
                    <a:pt x="20085" y="11619"/>
                    <a:pt x="19745" y="10673"/>
                  </a:cubicBezTo>
                  <a:cubicBezTo>
                    <a:pt x="19037" y="8664"/>
                    <a:pt x="21114" y="6450"/>
                    <a:pt x="21046" y="3734"/>
                  </a:cubicBezTo>
                  <a:cubicBezTo>
                    <a:pt x="20996" y="1735"/>
                    <a:pt x="19949" y="52"/>
                    <a:pt x="18703" y="52"/>
                  </a:cubicBezTo>
                  <a:cubicBezTo>
                    <a:pt x="18242" y="52"/>
                    <a:pt x="17754" y="282"/>
                    <a:pt x="17280" y="813"/>
                  </a:cubicBezTo>
                  <a:cubicBezTo>
                    <a:pt x="15522" y="2753"/>
                    <a:pt x="19174" y="11518"/>
                    <a:pt x="17736" y="13549"/>
                  </a:cubicBezTo>
                  <a:cubicBezTo>
                    <a:pt x="17239" y="14244"/>
                    <a:pt x="16480" y="14534"/>
                    <a:pt x="15689" y="14534"/>
                  </a:cubicBezTo>
                  <a:cubicBezTo>
                    <a:pt x="14192" y="14534"/>
                    <a:pt x="12582" y="13494"/>
                    <a:pt x="12418" y="12180"/>
                  </a:cubicBezTo>
                  <a:cubicBezTo>
                    <a:pt x="12144" y="10171"/>
                    <a:pt x="13719" y="8527"/>
                    <a:pt x="13514" y="5355"/>
                  </a:cubicBezTo>
                  <a:cubicBezTo>
                    <a:pt x="13365" y="3063"/>
                    <a:pt x="11907" y="1367"/>
                    <a:pt x="10498" y="1367"/>
                  </a:cubicBezTo>
                  <a:cubicBezTo>
                    <a:pt x="9956" y="1367"/>
                    <a:pt x="9421" y="1618"/>
                    <a:pt x="8971" y="2182"/>
                  </a:cubicBezTo>
                  <a:cubicBezTo>
                    <a:pt x="7351" y="4191"/>
                    <a:pt x="9930" y="10627"/>
                    <a:pt x="10067" y="13549"/>
                  </a:cubicBezTo>
                  <a:cubicBezTo>
                    <a:pt x="10162" y="15581"/>
                    <a:pt x="8370" y="17138"/>
                    <a:pt x="6739" y="17138"/>
                  </a:cubicBezTo>
                  <a:cubicBezTo>
                    <a:pt x="6025" y="17138"/>
                    <a:pt x="5342" y="16839"/>
                    <a:pt x="4863" y="16151"/>
                  </a:cubicBezTo>
                  <a:cubicBezTo>
                    <a:pt x="3311" y="13869"/>
                    <a:pt x="5000" y="10490"/>
                    <a:pt x="5456" y="5811"/>
                  </a:cubicBezTo>
                  <a:cubicBezTo>
                    <a:pt x="5824" y="2037"/>
                    <a:pt x="4203" y="0"/>
                    <a:pt x="28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8702;p65"/>
            <p:cNvSpPr/>
            <p:nvPr/>
          </p:nvSpPr>
          <p:spPr>
            <a:xfrm>
              <a:off x="3452475" y="2737950"/>
              <a:ext cx="307600" cy="584350"/>
            </a:xfrm>
            <a:custGeom>
              <a:avLst/>
              <a:gdLst/>
              <a:ahLst/>
              <a:cxnLst/>
              <a:rect l="l" t="t" r="r" b="b"/>
              <a:pathLst>
                <a:path w="12304" h="23374" extrusionOk="0">
                  <a:moveTo>
                    <a:pt x="1" y="0"/>
                  </a:moveTo>
                  <a:lnTo>
                    <a:pt x="1" y="20041"/>
                  </a:lnTo>
                  <a:lnTo>
                    <a:pt x="6027" y="23213"/>
                  </a:lnTo>
                  <a:cubicBezTo>
                    <a:pt x="6232" y="23328"/>
                    <a:pt x="6461" y="23373"/>
                    <a:pt x="6689" y="23373"/>
                  </a:cubicBezTo>
                  <a:cubicBezTo>
                    <a:pt x="6985" y="23373"/>
                    <a:pt x="7259" y="23282"/>
                    <a:pt x="7510" y="23099"/>
                  </a:cubicBezTo>
                  <a:cubicBezTo>
                    <a:pt x="7944" y="22803"/>
                    <a:pt x="8150" y="22278"/>
                    <a:pt x="8058" y="21753"/>
                  </a:cubicBezTo>
                  <a:lnTo>
                    <a:pt x="6894" y="15019"/>
                  </a:lnTo>
                  <a:lnTo>
                    <a:pt x="11779" y="10249"/>
                  </a:lnTo>
                  <a:cubicBezTo>
                    <a:pt x="12167" y="9883"/>
                    <a:pt x="12304" y="9336"/>
                    <a:pt x="12144" y="8833"/>
                  </a:cubicBezTo>
                  <a:cubicBezTo>
                    <a:pt x="11984" y="8331"/>
                    <a:pt x="11551" y="7966"/>
                    <a:pt x="11026" y="7875"/>
                  </a:cubicBezTo>
                  <a:lnTo>
                    <a:pt x="4269" y="6893"/>
                  </a:lnTo>
                  <a:lnTo>
                    <a:pt x="1256" y="776"/>
                  </a:lnTo>
                  <a:cubicBezTo>
                    <a:pt x="1005" y="320"/>
                    <a:pt x="52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8703;p65"/>
            <p:cNvSpPr/>
            <p:nvPr/>
          </p:nvSpPr>
          <p:spPr>
            <a:xfrm>
              <a:off x="3452475" y="3563075"/>
              <a:ext cx="307600" cy="583775"/>
            </a:xfrm>
            <a:custGeom>
              <a:avLst/>
              <a:gdLst/>
              <a:ahLst/>
              <a:cxnLst/>
              <a:rect l="l" t="t" r="r" b="b"/>
              <a:pathLst>
                <a:path w="12304" h="23351" extrusionOk="0">
                  <a:moveTo>
                    <a:pt x="1" y="0"/>
                  </a:moveTo>
                  <a:lnTo>
                    <a:pt x="1" y="20018"/>
                  </a:lnTo>
                  <a:lnTo>
                    <a:pt x="6027" y="23191"/>
                  </a:lnTo>
                  <a:cubicBezTo>
                    <a:pt x="6232" y="23305"/>
                    <a:pt x="6461" y="23351"/>
                    <a:pt x="6689" y="23351"/>
                  </a:cubicBezTo>
                  <a:cubicBezTo>
                    <a:pt x="6985" y="23351"/>
                    <a:pt x="7259" y="23259"/>
                    <a:pt x="7510" y="23077"/>
                  </a:cubicBezTo>
                  <a:cubicBezTo>
                    <a:pt x="7944" y="22780"/>
                    <a:pt x="8150" y="22255"/>
                    <a:pt x="8058" y="21730"/>
                  </a:cubicBezTo>
                  <a:lnTo>
                    <a:pt x="6894" y="14997"/>
                  </a:lnTo>
                  <a:lnTo>
                    <a:pt x="11779" y="10249"/>
                  </a:lnTo>
                  <a:cubicBezTo>
                    <a:pt x="12167" y="9861"/>
                    <a:pt x="12304" y="9313"/>
                    <a:pt x="12144" y="8811"/>
                  </a:cubicBezTo>
                  <a:cubicBezTo>
                    <a:pt x="11984" y="8309"/>
                    <a:pt x="11551" y="7944"/>
                    <a:pt x="11026" y="7875"/>
                  </a:cubicBezTo>
                  <a:lnTo>
                    <a:pt x="4269" y="6894"/>
                  </a:lnTo>
                  <a:lnTo>
                    <a:pt x="1256" y="777"/>
                  </a:lnTo>
                  <a:cubicBezTo>
                    <a:pt x="1005" y="297"/>
                    <a:pt x="526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8704;p65"/>
            <p:cNvSpPr/>
            <p:nvPr/>
          </p:nvSpPr>
          <p:spPr>
            <a:xfrm>
              <a:off x="3452475" y="4387625"/>
              <a:ext cx="307600" cy="571250"/>
            </a:xfrm>
            <a:custGeom>
              <a:avLst/>
              <a:gdLst/>
              <a:ahLst/>
              <a:cxnLst/>
              <a:rect l="l" t="t" r="r" b="b"/>
              <a:pathLst>
                <a:path w="12304" h="22850" extrusionOk="0">
                  <a:moveTo>
                    <a:pt x="1" y="1"/>
                  </a:moveTo>
                  <a:lnTo>
                    <a:pt x="1" y="19288"/>
                  </a:lnTo>
                  <a:cubicBezTo>
                    <a:pt x="1" y="19585"/>
                    <a:pt x="69" y="19859"/>
                    <a:pt x="206" y="20133"/>
                  </a:cubicBezTo>
                  <a:lnTo>
                    <a:pt x="3333" y="21776"/>
                  </a:lnTo>
                  <a:cubicBezTo>
                    <a:pt x="4543" y="22141"/>
                    <a:pt x="6050" y="22529"/>
                    <a:pt x="7762" y="22849"/>
                  </a:cubicBezTo>
                  <a:cubicBezTo>
                    <a:pt x="8013" y="22552"/>
                    <a:pt x="8127" y="22141"/>
                    <a:pt x="8058" y="21731"/>
                  </a:cubicBezTo>
                  <a:lnTo>
                    <a:pt x="6894" y="14997"/>
                  </a:lnTo>
                  <a:lnTo>
                    <a:pt x="11779" y="10249"/>
                  </a:lnTo>
                  <a:cubicBezTo>
                    <a:pt x="12167" y="9884"/>
                    <a:pt x="12304" y="9314"/>
                    <a:pt x="12144" y="8811"/>
                  </a:cubicBezTo>
                  <a:cubicBezTo>
                    <a:pt x="11984" y="8309"/>
                    <a:pt x="11551" y="7944"/>
                    <a:pt x="11026" y="7876"/>
                  </a:cubicBezTo>
                  <a:lnTo>
                    <a:pt x="4269" y="6894"/>
                  </a:lnTo>
                  <a:lnTo>
                    <a:pt x="1256" y="777"/>
                  </a:lnTo>
                  <a:cubicBezTo>
                    <a:pt x="1005" y="298"/>
                    <a:pt x="52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8705;p65"/>
            <p:cNvSpPr/>
            <p:nvPr/>
          </p:nvSpPr>
          <p:spPr>
            <a:xfrm>
              <a:off x="3851350" y="3027250"/>
              <a:ext cx="307600" cy="583825"/>
            </a:xfrm>
            <a:custGeom>
              <a:avLst/>
              <a:gdLst/>
              <a:ahLst/>
              <a:cxnLst/>
              <a:rect l="l" t="t" r="r" b="b"/>
              <a:pathLst>
                <a:path w="12304" h="23353" extrusionOk="0">
                  <a:moveTo>
                    <a:pt x="12304" y="1"/>
                  </a:moveTo>
                  <a:cubicBezTo>
                    <a:pt x="11779" y="1"/>
                    <a:pt x="11299" y="297"/>
                    <a:pt x="11048" y="777"/>
                  </a:cubicBezTo>
                  <a:lnTo>
                    <a:pt x="8035" y="6894"/>
                  </a:lnTo>
                  <a:lnTo>
                    <a:pt x="1279" y="7875"/>
                  </a:lnTo>
                  <a:cubicBezTo>
                    <a:pt x="754" y="7944"/>
                    <a:pt x="320" y="8309"/>
                    <a:pt x="161" y="8811"/>
                  </a:cubicBezTo>
                  <a:cubicBezTo>
                    <a:pt x="1" y="9313"/>
                    <a:pt x="138" y="9861"/>
                    <a:pt x="526" y="10249"/>
                  </a:cubicBezTo>
                  <a:lnTo>
                    <a:pt x="5410" y="14997"/>
                  </a:lnTo>
                  <a:lnTo>
                    <a:pt x="4246" y="21730"/>
                  </a:lnTo>
                  <a:cubicBezTo>
                    <a:pt x="4155" y="22255"/>
                    <a:pt x="4383" y="22780"/>
                    <a:pt x="4794" y="23077"/>
                  </a:cubicBezTo>
                  <a:cubicBezTo>
                    <a:pt x="5041" y="23259"/>
                    <a:pt x="5333" y="23352"/>
                    <a:pt x="5627" y="23352"/>
                  </a:cubicBezTo>
                  <a:cubicBezTo>
                    <a:pt x="5848" y="23352"/>
                    <a:pt x="6072" y="23299"/>
                    <a:pt x="6278" y="23191"/>
                  </a:cubicBezTo>
                  <a:lnTo>
                    <a:pt x="12304" y="20018"/>
                  </a:lnTo>
                  <a:lnTo>
                    <a:pt x="12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8706;p65"/>
            <p:cNvSpPr/>
            <p:nvPr/>
          </p:nvSpPr>
          <p:spPr>
            <a:xfrm>
              <a:off x="3955225" y="2411475"/>
              <a:ext cx="177475" cy="375025"/>
            </a:xfrm>
            <a:custGeom>
              <a:avLst/>
              <a:gdLst/>
              <a:ahLst/>
              <a:cxnLst/>
              <a:rect l="l" t="t" r="r" b="b"/>
              <a:pathLst>
                <a:path w="7099" h="15001" extrusionOk="0">
                  <a:moveTo>
                    <a:pt x="4293" y="1"/>
                  </a:moveTo>
                  <a:cubicBezTo>
                    <a:pt x="3997" y="1"/>
                    <a:pt x="3712" y="122"/>
                    <a:pt x="3469" y="391"/>
                  </a:cubicBezTo>
                  <a:cubicBezTo>
                    <a:pt x="2237" y="1761"/>
                    <a:pt x="4588" y="5915"/>
                    <a:pt x="4177" y="8699"/>
                  </a:cubicBezTo>
                  <a:cubicBezTo>
                    <a:pt x="3983" y="10186"/>
                    <a:pt x="2909" y="10860"/>
                    <a:pt x="1836" y="10860"/>
                  </a:cubicBezTo>
                  <a:cubicBezTo>
                    <a:pt x="1393" y="10860"/>
                    <a:pt x="951" y="10746"/>
                    <a:pt x="571" y="10526"/>
                  </a:cubicBezTo>
                  <a:lnTo>
                    <a:pt x="91" y="13379"/>
                  </a:lnTo>
                  <a:cubicBezTo>
                    <a:pt x="0" y="13881"/>
                    <a:pt x="228" y="14429"/>
                    <a:pt x="639" y="14725"/>
                  </a:cubicBezTo>
                  <a:cubicBezTo>
                    <a:pt x="886" y="14907"/>
                    <a:pt x="1178" y="15001"/>
                    <a:pt x="1472" y="15001"/>
                  </a:cubicBezTo>
                  <a:cubicBezTo>
                    <a:pt x="1693" y="15001"/>
                    <a:pt x="1917" y="14947"/>
                    <a:pt x="2123" y="14839"/>
                  </a:cubicBezTo>
                  <a:lnTo>
                    <a:pt x="7099" y="12215"/>
                  </a:lnTo>
                  <a:cubicBezTo>
                    <a:pt x="4953" y="10982"/>
                    <a:pt x="5592" y="6622"/>
                    <a:pt x="6277" y="4226"/>
                  </a:cubicBezTo>
                  <a:cubicBezTo>
                    <a:pt x="6901" y="2025"/>
                    <a:pt x="5505" y="1"/>
                    <a:pt x="42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8707;p65"/>
            <p:cNvSpPr/>
            <p:nvPr/>
          </p:nvSpPr>
          <p:spPr>
            <a:xfrm>
              <a:off x="3870750" y="2390425"/>
              <a:ext cx="108450" cy="162650"/>
            </a:xfrm>
            <a:custGeom>
              <a:avLst/>
              <a:gdLst/>
              <a:ahLst/>
              <a:cxnLst/>
              <a:rect l="l" t="t" r="r" b="b"/>
              <a:pathLst>
                <a:path w="4338" h="6506" extrusionOk="0">
                  <a:moveTo>
                    <a:pt x="2945" y="1"/>
                  </a:moveTo>
                  <a:lnTo>
                    <a:pt x="594" y="343"/>
                  </a:lnTo>
                  <a:cubicBezTo>
                    <a:pt x="572" y="343"/>
                    <a:pt x="572" y="366"/>
                    <a:pt x="549" y="389"/>
                  </a:cubicBezTo>
                  <a:cubicBezTo>
                    <a:pt x="92" y="891"/>
                    <a:pt x="1" y="1872"/>
                    <a:pt x="92" y="3082"/>
                  </a:cubicBezTo>
                  <a:lnTo>
                    <a:pt x="3630" y="6506"/>
                  </a:lnTo>
                  <a:cubicBezTo>
                    <a:pt x="3995" y="5524"/>
                    <a:pt x="4338" y="4451"/>
                    <a:pt x="4315" y="3310"/>
                  </a:cubicBezTo>
                  <a:cubicBezTo>
                    <a:pt x="4292" y="1872"/>
                    <a:pt x="3721" y="594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8708;p65"/>
            <p:cNvSpPr/>
            <p:nvPr/>
          </p:nvSpPr>
          <p:spPr>
            <a:xfrm>
              <a:off x="3851350" y="3851825"/>
              <a:ext cx="307600" cy="583850"/>
            </a:xfrm>
            <a:custGeom>
              <a:avLst/>
              <a:gdLst/>
              <a:ahLst/>
              <a:cxnLst/>
              <a:rect l="l" t="t" r="r" b="b"/>
              <a:pathLst>
                <a:path w="12304" h="23354" extrusionOk="0">
                  <a:moveTo>
                    <a:pt x="12304" y="0"/>
                  </a:moveTo>
                  <a:cubicBezTo>
                    <a:pt x="11779" y="0"/>
                    <a:pt x="11299" y="297"/>
                    <a:pt x="11048" y="776"/>
                  </a:cubicBezTo>
                  <a:lnTo>
                    <a:pt x="8035" y="6893"/>
                  </a:lnTo>
                  <a:lnTo>
                    <a:pt x="1279" y="7875"/>
                  </a:lnTo>
                  <a:cubicBezTo>
                    <a:pt x="754" y="7943"/>
                    <a:pt x="320" y="8308"/>
                    <a:pt x="161" y="8811"/>
                  </a:cubicBezTo>
                  <a:cubicBezTo>
                    <a:pt x="1" y="9313"/>
                    <a:pt x="138" y="9883"/>
                    <a:pt x="526" y="10249"/>
                  </a:cubicBezTo>
                  <a:lnTo>
                    <a:pt x="5410" y="14996"/>
                  </a:lnTo>
                  <a:lnTo>
                    <a:pt x="4246" y="21730"/>
                  </a:lnTo>
                  <a:cubicBezTo>
                    <a:pt x="4155" y="22255"/>
                    <a:pt x="4383" y="22780"/>
                    <a:pt x="4794" y="23099"/>
                  </a:cubicBezTo>
                  <a:cubicBezTo>
                    <a:pt x="5038" y="23266"/>
                    <a:pt x="5325" y="23353"/>
                    <a:pt x="5615" y="23353"/>
                  </a:cubicBezTo>
                  <a:cubicBezTo>
                    <a:pt x="5841" y="23353"/>
                    <a:pt x="6068" y="23300"/>
                    <a:pt x="6278" y="23190"/>
                  </a:cubicBezTo>
                  <a:lnTo>
                    <a:pt x="12304" y="20018"/>
                  </a:lnTo>
                  <a:lnTo>
                    <a:pt x="123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8709;p65"/>
            <p:cNvSpPr/>
            <p:nvPr/>
          </p:nvSpPr>
          <p:spPr>
            <a:xfrm>
              <a:off x="3851350" y="4676375"/>
              <a:ext cx="307600" cy="298475"/>
            </a:xfrm>
            <a:custGeom>
              <a:avLst/>
              <a:gdLst/>
              <a:ahLst/>
              <a:cxnLst/>
              <a:rect l="l" t="t" r="r" b="b"/>
              <a:pathLst>
                <a:path w="12304" h="11939" extrusionOk="0">
                  <a:moveTo>
                    <a:pt x="12304" y="1"/>
                  </a:moveTo>
                  <a:cubicBezTo>
                    <a:pt x="11779" y="1"/>
                    <a:pt x="11299" y="297"/>
                    <a:pt x="11048" y="777"/>
                  </a:cubicBezTo>
                  <a:lnTo>
                    <a:pt x="8035" y="6894"/>
                  </a:lnTo>
                  <a:lnTo>
                    <a:pt x="1279" y="7875"/>
                  </a:lnTo>
                  <a:cubicBezTo>
                    <a:pt x="754" y="7944"/>
                    <a:pt x="320" y="8309"/>
                    <a:pt x="161" y="8811"/>
                  </a:cubicBezTo>
                  <a:cubicBezTo>
                    <a:pt x="1" y="9336"/>
                    <a:pt x="138" y="9884"/>
                    <a:pt x="526" y="10249"/>
                  </a:cubicBezTo>
                  <a:lnTo>
                    <a:pt x="2261" y="11938"/>
                  </a:lnTo>
                  <a:cubicBezTo>
                    <a:pt x="5205" y="11687"/>
                    <a:pt x="8264" y="11002"/>
                    <a:pt x="11185" y="9610"/>
                  </a:cubicBezTo>
                  <a:cubicBezTo>
                    <a:pt x="11870" y="9290"/>
                    <a:pt x="12304" y="8606"/>
                    <a:pt x="12304" y="7852"/>
                  </a:cubicBezTo>
                  <a:lnTo>
                    <a:pt x="123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8710;p65"/>
            <p:cNvSpPr/>
            <p:nvPr/>
          </p:nvSpPr>
          <p:spPr>
            <a:xfrm>
              <a:off x="3397125" y="2172575"/>
              <a:ext cx="817750" cy="635700"/>
            </a:xfrm>
            <a:custGeom>
              <a:avLst/>
              <a:gdLst/>
              <a:ahLst/>
              <a:cxnLst/>
              <a:rect l="l" t="t" r="r" b="b"/>
              <a:pathLst>
                <a:path w="32710" h="25428" extrusionOk="0">
                  <a:moveTo>
                    <a:pt x="15943" y="0"/>
                  </a:moveTo>
                  <a:cubicBezTo>
                    <a:pt x="10146" y="0"/>
                    <a:pt x="5801" y="872"/>
                    <a:pt x="3676" y="1410"/>
                  </a:cubicBezTo>
                  <a:cubicBezTo>
                    <a:pt x="2808" y="1616"/>
                    <a:pt x="2215" y="2392"/>
                    <a:pt x="2215" y="3282"/>
                  </a:cubicBezTo>
                  <a:lnTo>
                    <a:pt x="2215" y="7185"/>
                  </a:lnTo>
                  <a:lnTo>
                    <a:pt x="2215" y="8874"/>
                  </a:lnTo>
                  <a:cubicBezTo>
                    <a:pt x="2215" y="12504"/>
                    <a:pt x="1" y="12823"/>
                    <a:pt x="1" y="16703"/>
                  </a:cubicBezTo>
                  <a:cubicBezTo>
                    <a:pt x="1" y="20710"/>
                    <a:pt x="1852" y="20882"/>
                    <a:pt x="2169" y="20882"/>
                  </a:cubicBezTo>
                  <a:cubicBezTo>
                    <a:pt x="2199" y="20882"/>
                    <a:pt x="2215" y="20880"/>
                    <a:pt x="2215" y="20880"/>
                  </a:cubicBezTo>
                  <a:cubicBezTo>
                    <a:pt x="3174" y="20880"/>
                    <a:pt x="5228" y="20150"/>
                    <a:pt x="5274" y="17091"/>
                  </a:cubicBezTo>
                  <a:cubicBezTo>
                    <a:pt x="5342" y="13120"/>
                    <a:pt x="2923" y="9879"/>
                    <a:pt x="4224" y="8646"/>
                  </a:cubicBezTo>
                  <a:cubicBezTo>
                    <a:pt x="4475" y="8408"/>
                    <a:pt x="4776" y="8290"/>
                    <a:pt x="5093" y="8290"/>
                  </a:cubicBezTo>
                  <a:cubicBezTo>
                    <a:pt x="6417" y="8290"/>
                    <a:pt x="8038" y="10327"/>
                    <a:pt x="7670" y="14101"/>
                  </a:cubicBezTo>
                  <a:cubicBezTo>
                    <a:pt x="7214" y="18780"/>
                    <a:pt x="5525" y="22159"/>
                    <a:pt x="7077" y="24441"/>
                  </a:cubicBezTo>
                  <a:cubicBezTo>
                    <a:pt x="7556" y="25129"/>
                    <a:pt x="8239" y="25428"/>
                    <a:pt x="8953" y="25428"/>
                  </a:cubicBezTo>
                  <a:cubicBezTo>
                    <a:pt x="10584" y="25428"/>
                    <a:pt x="12376" y="23871"/>
                    <a:pt x="12281" y="21839"/>
                  </a:cubicBezTo>
                  <a:cubicBezTo>
                    <a:pt x="12144" y="18917"/>
                    <a:pt x="9565" y="12481"/>
                    <a:pt x="11185" y="10472"/>
                  </a:cubicBezTo>
                  <a:cubicBezTo>
                    <a:pt x="11635" y="9908"/>
                    <a:pt x="12170" y="9657"/>
                    <a:pt x="12712" y="9657"/>
                  </a:cubicBezTo>
                  <a:cubicBezTo>
                    <a:pt x="14121" y="9657"/>
                    <a:pt x="15579" y="11353"/>
                    <a:pt x="15728" y="13645"/>
                  </a:cubicBezTo>
                  <a:cubicBezTo>
                    <a:pt x="15933" y="16817"/>
                    <a:pt x="14358" y="18461"/>
                    <a:pt x="14632" y="20470"/>
                  </a:cubicBezTo>
                  <a:cubicBezTo>
                    <a:pt x="14796" y="21784"/>
                    <a:pt x="16406" y="22824"/>
                    <a:pt x="17903" y="22824"/>
                  </a:cubicBezTo>
                  <a:cubicBezTo>
                    <a:pt x="18694" y="22824"/>
                    <a:pt x="19453" y="22534"/>
                    <a:pt x="19950" y="21839"/>
                  </a:cubicBezTo>
                  <a:cubicBezTo>
                    <a:pt x="21388" y="19808"/>
                    <a:pt x="17736" y="11043"/>
                    <a:pt x="19494" y="9103"/>
                  </a:cubicBezTo>
                  <a:cubicBezTo>
                    <a:pt x="19968" y="8572"/>
                    <a:pt x="20456" y="8342"/>
                    <a:pt x="20917" y="8342"/>
                  </a:cubicBezTo>
                  <a:cubicBezTo>
                    <a:pt x="22163" y="8342"/>
                    <a:pt x="23210" y="10025"/>
                    <a:pt x="23260" y="12024"/>
                  </a:cubicBezTo>
                  <a:cubicBezTo>
                    <a:pt x="23328" y="14740"/>
                    <a:pt x="21251" y="16954"/>
                    <a:pt x="21959" y="18963"/>
                  </a:cubicBezTo>
                  <a:cubicBezTo>
                    <a:pt x="22299" y="19909"/>
                    <a:pt x="23222" y="20424"/>
                    <a:pt x="24151" y="20424"/>
                  </a:cubicBezTo>
                  <a:cubicBezTo>
                    <a:pt x="25219" y="20424"/>
                    <a:pt x="26294" y="19744"/>
                    <a:pt x="26501" y="18255"/>
                  </a:cubicBezTo>
                  <a:cubicBezTo>
                    <a:pt x="26912" y="15471"/>
                    <a:pt x="24561" y="11317"/>
                    <a:pt x="25793" y="9947"/>
                  </a:cubicBezTo>
                  <a:cubicBezTo>
                    <a:pt x="26036" y="9678"/>
                    <a:pt x="26321" y="9557"/>
                    <a:pt x="26617" y="9557"/>
                  </a:cubicBezTo>
                  <a:cubicBezTo>
                    <a:pt x="27829" y="9557"/>
                    <a:pt x="29225" y="11581"/>
                    <a:pt x="28601" y="13782"/>
                  </a:cubicBezTo>
                  <a:cubicBezTo>
                    <a:pt x="27802" y="16498"/>
                    <a:pt x="27095" y="21771"/>
                    <a:pt x="30473" y="22090"/>
                  </a:cubicBezTo>
                  <a:cubicBezTo>
                    <a:pt x="30473" y="22090"/>
                    <a:pt x="32458" y="21999"/>
                    <a:pt x="32595" y="18575"/>
                  </a:cubicBezTo>
                  <a:cubicBezTo>
                    <a:pt x="32710" y="15174"/>
                    <a:pt x="30473" y="12481"/>
                    <a:pt x="30473" y="8874"/>
                  </a:cubicBezTo>
                  <a:lnTo>
                    <a:pt x="30473" y="7596"/>
                  </a:lnTo>
                  <a:lnTo>
                    <a:pt x="30473" y="3351"/>
                  </a:lnTo>
                  <a:cubicBezTo>
                    <a:pt x="30473" y="2438"/>
                    <a:pt x="29834" y="1662"/>
                    <a:pt x="28966" y="1456"/>
                  </a:cubicBezTo>
                  <a:cubicBezTo>
                    <a:pt x="24147" y="373"/>
                    <a:pt x="19735" y="0"/>
                    <a:pt x="159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8711;p65"/>
            <p:cNvSpPr/>
            <p:nvPr/>
          </p:nvSpPr>
          <p:spPr>
            <a:xfrm>
              <a:off x="3785725" y="1876850"/>
              <a:ext cx="39400" cy="296200"/>
            </a:xfrm>
            <a:custGeom>
              <a:avLst/>
              <a:gdLst/>
              <a:ahLst/>
              <a:cxnLst/>
              <a:rect l="l" t="t" r="r" b="b"/>
              <a:pathLst>
                <a:path w="1576" h="11848" extrusionOk="0">
                  <a:moveTo>
                    <a:pt x="777" y="1"/>
                  </a:moveTo>
                  <a:cubicBezTo>
                    <a:pt x="457" y="1302"/>
                    <a:pt x="298" y="2626"/>
                    <a:pt x="184" y="3927"/>
                  </a:cubicBezTo>
                  <a:cubicBezTo>
                    <a:pt x="69" y="5228"/>
                    <a:pt x="1" y="6552"/>
                    <a:pt x="1" y="7853"/>
                  </a:cubicBezTo>
                  <a:cubicBezTo>
                    <a:pt x="1" y="9177"/>
                    <a:pt x="69" y="10478"/>
                    <a:pt x="184" y="11779"/>
                  </a:cubicBezTo>
                  <a:cubicBezTo>
                    <a:pt x="184" y="11801"/>
                    <a:pt x="184" y="11824"/>
                    <a:pt x="184" y="11824"/>
                  </a:cubicBezTo>
                  <a:cubicBezTo>
                    <a:pt x="572" y="11824"/>
                    <a:pt x="982" y="11824"/>
                    <a:pt x="1393" y="11847"/>
                  </a:cubicBezTo>
                  <a:cubicBezTo>
                    <a:pt x="1393" y="11824"/>
                    <a:pt x="1393" y="11801"/>
                    <a:pt x="1393" y="11779"/>
                  </a:cubicBezTo>
                  <a:cubicBezTo>
                    <a:pt x="1507" y="10478"/>
                    <a:pt x="1576" y="9177"/>
                    <a:pt x="1576" y="7853"/>
                  </a:cubicBezTo>
                  <a:cubicBezTo>
                    <a:pt x="1576" y="6552"/>
                    <a:pt x="1507" y="5228"/>
                    <a:pt x="1393" y="3927"/>
                  </a:cubicBezTo>
                  <a:cubicBezTo>
                    <a:pt x="1279" y="2626"/>
                    <a:pt x="1119" y="1302"/>
                    <a:pt x="777" y="1"/>
                  </a:cubicBezTo>
                  <a:close/>
                </a:path>
              </a:pathLst>
            </a:custGeom>
            <a:solidFill>
              <a:srgbClr val="2624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7903;p64"/>
          <p:cNvGrpSpPr/>
          <p:nvPr/>
        </p:nvGrpSpPr>
        <p:grpSpPr>
          <a:xfrm>
            <a:off x="202402" y="624294"/>
            <a:ext cx="435600" cy="474275"/>
            <a:chOff x="7609100" y="2151900"/>
            <a:chExt cx="435600" cy="474275"/>
          </a:xfrm>
        </p:grpSpPr>
        <p:sp>
          <p:nvSpPr>
            <p:cNvPr id="331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7751;p64"/>
          <p:cNvGrpSpPr/>
          <p:nvPr/>
        </p:nvGrpSpPr>
        <p:grpSpPr>
          <a:xfrm>
            <a:off x="242306" y="2283718"/>
            <a:ext cx="368225" cy="474400"/>
            <a:chOff x="7650600" y="2807925"/>
            <a:chExt cx="368225" cy="474400"/>
          </a:xfrm>
        </p:grpSpPr>
        <p:sp>
          <p:nvSpPr>
            <p:cNvPr id="366" name="Google Shape;7752;p64"/>
            <p:cNvSpPr/>
            <p:nvPr/>
          </p:nvSpPr>
          <p:spPr>
            <a:xfrm>
              <a:off x="7651050" y="2914975"/>
              <a:ext cx="367125" cy="367350"/>
            </a:xfrm>
            <a:custGeom>
              <a:avLst/>
              <a:gdLst/>
              <a:ahLst/>
              <a:cxnLst/>
              <a:rect l="l" t="t" r="r" b="b"/>
              <a:pathLst>
                <a:path w="14685" h="14694" extrusionOk="0">
                  <a:moveTo>
                    <a:pt x="7342" y="0"/>
                  </a:moveTo>
                  <a:cubicBezTo>
                    <a:pt x="3283" y="0"/>
                    <a:pt x="0" y="3292"/>
                    <a:pt x="0" y="7351"/>
                  </a:cubicBezTo>
                  <a:cubicBezTo>
                    <a:pt x="0" y="11401"/>
                    <a:pt x="3283" y="14693"/>
                    <a:pt x="7342" y="14693"/>
                  </a:cubicBezTo>
                  <a:cubicBezTo>
                    <a:pt x="11401" y="14693"/>
                    <a:pt x="14684" y="11401"/>
                    <a:pt x="14684" y="7351"/>
                  </a:cubicBezTo>
                  <a:cubicBezTo>
                    <a:pt x="14684" y="3292"/>
                    <a:pt x="11401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7753;p64"/>
            <p:cNvSpPr/>
            <p:nvPr/>
          </p:nvSpPr>
          <p:spPr>
            <a:xfrm>
              <a:off x="7651050" y="2942850"/>
              <a:ext cx="346150" cy="339475"/>
            </a:xfrm>
            <a:custGeom>
              <a:avLst/>
              <a:gdLst/>
              <a:ahLst/>
              <a:cxnLst/>
              <a:rect l="l" t="t" r="r" b="b"/>
              <a:pathLst>
                <a:path w="13846" h="13579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1374" y="1303"/>
                    <a:pt x="0" y="3605"/>
                    <a:pt x="0" y="6236"/>
                  </a:cubicBezTo>
                  <a:cubicBezTo>
                    <a:pt x="0" y="10286"/>
                    <a:pt x="3283" y="13578"/>
                    <a:pt x="7342" y="13578"/>
                  </a:cubicBezTo>
                  <a:cubicBezTo>
                    <a:pt x="10161" y="13578"/>
                    <a:pt x="12614" y="11990"/>
                    <a:pt x="13846" y="9653"/>
                  </a:cubicBezTo>
                  <a:lnTo>
                    <a:pt x="13846" y="9653"/>
                  </a:lnTo>
                  <a:cubicBezTo>
                    <a:pt x="12713" y="10358"/>
                    <a:pt x="11383" y="10768"/>
                    <a:pt x="9947" y="10768"/>
                  </a:cubicBezTo>
                  <a:cubicBezTo>
                    <a:pt x="5897" y="10768"/>
                    <a:pt x="2605" y="7476"/>
                    <a:pt x="2605" y="3426"/>
                  </a:cubicBezTo>
                  <a:cubicBezTo>
                    <a:pt x="2605" y="2186"/>
                    <a:pt x="2908" y="1026"/>
                    <a:pt x="3453" y="1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7754;p64"/>
            <p:cNvSpPr/>
            <p:nvPr/>
          </p:nvSpPr>
          <p:spPr>
            <a:xfrm>
              <a:off x="7650600" y="3051475"/>
              <a:ext cx="368225" cy="112200"/>
            </a:xfrm>
            <a:custGeom>
              <a:avLst/>
              <a:gdLst/>
              <a:ahLst/>
              <a:cxnLst/>
              <a:rect l="l" t="t" r="r" b="b"/>
              <a:pathLst>
                <a:path w="14729" h="4488" extrusionOk="0">
                  <a:moveTo>
                    <a:pt x="241" y="0"/>
                  </a:moveTo>
                  <a:cubicBezTo>
                    <a:pt x="81" y="607"/>
                    <a:pt x="0" y="1240"/>
                    <a:pt x="0" y="1891"/>
                  </a:cubicBezTo>
                  <a:cubicBezTo>
                    <a:pt x="0" y="2801"/>
                    <a:pt x="161" y="3676"/>
                    <a:pt x="464" y="4487"/>
                  </a:cubicBezTo>
                  <a:lnTo>
                    <a:pt x="14256" y="4487"/>
                  </a:lnTo>
                  <a:cubicBezTo>
                    <a:pt x="14559" y="3676"/>
                    <a:pt x="14729" y="2801"/>
                    <a:pt x="14729" y="1891"/>
                  </a:cubicBezTo>
                  <a:cubicBezTo>
                    <a:pt x="14729" y="1240"/>
                    <a:pt x="14640" y="607"/>
                    <a:pt x="1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7755;p64"/>
            <p:cNvSpPr/>
            <p:nvPr/>
          </p:nvSpPr>
          <p:spPr>
            <a:xfrm>
              <a:off x="7678025" y="3192850"/>
              <a:ext cx="313150" cy="66725"/>
            </a:xfrm>
            <a:custGeom>
              <a:avLst/>
              <a:gdLst/>
              <a:ahLst/>
              <a:cxnLst/>
              <a:rect l="l" t="t" r="r" b="b"/>
              <a:pathLst>
                <a:path w="12526" h="2669" extrusionOk="0">
                  <a:moveTo>
                    <a:pt x="3016" y="1"/>
                  </a:moveTo>
                  <a:cubicBezTo>
                    <a:pt x="2976" y="1"/>
                    <a:pt x="2936" y="10"/>
                    <a:pt x="2900" y="28"/>
                  </a:cubicBezTo>
                  <a:lnTo>
                    <a:pt x="1553" y="652"/>
                  </a:lnTo>
                  <a:cubicBezTo>
                    <a:pt x="1504" y="675"/>
                    <a:pt x="1450" y="686"/>
                    <a:pt x="1396" y="686"/>
                  </a:cubicBezTo>
                  <a:cubicBezTo>
                    <a:pt x="1341" y="686"/>
                    <a:pt x="1285" y="675"/>
                    <a:pt x="1232" y="652"/>
                  </a:cubicBezTo>
                  <a:lnTo>
                    <a:pt x="1" y="81"/>
                  </a:lnTo>
                  <a:lnTo>
                    <a:pt x="1" y="81"/>
                  </a:lnTo>
                  <a:cubicBezTo>
                    <a:pt x="545" y="956"/>
                    <a:pt x="1267" y="1714"/>
                    <a:pt x="2115" y="2294"/>
                  </a:cubicBezTo>
                  <a:cubicBezTo>
                    <a:pt x="2175" y="2339"/>
                    <a:pt x="2249" y="2361"/>
                    <a:pt x="2324" y="2361"/>
                  </a:cubicBezTo>
                  <a:cubicBezTo>
                    <a:pt x="2381" y="2361"/>
                    <a:pt x="2439" y="2348"/>
                    <a:pt x="2490" y="2320"/>
                  </a:cubicBezTo>
                  <a:lnTo>
                    <a:pt x="3069" y="2035"/>
                  </a:lnTo>
                  <a:cubicBezTo>
                    <a:pt x="3123" y="2008"/>
                    <a:pt x="3181" y="1995"/>
                    <a:pt x="3239" y="1995"/>
                  </a:cubicBezTo>
                  <a:cubicBezTo>
                    <a:pt x="3297" y="1995"/>
                    <a:pt x="3355" y="2008"/>
                    <a:pt x="3408" y="2035"/>
                  </a:cubicBezTo>
                  <a:lnTo>
                    <a:pt x="4622" y="2642"/>
                  </a:lnTo>
                  <a:cubicBezTo>
                    <a:pt x="4662" y="2659"/>
                    <a:pt x="4706" y="2668"/>
                    <a:pt x="4751" y="2668"/>
                  </a:cubicBezTo>
                  <a:cubicBezTo>
                    <a:pt x="4796" y="2668"/>
                    <a:pt x="4840" y="2659"/>
                    <a:pt x="4880" y="2642"/>
                  </a:cubicBezTo>
                  <a:lnTo>
                    <a:pt x="6094" y="2035"/>
                  </a:lnTo>
                  <a:cubicBezTo>
                    <a:pt x="6147" y="2008"/>
                    <a:pt x="6205" y="1995"/>
                    <a:pt x="6263" y="1995"/>
                  </a:cubicBezTo>
                  <a:cubicBezTo>
                    <a:pt x="6321" y="1995"/>
                    <a:pt x="6379" y="2008"/>
                    <a:pt x="6433" y="2035"/>
                  </a:cubicBezTo>
                  <a:lnTo>
                    <a:pt x="7646" y="2642"/>
                  </a:lnTo>
                  <a:cubicBezTo>
                    <a:pt x="7686" y="2659"/>
                    <a:pt x="7731" y="2668"/>
                    <a:pt x="7775" y="2668"/>
                  </a:cubicBezTo>
                  <a:cubicBezTo>
                    <a:pt x="7820" y="2668"/>
                    <a:pt x="7864" y="2659"/>
                    <a:pt x="7905" y="2642"/>
                  </a:cubicBezTo>
                  <a:lnTo>
                    <a:pt x="9118" y="2035"/>
                  </a:lnTo>
                  <a:cubicBezTo>
                    <a:pt x="9171" y="2008"/>
                    <a:pt x="9229" y="1995"/>
                    <a:pt x="9287" y="1995"/>
                  </a:cubicBezTo>
                  <a:cubicBezTo>
                    <a:pt x="9345" y="1995"/>
                    <a:pt x="9403" y="2008"/>
                    <a:pt x="9457" y="2035"/>
                  </a:cubicBezTo>
                  <a:lnTo>
                    <a:pt x="10037" y="2320"/>
                  </a:lnTo>
                  <a:cubicBezTo>
                    <a:pt x="10087" y="2348"/>
                    <a:pt x="10145" y="2361"/>
                    <a:pt x="10203" y="2361"/>
                  </a:cubicBezTo>
                  <a:cubicBezTo>
                    <a:pt x="10277" y="2361"/>
                    <a:pt x="10351" y="2339"/>
                    <a:pt x="10411" y="2294"/>
                  </a:cubicBezTo>
                  <a:cubicBezTo>
                    <a:pt x="11259" y="1714"/>
                    <a:pt x="11982" y="956"/>
                    <a:pt x="12526" y="81"/>
                  </a:cubicBezTo>
                  <a:lnTo>
                    <a:pt x="12526" y="81"/>
                  </a:lnTo>
                  <a:lnTo>
                    <a:pt x="11134" y="724"/>
                  </a:lnTo>
                  <a:lnTo>
                    <a:pt x="9626" y="28"/>
                  </a:lnTo>
                  <a:cubicBezTo>
                    <a:pt x="9591" y="10"/>
                    <a:pt x="9551" y="1"/>
                    <a:pt x="9510" y="1"/>
                  </a:cubicBezTo>
                  <a:cubicBezTo>
                    <a:pt x="9470" y="1"/>
                    <a:pt x="9430" y="10"/>
                    <a:pt x="9394" y="28"/>
                  </a:cubicBezTo>
                  <a:lnTo>
                    <a:pt x="8047" y="652"/>
                  </a:lnTo>
                  <a:cubicBezTo>
                    <a:pt x="7994" y="675"/>
                    <a:pt x="7938" y="686"/>
                    <a:pt x="7883" y="686"/>
                  </a:cubicBezTo>
                  <a:cubicBezTo>
                    <a:pt x="7829" y="686"/>
                    <a:pt x="7775" y="675"/>
                    <a:pt x="7726" y="652"/>
                  </a:cubicBezTo>
                  <a:lnTo>
                    <a:pt x="6379" y="28"/>
                  </a:lnTo>
                  <a:cubicBezTo>
                    <a:pt x="6343" y="10"/>
                    <a:pt x="6303" y="1"/>
                    <a:pt x="6263" y="1"/>
                  </a:cubicBezTo>
                  <a:cubicBezTo>
                    <a:pt x="6223" y="1"/>
                    <a:pt x="6183" y="10"/>
                    <a:pt x="6147" y="28"/>
                  </a:cubicBezTo>
                  <a:lnTo>
                    <a:pt x="4800" y="652"/>
                  </a:lnTo>
                  <a:cubicBezTo>
                    <a:pt x="4751" y="675"/>
                    <a:pt x="4695" y="686"/>
                    <a:pt x="4640" y="686"/>
                  </a:cubicBezTo>
                  <a:cubicBezTo>
                    <a:pt x="4584" y="686"/>
                    <a:pt x="4528" y="675"/>
                    <a:pt x="4479" y="652"/>
                  </a:cubicBezTo>
                  <a:lnTo>
                    <a:pt x="3132" y="28"/>
                  </a:lnTo>
                  <a:cubicBezTo>
                    <a:pt x="3096" y="10"/>
                    <a:pt x="3056" y="1"/>
                    <a:pt x="30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7756;p64"/>
            <p:cNvSpPr/>
            <p:nvPr/>
          </p:nvSpPr>
          <p:spPr>
            <a:xfrm>
              <a:off x="7678025" y="2938000"/>
              <a:ext cx="313150" cy="66875"/>
            </a:xfrm>
            <a:custGeom>
              <a:avLst/>
              <a:gdLst/>
              <a:ahLst/>
              <a:cxnLst/>
              <a:rect l="l" t="t" r="r" b="b"/>
              <a:pathLst>
                <a:path w="12526" h="2675" extrusionOk="0">
                  <a:moveTo>
                    <a:pt x="4747" y="1"/>
                  </a:moveTo>
                  <a:cubicBezTo>
                    <a:pt x="4704" y="1"/>
                    <a:pt x="4662" y="12"/>
                    <a:pt x="4622" y="34"/>
                  </a:cubicBezTo>
                  <a:lnTo>
                    <a:pt x="3400" y="641"/>
                  </a:lnTo>
                  <a:cubicBezTo>
                    <a:pt x="3346" y="667"/>
                    <a:pt x="3288" y="681"/>
                    <a:pt x="3230" y="681"/>
                  </a:cubicBezTo>
                  <a:cubicBezTo>
                    <a:pt x="3172" y="681"/>
                    <a:pt x="3114" y="667"/>
                    <a:pt x="3061" y="641"/>
                  </a:cubicBezTo>
                  <a:lnTo>
                    <a:pt x="2481" y="346"/>
                  </a:lnTo>
                  <a:cubicBezTo>
                    <a:pt x="2427" y="323"/>
                    <a:pt x="2370" y="312"/>
                    <a:pt x="2314" y="312"/>
                  </a:cubicBezTo>
                  <a:cubicBezTo>
                    <a:pt x="2238" y="312"/>
                    <a:pt x="2163" y="332"/>
                    <a:pt x="2097" y="373"/>
                  </a:cubicBezTo>
                  <a:cubicBezTo>
                    <a:pt x="1250" y="962"/>
                    <a:pt x="536" y="1711"/>
                    <a:pt x="1" y="2594"/>
                  </a:cubicBezTo>
                  <a:lnTo>
                    <a:pt x="1223" y="2023"/>
                  </a:lnTo>
                  <a:cubicBezTo>
                    <a:pt x="1272" y="2001"/>
                    <a:pt x="1325" y="1990"/>
                    <a:pt x="1379" y="1990"/>
                  </a:cubicBezTo>
                  <a:cubicBezTo>
                    <a:pt x="1432" y="1990"/>
                    <a:pt x="1486" y="2001"/>
                    <a:pt x="1535" y="2023"/>
                  </a:cubicBezTo>
                  <a:lnTo>
                    <a:pt x="2891" y="2648"/>
                  </a:lnTo>
                  <a:cubicBezTo>
                    <a:pt x="2927" y="2666"/>
                    <a:pt x="2967" y="2675"/>
                    <a:pt x="3007" y="2675"/>
                  </a:cubicBezTo>
                  <a:cubicBezTo>
                    <a:pt x="3047" y="2675"/>
                    <a:pt x="3087" y="2666"/>
                    <a:pt x="3123" y="2648"/>
                  </a:cubicBezTo>
                  <a:lnTo>
                    <a:pt x="4479" y="2023"/>
                  </a:lnTo>
                  <a:cubicBezTo>
                    <a:pt x="4528" y="2001"/>
                    <a:pt x="4582" y="1990"/>
                    <a:pt x="4635" y="1990"/>
                  </a:cubicBezTo>
                  <a:cubicBezTo>
                    <a:pt x="4689" y="1990"/>
                    <a:pt x="4742" y="2001"/>
                    <a:pt x="4791" y="2023"/>
                  </a:cubicBezTo>
                  <a:lnTo>
                    <a:pt x="6147" y="2648"/>
                  </a:lnTo>
                  <a:cubicBezTo>
                    <a:pt x="6183" y="2666"/>
                    <a:pt x="6223" y="2675"/>
                    <a:pt x="6263" y="2675"/>
                  </a:cubicBezTo>
                  <a:cubicBezTo>
                    <a:pt x="6303" y="2675"/>
                    <a:pt x="6343" y="2666"/>
                    <a:pt x="6379" y="2648"/>
                  </a:cubicBezTo>
                  <a:lnTo>
                    <a:pt x="7735" y="2023"/>
                  </a:lnTo>
                  <a:cubicBezTo>
                    <a:pt x="7784" y="2001"/>
                    <a:pt x="7838" y="1990"/>
                    <a:pt x="7891" y="1990"/>
                  </a:cubicBezTo>
                  <a:cubicBezTo>
                    <a:pt x="7945" y="1990"/>
                    <a:pt x="7998" y="2001"/>
                    <a:pt x="8047" y="2023"/>
                  </a:cubicBezTo>
                  <a:lnTo>
                    <a:pt x="9403" y="2648"/>
                  </a:lnTo>
                  <a:cubicBezTo>
                    <a:pt x="9439" y="2666"/>
                    <a:pt x="9479" y="2675"/>
                    <a:pt x="9519" y="2675"/>
                  </a:cubicBezTo>
                  <a:cubicBezTo>
                    <a:pt x="9559" y="2675"/>
                    <a:pt x="9600" y="2666"/>
                    <a:pt x="9635" y="2648"/>
                  </a:cubicBezTo>
                  <a:lnTo>
                    <a:pt x="10991" y="2023"/>
                  </a:lnTo>
                  <a:cubicBezTo>
                    <a:pt x="11040" y="2001"/>
                    <a:pt x="11094" y="1990"/>
                    <a:pt x="11147" y="1990"/>
                  </a:cubicBezTo>
                  <a:cubicBezTo>
                    <a:pt x="11201" y="1990"/>
                    <a:pt x="11254" y="2001"/>
                    <a:pt x="11304" y="2023"/>
                  </a:cubicBezTo>
                  <a:lnTo>
                    <a:pt x="12526" y="2594"/>
                  </a:lnTo>
                  <a:cubicBezTo>
                    <a:pt x="11990" y="1711"/>
                    <a:pt x="11277" y="962"/>
                    <a:pt x="10429" y="373"/>
                  </a:cubicBezTo>
                  <a:cubicBezTo>
                    <a:pt x="10363" y="332"/>
                    <a:pt x="10288" y="312"/>
                    <a:pt x="10213" y="312"/>
                  </a:cubicBezTo>
                  <a:cubicBezTo>
                    <a:pt x="10156" y="312"/>
                    <a:pt x="10099" y="323"/>
                    <a:pt x="10046" y="346"/>
                  </a:cubicBezTo>
                  <a:lnTo>
                    <a:pt x="9466" y="641"/>
                  </a:lnTo>
                  <a:cubicBezTo>
                    <a:pt x="9412" y="667"/>
                    <a:pt x="9354" y="681"/>
                    <a:pt x="9296" y="681"/>
                  </a:cubicBezTo>
                  <a:cubicBezTo>
                    <a:pt x="9238" y="681"/>
                    <a:pt x="9180" y="667"/>
                    <a:pt x="9127" y="641"/>
                  </a:cubicBezTo>
                  <a:lnTo>
                    <a:pt x="7905" y="34"/>
                  </a:lnTo>
                  <a:cubicBezTo>
                    <a:pt x="7864" y="12"/>
                    <a:pt x="7822" y="1"/>
                    <a:pt x="7780" y="1"/>
                  </a:cubicBezTo>
                  <a:cubicBezTo>
                    <a:pt x="7737" y="1"/>
                    <a:pt x="7695" y="12"/>
                    <a:pt x="7655" y="34"/>
                  </a:cubicBezTo>
                  <a:lnTo>
                    <a:pt x="6433" y="641"/>
                  </a:lnTo>
                  <a:cubicBezTo>
                    <a:pt x="6379" y="667"/>
                    <a:pt x="6321" y="681"/>
                    <a:pt x="6263" y="681"/>
                  </a:cubicBezTo>
                  <a:cubicBezTo>
                    <a:pt x="6205" y="681"/>
                    <a:pt x="6147" y="667"/>
                    <a:pt x="6094" y="641"/>
                  </a:cubicBezTo>
                  <a:lnTo>
                    <a:pt x="4871" y="34"/>
                  </a:lnTo>
                  <a:cubicBezTo>
                    <a:pt x="4831" y="12"/>
                    <a:pt x="4789" y="1"/>
                    <a:pt x="474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7757;p64"/>
            <p:cNvSpPr/>
            <p:nvPr/>
          </p:nvSpPr>
          <p:spPr>
            <a:xfrm>
              <a:off x="7698325" y="2897575"/>
              <a:ext cx="273225" cy="64925"/>
            </a:xfrm>
            <a:custGeom>
              <a:avLst/>
              <a:gdLst/>
              <a:ahLst/>
              <a:cxnLst/>
              <a:rect l="l" t="t" r="r" b="b"/>
              <a:pathLst>
                <a:path w="10929" h="2597" extrusionOk="0">
                  <a:moveTo>
                    <a:pt x="893" y="1"/>
                  </a:moveTo>
                  <a:cubicBezTo>
                    <a:pt x="393" y="1"/>
                    <a:pt x="0" y="402"/>
                    <a:pt x="0" y="893"/>
                  </a:cubicBezTo>
                  <a:lnTo>
                    <a:pt x="0" y="1704"/>
                  </a:lnTo>
                  <a:cubicBezTo>
                    <a:pt x="0" y="2195"/>
                    <a:pt x="393" y="2597"/>
                    <a:pt x="893" y="2597"/>
                  </a:cubicBezTo>
                  <a:lnTo>
                    <a:pt x="10037" y="2597"/>
                  </a:lnTo>
                  <a:cubicBezTo>
                    <a:pt x="10527" y="2597"/>
                    <a:pt x="10929" y="2195"/>
                    <a:pt x="10929" y="1704"/>
                  </a:cubicBezTo>
                  <a:lnTo>
                    <a:pt x="10929" y="893"/>
                  </a:lnTo>
                  <a:cubicBezTo>
                    <a:pt x="10929" y="402"/>
                    <a:pt x="10527" y="1"/>
                    <a:pt x="10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7758;p64"/>
            <p:cNvSpPr/>
            <p:nvPr/>
          </p:nvSpPr>
          <p:spPr>
            <a:xfrm>
              <a:off x="7698325" y="2897575"/>
              <a:ext cx="55100" cy="64925"/>
            </a:xfrm>
            <a:custGeom>
              <a:avLst/>
              <a:gdLst/>
              <a:ahLst/>
              <a:cxnLst/>
              <a:rect l="l" t="t" r="r" b="b"/>
              <a:pathLst>
                <a:path w="2204" h="2597" extrusionOk="0">
                  <a:moveTo>
                    <a:pt x="803" y="1"/>
                  </a:moveTo>
                  <a:cubicBezTo>
                    <a:pt x="357" y="1"/>
                    <a:pt x="0" y="438"/>
                    <a:pt x="0" y="982"/>
                  </a:cubicBezTo>
                  <a:lnTo>
                    <a:pt x="0" y="1615"/>
                  </a:lnTo>
                  <a:cubicBezTo>
                    <a:pt x="0" y="2159"/>
                    <a:pt x="357" y="2597"/>
                    <a:pt x="803" y="2597"/>
                  </a:cubicBezTo>
                  <a:lnTo>
                    <a:pt x="2204" y="2597"/>
                  </a:lnTo>
                  <a:cubicBezTo>
                    <a:pt x="1990" y="2597"/>
                    <a:pt x="1811" y="2382"/>
                    <a:pt x="1811" y="2115"/>
                  </a:cubicBezTo>
                  <a:lnTo>
                    <a:pt x="1811" y="482"/>
                  </a:lnTo>
                  <a:cubicBezTo>
                    <a:pt x="1811" y="215"/>
                    <a:pt x="1990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7759;p64"/>
            <p:cNvSpPr/>
            <p:nvPr/>
          </p:nvSpPr>
          <p:spPr>
            <a:xfrm>
              <a:off x="7693850" y="3068200"/>
              <a:ext cx="67625" cy="82300"/>
            </a:xfrm>
            <a:custGeom>
              <a:avLst/>
              <a:gdLst/>
              <a:ahLst/>
              <a:cxnLst/>
              <a:rect l="l" t="t" r="r" b="b"/>
              <a:pathLst>
                <a:path w="2705" h="3292" extrusionOk="0">
                  <a:moveTo>
                    <a:pt x="1348" y="0"/>
                  </a:moveTo>
                  <a:cubicBezTo>
                    <a:pt x="1196" y="0"/>
                    <a:pt x="1063" y="125"/>
                    <a:pt x="1063" y="277"/>
                  </a:cubicBezTo>
                  <a:lnTo>
                    <a:pt x="1063" y="973"/>
                  </a:lnTo>
                  <a:lnTo>
                    <a:pt x="795" y="705"/>
                  </a:lnTo>
                  <a:cubicBezTo>
                    <a:pt x="739" y="649"/>
                    <a:pt x="664" y="620"/>
                    <a:pt x="590" y="620"/>
                  </a:cubicBezTo>
                  <a:cubicBezTo>
                    <a:pt x="521" y="620"/>
                    <a:pt x="454" y="645"/>
                    <a:pt x="402" y="696"/>
                  </a:cubicBezTo>
                  <a:cubicBezTo>
                    <a:pt x="286" y="803"/>
                    <a:pt x="286" y="981"/>
                    <a:pt x="394" y="1089"/>
                  </a:cubicBezTo>
                  <a:lnTo>
                    <a:pt x="670" y="1365"/>
                  </a:lnTo>
                  <a:lnTo>
                    <a:pt x="295" y="1365"/>
                  </a:lnTo>
                  <a:cubicBezTo>
                    <a:pt x="135" y="1365"/>
                    <a:pt x="1" y="1490"/>
                    <a:pt x="1" y="1642"/>
                  </a:cubicBezTo>
                  <a:cubicBezTo>
                    <a:pt x="1" y="1793"/>
                    <a:pt x="126" y="1927"/>
                    <a:pt x="278" y="1927"/>
                  </a:cubicBezTo>
                  <a:lnTo>
                    <a:pt x="670" y="1927"/>
                  </a:lnTo>
                  <a:lnTo>
                    <a:pt x="402" y="2195"/>
                  </a:lnTo>
                  <a:cubicBezTo>
                    <a:pt x="295" y="2302"/>
                    <a:pt x="286" y="2498"/>
                    <a:pt x="402" y="2605"/>
                  </a:cubicBezTo>
                  <a:cubicBezTo>
                    <a:pt x="456" y="2650"/>
                    <a:pt x="518" y="2676"/>
                    <a:pt x="590" y="2676"/>
                  </a:cubicBezTo>
                  <a:cubicBezTo>
                    <a:pt x="661" y="2676"/>
                    <a:pt x="733" y="2650"/>
                    <a:pt x="786" y="2596"/>
                  </a:cubicBezTo>
                  <a:lnTo>
                    <a:pt x="1063" y="2320"/>
                  </a:lnTo>
                  <a:lnTo>
                    <a:pt x="1063" y="2998"/>
                  </a:lnTo>
                  <a:cubicBezTo>
                    <a:pt x="1063" y="3158"/>
                    <a:pt x="1179" y="3292"/>
                    <a:pt x="1339" y="3292"/>
                  </a:cubicBezTo>
                  <a:cubicBezTo>
                    <a:pt x="1491" y="3292"/>
                    <a:pt x="1625" y="3167"/>
                    <a:pt x="1625" y="3015"/>
                  </a:cubicBezTo>
                  <a:lnTo>
                    <a:pt x="1625" y="2320"/>
                  </a:lnTo>
                  <a:lnTo>
                    <a:pt x="1901" y="2596"/>
                  </a:lnTo>
                  <a:cubicBezTo>
                    <a:pt x="1955" y="2650"/>
                    <a:pt x="2026" y="2676"/>
                    <a:pt x="2097" y="2676"/>
                  </a:cubicBezTo>
                  <a:cubicBezTo>
                    <a:pt x="2160" y="2676"/>
                    <a:pt x="2231" y="2650"/>
                    <a:pt x="2285" y="2605"/>
                  </a:cubicBezTo>
                  <a:cubicBezTo>
                    <a:pt x="2401" y="2498"/>
                    <a:pt x="2392" y="2302"/>
                    <a:pt x="2285" y="2195"/>
                  </a:cubicBezTo>
                  <a:lnTo>
                    <a:pt x="2017" y="1927"/>
                  </a:lnTo>
                  <a:lnTo>
                    <a:pt x="2392" y="1927"/>
                  </a:lnTo>
                  <a:cubicBezTo>
                    <a:pt x="2535" y="1927"/>
                    <a:pt x="2668" y="1820"/>
                    <a:pt x="2686" y="1677"/>
                  </a:cubicBezTo>
                  <a:cubicBezTo>
                    <a:pt x="2704" y="1508"/>
                    <a:pt x="2570" y="1365"/>
                    <a:pt x="2410" y="1365"/>
                  </a:cubicBezTo>
                  <a:lnTo>
                    <a:pt x="2017" y="1365"/>
                  </a:lnTo>
                  <a:lnTo>
                    <a:pt x="2285" y="1097"/>
                  </a:lnTo>
                  <a:cubicBezTo>
                    <a:pt x="2383" y="999"/>
                    <a:pt x="2401" y="839"/>
                    <a:pt x="2312" y="723"/>
                  </a:cubicBezTo>
                  <a:cubicBezTo>
                    <a:pt x="2259" y="651"/>
                    <a:pt x="2178" y="615"/>
                    <a:pt x="2097" y="615"/>
                  </a:cubicBezTo>
                  <a:cubicBezTo>
                    <a:pt x="2026" y="615"/>
                    <a:pt x="1955" y="642"/>
                    <a:pt x="1901" y="696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3"/>
                    <a:pt x="1500" y="9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7760;p64"/>
            <p:cNvSpPr/>
            <p:nvPr/>
          </p:nvSpPr>
          <p:spPr>
            <a:xfrm>
              <a:off x="7800475" y="3067600"/>
              <a:ext cx="70500" cy="82975"/>
            </a:xfrm>
            <a:custGeom>
              <a:avLst/>
              <a:gdLst/>
              <a:ahLst/>
              <a:cxnLst/>
              <a:rect l="l" t="t" r="r" b="b"/>
              <a:pathLst>
                <a:path w="2820" h="3319" extrusionOk="0">
                  <a:moveTo>
                    <a:pt x="1356" y="0"/>
                  </a:moveTo>
                  <a:cubicBezTo>
                    <a:pt x="1193" y="0"/>
                    <a:pt x="1062" y="126"/>
                    <a:pt x="1062" y="283"/>
                  </a:cubicBezTo>
                  <a:lnTo>
                    <a:pt x="1062" y="979"/>
                  </a:lnTo>
                  <a:lnTo>
                    <a:pt x="803" y="693"/>
                  </a:lnTo>
                  <a:cubicBezTo>
                    <a:pt x="745" y="640"/>
                    <a:pt x="672" y="613"/>
                    <a:pt x="599" y="613"/>
                  </a:cubicBezTo>
                  <a:cubicBezTo>
                    <a:pt x="527" y="613"/>
                    <a:pt x="455" y="640"/>
                    <a:pt x="402" y="693"/>
                  </a:cubicBezTo>
                  <a:cubicBezTo>
                    <a:pt x="286" y="809"/>
                    <a:pt x="286" y="988"/>
                    <a:pt x="402" y="1095"/>
                  </a:cubicBezTo>
                  <a:lnTo>
                    <a:pt x="678" y="1389"/>
                  </a:lnTo>
                  <a:lnTo>
                    <a:pt x="286" y="1389"/>
                  </a:lnTo>
                  <a:cubicBezTo>
                    <a:pt x="280" y="1389"/>
                    <a:pt x="275" y="1389"/>
                    <a:pt x="270" y="1389"/>
                  </a:cubicBezTo>
                  <a:cubicBezTo>
                    <a:pt x="117" y="1389"/>
                    <a:pt x="0" y="1510"/>
                    <a:pt x="0" y="1666"/>
                  </a:cubicBezTo>
                  <a:cubicBezTo>
                    <a:pt x="0" y="1817"/>
                    <a:pt x="125" y="1942"/>
                    <a:pt x="286" y="1951"/>
                  </a:cubicBezTo>
                  <a:lnTo>
                    <a:pt x="678" y="1951"/>
                  </a:lnTo>
                  <a:lnTo>
                    <a:pt x="402" y="2228"/>
                  </a:lnTo>
                  <a:cubicBezTo>
                    <a:pt x="286" y="2335"/>
                    <a:pt x="286" y="2522"/>
                    <a:pt x="402" y="2629"/>
                  </a:cubicBezTo>
                  <a:cubicBezTo>
                    <a:pt x="455" y="2683"/>
                    <a:pt x="527" y="2709"/>
                    <a:pt x="598" y="2709"/>
                  </a:cubicBezTo>
                  <a:cubicBezTo>
                    <a:pt x="669" y="2709"/>
                    <a:pt x="741" y="2683"/>
                    <a:pt x="803" y="2629"/>
                  </a:cubicBezTo>
                  <a:lnTo>
                    <a:pt x="1098" y="2344"/>
                  </a:lnTo>
                  <a:lnTo>
                    <a:pt x="1098" y="3093"/>
                  </a:lnTo>
                  <a:cubicBezTo>
                    <a:pt x="1098" y="3146"/>
                    <a:pt x="1124" y="3200"/>
                    <a:pt x="1169" y="3236"/>
                  </a:cubicBezTo>
                  <a:cubicBezTo>
                    <a:pt x="1240" y="3293"/>
                    <a:pt x="1314" y="3318"/>
                    <a:pt x="1383" y="3318"/>
                  </a:cubicBezTo>
                  <a:cubicBezTo>
                    <a:pt x="1536" y="3318"/>
                    <a:pt x="1660" y="3194"/>
                    <a:pt x="1660" y="3039"/>
                  </a:cubicBezTo>
                  <a:lnTo>
                    <a:pt x="1660" y="2344"/>
                  </a:lnTo>
                  <a:lnTo>
                    <a:pt x="1936" y="2620"/>
                  </a:lnTo>
                  <a:cubicBezTo>
                    <a:pt x="1990" y="2674"/>
                    <a:pt x="2061" y="2700"/>
                    <a:pt x="2132" y="2700"/>
                  </a:cubicBezTo>
                  <a:cubicBezTo>
                    <a:pt x="2266" y="2700"/>
                    <a:pt x="2391" y="2611"/>
                    <a:pt x="2418" y="2424"/>
                  </a:cubicBezTo>
                  <a:cubicBezTo>
                    <a:pt x="2427" y="2370"/>
                    <a:pt x="2400" y="2299"/>
                    <a:pt x="2364" y="2263"/>
                  </a:cubicBezTo>
                  <a:lnTo>
                    <a:pt x="2052" y="1951"/>
                  </a:lnTo>
                  <a:lnTo>
                    <a:pt x="2498" y="1951"/>
                  </a:lnTo>
                  <a:cubicBezTo>
                    <a:pt x="2552" y="1951"/>
                    <a:pt x="2605" y="1924"/>
                    <a:pt x="2641" y="1880"/>
                  </a:cubicBezTo>
                  <a:cubicBezTo>
                    <a:pt x="2819" y="1648"/>
                    <a:pt x="2659" y="1389"/>
                    <a:pt x="2445" y="1389"/>
                  </a:cubicBezTo>
                  <a:lnTo>
                    <a:pt x="2079" y="1389"/>
                  </a:lnTo>
                  <a:lnTo>
                    <a:pt x="2346" y="1130"/>
                  </a:lnTo>
                  <a:cubicBezTo>
                    <a:pt x="2542" y="951"/>
                    <a:pt x="2403" y="631"/>
                    <a:pt x="2160" y="631"/>
                  </a:cubicBezTo>
                  <a:cubicBezTo>
                    <a:pt x="2137" y="631"/>
                    <a:pt x="2113" y="633"/>
                    <a:pt x="2088" y="640"/>
                  </a:cubicBezTo>
                  <a:cubicBezTo>
                    <a:pt x="2043" y="649"/>
                    <a:pt x="1990" y="675"/>
                    <a:pt x="1954" y="711"/>
                  </a:cubicBezTo>
                  <a:lnTo>
                    <a:pt x="1660" y="997"/>
                  </a:lnTo>
                  <a:lnTo>
                    <a:pt x="1660" y="292"/>
                  </a:lnTo>
                  <a:cubicBezTo>
                    <a:pt x="1660" y="167"/>
                    <a:pt x="1579" y="51"/>
                    <a:pt x="1454" y="15"/>
                  </a:cubicBezTo>
                  <a:cubicBezTo>
                    <a:pt x="1421" y="5"/>
                    <a:pt x="1388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7761;p64"/>
            <p:cNvSpPr/>
            <p:nvPr/>
          </p:nvSpPr>
          <p:spPr>
            <a:xfrm>
              <a:off x="7905300" y="3068200"/>
              <a:ext cx="69825" cy="82300"/>
            </a:xfrm>
            <a:custGeom>
              <a:avLst/>
              <a:gdLst/>
              <a:ahLst/>
              <a:cxnLst/>
              <a:rect l="l" t="t" r="r" b="b"/>
              <a:pathLst>
                <a:path w="2793" h="3292" extrusionOk="0">
                  <a:moveTo>
                    <a:pt x="1447" y="1"/>
                  </a:moveTo>
                  <a:cubicBezTo>
                    <a:pt x="1294" y="1"/>
                    <a:pt x="1169" y="124"/>
                    <a:pt x="1169" y="277"/>
                  </a:cubicBezTo>
                  <a:lnTo>
                    <a:pt x="1169" y="973"/>
                  </a:lnTo>
                  <a:lnTo>
                    <a:pt x="848" y="651"/>
                  </a:lnTo>
                  <a:cubicBezTo>
                    <a:pt x="818" y="622"/>
                    <a:pt x="776" y="605"/>
                    <a:pt x="737" y="605"/>
                  </a:cubicBezTo>
                  <a:cubicBezTo>
                    <a:pt x="729" y="605"/>
                    <a:pt x="721" y="605"/>
                    <a:pt x="714" y="607"/>
                  </a:cubicBezTo>
                  <a:cubicBezTo>
                    <a:pt x="410" y="634"/>
                    <a:pt x="339" y="928"/>
                    <a:pt x="500" y="1089"/>
                  </a:cubicBezTo>
                  <a:lnTo>
                    <a:pt x="776" y="1365"/>
                  </a:lnTo>
                  <a:lnTo>
                    <a:pt x="321" y="1365"/>
                  </a:lnTo>
                  <a:cubicBezTo>
                    <a:pt x="268" y="1365"/>
                    <a:pt x="223" y="1392"/>
                    <a:pt x="187" y="1428"/>
                  </a:cubicBezTo>
                  <a:cubicBezTo>
                    <a:pt x="0" y="1659"/>
                    <a:pt x="161" y="1927"/>
                    <a:pt x="384" y="1927"/>
                  </a:cubicBezTo>
                  <a:lnTo>
                    <a:pt x="776" y="1927"/>
                  </a:lnTo>
                  <a:lnTo>
                    <a:pt x="509" y="2195"/>
                  </a:lnTo>
                  <a:cubicBezTo>
                    <a:pt x="393" y="2302"/>
                    <a:pt x="393" y="2498"/>
                    <a:pt x="509" y="2605"/>
                  </a:cubicBezTo>
                  <a:cubicBezTo>
                    <a:pt x="562" y="2650"/>
                    <a:pt x="625" y="2676"/>
                    <a:pt x="696" y="2676"/>
                  </a:cubicBezTo>
                  <a:cubicBezTo>
                    <a:pt x="767" y="2676"/>
                    <a:pt x="839" y="2650"/>
                    <a:pt x="892" y="2596"/>
                  </a:cubicBezTo>
                  <a:lnTo>
                    <a:pt x="1169" y="2320"/>
                  </a:lnTo>
                  <a:lnTo>
                    <a:pt x="1169" y="2998"/>
                  </a:lnTo>
                  <a:cubicBezTo>
                    <a:pt x="1169" y="3158"/>
                    <a:pt x="1285" y="3292"/>
                    <a:pt x="1436" y="3292"/>
                  </a:cubicBezTo>
                  <a:cubicBezTo>
                    <a:pt x="1597" y="3292"/>
                    <a:pt x="1722" y="3167"/>
                    <a:pt x="1722" y="3015"/>
                  </a:cubicBezTo>
                  <a:lnTo>
                    <a:pt x="1722" y="2320"/>
                  </a:lnTo>
                  <a:lnTo>
                    <a:pt x="2007" y="2596"/>
                  </a:lnTo>
                  <a:cubicBezTo>
                    <a:pt x="2061" y="2650"/>
                    <a:pt x="2132" y="2676"/>
                    <a:pt x="2204" y="2676"/>
                  </a:cubicBezTo>
                  <a:cubicBezTo>
                    <a:pt x="2266" y="2676"/>
                    <a:pt x="2337" y="2650"/>
                    <a:pt x="2391" y="2605"/>
                  </a:cubicBezTo>
                  <a:cubicBezTo>
                    <a:pt x="2507" y="2498"/>
                    <a:pt x="2498" y="2302"/>
                    <a:pt x="2382" y="2195"/>
                  </a:cubicBezTo>
                  <a:lnTo>
                    <a:pt x="2114" y="1927"/>
                  </a:lnTo>
                  <a:lnTo>
                    <a:pt x="2516" y="1927"/>
                  </a:lnTo>
                  <a:cubicBezTo>
                    <a:pt x="2668" y="1927"/>
                    <a:pt x="2792" y="1802"/>
                    <a:pt x="2792" y="1651"/>
                  </a:cubicBezTo>
                  <a:cubicBezTo>
                    <a:pt x="2792" y="1490"/>
                    <a:pt x="2668" y="1365"/>
                    <a:pt x="2516" y="1365"/>
                  </a:cubicBezTo>
                  <a:lnTo>
                    <a:pt x="2123" y="1365"/>
                  </a:lnTo>
                  <a:lnTo>
                    <a:pt x="2400" y="1089"/>
                  </a:lnTo>
                  <a:cubicBezTo>
                    <a:pt x="2498" y="999"/>
                    <a:pt x="2525" y="848"/>
                    <a:pt x="2444" y="732"/>
                  </a:cubicBezTo>
                  <a:cubicBezTo>
                    <a:pt x="2390" y="647"/>
                    <a:pt x="2299" y="604"/>
                    <a:pt x="2208" y="604"/>
                  </a:cubicBezTo>
                  <a:cubicBezTo>
                    <a:pt x="2136" y="604"/>
                    <a:pt x="2063" y="632"/>
                    <a:pt x="2007" y="687"/>
                  </a:cubicBezTo>
                  <a:lnTo>
                    <a:pt x="1722" y="973"/>
                  </a:lnTo>
                  <a:lnTo>
                    <a:pt x="1722" y="214"/>
                  </a:lnTo>
                  <a:cubicBezTo>
                    <a:pt x="1722" y="170"/>
                    <a:pt x="1704" y="116"/>
                    <a:pt x="1668" y="89"/>
                  </a:cubicBezTo>
                  <a:cubicBezTo>
                    <a:pt x="1595" y="27"/>
                    <a:pt x="1518" y="1"/>
                    <a:pt x="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7762;p64"/>
            <p:cNvSpPr/>
            <p:nvPr/>
          </p:nvSpPr>
          <p:spPr>
            <a:xfrm>
              <a:off x="7786875" y="2807925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553"/>
                  </a:moveTo>
                  <a:cubicBezTo>
                    <a:pt x="2659" y="553"/>
                    <a:pt x="3265" y="1160"/>
                    <a:pt x="3265" y="1909"/>
                  </a:cubicBezTo>
                  <a:cubicBezTo>
                    <a:pt x="3265" y="2650"/>
                    <a:pt x="2659" y="3257"/>
                    <a:pt x="1909" y="3257"/>
                  </a:cubicBezTo>
                  <a:cubicBezTo>
                    <a:pt x="1160" y="3257"/>
                    <a:pt x="553" y="2650"/>
                    <a:pt x="553" y="1909"/>
                  </a:cubicBezTo>
                  <a:cubicBezTo>
                    <a:pt x="553" y="1160"/>
                    <a:pt x="1160" y="553"/>
                    <a:pt x="1909" y="553"/>
                  </a:cubicBezTo>
                  <a:close/>
                  <a:moveTo>
                    <a:pt x="1909" y="0"/>
                  </a:moveTo>
                  <a:cubicBezTo>
                    <a:pt x="856" y="0"/>
                    <a:pt x="0" y="857"/>
                    <a:pt x="0" y="1909"/>
                  </a:cubicBezTo>
                  <a:cubicBezTo>
                    <a:pt x="0" y="2962"/>
                    <a:pt x="856" y="3819"/>
                    <a:pt x="1909" y="3819"/>
                  </a:cubicBezTo>
                  <a:cubicBezTo>
                    <a:pt x="2962" y="3819"/>
                    <a:pt x="3818" y="2962"/>
                    <a:pt x="3818" y="1909"/>
                  </a:cubicBezTo>
                  <a:cubicBezTo>
                    <a:pt x="3818" y="857"/>
                    <a:pt x="2962" y="0"/>
                    <a:pt x="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" name="Google Shape;7966;p64"/>
          <p:cNvGrpSpPr/>
          <p:nvPr/>
        </p:nvGrpSpPr>
        <p:grpSpPr>
          <a:xfrm>
            <a:off x="228578" y="3247947"/>
            <a:ext cx="434925" cy="474400"/>
            <a:chOff x="5854575" y="2151775"/>
            <a:chExt cx="434925" cy="474400"/>
          </a:xfrm>
        </p:grpSpPr>
        <p:sp>
          <p:nvSpPr>
            <p:cNvPr id="378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8" name="Google Shape;8397;p65"/>
          <p:cNvGrpSpPr/>
          <p:nvPr/>
        </p:nvGrpSpPr>
        <p:grpSpPr>
          <a:xfrm>
            <a:off x="7596336" y="154349"/>
            <a:ext cx="993145" cy="1003780"/>
            <a:chOff x="3183725" y="905750"/>
            <a:chExt cx="1568950" cy="1585750"/>
          </a:xfrm>
        </p:grpSpPr>
        <p:sp>
          <p:nvSpPr>
            <p:cNvPr id="399" name="Google Shape;8398;p65"/>
            <p:cNvSpPr/>
            <p:nvPr/>
          </p:nvSpPr>
          <p:spPr>
            <a:xfrm>
              <a:off x="3563425" y="905750"/>
              <a:ext cx="976850" cy="609800"/>
            </a:xfrm>
            <a:custGeom>
              <a:avLst/>
              <a:gdLst/>
              <a:ahLst/>
              <a:cxnLst/>
              <a:rect l="l" t="t" r="r" b="b"/>
              <a:pathLst>
                <a:path w="39074" h="24392" extrusionOk="0">
                  <a:moveTo>
                    <a:pt x="19299" y="1"/>
                  </a:moveTo>
                  <a:cubicBezTo>
                    <a:pt x="19207" y="1"/>
                    <a:pt x="19115" y="4"/>
                    <a:pt x="19023" y="12"/>
                  </a:cubicBezTo>
                  <a:cubicBezTo>
                    <a:pt x="5364" y="137"/>
                    <a:pt x="903" y="9461"/>
                    <a:pt x="126" y="11390"/>
                  </a:cubicBezTo>
                  <a:cubicBezTo>
                    <a:pt x="26" y="11616"/>
                    <a:pt x="1" y="11741"/>
                    <a:pt x="1" y="11741"/>
                  </a:cubicBezTo>
                  <a:cubicBezTo>
                    <a:pt x="1" y="11741"/>
                    <a:pt x="1830" y="12719"/>
                    <a:pt x="4637" y="14097"/>
                  </a:cubicBezTo>
                  <a:cubicBezTo>
                    <a:pt x="6016" y="14799"/>
                    <a:pt x="7620" y="15576"/>
                    <a:pt x="9374" y="16403"/>
                  </a:cubicBezTo>
                  <a:cubicBezTo>
                    <a:pt x="10051" y="16729"/>
                    <a:pt x="10753" y="17080"/>
                    <a:pt x="11454" y="17406"/>
                  </a:cubicBezTo>
                  <a:cubicBezTo>
                    <a:pt x="12908" y="18082"/>
                    <a:pt x="14412" y="18759"/>
                    <a:pt x="15941" y="19436"/>
                  </a:cubicBezTo>
                  <a:cubicBezTo>
                    <a:pt x="19023" y="20789"/>
                    <a:pt x="22131" y="22067"/>
                    <a:pt x="24813" y="22969"/>
                  </a:cubicBezTo>
                  <a:cubicBezTo>
                    <a:pt x="26267" y="23471"/>
                    <a:pt x="27570" y="23872"/>
                    <a:pt x="28698" y="24097"/>
                  </a:cubicBezTo>
                  <a:cubicBezTo>
                    <a:pt x="28798" y="24122"/>
                    <a:pt x="28898" y="24147"/>
                    <a:pt x="28973" y="24172"/>
                  </a:cubicBezTo>
                  <a:cubicBezTo>
                    <a:pt x="29697" y="24315"/>
                    <a:pt x="30333" y="24391"/>
                    <a:pt x="30862" y="24391"/>
                  </a:cubicBezTo>
                  <a:cubicBezTo>
                    <a:pt x="31635" y="24391"/>
                    <a:pt x="32179" y="24229"/>
                    <a:pt x="32432" y="23872"/>
                  </a:cubicBezTo>
                  <a:cubicBezTo>
                    <a:pt x="32858" y="23295"/>
                    <a:pt x="33134" y="22619"/>
                    <a:pt x="33309" y="21817"/>
                  </a:cubicBezTo>
                  <a:cubicBezTo>
                    <a:pt x="33710" y="20112"/>
                    <a:pt x="33635" y="18032"/>
                    <a:pt x="33410" y="16152"/>
                  </a:cubicBezTo>
                  <a:cubicBezTo>
                    <a:pt x="33309" y="15400"/>
                    <a:pt x="33184" y="14674"/>
                    <a:pt x="33059" y="14022"/>
                  </a:cubicBezTo>
                  <a:cubicBezTo>
                    <a:pt x="32933" y="13370"/>
                    <a:pt x="32808" y="12794"/>
                    <a:pt x="32708" y="12343"/>
                  </a:cubicBezTo>
                  <a:cubicBezTo>
                    <a:pt x="32658" y="12167"/>
                    <a:pt x="32633" y="11992"/>
                    <a:pt x="32582" y="11867"/>
                  </a:cubicBezTo>
                  <a:cubicBezTo>
                    <a:pt x="32557" y="11766"/>
                    <a:pt x="32532" y="11666"/>
                    <a:pt x="32507" y="11591"/>
                  </a:cubicBezTo>
                  <a:cubicBezTo>
                    <a:pt x="32482" y="11416"/>
                    <a:pt x="32432" y="11315"/>
                    <a:pt x="32432" y="11315"/>
                  </a:cubicBezTo>
                  <a:lnTo>
                    <a:pt x="32432" y="11315"/>
                  </a:lnTo>
                  <a:lnTo>
                    <a:pt x="32908" y="11566"/>
                  </a:lnTo>
                  <a:lnTo>
                    <a:pt x="34838" y="12644"/>
                  </a:lnTo>
                  <a:lnTo>
                    <a:pt x="39074" y="14974"/>
                  </a:lnTo>
                  <a:cubicBezTo>
                    <a:pt x="39074" y="14974"/>
                    <a:pt x="38848" y="14273"/>
                    <a:pt x="38347" y="13195"/>
                  </a:cubicBezTo>
                  <a:cubicBezTo>
                    <a:pt x="36567" y="9285"/>
                    <a:pt x="31254" y="313"/>
                    <a:pt x="19851" y="12"/>
                  </a:cubicBezTo>
                  <a:cubicBezTo>
                    <a:pt x="19667" y="12"/>
                    <a:pt x="19483" y="1"/>
                    <a:pt x="192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399;p65"/>
            <p:cNvSpPr/>
            <p:nvPr/>
          </p:nvSpPr>
          <p:spPr>
            <a:xfrm>
              <a:off x="3457550" y="1087225"/>
              <a:ext cx="958050" cy="645900"/>
            </a:xfrm>
            <a:custGeom>
              <a:avLst/>
              <a:gdLst/>
              <a:ahLst/>
              <a:cxnLst/>
              <a:rect l="l" t="t" r="r" b="b"/>
              <a:pathLst>
                <a:path w="38322" h="25836" extrusionOk="0">
                  <a:moveTo>
                    <a:pt x="17731" y="0"/>
                  </a:moveTo>
                  <a:cubicBezTo>
                    <a:pt x="14345" y="0"/>
                    <a:pt x="11211" y="805"/>
                    <a:pt x="8572" y="1776"/>
                  </a:cubicBezTo>
                  <a:cubicBezTo>
                    <a:pt x="8446" y="1801"/>
                    <a:pt x="8321" y="1851"/>
                    <a:pt x="8221" y="1901"/>
                  </a:cubicBezTo>
                  <a:cubicBezTo>
                    <a:pt x="8045" y="1951"/>
                    <a:pt x="7870" y="2026"/>
                    <a:pt x="7694" y="2101"/>
                  </a:cubicBezTo>
                  <a:cubicBezTo>
                    <a:pt x="7594" y="2126"/>
                    <a:pt x="7519" y="2177"/>
                    <a:pt x="7419" y="2202"/>
                  </a:cubicBezTo>
                  <a:cubicBezTo>
                    <a:pt x="7319" y="2252"/>
                    <a:pt x="7218" y="2302"/>
                    <a:pt x="7118" y="2352"/>
                  </a:cubicBezTo>
                  <a:cubicBezTo>
                    <a:pt x="6266" y="2778"/>
                    <a:pt x="5288" y="3405"/>
                    <a:pt x="4361" y="4131"/>
                  </a:cubicBezTo>
                  <a:cubicBezTo>
                    <a:pt x="2657" y="5510"/>
                    <a:pt x="1153" y="7264"/>
                    <a:pt x="877" y="8793"/>
                  </a:cubicBezTo>
                  <a:lnTo>
                    <a:pt x="602" y="10322"/>
                  </a:lnTo>
                  <a:lnTo>
                    <a:pt x="0" y="13781"/>
                  </a:lnTo>
                  <a:lnTo>
                    <a:pt x="0" y="13831"/>
                  </a:lnTo>
                  <a:lnTo>
                    <a:pt x="25" y="13831"/>
                  </a:lnTo>
                  <a:lnTo>
                    <a:pt x="1329" y="14432"/>
                  </a:lnTo>
                  <a:lnTo>
                    <a:pt x="2607" y="15009"/>
                  </a:lnTo>
                  <a:lnTo>
                    <a:pt x="2657" y="15009"/>
                  </a:lnTo>
                  <a:lnTo>
                    <a:pt x="5163" y="16162"/>
                  </a:lnTo>
                  <a:lnTo>
                    <a:pt x="9624" y="18167"/>
                  </a:lnTo>
                  <a:lnTo>
                    <a:pt x="10050" y="18367"/>
                  </a:lnTo>
                  <a:lnTo>
                    <a:pt x="16466" y="21249"/>
                  </a:lnTo>
                  <a:lnTo>
                    <a:pt x="16792" y="21400"/>
                  </a:lnTo>
                  <a:lnTo>
                    <a:pt x="17043" y="21525"/>
                  </a:lnTo>
                  <a:lnTo>
                    <a:pt x="20050" y="22878"/>
                  </a:lnTo>
                  <a:lnTo>
                    <a:pt x="22933" y="24182"/>
                  </a:lnTo>
                  <a:lnTo>
                    <a:pt x="23935" y="24633"/>
                  </a:lnTo>
                  <a:lnTo>
                    <a:pt x="26592" y="25836"/>
                  </a:lnTo>
                  <a:lnTo>
                    <a:pt x="28697" y="25310"/>
                  </a:lnTo>
                  <a:lnTo>
                    <a:pt x="30201" y="24959"/>
                  </a:lnTo>
                  <a:lnTo>
                    <a:pt x="30376" y="24909"/>
                  </a:lnTo>
                  <a:lnTo>
                    <a:pt x="30652" y="24858"/>
                  </a:lnTo>
                  <a:lnTo>
                    <a:pt x="32757" y="24357"/>
                  </a:lnTo>
                  <a:lnTo>
                    <a:pt x="34888" y="23831"/>
                  </a:lnTo>
                  <a:lnTo>
                    <a:pt x="36040" y="23555"/>
                  </a:lnTo>
                  <a:lnTo>
                    <a:pt x="36893" y="23355"/>
                  </a:lnTo>
                  <a:lnTo>
                    <a:pt x="37945" y="23104"/>
                  </a:lnTo>
                  <a:cubicBezTo>
                    <a:pt x="37945" y="23104"/>
                    <a:pt x="37995" y="22929"/>
                    <a:pt x="38046" y="22628"/>
                  </a:cubicBezTo>
                  <a:cubicBezTo>
                    <a:pt x="38071" y="22502"/>
                    <a:pt x="38096" y="22352"/>
                    <a:pt x="38121" y="22202"/>
                  </a:cubicBezTo>
                  <a:cubicBezTo>
                    <a:pt x="38171" y="21726"/>
                    <a:pt x="38246" y="21049"/>
                    <a:pt x="38271" y="20247"/>
                  </a:cubicBezTo>
                  <a:cubicBezTo>
                    <a:pt x="38321" y="18743"/>
                    <a:pt x="38171" y="16738"/>
                    <a:pt x="37544" y="14558"/>
                  </a:cubicBezTo>
                  <a:cubicBezTo>
                    <a:pt x="36542" y="11074"/>
                    <a:pt x="34261" y="7064"/>
                    <a:pt x="29399" y="3680"/>
                  </a:cubicBezTo>
                  <a:cubicBezTo>
                    <a:pt x="26918" y="1976"/>
                    <a:pt x="24411" y="974"/>
                    <a:pt x="22005" y="447"/>
                  </a:cubicBezTo>
                  <a:lnTo>
                    <a:pt x="21930" y="447"/>
                  </a:lnTo>
                  <a:cubicBezTo>
                    <a:pt x="21830" y="422"/>
                    <a:pt x="21730" y="397"/>
                    <a:pt x="21629" y="372"/>
                  </a:cubicBezTo>
                  <a:cubicBezTo>
                    <a:pt x="21454" y="347"/>
                    <a:pt x="21278" y="297"/>
                    <a:pt x="21103" y="272"/>
                  </a:cubicBezTo>
                  <a:cubicBezTo>
                    <a:pt x="20978" y="247"/>
                    <a:pt x="20877" y="247"/>
                    <a:pt x="20752" y="222"/>
                  </a:cubicBezTo>
                  <a:cubicBezTo>
                    <a:pt x="19728" y="69"/>
                    <a:pt x="18719" y="0"/>
                    <a:pt x="17731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400;p65"/>
            <p:cNvSpPr/>
            <p:nvPr/>
          </p:nvSpPr>
          <p:spPr>
            <a:xfrm>
              <a:off x="4349375" y="1107350"/>
              <a:ext cx="403300" cy="367625"/>
            </a:xfrm>
            <a:custGeom>
              <a:avLst/>
              <a:gdLst/>
              <a:ahLst/>
              <a:cxnLst/>
              <a:rect l="l" t="t" r="r" b="b"/>
              <a:pathLst>
                <a:path w="16132" h="14705" extrusionOk="0">
                  <a:moveTo>
                    <a:pt x="10210" y="0"/>
                  </a:moveTo>
                  <a:cubicBezTo>
                    <a:pt x="8517" y="0"/>
                    <a:pt x="6608" y="6033"/>
                    <a:pt x="6608" y="6033"/>
                  </a:cubicBezTo>
                  <a:cubicBezTo>
                    <a:pt x="6608" y="6033"/>
                    <a:pt x="4185" y="2060"/>
                    <a:pt x="2517" y="2060"/>
                  </a:cubicBezTo>
                  <a:cubicBezTo>
                    <a:pt x="2398" y="2060"/>
                    <a:pt x="2282" y="2080"/>
                    <a:pt x="2172" y="2123"/>
                  </a:cubicBezTo>
                  <a:cubicBezTo>
                    <a:pt x="518" y="2800"/>
                    <a:pt x="6207" y="6835"/>
                    <a:pt x="6207" y="6835"/>
                  </a:cubicBezTo>
                  <a:cubicBezTo>
                    <a:pt x="6207" y="6835"/>
                    <a:pt x="3829" y="5937"/>
                    <a:pt x="2065" y="5937"/>
                  </a:cubicBezTo>
                  <a:cubicBezTo>
                    <a:pt x="1162" y="5937"/>
                    <a:pt x="420" y="6172"/>
                    <a:pt x="242" y="6885"/>
                  </a:cubicBezTo>
                  <a:cubicBezTo>
                    <a:pt x="0" y="7864"/>
                    <a:pt x="1325" y="8129"/>
                    <a:pt x="2827" y="8129"/>
                  </a:cubicBezTo>
                  <a:cubicBezTo>
                    <a:pt x="4594" y="8129"/>
                    <a:pt x="6608" y="7763"/>
                    <a:pt x="6608" y="7763"/>
                  </a:cubicBezTo>
                  <a:lnTo>
                    <a:pt x="6608" y="7763"/>
                  </a:lnTo>
                  <a:cubicBezTo>
                    <a:pt x="6608" y="7763"/>
                    <a:pt x="1846" y="11397"/>
                    <a:pt x="2774" y="12424"/>
                  </a:cubicBezTo>
                  <a:cubicBezTo>
                    <a:pt x="2863" y="12523"/>
                    <a:pt x="2975" y="12568"/>
                    <a:pt x="3104" y="12568"/>
                  </a:cubicBezTo>
                  <a:cubicBezTo>
                    <a:pt x="4313" y="12568"/>
                    <a:pt x="7034" y="8640"/>
                    <a:pt x="7034" y="8640"/>
                  </a:cubicBezTo>
                  <a:lnTo>
                    <a:pt x="7034" y="8640"/>
                  </a:lnTo>
                  <a:cubicBezTo>
                    <a:pt x="7034" y="8640"/>
                    <a:pt x="6207" y="14705"/>
                    <a:pt x="7535" y="14705"/>
                  </a:cubicBezTo>
                  <a:cubicBezTo>
                    <a:pt x="8797" y="14705"/>
                    <a:pt x="8344" y="9420"/>
                    <a:pt x="8314" y="9083"/>
                  </a:cubicBezTo>
                  <a:lnTo>
                    <a:pt x="8314" y="9083"/>
                  </a:lnTo>
                  <a:cubicBezTo>
                    <a:pt x="8343" y="9392"/>
                    <a:pt x="8792" y="13879"/>
                    <a:pt x="10614" y="13879"/>
                  </a:cubicBezTo>
                  <a:cubicBezTo>
                    <a:pt x="10801" y="13879"/>
                    <a:pt x="11003" y="13831"/>
                    <a:pt x="11220" y="13728"/>
                  </a:cubicBezTo>
                  <a:cubicBezTo>
                    <a:pt x="13601" y="12575"/>
                    <a:pt x="9115" y="8640"/>
                    <a:pt x="9114" y="8640"/>
                  </a:cubicBezTo>
                  <a:lnTo>
                    <a:pt x="9114" y="8640"/>
                  </a:lnTo>
                  <a:cubicBezTo>
                    <a:pt x="9115" y="8640"/>
                    <a:pt x="12822" y="10700"/>
                    <a:pt x="14555" y="10700"/>
                  </a:cubicBezTo>
                  <a:cubicBezTo>
                    <a:pt x="14916" y="10700"/>
                    <a:pt x="15192" y="10610"/>
                    <a:pt x="15330" y="10394"/>
                  </a:cubicBezTo>
                  <a:cubicBezTo>
                    <a:pt x="16132" y="9141"/>
                    <a:pt x="9641" y="7612"/>
                    <a:pt x="9641" y="7612"/>
                  </a:cubicBezTo>
                  <a:lnTo>
                    <a:pt x="9641" y="7612"/>
                  </a:lnTo>
                  <a:cubicBezTo>
                    <a:pt x="9641" y="7612"/>
                    <a:pt x="9926" y="7629"/>
                    <a:pt x="10355" y="7629"/>
                  </a:cubicBezTo>
                  <a:cubicBezTo>
                    <a:pt x="11644" y="7629"/>
                    <a:pt x="14233" y="7474"/>
                    <a:pt x="14327" y="6234"/>
                  </a:cubicBezTo>
                  <a:cubicBezTo>
                    <a:pt x="14378" y="5682"/>
                    <a:pt x="13815" y="5499"/>
                    <a:pt x="13043" y="5499"/>
                  </a:cubicBezTo>
                  <a:cubicBezTo>
                    <a:pt x="11498" y="5499"/>
                    <a:pt x="9114" y="6234"/>
                    <a:pt x="9114" y="6234"/>
                  </a:cubicBezTo>
                  <a:cubicBezTo>
                    <a:pt x="9114" y="6234"/>
                    <a:pt x="12097" y="419"/>
                    <a:pt x="10368" y="18"/>
                  </a:cubicBezTo>
                  <a:cubicBezTo>
                    <a:pt x="10315" y="6"/>
                    <a:pt x="10262" y="0"/>
                    <a:pt x="102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401;p65"/>
            <p:cNvSpPr/>
            <p:nvPr/>
          </p:nvSpPr>
          <p:spPr>
            <a:xfrm>
              <a:off x="3635500" y="1115925"/>
              <a:ext cx="7525" cy="58925"/>
            </a:xfrm>
            <a:custGeom>
              <a:avLst/>
              <a:gdLst/>
              <a:ahLst/>
              <a:cxnLst/>
              <a:rect l="l" t="t" r="r" b="b"/>
              <a:pathLst>
                <a:path w="301" h="2357" extrusionOk="0">
                  <a:moveTo>
                    <a:pt x="150" y="1"/>
                  </a:moveTo>
                  <a:cubicBezTo>
                    <a:pt x="75" y="1"/>
                    <a:pt x="0" y="51"/>
                    <a:pt x="0" y="151"/>
                  </a:cubicBezTo>
                  <a:lnTo>
                    <a:pt x="0" y="2206"/>
                  </a:lnTo>
                  <a:cubicBezTo>
                    <a:pt x="0" y="2307"/>
                    <a:pt x="75" y="2357"/>
                    <a:pt x="150" y="2357"/>
                  </a:cubicBezTo>
                  <a:cubicBezTo>
                    <a:pt x="226" y="2357"/>
                    <a:pt x="301" y="2307"/>
                    <a:pt x="301" y="2206"/>
                  </a:cubicBezTo>
                  <a:lnTo>
                    <a:pt x="301" y="151"/>
                  </a:lnTo>
                  <a:cubicBezTo>
                    <a:pt x="301" y="51"/>
                    <a:pt x="226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402;p65"/>
            <p:cNvSpPr/>
            <p:nvPr/>
          </p:nvSpPr>
          <p:spPr>
            <a:xfrm>
              <a:off x="3659550" y="1114250"/>
              <a:ext cx="15550" cy="37050"/>
            </a:xfrm>
            <a:custGeom>
              <a:avLst/>
              <a:gdLst/>
              <a:ahLst/>
              <a:cxnLst/>
              <a:rect l="l" t="t" r="r" b="b"/>
              <a:pathLst>
                <a:path w="622" h="1482" extrusionOk="0">
                  <a:moveTo>
                    <a:pt x="437" y="0"/>
                  </a:moveTo>
                  <a:cubicBezTo>
                    <a:pt x="374" y="0"/>
                    <a:pt x="312" y="36"/>
                    <a:pt x="291" y="118"/>
                  </a:cubicBezTo>
                  <a:lnTo>
                    <a:pt x="15" y="1296"/>
                  </a:lnTo>
                  <a:cubicBezTo>
                    <a:pt x="0" y="1403"/>
                    <a:pt x="106" y="1482"/>
                    <a:pt x="202" y="1482"/>
                  </a:cubicBezTo>
                  <a:cubicBezTo>
                    <a:pt x="264" y="1482"/>
                    <a:pt x="322" y="1450"/>
                    <a:pt x="341" y="1371"/>
                  </a:cubicBezTo>
                  <a:lnTo>
                    <a:pt x="592" y="193"/>
                  </a:lnTo>
                  <a:cubicBezTo>
                    <a:pt x="622" y="75"/>
                    <a:pt x="529" y="0"/>
                    <a:pt x="4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403;p65"/>
            <p:cNvSpPr/>
            <p:nvPr/>
          </p:nvSpPr>
          <p:spPr>
            <a:xfrm>
              <a:off x="3800775" y="1124275"/>
              <a:ext cx="15300" cy="35175"/>
            </a:xfrm>
            <a:custGeom>
              <a:avLst/>
              <a:gdLst/>
              <a:ahLst/>
              <a:cxnLst/>
              <a:rect l="l" t="t" r="r" b="b"/>
              <a:pathLst>
                <a:path w="612" h="1407" extrusionOk="0">
                  <a:moveTo>
                    <a:pt x="428" y="0"/>
                  </a:moveTo>
                  <a:cubicBezTo>
                    <a:pt x="364" y="0"/>
                    <a:pt x="302" y="36"/>
                    <a:pt x="281" y="118"/>
                  </a:cubicBezTo>
                  <a:cubicBezTo>
                    <a:pt x="181" y="469"/>
                    <a:pt x="106" y="845"/>
                    <a:pt x="31" y="1221"/>
                  </a:cubicBezTo>
                  <a:cubicBezTo>
                    <a:pt x="0" y="1328"/>
                    <a:pt x="100" y="1407"/>
                    <a:pt x="194" y="1407"/>
                  </a:cubicBezTo>
                  <a:cubicBezTo>
                    <a:pt x="254" y="1407"/>
                    <a:pt x="312" y="1374"/>
                    <a:pt x="331" y="1296"/>
                  </a:cubicBezTo>
                  <a:cubicBezTo>
                    <a:pt x="407" y="920"/>
                    <a:pt x="482" y="569"/>
                    <a:pt x="582" y="193"/>
                  </a:cubicBezTo>
                  <a:cubicBezTo>
                    <a:pt x="612" y="75"/>
                    <a:pt x="519" y="0"/>
                    <a:pt x="4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404;p65"/>
            <p:cNvSpPr/>
            <p:nvPr/>
          </p:nvSpPr>
          <p:spPr>
            <a:xfrm>
              <a:off x="3814650" y="1126950"/>
              <a:ext cx="19250" cy="39825"/>
            </a:xfrm>
            <a:custGeom>
              <a:avLst/>
              <a:gdLst/>
              <a:ahLst/>
              <a:cxnLst/>
              <a:rect l="l" t="t" r="r" b="b"/>
              <a:pathLst>
                <a:path w="770" h="1593" extrusionOk="0">
                  <a:moveTo>
                    <a:pt x="573" y="1"/>
                  </a:moveTo>
                  <a:cubicBezTo>
                    <a:pt x="515" y="1"/>
                    <a:pt x="463" y="33"/>
                    <a:pt x="453" y="111"/>
                  </a:cubicBezTo>
                  <a:cubicBezTo>
                    <a:pt x="353" y="537"/>
                    <a:pt x="228" y="963"/>
                    <a:pt x="52" y="1339"/>
                  </a:cubicBezTo>
                  <a:cubicBezTo>
                    <a:pt x="0" y="1478"/>
                    <a:pt x="104" y="1592"/>
                    <a:pt x="205" y="1592"/>
                  </a:cubicBezTo>
                  <a:cubicBezTo>
                    <a:pt x="251" y="1592"/>
                    <a:pt x="297" y="1569"/>
                    <a:pt x="328" y="1515"/>
                  </a:cubicBezTo>
                  <a:cubicBezTo>
                    <a:pt x="528" y="1089"/>
                    <a:pt x="654" y="663"/>
                    <a:pt x="754" y="187"/>
                  </a:cubicBezTo>
                  <a:cubicBezTo>
                    <a:pt x="769" y="80"/>
                    <a:pt x="663" y="1"/>
                    <a:pt x="5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405;p65"/>
            <p:cNvSpPr/>
            <p:nvPr/>
          </p:nvSpPr>
          <p:spPr>
            <a:xfrm>
              <a:off x="3957700" y="1077100"/>
              <a:ext cx="40350" cy="46725"/>
            </a:xfrm>
            <a:custGeom>
              <a:avLst/>
              <a:gdLst/>
              <a:ahLst/>
              <a:cxnLst/>
              <a:rect l="l" t="t" r="r" b="b"/>
              <a:pathLst>
                <a:path w="1614" h="1869" extrusionOk="0">
                  <a:moveTo>
                    <a:pt x="1396" y="0"/>
                  </a:moveTo>
                  <a:cubicBezTo>
                    <a:pt x="1362" y="0"/>
                    <a:pt x="1327" y="15"/>
                    <a:pt x="1298" y="50"/>
                  </a:cubicBezTo>
                  <a:cubicBezTo>
                    <a:pt x="796" y="501"/>
                    <a:pt x="370" y="1028"/>
                    <a:pt x="69" y="1629"/>
                  </a:cubicBezTo>
                  <a:cubicBezTo>
                    <a:pt x="1" y="1749"/>
                    <a:pt x="108" y="1869"/>
                    <a:pt x="207" y="1869"/>
                  </a:cubicBezTo>
                  <a:cubicBezTo>
                    <a:pt x="252" y="1869"/>
                    <a:pt x="296" y="1843"/>
                    <a:pt x="320" y="1780"/>
                  </a:cubicBezTo>
                  <a:cubicBezTo>
                    <a:pt x="646" y="1228"/>
                    <a:pt x="1022" y="702"/>
                    <a:pt x="1498" y="251"/>
                  </a:cubicBezTo>
                  <a:cubicBezTo>
                    <a:pt x="1613" y="155"/>
                    <a:pt x="1508" y="0"/>
                    <a:pt x="13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406;p65"/>
            <p:cNvSpPr/>
            <p:nvPr/>
          </p:nvSpPr>
          <p:spPr>
            <a:xfrm>
              <a:off x="3982075" y="1079850"/>
              <a:ext cx="42325" cy="38600"/>
            </a:xfrm>
            <a:custGeom>
              <a:avLst/>
              <a:gdLst/>
              <a:ahLst/>
              <a:cxnLst/>
              <a:rect l="l" t="t" r="r" b="b"/>
              <a:pathLst>
                <a:path w="1693" h="1544" extrusionOk="0">
                  <a:moveTo>
                    <a:pt x="1457" y="1"/>
                  </a:moveTo>
                  <a:cubicBezTo>
                    <a:pt x="1421" y="1"/>
                    <a:pt x="1384" y="13"/>
                    <a:pt x="1350" y="40"/>
                  </a:cubicBezTo>
                  <a:cubicBezTo>
                    <a:pt x="899" y="391"/>
                    <a:pt x="473" y="817"/>
                    <a:pt x="97" y="1269"/>
                  </a:cubicBezTo>
                  <a:cubicBezTo>
                    <a:pt x="1" y="1384"/>
                    <a:pt x="111" y="1544"/>
                    <a:pt x="225" y="1544"/>
                  </a:cubicBezTo>
                  <a:cubicBezTo>
                    <a:pt x="259" y="1544"/>
                    <a:pt x="293" y="1529"/>
                    <a:pt x="323" y="1494"/>
                  </a:cubicBezTo>
                  <a:cubicBezTo>
                    <a:pt x="699" y="1018"/>
                    <a:pt x="1100" y="617"/>
                    <a:pt x="1576" y="241"/>
                  </a:cubicBezTo>
                  <a:cubicBezTo>
                    <a:pt x="1693" y="144"/>
                    <a:pt x="1582" y="1"/>
                    <a:pt x="1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407;p65"/>
            <p:cNvSpPr/>
            <p:nvPr/>
          </p:nvSpPr>
          <p:spPr>
            <a:xfrm>
              <a:off x="4086725" y="1182525"/>
              <a:ext cx="21600" cy="32425"/>
            </a:xfrm>
            <a:custGeom>
              <a:avLst/>
              <a:gdLst/>
              <a:ahLst/>
              <a:cxnLst/>
              <a:rect l="l" t="t" r="r" b="b"/>
              <a:pathLst>
                <a:path w="864" h="1297" extrusionOk="0">
                  <a:moveTo>
                    <a:pt x="671" y="1"/>
                  </a:moveTo>
                  <a:cubicBezTo>
                    <a:pt x="606" y="1"/>
                    <a:pt x="543" y="37"/>
                    <a:pt x="523" y="119"/>
                  </a:cubicBezTo>
                  <a:cubicBezTo>
                    <a:pt x="472" y="445"/>
                    <a:pt x="347" y="771"/>
                    <a:pt x="96" y="1021"/>
                  </a:cubicBezTo>
                  <a:cubicBezTo>
                    <a:pt x="0" y="1137"/>
                    <a:pt x="111" y="1296"/>
                    <a:pt x="224" y="1296"/>
                  </a:cubicBezTo>
                  <a:cubicBezTo>
                    <a:pt x="258" y="1296"/>
                    <a:pt x="293" y="1282"/>
                    <a:pt x="322" y="1247"/>
                  </a:cubicBezTo>
                  <a:cubicBezTo>
                    <a:pt x="598" y="946"/>
                    <a:pt x="773" y="595"/>
                    <a:pt x="848" y="194"/>
                  </a:cubicBezTo>
                  <a:cubicBezTo>
                    <a:pt x="863" y="76"/>
                    <a:pt x="764" y="1"/>
                    <a:pt x="6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408;p65"/>
            <p:cNvSpPr/>
            <p:nvPr/>
          </p:nvSpPr>
          <p:spPr>
            <a:xfrm>
              <a:off x="4107800" y="1192425"/>
              <a:ext cx="15950" cy="32375"/>
            </a:xfrm>
            <a:custGeom>
              <a:avLst/>
              <a:gdLst/>
              <a:ahLst/>
              <a:cxnLst/>
              <a:rect l="l" t="t" r="r" b="b"/>
              <a:pathLst>
                <a:path w="638" h="1295" extrusionOk="0">
                  <a:moveTo>
                    <a:pt x="442" y="1"/>
                  </a:moveTo>
                  <a:cubicBezTo>
                    <a:pt x="383" y="1"/>
                    <a:pt x="326" y="31"/>
                    <a:pt x="306" y="99"/>
                  </a:cubicBezTo>
                  <a:cubicBezTo>
                    <a:pt x="206" y="450"/>
                    <a:pt x="131" y="776"/>
                    <a:pt x="30" y="1101"/>
                  </a:cubicBezTo>
                  <a:cubicBezTo>
                    <a:pt x="1" y="1220"/>
                    <a:pt x="94" y="1295"/>
                    <a:pt x="185" y="1295"/>
                  </a:cubicBezTo>
                  <a:cubicBezTo>
                    <a:pt x="248" y="1295"/>
                    <a:pt x="311" y="1259"/>
                    <a:pt x="331" y="1177"/>
                  </a:cubicBezTo>
                  <a:lnTo>
                    <a:pt x="607" y="199"/>
                  </a:lnTo>
                  <a:cubicBezTo>
                    <a:pt x="638" y="76"/>
                    <a:pt x="537" y="1"/>
                    <a:pt x="4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409;p65"/>
            <p:cNvSpPr/>
            <p:nvPr/>
          </p:nvSpPr>
          <p:spPr>
            <a:xfrm>
              <a:off x="4297825" y="1424675"/>
              <a:ext cx="27375" cy="20400"/>
            </a:xfrm>
            <a:custGeom>
              <a:avLst/>
              <a:gdLst/>
              <a:ahLst/>
              <a:cxnLst/>
              <a:rect l="l" t="t" r="r" b="b"/>
              <a:pathLst>
                <a:path w="1095" h="816" extrusionOk="0">
                  <a:moveTo>
                    <a:pt x="890" y="0"/>
                  </a:moveTo>
                  <a:cubicBezTo>
                    <a:pt x="862" y="0"/>
                    <a:pt x="832" y="10"/>
                    <a:pt x="800" y="32"/>
                  </a:cubicBezTo>
                  <a:lnTo>
                    <a:pt x="124" y="508"/>
                  </a:lnTo>
                  <a:cubicBezTo>
                    <a:pt x="0" y="611"/>
                    <a:pt x="80" y="816"/>
                    <a:pt x="195" y="816"/>
                  </a:cubicBezTo>
                  <a:cubicBezTo>
                    <a:pt x="221" y="816"/>
                    <a:pt x="247" y="806"/>
                    <a:pt x="274" y="784"/>
                  </a:cubicBezTo>
                  <a:cubicBezTo>
                    <a:pt x="500" y="633"/>
                    <a:pt x="725" y="458"/>
                    <a:pt x="951" y="308"/>
                  </a:cubicBezTo>
                  <a:cubicBezTo>
                    <a:pt x="1095" y="205"/>
                    <a:pt x="1019" y="0"/>
                    <a:pt x="8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410;p65"/>
            <p:cNvSpPr/>
            <p:nvPr/>
          </p:nvSpPr>
          <p:spPr>
            <a:xfrm>
              <a:off x="4316600" y="1440575"/>
              <a:ext cx="38175" cy="22425"/>
            </a:xfrm>
            <a:custGeom>
              <a:avLst/>
              <a:gdLst/>
              <a:ahLst/>
              <a:cxnLst/>
              <a:rect l="l" t="t" r="r" b="b"/>
              <a:pathLst>
                <a:path w="1527" h="897" extrusionOk="0">
                  <a:moveTo>
                    <a:pt x="1303" y="1"/>
                  </a:moveTo>
                  <a:cubicBezTo>
                    <a:pt x="1279" y="1"/>
                    <a:pt x="1254" y="8"/>
                    <a:pt x="1227" y="23"/>
                  </a:cubicBezTo>
                  <a:cubicBezTo>
                    <a:pt x="851" y="223"/>
                    <a:pt x="501" y="399"/>
                    <a:pt x="150" y="599"/>
                  </a:cubicBezTo>
                  <a:cubicBezTo>
                    <a:pt x="0" y="684"/>
                    <a:pt x="87" y="896"/>
                    <a:pt x="224" y="896"/>
                  </a:cubicBezTo>
                  <a:cubicBezTo>
                    <a:pt x="248" y="896"/>
                    <a:pt x="274" y="890"/>
                    <a:pt x="300" y="875"/>
                  </a:cubicBezTo>
                  <a:lnTo>
                    <a:pt x="1378" y="298"/>
                  </a:lnTo>
                  <a:cubicBezTo>
                    <a:pt x="1527" y="213"/>
                    <a:pt x="1441" y="1"/>
                    <a:pt x="13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411;p65"/>
            <p:cNvSpPr/>
            <p:nvPr/>
          </p:nvSpPr>
          <p:spPr>
            <a:xfrm>
              <a:off x="4276500" y="1136700"/>
              <a:ext cx="104625" cy="77625"/>
            </a:xfrm>
            <a:custGeom>
              <a:avLst/>
              <a:gdLst/>
              <a:ahLst/>
              <a:cxnLst/>
              <a:rect l="l" t="t" r="r" b="b"/>
              <a:pathLst>
                <a:path w="4185" h="3105" extrusionOk="0">
                  <a:moveTo>
                    <a:pt x="224" y="1"/>
                  </a:moveTo>
                  <a:cubicBezTo>
                    <a:pt x="87" y="1"/>
                    <a:pt x="0" y="213"/>
                    <a:pt x="150" y="298"/>
                  </a:cubicBezTo>
                  <a:cubicBezTo>
                    <a:pt x="1553" y="1150"/>
                    <a:pt x="2907" y="2102"/>
                    <a:pt x="4185" y="3105"/>
                  </a:cubicBezTo>
                  <a:cubicBezTo>
                    <a:pt x="4135" y="2929"/>
                    <a:pt x="4110" y="2754"/>
                    <a:pt x="4059" y="2629"/>
                  </a:cubicBezTo>
                  <a:cubicBezTo>
                    <a:pt x="2856" y="1701"/>
                    <a:pt x="1603" y="824"/>
                    <a:pt x="300" y="22"/>
                  </a:cubicBezTo>
                  <a:cubicBezTo>
                    <a:pt x="274" y="7"/>
                    <a:pt x="248" y="1"/>
                    <a:pt x="224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412;p65"/>
            <p:cNvSpPr/>
            <p:nvPr/>
          </p:nvSpPr>
          <p:spPr>
            <a:xfrm>
              <a:off x="4307375" y="1115575"/>
              <a:ext cx="78775" cy="79950"/>
            </a:xfrm>
            <a:custGeom>
              <a:avLst/>
              <a:gdLst/>
              <a:ahLst/>
              <a:cxnLst/>
              <a:rect l="l" t="t" r="r" b="b"/>
              <a:pathLst>
                <a:path w="3151" h="3198" extrusionOk="0">
                  <a:moveTo>
                    <a:pt x="238" y="1"/>
                  </a:moveTo>
                  <a:cubicBezTo>
                    <a:pt x="112" y="1"/>
                    <a:pt x="0" y="148"/>
                    <a:pt x="118" y="266"/>
                  </a:cubicBezTo>
                  <a:cubicBezTo>
                    <a:pt x="1070" y="1143"/>
                    <a:pt x="1922" y="2170"/>
                    <a:pt x="2749" y="3198"/>
                  </a:cubicBezTo>
                  <a:cubicBezTo>
                    <a:pt x="2724" y="3023"/>
                    <a:pt x="2674" y="2922"/>
                    <a:pt x="2674" y="2922"/>
                  </a:cubicBezTo>
                  <a:lnTo>
                    <a:pt x="2674" y="2922"/>
                  </a:lnTo>
                  <a:lnTo>
                    <a:pt x="3150" y="3173"/>
                  </a:lnTo>
                  <a:cubicBezTo>
                    <a:pt x="2248" y="2095"/>
                    <a:pt x="1371" y="992"/>
                    <a:pt x="343" y="40"/>
                  </a:cubicBezTo>
                  <a:cubicBezTo>
                    <a:pt x="310" y="12"/>
                    <a:pt x="273" y="1"/>
                    <a:pt x="238" y="1"/>
                  </a:cubicBezTo>
                  <a:close/>
                </a:path>
              </a:pathLst>
            </a:custGeom>
            <a:solidFill>
              <a:srgbClr val="A1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413;p65"/>
            <p:cNvSpPr/>
            <p:nvPr/>
          </p:nvSpPr>
          <p:spPr>
            <a:xfrm>
              <a:off x="4207550" y="1592400"/>
              <a:ext cx="349800" cy="207275"/>
            </a:xfrm>
            <a:custGeom>
              <a:avLst/>
              <a:gdLst/>
              <a:ahLst/>
              <a:cxnLst/>
              <a:rect l="l" t="t" r="r" b="b"/>
              <a:pathLst>
                <a:path w="13992" h="8291" extrusionOk="0">
                  <a:moveTo>
                    <a:pt x="8847" y="1"/>
                  </a:moveTo>
                  <a:cubicBezTo>
                    <a:pt x="5474" y="1"/>
                    <a:pt x="1178" y="2696"/>
                    <a:pt x="1178" y="2696"/>
                  </a:cubicBezTo>
                  <a:lnTo>
                    <a:pt x="0" y="7057"/>
                  </a:lnTo>
                  <a:cubicBezTo>
                    <a:pt x="1916" y="7916"/>
                    <a:pt x="3837" y="8291"/>
                    <a:pt x="5584" y="8291"/>
                  </a:cubicBezTo>
                  <a:cubicBezTo>
                    <a:pt x="10466" y="8291"/>
                    <a:pt x="13991" y="5365"/>
                    <a:pt x="12256" y="1894"/>
                  </a:cubicBezTo>
                  <a:cubicBezTo>
                    <a:pt x="11559" y="492"/>
                    <a:pt x="10287" y="1"/>
                    <a:pt x="8847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414;p65"/>
            <p:cNvSpPr/>
            <p:nvPr/>
          </p:nvSpPr>
          <p:spPr>
            <a:xfrm>
              <a:off x="3293375" y="1308325"/>
              <a:ext cx="231850" cy="248750"/>
            </a:xfrm>
            <a:custGeom>
              <a:avLst/>
              <a:gdLst/>
              <a:ahLst/>
              <a:cxnLst/>
              <a:rect l="l" t="t" r="r" b="b"/>
              <a:pathLst>
                <a:path w="9274" h="9950" extrusionOk="0">
                  <a:moveTo>
                    <a:pt x="4262" y="1"/>
                  </a:moveTo>
                  <a:cubicBezTo>
                    <a:pt x="3930" y="1"/>
                    <a:pt x="3579" y="48"/>
                    <a:pt x="3209" y="150"/>
                  </a:cubicBezTo>
                  <a:cubicBezTo>
                    <a:pt x="1" y="1027"/>
                    <a:pt x="301" y="5739"/>
                    <a:pt x="3560" y="8295"/>
                  </a:cubicBezTo>
                  <a:cubicBezTo>
                    <a:pt x="3560" y="8295"/>
                    <a:pt x="3585" y="8320"/>
                    <a:pt x="3585" y="8320"/>
                  </a:cubicBezTo>
                  <a:cubicBezTo>
                    <a:pt x="3610" y="8345"/>
                    <a:pt x="3610" y="8345"/>
                    <a:pt x="3635" y="8345"/>
                  </a:cubicBezTo>
                  <a:cubicBezTo>
                    <a:pt x="4687" y="9172"/>
                    <a:pt x="6041" y="9749"/>
                    <a:pt x="7645" y="9899"/>
                  </a:cubicBezTo>
                  <a:cubicBezTo>
                    <a:pt x="7921" y="9949"/>
                    <a:pt x="8171" y="9949"/>
                    <a:pt x="8447" y="9949"/>
                  </a:cubicBezTo>
                  <a:lnTo>
                    <a:pt x="9174" y="6165"/>
                  </a:lnTo>
                  <a:lnTo>
                    <a:pt x="9224" y="5939"/>
                  </a:lnTo>
                  <a:lnTo>
                    <a:pt x="9274" y="5689"/>
                  </a:lnTo>
                  <a:lnTo>
                    <a:pt x="9249" y="5588"/>
                  </a:lnTo>
                  <a:cubicBezTo>
                    <a:pt x="9174" y="5363"/>
                    <a:pt x="8998" y="4686"/>
                    <a:pt x="8647" y="3884"/>
                  </a:cubicBezTo>
                  <a:cubicBezTo>
                    <a:pt x="8572" y="3683"/>
                    <a:pt x="8472" y="3508"/>
                    <a:pt x="8397" y="3333"/>
                  </a:cubicBezTo>
                  <a:cubicBezTo>
                    <a:pt x="8397" y="3333"/>
                    <a:pt x="8372" y="3308"/>
                    <a:pt x="8372" y="3308"/>
                  </a:cubicBezTo>
                  <a:cubicBezTo>
                    <a:pt x="8071" y="2681"/>
                    <a:pt x="7670" y="2029"/>
                    <a:pt x="7169" y="1478"/>
                  </a:cubicBezTo>
                  <a:cubicBezTo>
                    <a:pt x="6440" y="631"/>
                    <a:pt x="5479" y="1"/>
                    <a:pt x="4262" y="1"/>
                  </a:cubicBezTo>
                  <a:close/>
                </a:path>
              </a:pathLst>
            </a:custGeom>
            <a:solidFill>
              <a:srgbClr val="EA9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415;p65"/>
            <p:cNvSpPr/>
            <p:nvPr/>
          </p:nvSpPr>
          <p:spPr>
            <a:xfrm>
              <a:off x="4318450" y="1635450"/>
              <a:ext cx="146025" cy="116475"/>
            </a:xfrm>
            <a:custGeom>
              <a:avLst/>
              <a:gdLst/>
              <a:ahLst/>
              <a:cxnLst/>
              <a:rect l="l" t="t" r="r" b="b"/>
              <a:pathLst>
                <a:path w="5841" h="4659" extrusionOk="0">
                  <a:moveTo>
                    <a:pt x="5300" y="0"/>
                  </a:moveTo>
                  <a:cubicBezTo>
                    <a:pt x="4811" y="0"/>
                    <a:pt x="4310" y="58"/>
                    <a:pt x="3835" y="223"/>
                  </a:cubicBezTo>
                  <a:cubicBezTo>
                    <a:pt x="3509" y="298"/>
                    <a:pt x="3209" y="473"/>
                    <a:pt x="2883" y="624"/>
                  </a:cubicBezTo>
                  <a:cubicBezTo>
                    <a:pt x="2607" y="799"/>
                    <a:pt x="2306" y="1000"/>
                    <a:pt x="2056" y="1225"/>
                  </a:cubicBezTo>
                  <a:cubicBezTo>
                    <a:pt x="1529" y="1676"/>
                    <a:pt x="1078" y="2203"/>
                    <a:pt x="727" y="2779"/>
                  </a:cubicBezTo>
                  <a:cubicBezTo>
                    <a:pt x="376" y="3381"/>
                    <a:pt x="126" y="4007"/>
                    <a:pt x="0" y="4659"/>
                  </a:cubicBezTo>
                  <a:cubicBezTo>
                    <a:pt x="276" y="4057"/>
                    <a:pt x="627" y="3506"/>
                    <a:pt x="1003" y="2954"/>
                  </a:cubicBezTo>
                  <a:cubicBezTo>
                    <a:pt x="1379" y="2428"/>
                    <a:pt x="1830" y="1952"/>
                    <a:pt x="2306" y="1526"/>
                  </a:cubicBezTo>
                  <a:cubicBezTo>
                    <a:pt x="2807" y="1100"/>
                    <a:pt x="3359" y="774"/>
                    <a:pt x="3960" y="523"/>
                  </a:cubicBezTo>
                  <a:cubicBezTo>
                    <a:pt x="4537" y="273"/>
                    <a:pt x="5188" y="147"/>
                    <a:pt x="5840" y="22"/>
                  </a:cubicBezTo>
                  <a:cubicBezTo>
                    <a:pt x="5663" y="8"/>
                    <a:pt x="5482" y="0"/>
                    <a:pt x="5300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416;p65"/>
            <p:cNvSpPr/>
            <p:nvPr/>
          </p:nvSpPr>
          <p:spPr>
            <a:xfrm>
              <a:off x="3354150" y="1337750"/>
              <a:ext cx="92150" cy="142250"/>
            </a:xfrm>
            <a:custGeom>
              <a:avLst/>
              <a:gdLst/>
              <a:ahLst/>
              <a:cxnLst/>
              <a:rect l="l" t="t" r="r" b="b"/>
              <a:pathLst>
                <a:path w="3686" h="5690" extrusionOk="0">
                  <a:moveTo>
                    <a:pt x="1" y="0"/>
                  </a:moveTo>
                  <a:cubicBezTo>
                    <a:pt x="527" y="301"/>
                    <a:pt x="978" y="677"/>
                    <a:pt x="1379" y="1078"/>
                  </a:cubicBezTo>
                  <a:cubicBezTo>
                    <a:pt x="1780" y="1504"/>
                    <a:pt x="2156" y="1955"/>
                    <a:pt x="2457" y="2431"/>
                  </a:cubicBezTo>
                  <a:cubicBezTo>
                    <a:pt x="2582" y="2682"/>
                    <a:pt x="2758" y="2933"/>
                    <a:pt x="2858" y="3208"/>
                  </a:cubicBezTo>
                  <a:cubicBezTo>
                    <a:pt x="2933" y="3334"/>
                    <a:pt x="2983" y="3459"/>
                    <a:pt x="3033" y="3584"/>
                  </a:cubicBezTo>
                  <a:cubicBezTo>
                    <a:pt x="3084" y="3735"/>
                    <a:pt x="3134" y="3860"/>
                    <a:pt x="3209" y="3985"/>
                  </a:cubicBezTo>
                  <a:cubicBezTo>
                    <a:pt x="3309" y="4261"/>
                    <a:pt x="3359" y="4562"/>
                    <a:pt x="3459" y="4837"/>
                  </a:cubicBezTo>
                  <a:cubicBezTo>
                    <a:pt x="3560" y="5113"/>
                    <a:pt x="3610" y="5414"/>
                    <a:pt x="3685" y="5689"/>
                  </a:cubicBezTo>
                  <a:cubicBezTo>
                    <a:pt x="3685" y="5389"/>
                    <a:pt x="3685" y="5088"/>
                    <a:pt x="3660" y="4787"/>
                  </a:cubicBezTo>
                  <a:cubicBezTo>
                    <a:pt x="3610" y="4486"/>
                    <a:pt x="3610" y="4186"/>
                    <a:pt x="3510" y="3910"/>
                  </a:cubicBezTo>
                  <a:cubicBezTo>
                    <a:pt x="3384" y="3308"/>
                    <a:pt x="3109" y="2757"/>
                    <a:pt x="2808" y="2206"/>
                  </a:cubicBezTo>
                  <a:cubicBezTo>
                    <a:pt x="2482" y="1704"/>
                    <a:pt x="2081" y="1228"/>
                    <a:pt x="1605" y="852"/>
                  </a:cubicBezTo>
                  <a:cubicBezTo>
                    <a:pt x="1129" y="451"/>
                    <a:pt x="577" y="151"/>
                    <a:pt x="1" y="0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417;p65"/>
            <p:cNvSpPr/>
            <p:nvPr/>
          </p:nvSpPr>
          <p:spPr>
            <a:xfrm>
              <a:off x="3429350" y="1210525"/>
              <a:ext cx="886625" cy="787150"/>
            </a:xfrm>
            <a:custGeom>
              <a:avLst/>
              <a:gdLst/>
              <a:ahLst/>
              <a:cxnLst/>
              <a:rect l="l" t="t" r="r" b="b"/>
              <a:pathLst>
                <a:path w="35465" h="31486" extrusionOk="0">
                  <a:moveTo>
                    <a:pt x="17481" y="0"/>
                  </a:moveTo>
                  <a:cubicBezTo>
                    <a:pt x="17172" y="0"/>
                    <a:pt x="16867" y="9"/>
                    <a:pt x="16567" y="27"/>
                  </a:cubicBezTo>
                  <a:cubicBezTo>
                    <a:pt x="8171" y="528"/>
                    <a:pt x="3183" y="7796"/>
                    <a:pt x="3183" y="7796"/>
                  </a:cubicBezTo>
                  <a:cubicBezTo>
                    <a:pt x="0" y="12708"/>
                    <a:pt x="4211" y="27019"/>
                    <a:pt x="13384" y="30378"/>
                  </a:cubicBezTo>
                  <a:cubicBezTo>
                    <a:pt x="15458" y="31134"/>
                    <a:pt x="17467" y="31486"/>
                    <a:pt x="19366" y="31486"/>
                  </a:cubicBezTo>
                  <a:cubicBezTo>
                    <a:pt x="24008" y="31486"/>
                    <a:pt x="27999" y="29389"/>
                    <a:pt x="30702" y="25992"/>
                  </a:cubicBezTo>
                  <a:cubicBezTo>
                    <a:pt x="31805" y="24613"/>
                    <a:pt x="32707" y="23009"/>
                    <a:pt x="33334" y="21255"/>
                  </a:cubicBezTo>
                  <a:cubicBezTo>
                    <a:pt x="35464" y="15240"/>
                    <a:pt x="34712" y="8473"/>
                    <a:pt x="28973" y="4062"/>
                  </a:cubicBezTo>
                  <a:cubicBezTo>
                    <a:pt x="28397" y="3610"/>
                    <a:pt x="27770" y="3159"/>
                    <a:pt x="27068" y="2783"/>
                  </a:cubicBezTo>
                  <a:cubicBezTo>
                    <a:pt x="25665" y="1956"/>
                    <a:pt x="24061" y="1255"/>
                    <a:pt x="22181" y="703"/>
                  </a:cubicBezTo>
                  <a:cubicBezTo>
                    <a:pt x="20524" y="206"/>
                    <a:pt x="18953" y="0"/>
                    <a:pt x="17481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418;p65"/>
            <p:cNvSpPr/>
            <p:nvPr/>
          </p:nvSpPr>
          <p:spPr>
            <a:xfrm>
              <a:off x="3514550" y="1603325"/>
              <a:ext cx="615950" cy="345650"/>
            </a:xfrm>
            <a:custGeom>
              <a:avLst/>
              <a:gdLst/>
              <a:ahLst/>
              <a:cxnLst/>
              <a:rect l="l" t="t" r="r" b="b"/>
              <a:pathLst>
                <a:path w="24638" h="13826" extrusionOk="0">
                  <a:moveTo>
                    <a:pt x="1861" y="1"/>
                  </a:moveTo>
                  <a:cubicBezTo>
                    <a:pt x="1343" y="1"/>
                    <a:pt x="945" y="528"/>
                    <a:pt x="753" y="1031"/>
                  </a:cubicBezTo>
                  <a:cubicBezTo>
                    <a:pt x="1" y="2936"/>
                    <a:pt x="602" y="5192"/>
                    <a:pt x="2006" y="6671"/>
                  </a:cubicBezTo>
                  <a:cubicBezTo>
                    <a:pt x="3384" y="8149"/>
                    <a:pt x="5440" y="8901"/>
                    <a:pt x="7445" y="9001"/>
                  </a:cubicBezTo>
                  <a:cubicBezTo>
                    <a:pt x="7582" y="9008"/>
                    <a:pt x="7721" y="9012"/>
                    <a:pt x="7859" y="9012"/>
                  </a:cubicBezTo>
                  <a:cubicBezTo>
                    <a:pt x="8758" y="9012"/>
                    <a:pt x="9671" y="8862"/>
                    <a:pt x="10452" y="8450"/>
                  </a:cubicBezTo>
                  <a:cubicBezTo>
                    <a:pt x="12081" y="11483"/>
                    <a:pt x="15364" y="13588"/>
                    <a:pt x="18798" y="13813"/>
                  </a:cubicBezTo>
                  <a:cubicBezTo>
                    <a:pt x="18942" y="13822"/>
                    <a:pt x="19087" y="13826"/>
                    <a:pt x="19233" y="13826"/>
                  </a:cubicBezTo>
                  <a:cubicBezTo>
                    <a:pt x="21324" y="13826"/>
                    <a:pt x="23567" y="12979"/>
                    <a:pt x="24387" y="11082"/>
                  </a:cubicBezTo>
                  <a:cubicBezTo>
                    <a:pt x="24537" y="10706"/>
                    <a:pt x="24638" y="10255"/>
                    <a:pt x="24562" y="9828"/>
                  </a:cubicBezTo>
                  <a:cubicBezTo>
                    <a:pt x="24462" y="9427"/>
                    <a:pt x="24136" y="9051"/>
                    <a:pt x="23710" y="8976"/>
                  </a:cubicBezTo>
                  <a:cubicBezTo>
                    <a:pt x="23659" y="8968"/>
                    <a:pt x="23608" y="8964"/>
                    <a:pt x="23557" y="8964"/>
                  </a:cubicBezTo>
                  <a:cubicBezTo>
                    <a:pt x="23136" y="8964"/>
                    <a:pt x="22734" y="9218"/>
                    <a:pt x="22332" y="9352"/>
                  </a:cubicBezTo>
                  <a:cubicBezTo>
                    <a:pt x="22081" y="9447"/>
                    <a:pt x="21816" y="9492"/>
                    <a:pt x="21550" y="9492"/>
                  </a:cubicBezTo>
                  <a:cubicBezTo>
                    <a:pt x="20832" y="9492"/>
                    <a:pt x="20107" y="9161"/>
                    <a:pt x="19650" y="8575"/>
                  </a:cubicBezTo>
                  <a:cubicBezTo>
                    <a:pt x="19124" y="7874"/>
                    <a:pt x="19024" y="6921"/>
                    <a:pt x="18723" y="6069"/>
                  </a:cubicBezTo>
                  <a:cubicBezTo>
                    <a:pt x="18372" y="5067"/>
                    <a:pt x="17695" y="4139"/>
                    <a:pt x="16793" y="3588"/>
                  </a:cubicBezTo>
                  <a:cubicBezTo>
                    <a:pt x="16364" y="3316"/>
                    <a:pt x="15889" y="3201"/>
                    <a:pt x="15390" y="3201"/>
                  </a:cubicBezTo>
                  <a:cubicBezTo>
                    <a:pt x="14462" y="3201"/>
                    <a:pt x="13453" y="3601"/>
                    <a:pt x="12507" y="4139"/>
                  </a:cubicBezTo>
                  <a:cubicBezTo>
                    <a:pt x="11870" y="2557"/>
                    <a:pt x="10905" y="1091"/>
                    <a:pt x="9563" y="1091"/>
                  </a:cubicBezTo>
                  <a:cubicBezTo>
                    <a:pt x="9374" y="1091"/>
                    <a:pt x="9177" y="1120"/>
                    <a:pt x="8973" y="1182"/>
                  </a:cubicBezTo>
                  <a:cubicBezTo>
                    <a:pt x="7971" y="1483"/>
                    <a:pt x="7169" y="2259"/>
                    <a:pt x="6242" y="2736"/>
                  </a:cubicBezTo>
                  <a:cubicBezTo>
                    <a:pt x="5813" y="2967"/>
                    <a:pt x="5298" y="3108"/>
                    <a:pt x="4809" y="3108"/>
                  </a:cubicBezTo>
                  <a:cubicBezTo>
                    <a:pt x="4241" y="3108"/>
                    <a:pt x="3708" y="2918"/>
                    <a:pt x="3384" y="2460"/>
                  </a:cubicBezTo>
                  <a:cubicBezTo>
                    <a:pt x="3109" y="2034"/>
                    <a:pt x="3059" y="1508"/>
                    <a:pt x="2908" y="1031"/>
                  </a:cubicBezTo>
                  <a:cubicBezTo>
                    <a:pt x="2758" y="555"/>
                    <a:pt x="2432" y="54"/>
                    <a:pt x="1931" y="4"/>
                  </a:cubicBezTo>
                  <a:cubicBezTo>
                    <a:pt x="1907" y="2"/>
                    <a:pt x="1884" y="1"/>
                    <a:pt x="18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419;p65"/>
            <p:cNvSpPr/>
            <p:nvPr/>
          </p:nvSpPr>
          <p:spPr>
            <a:xfrm>
              <a:off x="3737625" y="1751900"/>
              <a:ext cx="152275" cy="57350"/>
            </a:xfrm>
            <a:custGeom>
              <a:avLst/>
              <a:gdLst/>
              <a:ahLst/>
              <a:cxnLst/>
              <a:rect l="l" t="t" r="r" b="b"/>
              <a:pathLst>
                <a:path w="6091" h="2294" extrusionOk="0">
                  <a:moveTo>
                    <a:pt x="0" y="1"/>
                  </a:moveTo>
                  <a:lnTo>
                    <a:pt x="0" y="1"/>
                  </a:lnTo>
                  <a:cubicBezTo>
                    <a:pt x="176" y="577"/>
                    <a:pt x="552" y="1078"/>
                    <a:pt x="1028" y="1454"/>
                  </a:cubicBezTo>
                  <a:cubicBezTo>
                    <a:pt x="1479" y="1830"/>
                    <a:pt x="2055" y="2081"/>
                    <a:pt x="2657" y="2206"/>
                  </a:cubicBezTo>
                  <a:cubicBezTo>
                    <a:pt x="2945" y="2269"/>
                    <a:pt x="3240" y="2294"/>
                    <a:pt x="3537" y="2294"/>
                  </a:cubicBezTo>
                  <a:cubicBezTo>
                    <a:pt x="3835" y="2294"/>
                    <a:pt x="4136" y="2269"/>
                    <a:pt x="4436" y="2231"/>
                  </a:cubicBezTo>
                  <a:cubicBezTo>
                    <a:pt x="4712" y="2181"/>
                    <a:pt x="5013" y="2106"/>
                    <a:pt x="5289" y="2031"/>
                  </a:cubicBezTo>
                  <a:cubicBezTo>
                    <a:pt x="5564" y="1905"/>
                    <a:pt x="5840" y="1805"/>
                    <a:pt x="6091" y="1680"/>
                  </a:cubicBezTo>
                  <a:lnTo>
                    <a:pt x="6091" y="1680"/>
                  </a:lnTo>
                  <a:cubicBezTo>
                    <a:pt x="5815" y="1730"/>
                    <a:pt x="5539" y="1780"/>
                    <a:pt x="5238" y="1830"/>
                  </a:cubicBezTo>
                  <a:cubicBezTo>
                    <a:pt x="4963" y="1855"/>
                    <a:pt x="4687" y="1880"/>
                    <a:pt x="4386" y="1905"/>
                  </a:cubicBezTo>
                  <a:cubicBezTo>
                    <a:pt x="4202" y="1905"/>
                    <a:pt x="4019" y="1928"/>
                    <a:pt x="3835" y="1928"/>
                  </a:cubicBezTo>
                  <a:cubicBezTo>
                    <a:pt x="3743" y="1928"/>
                    <a:pt x="3651" y="1922"/>
                    <a:pt x="3559" y="1905"/>
                  </a:cubicBezTo>
                  <a:cubicBezTo>
                    <a:pt x="3484" y="1893"/>
                    <a:pt x="3415" y="1893"/>
                    <a:pt x="3346" y="1893"/>
                  </a:cubicBezTo>
                  <a:cubicBezTo>
                    <a:pt x="3277" y="1893"/>
                    <a:pt x="3208" y="1893"/>
                    <a:pt x="3133" y="1880"/>
                  </a:cubicBezTo>
                  <a:lnTo>
                    <a:pt x="2732" y="1805"/>
                  </a:lnTo>
                  <a:cubicBezTo>
                    <a:pt x="1654" y="1580"/>
                    <a:pt x="677" y="978"/>
                    <a:pt x="0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420;p65"/>
            <p:cNvSpPr/>
            <p:nvPr/>
          </p:nvSpPr>
          <p:spPr>
            <a:xfrm>
              <a:off x="4027725" y="1673325"/>
              <a:ext cx="32600" cy="45050"/>
            </a:xfrm>
            <a:custGeom>
              <a:avLst/>
              <a:gdLst/>
              <a:ahLst/>
              <a:cxnLst/>
              <a:rect l="l" t="t" r="r" b="b"/>
              <a:pathLst>
                <a:path w="1304" h="1802" extrusionOk="0">
                  <a:moveTo>
                    <a:pt x="795" y="1"/>
                  </a:moveTo>
                  <a:cubicBezTo>
                    <a:pt x="519" y="1"/>
                    <a:pt x="240" y="332"/>
                    <a:pt x="126" y="788"/>
                  </a:cubicBezTo>
                  <a:cubicBezTo>
                    <a:pt x="0" y="1264"/>
                    <a:pt x="151" y="1740"/>
                    <a:pt x="426" y="1790"/>
                  </a:cubicBezTo>
                  <a:cubicBezTo>
                    <a:pt x="455" y="1798"/>
                    <a:pt x="485" y="1801"/>
                    <a:pt x="514" y="1801"/>
                  </a:cubicBezTo>
                  <a:cubicBezTo>
                    <a:pt x="792" y="1801"/>
                    <a:pt x="1088" y="1491"/>
                    <a:pt x="1178" y="1038"/>
                  </a:cubicBezTo>
                  <a:cubicBezTo>
                    <a:pt x="1304" y="537"/>
                    <a:pt x="1153" y="86"/>
                    <a:pt x="878" y="11"/>
                  </a:cubicBezTo>
                  <a:cubicBezTo>
                    <a:pt x="850" y="4"/>
                    <a:pt x="823" y="1"/>
                    <a:pt x="795" y="1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421;p65"/>
            <p:cNvSpPr/>
            <p:nvPr/>
          </p:nvSpPr>
          <p:spPr>
            <a:xfrm>
              <a:off x="3681225" y="1541125"/>
              <a:ext cx="32600" cy="45025"/>
            </a:xfrm>
            <a:custGeom>
              <a:avLst/>
              <a:gdLst/>
              <a:ahLst/>
              <a:cxnLst/>
              <a:rect l="l" t="t" r="r" b="b"/>
              <a:pathLst>
                <a:path w="1304" h="1801" extrusionOk="0">
                  <a:moveTo>
                    <a:pt x="795" y="0"/>
                  </a:moveTo>
                  <a:cubicBezTo>
                    <a:pt x="515" y="0"/>
                    <a:pt x="217" y="330"/>
                    <a:pt x="126" y="762"/>
                  </a:cubicBezTo>
                  <a:cubicBezTo>
                    <a:pt x="1" y="1264"/>
                    <a:pt x="151" y="1715"/>
                    <a:pt x="427" y="1790"/>
                  </a:cubicBezTo>
                  <a:cubicBezTo>
                    <a:pt x="454" y="1797"/>
                    <a:pt x="482" y="1800"/>
                    <a:pt x="509" y="1800"/>
                  </a:cubicBezTo>
                  <a:cubicBezTo>
                    <a:pt x="785" y="1800"/>
                    <a:pt x="1065" y="1471"/>
                    <a:pt x="1179" y="1038"/>
                  </a:cubicBezTo>
                  <a:cubicBezTo>
                    <a:pt x="1304" y="537"/>
                    <a:pt x="1153" y="86"/>
                    <a:pt x="878" y="11"/>
                  </a:cubicBezTo>
                  <a:cubicBezTo>
                    <a:pt x="850" y="4"/>
                    <a:pt x="823" y="0"/>
                    <a:pt x="795" y="0"/>
                  </a:cubicBezTo>
                  <a:close/>
                </a:path>
              </a:pathLst>
            </a:custGeom>
            <a:solidFill>
              <a:srgbClr val="5449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422;p65"/>
            <p:cNvSpPr/>
            <p:nvPr/>
          </p:nvSpPr>
          <p:spPr>
            <a:xfrm>
              <a:off x="4032100" y="1732475"/>
              <a:ext cx="67075" cy="67075"/>
            </a:xfrm>
            <a:custGeom>
              <a:avLst/>
              <a:gdLst/>
              <a:ahLst/>
              <a:cxnLst/>
              <a:rect l="l" t="t" r="r" b="b"/>
              <a:pathLst>
                <a:path w="2683" h="2683" extrusionOk="0">
                  <a:moveTo>
                    <a:pt x="1329" y="1"/>
                  </a:moveTo>
                  <a:cubicBezTo>
                    <a:pt x="602" y="1"/>
                    <a:pt x="1" y="602"/>
                    <a:pt x="1" y="1354"/>
                  </a:cubicBezTo>
                  <a:cubicBezTo>
                    <a:pt x="1" y="2081"/>
                    <a:pt x="602" y="2682"/>
                    <a:pt x="1329" y="2682"/>
                  </a:cubicBezTo>
                  <a:cubicBezTo>
                    <a:pt x="2081" y="2682"/>
                    <a:pt x="2682" y="2081"/>
                    <a:pt x="2682" y="1354"/>
                  </a:cubicBezTo>
                  <a:cubicBezTo>
                    <a:pt x="2682" y="602"/>
                    <a:pt x="2081" y="1"/>
                    <a:pt x="1329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423;p65"/>
            <p:cNvSpPr/>
            <p:nvPr/>
          </p:nvSpPr>
          <p:spPr>
            <a:xfrm>
              <a:off x="3616075" y="1570825"/>
              <a:ext cx="67050" cy="66450"/>
            </a:xfrm>
            <a:custGeom>
              <a:avLst/>
              <a:gdLst/>
              <a:ahLst/>
              <a:cxnLst/>
              <a:rect l="l" t="t" r="r" b="b"/>
              <a:pathLst>
                <a:path w="2682" h="2658" extrusionOk="0">
                  <a:moveTo>
                    <a:pt x="1353" y="1"/>
                  </a:moveTo>
                  <a:cubicBezTo>
                    <a:pt x="602" y="1"/>
                    <a:pt x="0" y="602"/>
                    <a:pt x="0" y="1329"/>
                  </a:cubicBezTo>
                  <a:cubicBezTo>
                    <a:pt x="0" y="2056"/>
                    <a:pt x="602" y="2657"/>
                    <a:pt x="1353" y="2657"/>
                  </a:cubicBezTo>
                  <a:cubicBezTo>
                    <a:pt x="2080" y="2657"/>
                    <a:pt x="2682" y="2056"/>
                    <a:pt x="2682" y="1329"/>
                  </a:cubicBezTo>
                  <a:cubicBezTo>
                    <a:pt x="2682" y="602"/>
                    <a:pt x="2080" y="1"/>
                    <a:pt x="1353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424;p65"/>
            <p:cNvSpPr/>
            <p:nvPr/>
          </p:nvSpPr>
          <p:spPr>
            <a:xfrm>
              <a:off x="3613550" y="1385300"/>
              <a:ext cx="169200" cy="65500"/>
            </a:xfrm>
            <a:custGeom>
              <a:avLst/>
              <a:gdLst/>
              <a:ahLst/>
              <a:cxnLst/>
              <a:rect l="l" t="t" r="r" b="b"/>
              <a:pathLst>
                <a:path w="6768" h="2620" extrusionOk="0">
                  <a:moveTo>
                    <a:pt x="4197" y="0"/>
                  </a:moveTo>
                  <a:cubicBezTo>
                    <a:pt x="4058" y="0"/>
                    <a:pt x="3927" y="9"/>
                    <a:pt x="3810" y="28"/>
                  </a:cubicBezTo>
                  <a:cubicBezTo>
                    <a:pt x="2507" y="178"/>
                    <a:pt x="1" y="2234"/>
                    <a:pt x="2532" y="2559"/>
                  </a:cubicBezTo>
                  <a:cubicBezTo>
                    <a:pt x="2862" y="2596"/>
                    <a:pt x="3179" y="2619"/>
                    <a:pt x="3502" y="2619"/>
                  </a:cubicBezTo>
                  <a:cubicBezTo>
                    <a:pt x="3621" y="2619"/>
                    <a:pt x="3740" y="2616"/>
                    <a:pt x="3860" y="2610"/>
                  </a:cubicBezTo>
                  <a:cubicBezTo>
                    <a:pt x="4387" y="2584"/>
                    <a:pt x="4938" y="2534"/>
                    <a:pt x="5414" y="2284"/>
                  </a:cubicBezTo>
                  <a:cubicBezTo>
                    <a:pt x="6191" y="1908"/>
                    <a:pt x="6768" y="1056"/>
                    <a:pt x="5966" y="479"/>
                  </a:cubicBezTo>
                  <a:cubicBezTo>
                    <a:pt x="5558" y="173"/>
                    <a:pt x="4802" y="0"/>
                    <a:pt x="41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425;p65"/>
            <p:cNvSpPr/>
            <p:nvPr/>
          </p:nvSpPr>
          <p:spPr>
            <a:xfrm>
              <a:off x="4061250" y="1528350"/>
              <a:ext cx="149325" cy="91300"/>
            </a:xfrm>
            <a:custGeom>
              <a:avLst/>
              <a:gdLst/>
              <a:ahLst/>
              <a:cxnLst/>
              <a:rect l="l" t="t" r="r" b="b"/>
              <a:pathLst>
                <a:path w="5973" h="3652" extrusionOk="0">
                  <a:moveTo>
                    <a:pt x="1383" y="0"/>
                  </a:moveTo>
                  <a:cubicBezTo>
                    <a:pt x="578" y="0"/>
                    <a:pt x="0" y="410"/>
                    <a:pt x="213" y="1474"/>
                  </a:cubicBezTo>
                  <a:cubicBezTo>
                    <a:pt x="288" y="1875"/>
                    <a:pt x="514" y="2226"/>
                    <a:pt x="790" y="2527"/>
                  </a:cubicBezTo>
                  <a:cubicBezTo>
                    <a:pt x="1191" y="3003"/>
                    <a:pt x="1692" y="3379"/>
                    <a:pt x="2293" y="3554"/>
                  </a:cubicBezTo>
                  <a:cubicBezTo>
                    <a:pt x="2501" y="3617"/>
                    <a:pt x="2722" y="3651"/>
                    <a:pt x="2942" y="3651"/>
                  </a:cubicBezTo>
                  <a:cubicBezTo>
                    <a:pt x="3334" y="3651"/>
                    <a:pt x="3727" y="3544"/>
                    <a:pt x="4048" y="3304"/>
                  </a:cubicBezTo>
                  <a:cubicBezTo>
                    <a:pt x="5972" y="1946"/>
                    <a:pt x="3138" y="0"/>
                    <a:pt x="1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8426;p65"/>
            <p:cNvSpPr/>
            <p:nvPr/>
          </p:nvSpPr>
          <p:spPr>
            <a:xfrm>
              <a:off x="3822200" y="1210525"/>
              <a:ext cx="283875" cy="226250"/>
            </a:xfrm>
            <a:custGeom>
              <a:avLst/>
              <a:gdLst/>
              <a:ahLst/>
              <a:cxnLst/>
              <a:rect l="l" t="t" r="r" b="b"/>
              <a:pathLst>
                <a:path w="11355" h="9050" extrusionOk="0">
                  <a:moveTo>
                    <a:pt x="1767" y="0"/>
                  </a:moveTo>
                  <a:cubicBezTo>
                    <a:pt x="1458" y="0"/>
                    <a:pt x="1153" y="9"/>
                    <a:pt x="853" y="27"/>
                  </a:cubicBezTo>
                  <a:cubicBezTo>
                    <a:pt x="1" y="1681"/>
                    <a:pt x="527" y="4312"/>
                    <a:pt x="1404" y="5791"/>
                  </a:cubicBezTo>
                  <a:cubicBezTo>
                    <a:pt x="2532" y="7671"/>
                    <a:pt x="4612" y="8924"/>
                    <a:pt x="6793" y="9049"/>
                  </a:cubicBezTo>
                  <a:cubicBezTo>
                    <a:pt x="6367" y="8498"/>
                    <a:pt x="5966" y="7921"/>
                    <a:pt x="5615" y="7320"/>
                  </a:cubicBezTo>
                  <a:cubicBezTo>
                    <a:pt x="5540" y="7169"/>
                    <a:pt x="5439" y="6994"/>
                    <a:pt x="5439" y="6793"/>
                  </a:cubicBezTo>
                  <a:cubicBezTo>
                    <a:pt x="5464" y="6167"/>
                    <a:pt x="6291" y="6017"/>
                    <a:pt x="6918" y="5991"/>
                  </a:cubicBezTo>
                  <a:cubicBezTo>
                    <a:pt x="8121" y="5966"/>
                    <a:pt x="9374" y="5616"/>
                    <a:pt x="10251" y="4788"/>
                  </a:cubicBezTo>
                  <a:cubicBezTo>
                    <a:pt x="10828" y="4287"/>
                    <a:pt x="11254" y="3535"/>
                    <a:pt x="11354" y="2783"/>
                  </a:cubicBezTo>
                  <a:cubicBezTo>
                    <a:pt x="9951" y="1956"/>
                    <a:pt x="8347" y="1255"/>
                    <a:pt x="6467" y="703"/>
                  </a:cubicBezTo>
                  <a:cubicBezTo>
                    <a:pt x="4810" y="206"/>
                    <a:pt x="3239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427;p65"/>
            <p:cNvSpPr/>
            <p:nvPr/>
          </p:nvSpPr>
          <p:spPr>
            <a:xfrm>
              <a:off x="4032100" y="1312050"/>
              <a:ext cx="326475" cy="684875"/>
            </a:xfrm>
            <a:custGeom>
              <a:avLst/>
              <a:gdLst/>
              <a:ahLst/>
              <a:cxnLst/>
              <a:rect l="l" t="t" r="r" b="b"/>
              <a:pathLst>
                <a:path w="13059" h="27395" extrusionOk="0">
                  <a:moveTo>
                    <a:pt x="4863" y="1"/>
                  </a:moveTo>
                  <a:lnTo>
                    <a:pt x="4863" y="1"/>
                  </a:lnTo>
                  <a:cubicBezTo>
                    <a:pt x="4637" y="2557"/>
                    <a:pt x="4763" y="7419"/>
                    <a:pt x="8597" y="8647"/>
                  </a:cubicBezTo>
                  <a:cubicBezTo>
                    <a:pt x="8597" y="8647"/>
                    <a:pt x="1" y="18923"/>
                    <a:pt x="12507" y="27394"/>
                  </a:cubicBezTo>
                  <a:cubicBezTo>
                    <a:pt x="13058" y="24562"/>
                    <a:pt x="12733" y="4813"/>
                    <a:pt x="48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428;p65"/>
            <p:cNvSpPr/>
            <p:nvPr/>
          </p:nvSpPr>
          <p:spPr>
            <a:xfrm>
              <a:off x="3183725" y="1362175"/>
              <a:ext cx="1165450" cy="1127850"/>
            </a:xfrm>
            <a:custGeom>
              <a:avLst/>
              <a:gdLst/>
              <a:ahLst/>
              <a:cxnLst/>
              <a:rect l="l" t="t" r="r" b="b"/>
              <a:pathLst>
                <a:path w="46618" h="45114" extrusionOk="0">
                  <a:moveTo>
                    <a:pt x="14186" y="1"/>
                  </a:moveTo>
                  <a:cubicBezTo>
                    <a:pt x="14086" y="76"/>
                    <a:pt x="13986" y="151"/>
                    <a:pt x="13860" y="251"/>
                  </a:cubicBezTo>
                  <a:cubicBezTo>
                    <a:pt x="13635" y="452"/>
                    <a:pt x="13234" y="753"/>
                    <a:pt x="12783" y="1179"/>
                  </a:cubicBezTo>
                  <a:cubicBezTo>
                    <a:pt x="12758" y="1179"/>
                    <a:pt x="12733" y="1204"/>
                    <a:pt x="12733" y="1229"/>
                  </a:cubicBezTo>
                  <a:cubicBezTo>
                    <a:pt x="12632" y="1304"/>
                    <a:pt x="12532" y="1404"/>
                    <a:pt x="12432" y="1479"/>
                  </a:cubicBezTo>
                  <a:cubicBezTo>
                    <a:pt x="12006" y="1880"/>
                    <a:pt x="11505" y="2331"/>
                    <a:pt x="10978" y="2833"/>
                  </a:cubicBezTo>
                  <a:cubicBezTo>
                    <a:pt x="10803" y="3033"/>
                    <a:pt x="10627" y="3209"/>
                    <a:pt x="10427" y="3409"/>
                  </a:cubicBezTo>
                  <a:cubicBezTo>
                    <a:pt x="10352" y="3484"/>
                    <a:pt x="10276" y="3560"/>
                    <a:pt x="10201" y="3635"/>
                  </a:cubicBezTo>
                  <a:cubicBezTo>
                    <a:pt x="10126" y="3735"/>
                    <a:pt x="10051" y="3810"/>
                    <a:pt x="9951" y="3910"/>
                  </a:cubicBezTo>
                  <a:cubicBezTo>
                    <a:pt x="9299" y="4587"/>
                    <a:pt x="8647" y="5339"/>
                    <a:pt x="7971" y="6166"/>
                  </a:cubicBezTo>
                  <a:cubicBezTo>
                    <a:pt x="6492" y="7996"/>
                    <a:pt x="5088" y="10151"/>
                    <a:pt x="4186" y="12432"/>
                  </a:cubicBezTo>
                  <a:cubicBezTo>
                    <a:pt x="1981" y="17946"/>
                    <a:pt x="1" y="26968"/>
                    <a:pt x="4963" y="27094"/>
                  </a:cubicBezTo>
                  <a:lnTo>
                    <a:pt x="5114" y="27094"/>
                  </a:lnTo>
                  <a:cubicBezTo>
                    <a:pt x="5114" y="27094"/>
                    <a:pt x="4888" y="31505"/>
                    <a:pt x="7018" y="32532"/>
                  </a:cubicBezTo>
                  <a:cubicBezTo>
                    <a:pt x="7293" y="32678"/>
                    <a:pt x="7610" y="32761"/>
                    <a:pt x="7983" y="32761"/>
                  </a:cubicBezTo>
                  <a:cubicBezTo>
                    <a:pt x="8187" y="32761"/>
                    <a:pt x="8408" y="32736"/>
                    <a:pt x="8647" y="32683"/>
                  </a:cubicBezTo>
                  <a:cubicBezTo>
                    <a:pt x="9199" y="32557"/>
                    <a:pt x="9825" y="32307"/>
                    <a:pt x="10577" y="31830"/>
                  </a:cubicBezTo>
                  <a:cubicBezTo>
                    <a:pt x="10703" y="31755"/>
                    <a:pt x="10853" y="31655"/>
                    <a:pt x="10978" y="31555"/>
                  </a:cubicBezTo>
                  <a:cubicBezTo>
                    <a:pt x="10998" y="31555"/>
                    <a:pt x="11018" y="31555"/>
                    <a:pt x="11025" y="31542"/>
                  </a:cubicBezTo>
                  <a:lnTo>
                    <a:pt x="11025" y="31542"/>
                  </a:lnTo>
                  <a:cubicBezTo>
                    <a:pt x="11018" y="31574"/>
                    <a:pt x="10998" y="31661"/>
                    <a:pt x="10978" y="31780"/>
                  </a:cubicBezTo>
                  <a:cubicBezTo>
                    <a:pt x="10953" y="31780"/>
                    <a:pt x="10953" y="31805"/>
                    <a:pt x="10953" y="31830"/>
                  </a:cubicBezTo>
                  <a:cubicBezTo>
                    <a:pt x="10903" y="32031"/>
                    <a:pt x="10828" y="32357"/>
                    <a:pt x="10778" y="32733"/>
                  </a:cubicBezTo>
                  <a:lnTo>
                    <a:pt x="10778" y="32758"/>
                  </a:lnTo>
                  <a:cubicBezTo>
                    <a:pt x="10577" y="33911"/>
                    <a:pt x="10502" y="35690"/>
                    <a:pt x="11279" y="37094"/>
                  </a:cubicBezTo>
                  <a:cubicBezTo>
                    <a:pt x="12113" y="38565"/>
                    <a:pt x="13031" y="40728"/>
                    <a:pt x="14904" y="40728"/>
                  </a:cubicBezTo>
                  <a:cubicBezTo>
                    <a:pt x="15903" y="40728"/>
                    <a:pt x="17174" y="40112"/>
                    <a:pt x="18848" y="38447"/>
                  </a:cubicBezTo>
                  <a:lnTo>
                    <a:pt x="19023" y="38272"/>
                  </a:lnTo>
                  <a:lnTo>
                    <a:pt x="19023" y="38272"/>
                  </a:lnTo>
                  <a:cubicBezTo>
                    <a:pt x="19023" y="38272"/>
                    <a:pt x="18998" y="38447"/>
                    <a:pt x="18998" y="38723"/>
                  </a:cubicBezTo>
                  <a:cubicBezTo>
                    <a:pt x="18973" y="39249"/>
                    <a:pt x="19023" y="40226"/>
                    <a:pt x="19449" y="41179"/>
                  </a:cubicBezTo>
                  <a:cubicBezTo>
                    <a:pt x="19500" y="41304"/>
                    <a:pt x="19550" y="41429"/>
                    <a:pt x="19600" y="41530"/>
                  </a:cubicBezTo>
                  <a:cubicBezTo>
                    <a:pt x="20076" y="42407"/>
                    <a:pt x="20853" y="43209"/>
                    <a:pt x="22206" y="43585"/>
                  </a:cubicBezTo>
                  <a:cubicBezTo>
                    <a:pt x="22810" y="43757"/>
                    <a:pt x="23363" y="43829"/>
                    <a:pt x="23865" y="43829"/>
                  </a:cubicBezTo>
                  <a:cubicBezTo>
                    <a:pt x="26077" y="43829"/>
                    <a:pt x="27323" y="42435"/>
                    <a:pt x="27670" y="42006"/>
                  </a:cubicBezTo>
                  <a:lnTo>
                    <a:pt x="27670" y="41981"/>
                  </a:lnTo>
                  <a:cubicBezTo>
                    <a:pt x="27720" y="41906"/>
                    <a:pt x="27770" y="41856"/>
                    <a:pt x="27770" y="41856"/>
                  </a:cubicBezTo>
                  <a:cubicBezTo>
                    <a:pt x="27770" y="41856"/>
                    <a:pt x="27770" y="41931"/>
                    <a:pt x="27820" y="42031"/>
                  </a:cubicBezTo>
                  <a:cubicBezTo>
                    <a:pt x="27921" y="42257"/>
                    <a:pt x="28146" y="42733"/>
                    <a:pt x="28497" y="43259"/>
                  </a:cubicBezTo>
                  <a:cubicBezTo>
                    <a:pt x="29119" y="44147"/>
                    <a:pt x="30134" y="45114"/>
                    <a:pt x="31595" y="45114"/>
                  </a:cubicBezTo>
                  <a:cubicBezTo>
                    <a:pt x="31783" y="45114"/>
                    <a:pt x="31978" y="45098"/>
                    <a:pt x="32181" y="45064"/>
                  </a:cubicBezTo>
                  <a:cubicBezTo>
                    <a:pt x="33384" y="44838"/>
                    <a:pt x="35013" y="44512"/>
                    <a:pt x="36743" y="43635"/>
                  </a:cubicBezTo>
                  <a:cubicBezTo>
                    <a:pt x="38247" y="42883"/>
                    <a:pt x="39826" y="41705"/>
                    <a:pt x="41329" y="39876"/>
                  </a:cubicBezTo>
                  <a:cubicBezTo>
                    <a:pt x="41379" y="39800"/>
                    <a:pt x="41455" y="39725"/>
                    <a:pt x="41505" y="39650"/>
                  </a:cubicBezTo>
                  <a:cubicBezTo>
                    <a:pt x="42557" y="38297"/>
                    <a:pt x="43585" y="36592"/>
                    <a:pt x="44512" y="34412"/>
                  </a:cubicBezTo>
                  <a:cubicBezTo>
                    <a:pt x="44888" y="33485"/>
                    <a:pt x="45214" y="32582"/>
                    <a:pt x="45465" y="31680"/>
                  </a:cubicBezTo>
                  <a:cubicBezTo>
                    <a:pt x="45490" y="31605"/>
                    <a:pt x="45490" y="31530"/>
                    <a:pt x="45515" y="31480"/>
                  </a:cubicBezTo>
                  <a:cubicBezTo>
                    <a:pt x="46217" y="28998"/>
                    <a:pt x="46492" y="26592"/>
                    <a:pt x="46542" y="24437"/>
                  </a:cubicBezTo>
                  <a:cubicBezTo>
                    <a:pt x="46542" y="24412"/>
                    <a:pt x="46542" y="24412"/>
                    <a:pt x="46542" y="24387"/>
                  </a:cubicBezTo>
                  <a:cubicBezTo>
                    <a:pt x="46618" y="21555"/>
                    <a:pt x="46317" y="19124"/>
                    <a:pt x="45991" y="17494"/>
                  </a:cubicBezTo>
                  <a:cubicBezTo>
                    <a:pt x="45790" y="16417"/>
                    <a:pt x="45590" y="15665"/>
                    <a:pt x="45515" y="15364"/>
                  </a:cubicBezTo>
                  <a:cubicBezTo>
                    <a:pt x="45490" y="15314"/>
                    <a:pt x="45490" y="15264"/>
                    <a:pt x="45465" y="15239"/>
                  </a:cubicBezTo>
                  <a:cubicBezTo>
                    <a:pt x="45465" y="15214"/>
                    <a:pt x="45465" y="15214"/>
                    <a:pt x="45465" y="15214"/>
                  </a:cubicBezTo>
                  <a:lnTo>
                    <a:pt x="43209" y="15038"/>
                  </a:lnTo>
                  <a:lnTo>
                    <a:pt x="41329" y="14888"/>
                  </a:lnTo>
                  <a:lnTo>
                    <a:pt x="40527" y="14838"/>
                  </a:lnTo>
                  <a:cubicBezTo>
                    <a:pt x="40527" y="14838"/>
                    <a:pt x="40302" y="15565"/>
                    <a:pt x="39826" y="16592"/>
                  </a:cubicBezTo>
                  <a:cubicBezTo>
                    <a:pt x="39399" y="17545"/>
                    <a:pt x="38723" y="18748"/>
                    <a:pt x="37821" y="19775"/>
                  </a:cubicBezTo>
                  <a:cubicBezTo>
                    <a:pt x="36715" y="21027"/>
                    <a:pt x="35261" y="22026"/>
                    <a:pt x="33426" y="22026"/>
                  </a:cubicBezTo>
                  <a:cubicBezTo>
                    <a:pt x="32431" y="22026"/>
                    <a:pt x="31325" y="21733"/>
                    <a:pt x="30101" y="21028"/>
                  </a:cubicBezTo>
                  <a:cubicBezTo>
                    <a:pt x="22758" y="16843"/>
                    <a:pt x="16417" y="14161"/>
                    <a:pt x="16417" y="14161"/>
                  </a:cubicBezTo>
                  <a:cubicBezTo>
                    <a:pt x="16417" y="14161"/>
                    <a:pt x="15189" y="12707"/>
                    <a:pt x="14362" y="10051"/>
                  </a:cubicBezTo>
                  <a:cubicBezTo>
                    <a:pt x="14287" y="9850"/>
                    <a:pt x="14236" y="9650"/>
                    <a:pt x="14186" y="9424"/>
                  </a:cubicBezTo>
                  <a:cubicBezTo>
                    <a:pt x="13785" y="7946"/>
                    <a:pt x="13510" y="6141"/>
                    <a:pt x="13610" y="4011"/>
                  </a:cubicBezTo>
                  <a:cubicBezTo>
                    <a:pt x="13610" y="3936"/>
                    <a:pt x="13610" y="3860"/>
                    <a:pt x="13610" y="3785"/>
                  </a:cubicBezTo>
                  <a:cubicBezTo>
                    <a:pt x="13610" y="3685"/>
                    <a:pt x="13635" y="3560"/>
                    <a:pt x="13635" y="3434"/>
                  </a:cubicBezTo>
                  <a:cubicBezTo>
                    <a:pt x="13710" y="2482"/>
                    <a:pt x="13860" y="1454"/>
                    <a:pt x="14086" y="402"/>
                  </a:cubicBezTo>
                  <a:cubicBezTo>
                    <a:pt x="14111" y="276"/>
                    <a:pt x="14161" y="151"/>
                    <a:pt x="14186" y="26"/>
                  </a:cubicBezTo>
                  <a:cubicBezTo>
                    <a:pt x="14186" y="1"/>
                    <a:pt x="14186" y="1"/>
                    <a:pt x="141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429;p65"/>
            <p:cNvSpPr/>
            <p:nvPr/>
          </p:nvSpPr>
          <p:spPr>
            <a:xfrm>
              <a:off x="3225700" y="1343375"/>
              <a:ext cx="1119100" cy="1148125"/>
            </a:xfrm>
            <a:custGeom>
              <a:avLst/>
              <a:gdLst/>
              <a:ahLst/>
              <a:cxnLst/>
              <a:rect l="l" t="t" r="r" b="b"/>
              <a:pathLst>
                <a:path w="44764" h="45925" extrusionOk="0">
                  <a:moveTo>
                    <a:pt x="6262" y="22554"/>
                  </a:moveTo>
                  <a:cubicBezTo>
                    <a:pt x="6613" y="22554"/>
                    <a:pt x="6992" y="22679"/>
                    <a:pt x="7244" y="22908"/>
                  </a:cubicBezTo>
                  <a:cubicBezTo>
                    <a:pt x="7394" y="23033"/>
                    <a:pt x="7495" y="23184"/>
                    <a:pt x="7545" y="23359"/>
                  </a:cubicBezTo>
                  <a:cubicBezTo>
                    <a:pt x="7595" y="23535"/>
                    <a:pt x="7595" y="23735"/>
                    <a:pt x="7570" y="23911"/>
                  </a:cubicBezTo>
                  <a:cubicBezTo>
                    <a:pt x="7445" y="24688"/>
                    <a:pt x="6943" y="25389"/>
                    <a:pt x="6367" y="25966"/>
                  </a:cubicBezTo>
                  <a:cubicBezTo>
                    <a:pt x="5790" y="26542"/>
                    <a:pt x="5089" y="27018"/>
                    <a:pt x="4312" y="27319"/>
                  </a:cubicBezTo>
                  <a:cubicBezTo>
                    <a:pt x="4086" y="27419"/>
                    <a:pt x="3861" y="27495"/>
                    <a:pt x="3610" y="27545"/>
                  </a:cubicBezTo>
                  <a:cubicBezTo>
                    <a:pt x="3660" y="27169"/>
                    <a:pt x="3710" y="26793"/>
                    <a:pt x="3760" y="26417"/>
                  </a:cubicBezTo>
                  <a:cubicBezTo>
                    <a:pt x="3911" y="25590"/>
                    <a:pt x="4136" y="24788"/>
                    <a:pt x="4487" y="24061"/>
                  </a:cubicBezTo>
                  <a:cubicBezTo>
                    <a:pt x="4688" y="23685"/>
                    <a:pt x="4913" y="23359"/>
                    <a:pt x="5189" y="23059"/>
                  </a:cubicBezTo>
                  <a:cubicBezTo>
                    <a:pt x="5465" y="22783"/>
                    <a:pt x="5790" y="22557"/>
                    <a:pt x="6166" y="22557"/>
                  </a:cubicBezTo>
                  <a:cubicBezTo>
                    <a:pt x="6198" y="22555"/>
                    <a:pt x="6230" y="22554"/>
                    <a:pt x="6262" y="22554"/>
                  </a:cubicBezTo>
                  <a:close/>
                  <a:moveTo>
                    <a:pt x="11204" y="28572"/>
                  </a:moveTo>
                  <a:cubicBezTo>
                    <a:pt x="11279" y="28572"/>
                    <a:pt x="11379" y="28572"/>
                    <a:pt x="11455" y="28597"/>
                  </a:cubicBezTo>
                  <a:cubicBezTo>
                    <a:pt x="11630" y="28622"/>
                    <a:pt x="11806" y="28673"/>
                    <a:pt x="11856" y="28798"/>
                  </a:cubicBezTo>
                  <a:cubicBezTo>
                    <a:pt x="11906" y="28898"/>
                    <a:pt x="11906" y="29074"/>
                    <a:pt x="11856" y="29274"/>
                  </a:cubicBezTo>
                  <a:cubicBezTo>
                    <a:pt x="11806" y="29450"/>
                    <a:pt x="11730" y="29625"/>
                    <a:pt x="11630" y="29800"/>
                  </a:cubicBezTo>
                  <a:cubicBezTo>
                    <a:pt x="11279" y="30377"/>
                    <a:pt x="10803" y="30903"/>
                    <a:pt x="10277" y="31379"/>
                  </a:cubicBezTo>
                  <a:cubicBezTo>
                    <a:pt x="10176" y="31455"/>
                    <a:pt x="10076" y="31530"/>
                    <a:pt x="10001" y="31605"/>
                  </a:cubicBezTo>
                  <a:cubicBezTo>
                    <a:pt x="9775" y="31780"/>
                    <a:pt x="9550" y="31931"/>
                    <a:pt x="9324" y="32081"/>
                  </a:cubicBezTo>
                  <a:cubicBezTo>
                    <a:pt x="9400" y="31580"/>
                    <a:pt x="9525" y="31054"/>
                    <a:pt x="9675" y="30577"/>
                  </a:cubicBezTo>
                  <a:cubicBezTo>
                    <a:pt x="9801" y="30176"/>
                    <a:pt x="9951" y="29800"/>
                    <a:pt x="10151" y="29450"/>
                  </a:cubicBezTo>
                  <a:cubicBezTo>
                    <a:pt x="10352" y="29124"/>
                    <a:pt x="10603" y="28798"/>
                    <a:pt x="10928" y="28648"/>
                  </a:cubicBezTo>
                  <a:cubicBezTo>
                    <a:pt x="11029" y="28622"/>
                    <a:pt x="11104" y="28597"/>
                    <a:pt x="11204" y="28572"/>
                  </a:cubicBezTo>
                  <a:close/>
                  <a:moveTo>
                    <a:pt x="19991" y="32839"/>
                  </a:moveTo>
                  <a:cubicBezTo>
                    <a:pt x="20046" y="32839"/>
                    <a:pt x="20099" y="32845"/>
                    <a:pt x="20151" y="32858"/>
                  </a:cubicBezTo>
                  <a:cubicBezTo>
                    <a:pt x="20427" y="32933"/>
                    <a:pt x="20452" y="33384"/>
                    <a:pt x="20402" y="33760"/>
                  </a:cubicBezTo>
                  <a:cubicBezTo>
                    <a:pt x="20327" y="34136"/>
                    <a:pt x="20202" y="34537"/>
                    <a:pt x="20026" y="34913"/>
                  </a:cubicBezTo>
                  <a:cubicBezTo>
                    <a:pt x="19425" y="36292"/>
                    <a:pt x="18547" y="37570"/>
                    <a:pt x="17520" y="38698"/>
                  </a:cubicBezTo>
                  <a:cubicBezTo>
                    <a:pt x="17520" y="37144"/>
                    <a:pt x="17846" y="35565"/>
                    <a:pt x="18522" y="34186"/>
                  </a:cubicBezTo>
                  <a:cubicBezTo>
                    <a:pt x="18723" y="33836"/>
                    <a:pt x="18948" y="33485"/>
                    <a:pt x="19224" y="33209"/>
                  </a:cubicBezTo>
                  <a:cubicBezTo>
                    <a:pt x="19452" y="32981"/>
                    <a:pt x="19731" y="32839"/>
                    <a:pt x="19991" y="32839"/>
                  </a:cubicBezTo>
                  <a:close/>
                  <a:moveTo>
                    <a:pt x="27466" y="36335"/>
                  </a:moveTo>
                  <a:cubicBezTo>
                    <a:pt x="27500" y="36335"/>
                    <a:pt x="27535" y="36337"/>
                    <a:pt x="27570" y="36342"/>
                  </a:cubicBezTo>
                  <a:cubicBezTo>
                    <a:pt x="27921" y="36392"/>
                    <a:pt x="28096" y="36793"/>
                    <a:pt x="28121" y="37169"/>
                  </a:cubicBezTo>
                  <a:cubicBezTo>
                    <a:pt x="28172" y="37570"/>
                    <a:pt x="28121" y="37971"/>
                    <a:pt x="28071" y="38372"/>
                  </a:cubicBezTo>
                  <a:cubicBezTo>
                    <a:pt x="27921" y="39174"/>
                    <a:pt x="27620" y="39976"/>
                    <a:pt x="27244" y="40703"/>
                  </a:cubicBezTo>
                  <a:cubicBezTo>
                    <a:pt x="26918" y="41279"/>
                    <a:pt x="26568" y="41831"/>
                    <a:pt x="26141" y="42332"/>
                  </a:cubicBezTo>
                  <a:cubicBezTo>
                    <a:pt x="26141" y="42307"/>
                    <a:pt x="26141" y="42307"/>
                    <a:pt x="26141" y="42307"/>
                  </a:cubicBezTo>
                  <a:cubicBezTo>
                    <a:pt x="26091" y="42106"/>
                    <a:pt x="26066" y="41906"/>
                    <a:pt x="26041" y="41705"/>
                  </a:cubicBezTo>
                  <a:cubicBezTo>
                    <a:pt x="26016" y="41279"/>
                    <a:pt x="25991" y="40878"/>
                    <a:pt x="25991" y="40452"/>
                  </a:cubicBezTo>
                  <a:cubicBezTo>
                    <a:pt x="25991" y="39625"/>
                    <a:pt x="26041" y="38773"/>
                    <a:pt x="26217" y="37971"/>
                  </a:cubicBezTo>
                  <a:cubicBezTo>
                    <a:pt x="26317" y="37595"/>
                    <a:pt x="26442" y="37194"/>
                    <a:pt x="26668" y="36868"/>
                  </a:cubicBezTo>
                  <a:cubicBezTo>
                    <a:pt x="26850" y="36550"/>
                    <a:pt x="27134" y="36335"/>
                    <a:pt x="27466" y="36335"/>
                  </a:cubicBezTo>
                  <a:close/>
                  <a:moveTo>
                    <a:pt x="13535" y="1"/>
                  </a:moveTo>
                  <a:lnTo>
                    <a:pt x="13535" y="1"/>
                  </a:lnTo>
                  <a:cubicBezTo>
                    <a:pt x="13184" y="226"/>
                    <a:pt x="12833" y="502"/>
                    <a:pt x="12507" y="753"/>
                  </a:cubicBezTo>
                  <a:cubicBezTo>
                    <a:pt x="12407" y="828"/>
                    <a:pt x="12307" y="903"/>
                    <a:pt x="12181" y="1003"/>
                  </a:cubicBezTo>
                  <a:cubicBezTo>
                    <a:pt x="11806" y="1279"/>
                    <a:pt x="11455" y="1580"/>
                    <a:pt x="11079" y="1906"/>
                  </a:cubicBezTo>
                  <a:cubicBezTo>
                    <a:pt x="10603" y="2307"/>
                    <a:pt x="10126" y="2733"/>
                    <a:pt x="9650" y="3159"/>
                  </a:cubicBezTo>
                  <a:cubicBezTo>
                    <a:pt x="9525" y="3284"/>
                    <a:pt x="9400" y="3409"/>
                    <a:pt x="9274" y="3535"/>
                  </a:cubicBezTo>
                  <a:cubicBezTo>
                    <a:pt x="9099" y="3710"/>
                    <a:pt x="8923" y="3885"/>
                    <a:pt x="8723" y="4061"/>
                  </a:cubicBezTo>
                  <a:cubicBezTo>
                    <a:pt x="8648" y="4136"/>
                    <a:pt x="8572" y="4211"/>
                    <a:pt x="8497" y="4312"/>
                  </a:cubicBezTo>
                  <a:cubicBezTo>
                    <a:pt x="7720" y="5114"/>
                    <a:pt x="6968" y="5991"/>
                    <a:pt x="6267" y="6893"/>
                  </a:cubicBezTo>
                  <a:cubicBezTo>
                    <a:pt x="4186" y="9525"/>
                    <a:pt x="2507" y="12507"/>
                    <a:pt x="1404" y="15690"/>
                  </a:cubicBezTo>
                  <a:cubicBezTo>
                    <a:pt x="853" y="17269"/>
                    <a:pt x="452" y="18923"/>
                    <a:pt x="252" y="20602"/>
                  </a:cubicBezTo>
                  <a:cubicBezTo>
                    <a:pt x="51" y="22257"/>
                    <a:pt x="1" y="23986"/>
                    <a:pt x="427" y="25640"/>
                  </a:cubicBezTo>
                  <a:cubicBezTo>
                    <a:pt x="477" y="25841"/>
                    <a:pt x="552" y="26041"/>
                    <a:pt x="628" y="26267"/>
                  </a:cubicBezTo>
                  <a:cubicBezTo>
                    <a:pt x="703" y="26442"/>
                    <a:pt x="803" y="26643"/>
                    <a:pt x="903" y="26843"/>
                  </a:cubicBezTo>
                  <a:cubicBezTo>
                    <a:pt x="1129" y="27219"/>
                    <a:pt x="1430" y="27570"/>
                    <a:pt x="1856" y="27745"/>
                  </a:cubicBezTo>
                  <a:cubicBezTo>
                    <a:pt x="2188" y="27850"/>
                    <a:pt x="2520" y="27894"/>
                    <a:pt x="2852" y="27894"/>
                  </a:cubicBezTo>
                  <a:cubicBezTo>
                    <a:pt x="2996" y="27894"/>
                    <a:pt x="3140" y="27886"/>
                    <a:pt x="3284" y="27871"/>
                  </a:cubicBezTo>
                  <a:lnTo>
                    <a:pt x="3284" y="27871"/>
                  </a:lnTo>
                  <a:cubicBezTo>
                    <a:pt x="3259" y="28196"/>
                    <a:pt x="3259" y="28547"/>
                    <a:pt x="3259" y="28898"/>
                  </a:cubicBezTo>
                  <a:cubicBezTo>
                    <a:pt x="3309" y="29750"/>
                    <a:pt x="3409" y="30602"/>
                    <a:pt x="3710" y="31430"/>
                  </a:cubicBezTo>
                  <a:cubicBezTo>
                    <a:pt x="3861" y="31831"/>
                    <a:pt x="4061" y="32232"/>
                    <a:pt x="4337" y="32557"/>
                  </a:cubicBezTo>
                  <a:cubicBezTo>
                    <a:pt x="4587" y="32883"/>
                    <a:pt x="4938" y="33159"/>
                    <a:pt x="5339" y="33284"/>
                  </a:cubicBezTo>
                  <a:cubicBezTo>
                    <a:pt x="5364" y="33309"/>
                    <a:pt x="5389" y="33309"/>
                    <a:pt x="5415" y="33334"/>
                  </a:cubicBezTo>
                  <a:cubicBezTo>
                    <a:pt x="5736" y="33431"/>
                    <a:pt x="6068" y="33476"/>
                    <a:pt x="6403" y="33476"/>
                  </a:cubicBezTo>
                  <a:cubicBezTo>
                    <a:pt x="6591" y="33476"/>
                    <a:pt x="6780" y="33462"/>
                    <a:pt x="6968" y="33435"/>
                  </a:cubicBezTo>
                  <a:cubicBezTo>
                    <a:pt x="7319" y="33384"/>
                    <a:pt x="7670" y="33284"/>
                    <a:pt x="7996" y="33159"/>
                  </a:cubicBezTo>
                  <a:cubicBezTo>
                    <a:pt x="8297" y="33059"/>
                    <a:pt x="8597" y="32908"/>
                    <a:pt x="8873" y="32758"/>
                  </a:cubicBezTo>
                  <a:lnTo>
                    <a:pt x="8873" y="32758"/>
                  </a:lnTo>
                  <a:cubicBezTo>
                    <a:pt x="8873" y="32833"/>
                    <a:pt x="8873" y="32908"/>
                    <a:pt x="8848" y="32958"/>
                  </a:cubicBezTo>
                  <a:cubicBezTo>
                    <a:pt x="8848" y="33259"/>
                    <a:pt x="8823" y="33560"/>
                    <a:pt x="8823" y="33861"/>
                  </a:cubicBezTo>
                  <a:cubicBezTo>
                    <a:pt x="8798" y="35264"/>
                    <a:pt x="8998" y="36668"/>
                    <a:pt x="9450" y="38021"/>
                  </a:cubicBezTo>
                  <a:cubicBezTo>
                    <a:pt x="9725" y="38823"/>
                    <a:pt x="10151" y="39600"/>
                    <a:pt x="10728" y="40252"/>
                  </a:cubicBezTo>
                  <a:cubicBezTo>
                    <a:pt x="11029" y="40577"/>
                    <a:pt x="11354" y="40878"/>
                    <a:pt x="11730" y="41104"/>
                  </a:cubicBezTo>
                  <a:cubicBezTo>
                    <a:pt x="12106" y="41329"/>
                    <a:pt x="12557" y="41480"/>
                    <a:pt x="13009" y="41530"/>
                  </a:cubicBezTo>
                  <a:cubicBezTo>
                    <a:pt x="13096" y="41537"/>
                    <a:pt x="13184" y="41541"/>
                    <a:pt x="13271" y="41541"/>
                  </a:cubicBezTo>
                  <a:cubicBezTo>
                    <a:pt x="14080" y="41541"/>
                    <a:pt x="14859" y="41238"/>
                    <a:pt x="15515" y="40853"/>
                  </a:cubicBezTo>
                  <a:cubicBezTo>
                    <a:pt x="16141" y="40502"/>
                    <a:pt x="16693" y="40051"/>
                    <a:pt x="17194" y="39575"/>
                  </a:cubicBezTo>
                  <a:cubicBezTo>
                    <a:pt x="17244" y="40227"/>
                    <a:pt x="17369" y="40878"/>
                    <a:pt x="17595" y="41505"/>
                  </a:cubicBezTo>
                  <a:cubicBezTo>
                    <a:pt x="17645" y="41655"/>
                    <a:pt x="17695" y="41806"/>
                    <a:pt x="17770" y="41931"/>
                  </a:cubicBezTo>
                  <a:cubicBezTo>
                    <a:pt x="17821" y="42056"/>
                    <a:pt x="17871" y="42181"/>
                    <a:pt x="17921" y="42282"/>
                  </a:cubicBezTo>
                  <a:cubicBezTo>
                    <a:pt x="17996" y="42432"/>
                    <a:pt x="18071" y="42557"/>
                    <a:pt x="18146" y="42683"/>
                  </a:cubicBezTo>
                  <a:cubicBezTo>
                    <a:pt x="18397" y="43034"/>
                    <a:pt x="18648" y="43384"/>
                    <a:pt x="18999" y="43660"/>
                  </a:cubicBezTo>
                  <a:cubicBezTo>
                    <a:pt x="19650" y="44262"/>
                    <a:pt x="20502" y="44562"/>
                    <a:pt x="21354" y="44688"/>
                  </a:cubicBezTo>
                  <a:cubicBezTo>
                    <a:pt x="21564" y="44712"/>
                    <a:pt x="21777" y="44725"/>
                    <a:pt x="21991" y="44725"/>
                  </a:cubicBezTo>
                  <a:cubicBezTo>
                    <a:pt x="22645" y="44725"/>
                    <a:pt x="23306" y="44608"/>
                    <a:pt x="23911" y="44362"/>
                  </a:cubicBezTo>
                  <a:cubicBezTo>
                    <a:pt x="24713" y="44036"/>
                    <a:pt x="25415" y="43535"/>
                    <a:pt x="26016" y="42908"/>
                  </a:cubicBezTo>
                  <a:cubicBezTo>
                    <a:pt x="26016" y="42908"/>
                    <a:pt x="26016" y="42908"/>
                    <a:pt x="26041" y="42883"/>
                  </a:cubicBezTo>
                  <a:cubicBezTo>
                    <a:pt x="26041" y="42908"/>
                    <a:pt x="26041" y="42958"/>
                    <a:pt x="26066" y="42983"/>
                  </a:cubicBezTo>
                  <a:cubicBezTo>
                    <a:pt x="26192" y="43384"/>
                    <a:pt x="26392" y="43760"/>
                    <a:pt x="26618" y="44136"/>
                  </a:cubicBezTo>
                  <a:cubicBezTo>
                    <a:pt x="26868" y="44487"/>
                    <a:pt x="27144" y="44838"/>
                    <a:pt x="27495" y="45089"/>
                  </a:cubicBezTo>
                  <a:cubicBezTo>
                    <a:pt x="28172" y="45615"/>
                    <a:pt x="29049" y="45891"/>
                    <a:pt x="29901" y="45916"/>
                  </a:cubicBezTo>
                  <a:cubicBezTo>
                    <a:pt x="29999" y="45922"/>
                    <a:pt x="30096" y="45924"/>
                    <a:pt x="30194" y="45924"/>
                  </a:cubicBezTo>
                  <a:cubicBezTo>
                    <a:pt x="30948" y="45924"/>
                    <a:pt x="31697" y="45759"/>
                    <a:pt x="32407" y="45515"/>
                  </a:cubicBezTo>
                  <a:cubicBezTo>
                    <a:pt x="33334" y="45214"/>
                    <a:pt x="34212" y="44838"/>
                    <a:pt x="35064" y="44387"/>
                  </a:cubicBezTo>
                  <a:cubicBezTo>
                    <a:pt x="35715" y="44036"/>
                    <a:pt x="36317" y="43660"/>
                    <a:pt x="36893" y="43234"/>
                  </a:cubicBezTo>
                  <a:cubicBezTo>
                    <a:pt x="37946" y="42482"/>
                    <a:pt x="38848" y="41580"/>
                    <a:pt x="39650" y="40628"/>
                  </a:cubicBezTo>
                  <a:cubicBezTo>
                    <a:pt x="39700" y="40552"/>
                    <a:pt x="39776" y="40477"/>
                    <a:pt x="39826" y="40402"/>
                  </a:cubicBezTo>
                  <a:cubicBezTo>
                    <a:pt x="40026" y="40151"/>
                    <a:pt x="40227" y="39901"/>
                    <a:pt x="40427" y="39625"/>
                  </a:cubicBezTo>
                  <a:cubicBezTo>
                    <a:pt x="41430" y="38272"/>
                    <a:pt x="42232" y="36768"/>
                    <a:pt x="42858" y="35214"/>
                  </a:cubicBezTo>
                  <a:cubicBezTo>
                    <a:pt x="43209" y="34287"/>
                    <a:pt x="43510" y="33359"/>
                    <a:pt x="43786" y="32432"/>
                  </a:cubicBezTo>
                  <a:cubicBezTo>
                    <a:pt x="43811" y="32357"/>
                    <a:pt x="43811" y="32282"/>
                    <a:pt x="43836" y="32232"/>
                  </a:cubicBezTo>
                  <a:cubicBezTo>
                    <a:pt x="44011" y="31605"/>
                    <a:pt x="44137" y="31003"/>
                    <a:pt x="44262" y="30377"/>
                  </a:cubicBezTo>
                  <a:cubicBezTo>
                    <a:pt x="44512" y="28973"/>
                    <a:pt x="44688" y="27570"/>
                    <a:pt x="44763" y="26141"/>
                  </a:cubicBezTo>
                  <a:lnTo>
                    <a:pt x="44763" y="26141"/>
                  </a:lnTo>
                  <a:cubicBezTo>
                    <a:pt x="44663" y="27570"/>
                    <a:pt x="44487" y="28973"/>
                    <a:pt x="44212" y="30377"/>
                  </a:cubicBezTo>
                  <a:cubicBezTo>
                    <a:pt x="43886" y="32006"/>
                    <a:pt x="43385" y="33610"/>
                    <a:pt x="42758" y="35164"/>
                  </a:cubicBezTo>
                  <a:cubicBezTo>
                    <a:pt x="42132" y="36718"/>
                    <a:pt x="41304" y="38196"/>
                    <a:pt x="40302" y="39525"/>
                  </a:cubicBezTo>
                  <a:cubicBezTo>
                    <a:pt x="39299" y="40878"/>
                    <a:pt x="38147" y="42106"/>
                    <a:pt x="36793" y="43059"/>
                  </a:cubicBezTo>
                  <a:cubicBezTo>
                    <a:pt x="35440" y="44036"/>
                    <a:pt x="33936" y="44788"/>
                    <a:pt x="32332" y="45314"/>
                  </a:cubicBezTo>
                  <a:cubicBezTo>
                    <a:pt x="31611" y="45547"/>
                    <a:pt x="30848" y="45693"/>
                    <a:pt x="30081" y="45693"/>
                  </a:cubicBezTo>
                  <a:cubicBezTo>
                    <a:pt x="30021" y="45693"/>
                    <a:pt x="29961" y="45692"/>
                    <a:pt x="29901" y="45690"/>
                  </a:cubicBezTo>
                  <a:cubicBezTo>
                    <a:pt x="29099" y="45665"/>
                    <a:pt x="28272" y="45389"/>
                    <a:pt x="27645" y="44888"/>
                  </a:cubicBezTo>
                  <a:cubicBezTo>
                    <a:pt x="27319" y="44663"/>
                    <a:pt x="27069" y="44337"/>
                    <a:pt x="26818" y="44011"/>
                  </a:cubicBezTo>
                  <a:cubicBezTo>
                    <a:pt x="26618" y="43660"/>
                    <a:pt x="26417" y="43284"/>
                    <a:pt x="26292" y="42908"/>
                  </a:cubicBezTo>
                  <a:cubicBezTo>
                    <a:pt x="26267" y="42833"/>
                    <a:pt x="26242" y="42758"/>
                    <a:pt x="26242" y="42683"/>
                  </a:cubicBezTo>
                  <a:cubicBezTo>
                    <a:pt x="26743" y="42131"/>
                    <a:pt x="27144" y="41505"/>
                    <a:pt x="27495" y="40828"/>
                  </a:cubicBezTo>
                  <a:cubicBezTo>
                    <a:pt x="27896" y="40076"/>
                    <a:pt x="28197" y="39274"/>
                    <a:pt x="28347" y="38422"/>
                  </a:cubicBezTo>
                  <a:cubicBezTo>
                    <a:pt x="28422" y="37996"/>
                    <a:pt x="28447" y="37570"/>
                    <a:pt x="28397" y="37144"/>
                  </a:cubicBezTo>
                  <a:cubicBezTo>
                    <a:pt x="28372" y="36918"/>
                    <a:pt x="28322" y="36693"/>
                    <a:pt x="28197" y="36492"/>
                  </a:cubicBezTo>
                  <a:cubicBezTo>
                    <a:pt x="28096" y="36267"/>
                    <a:pt x="27846" y="36091"/>
                    <a:pt x="27595" y="36066"/>
                  </a:cubicBezTo>
                  <a:cubicBezTo>
                    <a:pt x="27553" y="36062"/>
                    <a:pt x="27512" y="36060"/>
                    <a:pt x="27472" y="36060"/>
                  </a:cubicBezTo>
                  <a:cubicBezTo>
                    <a:pt x="27270" y="36060"/>
                    <a:pt x="27085" y="36112"/>
                    <a:pt x="26918" y="36217"/>
                  </a:cubicBezTo>
                  <a:cubicBezTo>
                    <a:pt x="26693" y="36342"/>
                    <a:pt x="26542" y="36517"/>
                    <a:pt x="26417" y="36718"/>
                  </a:cubicBezTo>
                  <a:cubicBezTo>
                    <a:pt x="26192" y="37094"/>
                    <a:pt x="26066" y="37495"/>
                    <a:pt x="25966" y="37921"/>
                  </a:cubicBezTo>
                  <a:cubicBezTo>
                    <a:pt x="25791" y="38748"/>
                    <a:pt x="25740" y="39600"/>
                    <a:pt x="25740" y="40452"/>
                  </a:cubicBezTo>
                  <a:cubicBezTo>
                    <a:pt x="25740" y="40878"/>
                    <a:pt x="25740" y="41304"/>
                    <a:pt x="25791" y="41730"/>
                  </a:cubicBezTo>
                  <a:cubicBezTo>
                    <a:pt x="25816" y="41931"/>
                    <a:pt x="25841" y="42156"/>
                    <a:pt x="25891" y="42357"/>
                  </a:cubicBezTo>
                  <a:cubicBezTo>
                    <a:pt x="25916" y="42432"/>
                    <a:pt x="25916" y="42482"/>
                    <a:pt x="25941" y="42557"/>
                  </a:cubicBezTo>
                  <a:cubicBezTo>
                    <a:pt x="25891" y="42608"/>
                    <a:pt x="25841" y="42658"/>
                    <a:pt x="25791" y="42708"/>
                  </a:cubicBezTo>
                  <a:cubicBezTo>
                    <a:pt x="25214" y="43284"/>
                    <a:pt x="24537" y="43785"/>
                    <a:pt x="23786" y="44061"/>
                  </a:cubicBezTo>
                  <a:cubicBezTo>
                    <a:pt x="23237" y="44299"/>
                    <a:pt x="22648" y="44403"/>
                    <a:pt x="22058" y="44403"/>
                  </a:cubicBezTo>
                  <a:cubicBezTo>
                    <a:pt x="21840" y="44403"/>
                    <a:pt x="21621" y="44389"/>
                    <a:pt x="21405" y="44362"/>
                  </a:cubicBezTo>
                  <a:cubicBezTo>
                    <a:pt x="20603" y="44262"/>
                    <a:pt x="19801" y="43961"/>
                    <a:pt x="19199" y="43435"/>
                  </a:cubicBezTo>
                  <a:cubicBezTo>
                    <a:pt x="18898" y="43159"/>
                    <a:pt x="18648" y="42833"/>
                    <a:pt x="18422" y="42507"/>
                  </a:cubicBezTo>
                  <a:cubicBezTo>
                    <a:pt x="18222" y="42156"/>
                    <a:pt x="18046" y="41780"/>
                    <a:pt x="17921" y="41404"/>
                  </a:cubicBezTo>
                  <a:cubicBezTo>
                    <a:pt x="17670" y="40728"/>
                    <a:pt x="17570" y="39976"/>
                    <a:pt x="17520" y="39249"/>
                  </a:cubicBezTo>
                  <a:cubicBezTo>
                    <a:pt x="18723" y="38021"/>
                    <a:pt x="19700" y="36643"/>
                    <a:pt x="20377" y="35064"/>
                  </a:cubicBezTo>
                  <a:cubicBezTo>
                    <a:pt x="20552" y="34663"/>
                    <a:pt x="20703" y="34262"/>
                    <a:pt x="20778" y="33810"/>
                  </a:cubicBezTo>
                  <a:cubicBezTo>
                    <a:pt x="20803" y="33610"/>
                    <a:pt x="20828" y="33359"/>
                    <a:pt x="20778" y="33134"/>
                  </a:cubicBezTo>
                  <a:cubicBezTo>
                    <a:pt x="20753" y="33008"/>
                    <a:pt x="20703" y="32883"/>
                    <a:pt x="20628" y="32758"/>
                  </a:cubicBezTo>
                  <a:cubicBezTo>
                    <a:pt x="20552" y="32658"/>
                    <a:pt x="20427" y="32557"/>
                    <a:pt x="20277" y="32507"/>
                  </a:cubicBezTo>
                  <a:cubicBezTo>
                    <a:pt x="20182" y="32485"/>
                    <a:pt x="20089" y="32474"/>
                    <a:pt x="19999" y="32474"/>
                  </a:cubicBezTo>
                  <a:cubicBezTo>
                    <a:pt x="19585" y="32474"/>
                    <a:pt x="19220" y="32691"/>
                    <a:pt x="18973" y="32958"/>
                  </a:cubicBezTo>
                  <a:cubicBezTo>
                    <a:pt x="18648" y="33259"/>
                    <a:pt x="18397" y="33635"/>
                    <a:pt x="18197" y="34011"/>
                  </a:cubicBezTo>
                  <a:cubicBezTo>
                    <a:pt x="17796" y="34788"/>
                    <a:pt x="17570" y="35615"/>
                    <a:pt x="17395" y="36442"/>
                  </a:cubicBezTo>
                  <a:cubicBezTo>
                    <a:pt x="17219" y="37269"/>
                    <a:pt x="17144" y="38146"/>
                    <a:pt x="17169" y="38998"/>
                  </a:cubicBezTo>
                  <a:cubicBezTo>
                    <a:pt x="17169" y="38998"/>
                    <a:pt x="17169" y="39024"/>
                    <a:pt x="17169" y="39049"/>
                  </a:cubicBezTo>
                  <a:cubicBezTo>
                    <a:pt x="16618" y="39600"/>
                    <a:pt x="15991" y="40126"/>
                    <a:pt x="15314" y="40502"/>
                  </a:cubicBezTo>
                  <a:cubicBezTo>
                    <a:pt x="14691" y="40859"/>
                    <a:pt x="14007" y="41116"/>
                    <a:pt x="13300" y="41116"/>
                  </a:cubicBezTo>
                  <a:cubicBezTo>
                    <a:pt x="13212" y="41116"/>
                    <a:pt x="13123" y="41112"/>
                    <a:pt x="13034" y="41104"/>
                  </a:cubicBezTo>
                  <a:cubicBezTo>
                    <a:pt x="12257" y="41054"/>
                    <a:pt x="11580" y="40577"/>
                    <a:pt x="11029" y="39976"/>
                  </a:cubicBezTo>
                  <a:cubicBezTo>
                    <a:pt x="10502" y="39374"/>
                    <a:pt x="10101" y="38648"/>
                    <a:pt x="9826" y="37871"/>
                  </a:cubicBezTo>
                  <a:cubicBezTo>
                    <a:pt x="9324" y="36417"/>
                    <a:pt x="9149" y="34863"/>
                    <a:pt x="9224" y="33309"/>
                  </a:cubicBezTo>
                  <a:cubicBezTo>
                    <a:pt x="9224" y="33209"/>
                    <a:pt x="9224" y="33109"/>
                    <a:pt x="9249" y="33008"/>
                  </a:cubicBezTo>
                  <a:cubicBezTo>
                    <a:pt x="9249" y="32858"/>
                    <a:pt x="9274" y="32708"/>
                    <a:pt x="9274" y="32582"/>
                  </a:cubicBezTo>
                  <a:cubicBezTo>
                    <a:pt x="9274" y="32557"/>
                    <a:pt x="9274" y="32532"/>
                    <a:pt x="9274" y="32532"/>
                  </a:cubicBezTo>
                  <a:lnTo>
                    <a:pt x="9299" y="32532"/>
                  </a:lnTo>
                  <a:cubicBezTo>
                    <a:pt x="9500" y="32382"/>
                    <a:pt x="9725" y="32257"/>
                    <a:pt x="9926" y="32081"/>
                  </a:cubicBezTo>
                  <a:cubicBezTo>
                    <a:pt x="10026" y="32031"/>
                    <a:pt x="10126" y="31956"/>
                    <a:pt x="10202" y="31881"/>
                  </a:cubicBezTo>
                  <a:cubicBezTo>
                    <a:pt x="10878" y="31329"/>
                    <a:pt x="11480" y="30728"/>
                    <a:pt x="11931" y="29976"/>
                  </a:cubicBezTo>
                  <a:cubicBezTo>
                    <a:pt x="12056" y="29775"/>
                    <a:pt x="12131" y="29575"/>
                    <a:pt x="12207" y="29349"/>
                  </a:cubicBezTo>
                  <a:cubicBezTo>
                    <a:pt x="12282" y="29149"/>
                    <a:pt x="12307" y="28873"/>
                    <a:pt x="12156" y="28622"/>
                  </a:cubicBezTo>
                  <a:cubicBezTo>
                    <a:pt x="12031" y="28347"/>
                    <a:pt x="11730" y="28247"/>
                    <a:pt x="11505" y="28221"/>
                  </a:cubicBezTo>
                  <a:cubicBezTo>
                    <a:pt x="11455" y="28221"/>
                    <a:pt x="11405" y="28210"/>
                    <a:pt x="11362" y="28210"/>
                  </a:cubicBezTo>
                  <a:cubicBezTo>
                    <a:pt x="11340" y="28210"/>
                    <a:pt x="11321" y="28213"/>
                    <a:pt x="11304" y="28221"/>
                  </a:cubicBezTo>
                  <a:cubicBezTo>
                    <a:pt x="11129" y="28221"/>
                    <a:pt x="10953" y="28247"/>
                    <a:pt x="10803" y="28322"/>
                  </a:cubicBezTo>
                  <a:cubicBezTo>
                    <a:pt x="10352" y="28522"/>
                    <a:pt x="10051" y="28898"/>
                    <a:pt x="9826" y="29274"/>
                  </a:cubicBezTo>
                  <a:cubicBezTo>
                    <a:pt x="9600" y="29650"/>
                    <a:pt x="9450" y="30051"/>
                    <a:pt x="9324" y="30452"/>
                  </a:cubicBezTo>
                  <a:cubicBezTo>
                    <a:pt x="9124" y="31079"/>
                    <a:pt x="8998" y="31705"/>
                    <a:pt x="8923" y="32357"/>
                  </a:cubicBezTo>
                  <a:cubicBezTo>
                    <a:pt x="8597" y="32532"/>
                    <a:pt x="8247" y="32708"/>
                    <a:pt x="7871" y="32858"/>
                  </a:cubicBezTo>
                  <a:cubicBezTo>
                    <a:pt x="7401" y="33030"/>
                    <a:pt x="6903" y="33144"/>
                    <a:pt x="6405" y="33144"/>
                  </a:cubicBezTo>
                  <a:cubicBezTo>
                    <a:pt x="6106" y="33144"/>
                    <a:pt x="5807" y="33103"/>
                    <a:pt x="5515" y="33008"/>
                  </a:cubicBezTo>
                  <a:cubicBezTo>
                    <a:pt x="4788" y="32783"/>
                    <a:pt x="4262" y="32056"/>
                    <a:pt x="4011" y="31304"/>
                  </a:cubicBezTo>
                  <a:cubicBezTo>
                    <a:pt x="3735" y="30552"/>
                    <a:pt x="3610" y="29700"/>
                    <a:pt x="3585" y="28898"/>
                  </a:cubicBezTo>
                  <a:cubicBezTo>
                    <a:pt x="3585" y="28522"/>
                    <a:pt x="3585" y="28171"/>
                    <a:pt x="3610" y="27820"/>
                  </a:cubicBezTo>
                  <a:cubicBezTo>
                    <a:pt x="3886" y="27745"/>
                    <a:pt x="4161" y="27670"/>
                    <a:pt x="4412" y="27570"/>
                  </a:cubicBezTo>
                  <a:cubicBezTo>
                    <a:pt x="5214" y="27244"/>
                    <a:pt x="5941" y="26768"/>
                    <a:pt x="6542" y="26166"/>
                  </a:cubicBezTo>
                  <a:cubicBezTo>
                    <a:pt x="7144" y="25565"/>
                    <a:pt x="7695" y="24838"/>
                    <a:pt x="7846" y="23961"/>
                  </a:cubicBezTo>
                  <a:cubicBezTo>
                    <a:pt x="7871" y="23735"/>
                    <a:pt x="7871" y="23510"/>
                    <a:pt x="7821" y="23284"/>
                  </a:cubicBezTo>
                  <a:cubicBezTo>
                    <a:pt x="7745" y="23059"/>
                    <a:pt x="7595" y="22833"/>
                    <a:pt x="7420" y="22683"/>
                  </a:cubicBezTo>
                  <a:cubicBezTo>
                    <a:pt x="7244" y="22532"/>
                    <a:pt x="7044" y="22432"/>
                    <a:pt x="6843" y="22357"/>
                  </a:cubicBezTo>
                  <a:cubicBezTo>
                    <a:pt x="6718" y="22332"/>
                    <a:pt x="6618" y="22282"/>
                    <a:pt x="6492" y="22282"/>
                  </a:cubicBezTo>
                  <a:cubicBezTo>
                    <a:pt x="6392" y="22257"/>
                    <a:pt x="6267" y="22257"/>
                    <a:pt x="6166" y="22257"/>
                  </a:cubicBezTo>
                  <a:cubicBezTo>
                    <a:pt x="5690" y="22282"/>
                    <a:pt x="5264" y="22557"/>
                    <a:pt x="4963" y="22858"/>
                  </a:cubicBezTo>
                  <a:cubicBezTo>
                    <a:pt x="4663" y="23184"/>
                    <a:pt x="4437" y="23535"/>
                    <a:pt x="4237" y="23936"/>
                  </a:cubicBezTo>
                  <a:cubicBezTo>
                    <a:pt x="3861" y="24713"/>
                    <a:pt x="3610" y="25515"/>
                    <a:pt x="3460" y="26367"/>
                  </a:cubicBezTo>
                  <a:cubicBezTo>
                    <a:pt x="3384" y="26768"/>
                    <a:pt x="3334" y="27194"/>
                    <a:pt x="3309" y="27595"/>
                  </a:cubicBezTo>
                  <a:cubicBezTo>
                    <a:pt x="3147" y="27622"/>
                    <a:pt x="2982" y="27636"/>
                    <a:pt x="2817" y="27636"/>
                  </a:cubicBezTo>
                  <a:cubicBezTo>
                    <a:pt x="2523" y="27636"/>
                    <a:pt x="2229" y="27591"/>
                    <a:pt x="1956" y="27495"/>
                  </a:cubicBezTo>
                  <a:cubicBezTo>
                    <a:pt x="1605" y="27369"/>
                    <a:pt x="1329" y="27069"/>
                    <a:pt x="1129" y="26718"/>
                  </a:cubicBezTo>
                  <a:cubicBezTo>
                    <a:pt x="1003" y="26542"/>
                    <a:pt x="928" y="26342"/>
                    <a:pt x="853" y="26166"/>
                  </a:cubicBezTo>
                  <a:cubicBezTo>
                    <a:pt x="778" y="25966"/>
                    <a:pt x="703" y="25790"/>
                    <a:pt x="653" y="25590"/>
                  </a:cubicBezTo>
                  <a:cubicBezTo>
                    <a:pt x="227" y="23986"/>
                    <a:pt x="277" y="22282"/>
                    <a:pt x="452" y="20627"/>
                  </a:cubicBezTo>
                  <a:cubicBezTo>
                    <a:pt x="653" y="18973"/>
                    <a:pt x="1079" y="17344"/>
                    <a:pt x="1605" y="15765"/>
                  </a:cubicBezTo>
                  <a:cubicBezTo>
                    <a:pt x="2658" y="12582"/>
                    <a:pt x="4287" y="9600"/>
                    <a:pt x="6342" y="6943"/>
                  </a:cubicBezTo>
                  <a:cubicBezTo>
                    <a:pt x="6943" y="6166"/>
                    <a:pt x="7595" y="5389"/>
                    <a:pt x="8272" y="4662"/>
                  </a:cubicBezTo>
                  <a:cubicBezTo>
                    <a:pt x="8347" y="4562"/>
                    <a:pt x="8447" y="4462"/>
                    <a:pt x="8522" y="4387"/>
                  </a:cubicBezTo>
                  <a:cubicBezTo>
                    <a:pt x="8597" y="4312"/>
                    <a:pt x="8673" y="4236"/>
                    <a:pt x="8748" y="4161"/>
                  </a:cubicBezTo>
                  <a:cubicBezTo>
                    <a:pt x="8923" y="3961"/>
                    <a:pt x="9124" y="3760"/>
                    <a:pt x="9299" y="3585"/>
                  </a:cubicBezTo>
                  <a:cubicBezTo>
                    <a:pt x="9425" y="3459"/>
                    <a:pt x="9550" y="3334"/>
                    <a:pt x="9675" y="3209"/>
                  </a:cubicBezTo>
                  <a:cubicBezTo>
                    <a:pt x="10026" y="2883"/>
                    <a:pt x="10377" y="2557"/>
                    <a:pt x="10753" y="2231"/>
                  </a:cubicBezTo>
                  <a:cubicBezTo>
                    <a:pt x="10853" y="2156"/>
                    <a:pt x="10953" y="2056"/>
                    <a:pt x="11054" y="1981"/>
                  </a:cubicBezTo>
                  <a:cubicBezTo>
                    <a:pt x="11079" y="1956"/>
                    <a:pt x="11079" y="1931"/>
                    <a:pt x="11104" y="1931"/>
                  </a:cubicBezTo>
                  <a:cubicBezTo>
                    <a:pt x="11555" y="1530"/>
                    <a:pt x="12031" y="1154"/>
                    <a:pt x="12507" y="778"/>
                  </a:cubicBezTo>
                  <a:cubicBezTo>
                    <a:pt x="12833" y="502"/>
                    <a:pt x="13184" y="251"/>
                    <a:pt x="1353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430;p65"/>
            <p:cNvSpPr/>
            <p:nvPr/>
          </p:nvSpPr>
          <p:spPr>
            <a:xfrm>
              <a:off x="3848525" y="1245700"/>
              <a:ext cx="31900" cy="61950"/>
            </a:xfrm>
            <a:custGeom>
              <a:avLst/>
              <a:gdLst/>
              <a:ahLst/>
              <a:cxnLst/>
              <a:rect l="l" t="t" r="r" b="b"/>
              <a:pathLst>
                <a:path w="1276" h="2478" extrusionOk="0">
                  <a:moveTo>
                    <a:pt x="621" y="0"/>
                  </a:moveTo>
                  <a:cubicBezTo>
                    <a:pt x="575" y="0"/>
                    <a:pt x="531" y="22"/>
                    <a:pt x="502" y="73"/>
                  </a:cubicBezTo>
                  <a:cubicBezTo>
                    <a:pt x="0" y="875"/>
                    <a:pt x="226" y="1903"/>
                    <a:pt x="978" y="2454"/>
                  </a:cubicBezTo>
                  <a:cubicBezTo>
                    <a:pt x="1002" y="2470"/>
                    <a:pt x="1027" y="2477"/>
                    <a:pt x="1051" y="2477"/>
                  </a:cubicBezTo>
                  <a:cubicBezTo>
                    <a:pt x="1175" y="2477"/>
                    <a:pt x="1276" y="2284"/>
                    <a:pt x="1128" y="2178"/>
                  </a:cubicBezTo>
                  <a:cubicBezTo>
                    <a:pt x="502" y="1727"/>
                    <a:pt x="351" y="875"/>
                    <a:pt x="777" y="249"/>
                  </a:cubicBezTo>
                  <a:cubicBezTo>
                    <a:pt x="848" y="125"/>
                    <a:pt x="731" y="0"/>
                    <a:pt x="62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431;p65"/>
            <p:cNvSpPr/>
            <p:nvPr/>
          </p:nvSpPr>
          <p:spPr>
            <a:xfrm>
              <a:off x="3875475" y="1259200"/>
              <a:ext cx="34400" cy="55350"/>
            </a:xfrm>
            <a:custGeom>
              <a:avLst/>
              <a:gdLst/>
              <a:ahLst/>
              <a:cxnLst/>
              <a:rect l="l" t="t" r="r" b="b"/>
              <a:pathLst>
                <a:path w="1376" h="2214" extrusionOk="0">
                  <a:moveTo>
                    <a:pt x="291" y="0"/>
                  </a:moveTo>
                  <a:cubicBezTo>
                    <a:pt x="235" y="0"/>
                    <a:pt x="185" y="33"/>
                    <a:pt x="176" y="110"/>
                  </a:cubicBezTo>
                  <a:cubicBezTo>
                    <a:pt x="0" y="937"/>
                    <a:pt x="351" y="1764"/>
                    <a:pt x="1078" y="2190"/>
                  </a:cubicBezTo>
                  <a:cubicBezTo>
                    <a:pt x="1106" y="2206"/>
                    <a:pt x="1134" y="2213"/>
                    <a:pt x="1160" y="2213"/>
                  </a:cubicBezTo>
                  <a:cubicBezTo>
                    <a:pt x="1293" y="2213"/>
                    <a:pt x="1375" y="2023"/>
                    <a:pt x="1228" y="1939"/>
                  </a:cubicBezTo>
                  <a:cubicBezTo>
                    <a:pt x="652" y="1563"/>
                    <a:pt x="326" y="887"/>
                    <a:pt x="476" y="210"/>
                  </a:cubicBezTo>
                  <a:cubicBezTo>
                    <a:pt x="492" y="86"/>
                    <a:pt x="383" y="0"/>
                    <a:pt x="291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432;p65"/>
            <p:cNvSpPr/>
            <p:nvPr/>
          </p:nvSpPr>
          <p:spPr>
            <a:xfrm>
              <a:off x="4178100" y="1394325"/>
              <a:ext cx="10775" cy="38500"/>
            </a:xfrm>
            <a:custGeom>
              <a:avLst/>
              <a:gdLst/>
              <a:ahLst/>
              <a:cxnLst/>
              <a:rect l="l" t="t" r="r" b="b"/>
              <a:pathLst>
                <a:path w="431" h="1540" extrusionOk="0">
                  <a:moveTo>
                    <a:pt x="229" y="0"/>
                  </a:moveTo>
                  <a:cubicBezTo>
                    <a:pt x="167" y="0"/>
                    <a:pt x="111" y="36"/>
                    <a:pt x="101" y="118"/>
                  </a:cubicBezTo>
                  <a:cubicBezTo>
                    <a:pt x="0" y="544"/>
                    <a:pt x="0" y="995"/>
                    <a:pt x="101" y="1421"/>
                  </a:cubicBezTo>
                  <a:cubicBezTo>
                    <a:pt x="121" y="1504"/>
                    <a:pt x="184" y="1539"/>
                    <a:pt x="247" y="1539"/>
                  </a:cubicBezTo>
                  <a:cubicBezTo>
                    <a:pt x="338" y="1539"/>
                    <a:pt x="431" y="1465"/>
                    <a:pt x="401" y="1346"/>
                  </a:cubicBezTo>
                  <a:cubicBezTo>
                    <a:pt x="326" y="970"/>
                    <a:pt x="326" y="569"/>
                    <a:pt x="401" y="193"/>
                  </a:cubicBezTo>
                  <a:cubicBezTo>
                    <a:pt x="416" y="75"/>
                    <a:pt x="317" y="0"/>
                    <a:pt x="22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433;p65"/>
            <p:cNvSpPr/>
            <p:nvPr/>
          </p:nvSpPr>
          <p:spPr>
            <a:xfrm>
              <a:off x="4189375" y="1412700"/>
              <a:ext cx="20600" cy="43475"/>
            </a:xfrm>
            <a:custGeom>
              <a:avLst/>
              <a:gdLst/>
              <a:ahLst/>
              <a:cxnLst/>
              <a:rect l="l" t="t" r="r" b="b"/>
              <a:pathLst>
                <a:path w="824" h="1739" extrusionOk="0">
                  <a:moveTo>
                    <a:pt x="217" y="1"/>
                  </a:moveTo>
                  <a:cubicBezTo>
                    <a:pt x="160" y="1"/>
                    <a:pt x="110" y="33"/>
                    <a:pt x="101" y="110"/>
                  </a:cubicBezTo>
                  <a:cubicBezTo>
                    <a:pt x="1" y="686"/>
                    <a:pt x="151" y="1238"/>
                    <a:pt x="502" y="1689"/>
                  </a:cubicBezTo>
                  <a:cubicBezTo>
                    <a:pt x="531" y="1724"/>
                    <a:pt x="565" y="1739"/>
                    <a:pt x="600" y="1739"/>
                  </a:cubicBezTo>
                  <a:cubicBezTo>
                    <a:pt x="713" y="1739"/>
                    <a:pt x="824" y="1579"/>
                    <a:pt x="727" y="1463"/>
                  </a:cubicBezTo>
                  <a:cubicBezTo>
                    <a:pt x="452" y="1112"/>
                    <a:pt x="326" y="661"/>
                    <a:pt x="402" y="210"/>
                  </a:cubicBezTo>
                  <a:cubicBezTo>
                    <a:pt x="417" y="86"/>
                    <a:pt x="308" y="1"/>
                    <a:pt x="21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434;p65"/>
            <p:cNvSpPr/>
            <p:nvPr/>
          </p:nvSpPr>
          <p:spPr>
            <a:xfrm>
              <a:off x="4197200" y="1635700"/>
              <a:ext cx="23425" cy="49825"/>
            </a:xfrm>
            <a:custGeom>
              <a:avLst/>
              <a:gdLst/>
              <a:ahLst/>
              <a:cxnLst/>
              <a:rect l="l" t="t" r="r" b="b"/>
              <a:pathLst>
                <a:path w="937" h="1993" extrusionOk="0">
                  <a:moveTo>
                    <a:pt x="707" y="1"/>
                  </a:moveTo>
                  <a:cubicBezTo>
                    <a:pt x="662" y="1"/>
                    <a:pt x="619" y="19"/>
                    <a:pt x="590" y="62"/>
                  </a:cubicBezTo>
                  <a:cubicBezTo>
                    <a:pt x="239" y="614"/>
                    <a:pt x="63" y="1190"/>
                    <a:pt x="13" y="1842"/>
                  </a:cubicBezTo>
                  <a:cubicBezTo>
                    <a:pt x="1" y="1942"/>
                    <a:pt x="76" y="1992"/>
                    <a:pt x="154" y="1992"/>
                  </a:cubicBezTo>
                  <a:cubicBezTo>
                    <a:pt x="233" y="1992"/>
                    <a:pt x="314" y="1942"/>
                    <a:pt x="314" y="1842"/>
                  </a:cubicBezTo>
                  <a:cubicBezTo>
                    <a:pt x="364" y="1240"/>
                    <a:pt x="540" y="714"/>
                    <a:pt x="865" y="238"/>
                  </a:cubicBezTo>
                  <a:cubicBezTo>
                    <a:pt x="937" y="113"/>
                    <a:pt x="818" y="1"/>
                    <a:pt x="70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435;p65"/>
            <p:cNvSpPr/>
            <p:nvPr/>
          </p:nvSpPr>
          <p:spPr>
            <a:xfrm>
              <a:off x="4208800" y="1660425"/>
              <a:ext cx="16825" cy="51400"/>
            </a:xfrm>
            <a:custGeom>
              <a:avLst/>
              <a:gdLst/>
              <a:ahLst/>
              <a:cxnLst/>
              <a:rect l="l" t="t" r="r" b="b"/>
              <a:pathLst>
                <a:path w="673" h="2056" extrusionOk="0">
                  <a:moveTo>
                    <a:pt x="485" y="1"/>
                  </a:moveTo>
                  <a:cubicBezTo>
                    <a:pt x="422" y="1"/>
                    <a:pt x="356" y="31"/>
                    <a:pt x="326" y="101"/>
                  </a:cubicBezTo>
                  <a:cubicBezTo>
                    <a:pt x="101" y="677"/>
                    <a:pt x="0" y="1279"/>
                    <a:pt x="51" y="1905"/>
                  </a:cubicBezTo>
                  <a:cubicBezTo>
                    <a:pt x="51" y="2006"/>
                    <a:pt x="132" y="2056"/>
                    <a:pt x="210" y="2056"/>
                  </a:cubicBezTo>
                  <a:cubicBezTo>
                    <a:pt x="289" y="2056"/>
                    <a:pt x="364" y="2006"/>
                    <a:pt x="351" y="1905"/>
                  </a:cubicBezTo>
                  <a:cubicBezTo>
                    <a:pt x="326" y="1304"/>
                    <a:pt x="427" y="727"/>
                    <a:pt x="627" y="176"/>
                  </a:cubicBezTo>
                  <a:cubicBezTo>
                    <a:pt x="672" y="70"/>
                    <a:pt x="581" y="1"/>
                    <a:pt x="48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436;p65"/>
            <p:cNvSpPr/>
            <p:nvPr/>
          </p:nvSpPr>
          <p:spPr>
            <a:xfrm>
              <a:off x="3418800" y="1686800"/>
              <a:ext cx="14600" cy="18400"/>
            </a:xfrm>
            <a:custGeom>
              <a:avLst/>
              <a:gdLst/>
              <a:ahLst/>
              <a:cxnLst/>
              <a:rect l="l" t="t" r="r" b="b"/>
              <a:pathLst>
                <a:path w="584" h="736" extrusionOk="0">
                  <a:moveTo>
                    <a:pt x="383" y="0"/>
                  </a:moveTo>
                  <a:cubicBezTo>
                    <a:pt x="318" y="0"/>
                    <a:pt x="251" y="30"/>
                    <a:pt x="222" y="98"/>
                  </a:cubicBezTo>
                  <a:cubicBezTo>
                    <a:pt x="172" y="249"/>
                    <a:pt x="122" y="399"/>
                    <a:pt x="46" y="550"/>
                  </a:cubicBezTo>
                  <a:cubicBezTo>
                    <a:pt x="1" y="656"/>
                    <a:pt x="94" y="735"/>
                    <a:pt x="192" y="735"/>
                  </a:cubicBezTo>
                  <a:cubicBezTo>
                    <a:pt x="254" y="735"/>
                    <a:pt x="318" y="703"/>
                    <a:pt x="347" y="625"/>
                  </a:cubicBezTo>
                  <a:cubicBezTo>
                    <a:pt x="422" y="474"/>
                    <a:pt x="472" y="349"/>
                    <a:pt x="523" y="199"/>
                  </a:cubicBezTo>
                  <a:cubicBezTo>
                    <a:pt x="584" y="76"/>
                    <a:pt x="486" y="0"/>
                    <a:pt x="383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437;p65"/>
            <p:cNvSpPr/>
            <p:nvPr/>
          </p:nvSpPr>
          <p:spPr>
            <a:xfrm>
              <a:off x="3437600" y="1676125"/>
              <a:ext cx="27375" cy="38200"/>
            </a:xfrm>
            <a:custGeom>
              <a:avLst/>
              <a:gdLst/>
              <a:ahLst/>
              <a:cxnLst/>
              <a:rect l="l" t="t" r="r" b="b"/>
              <a:pathLst>
                <a:path w="1095" h="1528" extrusionOk="0">
                  <a:moveTo>
                    <a:pt x="881" y="1"/>
                  </a:moveTo>
                  <a:cubicBezTo>
                    <a:pt x="834" y="1"/>
                    <a:pt x="785" y="22"/>
                    <a:pt x="748" y="74"/>
                  </a:cubicBezTo>
                  <a:cubicBezTo>
                    <a:pt x="472" y="475"/>
                    <a:pt x="222" y="901"/>
                    <a:pt x="46" y="1353"/>
                  </a:cubicBezTo>
                  <a:cubicBezTo>
                    <a:pt x="1" y="1458"/>
                    <a:pt x="92" y="1528"/>
                    <a:pt x="188" y="1528"/>
                  </a:cubicBezTo>
                  <a:cubicBezTo>
                    <a:pt x="252" y="1528"/>
                    <a:pt x="317" y="1497"/>
                    <a:pt x="347" y="1428"/>
                  </a:cubicBezTo>
                  <a:cubicBezTo>
                    <a:pt x="522" y="1002"/>
                    <a:pt x="748" y="601"/>
                    <a:pt x="1024" y="225"/>
                  </a:cubicBezTo>
                  <a:cubicBezTo>
                    <a:pt x="1094" y="119"/>
                    <a:pt x="991" y="1"/>
                    <a:pt x="881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438;p65"/>
            <p:cNvSpPr/>
            <p:nvPr/>
          </p:nvSpPr>
          <p:spPr>
            <a:xfrm>
              <a:off x="3430700" y="1643525"/>
              <a:ext cx="31775" cy="31950"/>
            </a:xfrm>
            <a:custGeom>
              <a:avLst/>
              <a:gdLst/>
              <a:ahLst/>
              <a:cxnLst/>
              <a:rect l="l" t="t" r="r" b="b"/>
              <a:pathLst>
                <a:path w="1271" h="1278" extrusionOk="0">
                  <a:moveTo>
                    <a:pt x="1047" y="0"/>
                  </a:moveTo>
                  <a:cubicBezTo>
                    <a:pt x="1013" y="0"/>
                    <a:pt x="978" y="15"/>
                    <a:pt x="949" y="50"/>
                  </a:cubicBezTo>
                  <a:lnTo>
                    <a:pt x="97" y="1002"/>
                  </a:lnTo>
                  <a:cubicBezTo>
                    <a:pt x="1" y="1118"/>
                    <a:pt x="111" y="1278"/>
                    <a:pt x="224" y="1278"/>
                  </a:cubicBezTo>
                  <a:cubicBezTo>
                    <a:pt x="259" y="1278"/>
                    <a:pt x="293" y="1263"/>
                    <a:pt x="322" y="1228"/>
                  </a:cubicBezTo>
                  <a:lnTo>
                    <a:pt x="1174" y="276"/>
                  </a:lnTo>
                  <a:cubicBezTo>
                    <a:pt x="1271" y="160"/>
                    <a:pt x="1160" y="0"/>
                    <a:pt x="1047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439;p65"/>
            <p:cNvSpPr/>
            <p:nvPr/>
          </p:nvSpPr>
          <p:spPr>
            <a:xfrm>
              <a:off x="3547300" y="1867825"/>
              <a:ext cx="34075" cy="40200"/>
            </a:xfrm>
            <a:custGeom>
              <a:avLst/>
              <a:gdLst/>
              <a:ahLst/>
              <a:cxnLst/>
              <a:rect l="l" t="t" r="r" b="b"/>
              <a:pathLst>
                <a:path w="1363" h="1608" extrusionOk="0">
                  <a:moveTo>
                    <a:pt x="1133" y="1"/>
                  </a:moveTo>
                  <a:cubicBezTo>
                    <a:pt x="1096" y="1"/>
                    <a:pt x="1057" y="16"/>
                    <a:pt x="1022" y="50"/>
                  </a:cubicBezTo>
                  <a:cubicBezTo>
                    <a:pt x="646" y="451"/>
                    <a:pt x="345" y="903"/>
                    <a:pt x="69" y="1379"/>
                  </a:cubicBezTo>
                  <a:cubicBezTo>
                    <a:pt x="1" y="1499"/>
                    <a:pt x="108" y="1607"/>
                    <a:pt x="215" y="1607"/>
                  </a:cubicBezTo>
                  <a:cubicBezTo>
                    <a:pt x="264" y="1607"/>
                    <a:pt x="313" y="1584"/>
                    <a:pt x="345" y="1529"/>
                  </a:cubicBezTo>
                  <a:cubicBezTo>
                    <a:pt x="596" y="1078"/>
                    <a:pt x="896" y="652"/>
                    <a:pt x="1247" y="276"/>
                  </a:cubicBezTo>
                  <a:cubicBezTo>
                    <a:pt x="1363" y="161"/>
                    <a:pt x="1257" y="1"/>
                    <a:pt x="113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440;p65"/>
            <p:cNvSpPr/>
            <p:nvPr/>
          </p:nvSpPr>
          <p:spPr>
            <a:xfrm>
              <a:off x="3568725" y="1888550"/>
              <a:ext cx="31400" cy="33475"/>
            </a:xfrm>
            <a:custGeom>
              <a:avLst/>
              <a:gdLst/>
              <a:ahLst/>
              <a:cxnLst/>
              <a:rect l="l" t="t" r="r" b="b"/>
              <a:pathLst>
                <a:path w="1256" h="1339" extrusionOk="0">
                  <a:moveTo>
                    <a:pt x="1037" y="0"/>
                  </a:moveTo>
                  <a:cubicBezTo>
                    <a:pt x="992" y="0"/>
                    <a:pt x="946" y="21"/>
                    <a:pt x="917" y="74"/>
                  </a:cubicBezTo>
                  <a:cubicBezTo>
                    <a:pt x="641" y="424"/>
                    <a:pt x="365" y="775"/>
                    <a:pt x="90" y="1126"/>
                  </a:cubicBezTo>
                  <a:cubicBezTo>
                    <a:pt x="1" y="1233"/>
                    <a:pt x="113" y="1339"/>
                    <a:pt x="230" y="1339"/>
                  </a:cubicBezTo>
                  <a:cubicBezTo>
                    <a:pt x="279" y="1339"/>
                    <a:pt x="329" y="1321"/>
                    <a:pt x="365" y="1277"/>
                  </a:cubicBezTo>
                  <a:cubicBezTo>
                    <a:pt x="641" y="926"/>
                    <a:pt x="917" y="575"/>
                    <a:pt x="1167" y="224"/>
                  </a:cubicBezTo>
                  <a:cubicBezTo>
                    <a:pt x="1255" y="118"/>
                    <a:pt x="1145" y="0"/>
                    <a:pt x="1037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441;p65"/>
            <p:cNvSpPr/>
            <p:nvPr/>
          </p:nvSpPr>
          <p:spPr>
            <a:xfrm>
              <a:off x="3596900" y="1844650"/>
              <a:ext cx="30850" cy="31325"/>
            </a:xfrm>
            <a:custGeom>
              <a:avLst/>
              <a:gdLst/>
              <a:ahLst/>
              <a:cxnLst/>
              <a:rect l="l" t="t" r="r" b="b"/>
              <a:pathLst>
                <a:path w="1234" h="1253" extrusionOk="0">
                  <a:moveTo>
                    <a:pt x="1015" y="1"/>
                  </a:moveTo>
                  <a:cubicBezTo>
                    <a:pt x="981" y="1"/>
                    <a:pt x="947" y="15"/>
                    <a:pt x="917" y="50"/>
                  </a:cubicBezTo>
                  <a:lnTo>
                    <a:pt x="115" y="977"/>
                  </a:lnTo>
                  <a:cubicBezTo>
                    <a:pt x="0" y="1093"/>
                    <a:pt x="106" y="1253"/>
                    <a:pt x="218" y="1253"/>
                  </a:cubicBezTo>
                  <a:cubicBezTo>
                    <a:pt x="252" y="1253"/>
                    <a:pt x="287" y="1238"/>
                    <a:pt x="316" y="1203"/>
                  </a:cubicBezTo>
                  <a:lnTo>
                    <a:pt x="1118" y="276"/>
                  </a:lnTo>
                  <a:cubicBezTo>
                    <a:pt x="1233" y="160"/>
                    <a:pt x="1127" y="1"/>
                    <a:pt x="1015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442;p65"/>
            <p:cNvSpPr/>
            <p:nvPr/>
          </p:nvSpPr>
          <p:spPr>
            <a:xfrm>
              <a:off x="3777050" y="2214875"/>
              <a:ext cx="20575" cy="31150"/>
            </a:xfrm>
            <a:custGeom>
              <a:avLst/>
              <a:gdLst/>
              <a:ahLst/>
              <a:cxnLst/>
              <a:rect l="l" t="t" r="r" b="b"/>
              <a:pathLst>
                <a:path w="823" h="1246" extrusionOk="0">
                  <a:moveTo>
                    <a:pt x="608" y="0"/>
                  </a:moveTo>
                  <a:cubicBezTo>
                    <a:pt x="559" y="0"/>
                    <a:pt x="510" y="23"/>
                    <a:pt x="478" y="78"/>
                  </a:cubicBezTo>
                  <a:cubicBezTo>
                    <a:pt x="353" y="379"/>
                    <a:pt x="203" y="705"/>
                    <a:pt x="52" y="1006"/>
                  </a:cubicBezTo>
                  <a:cubicBezTo>
                    <a:pt x="1" y="1125"/>
                    <a:pt x="113" y="1245"/>
                    <a:pt x="214" y="1245"/>
                  </a:cubicBezTo>
                  <a:cubicBezTo>
                    <a:pt x="260" y="1245"/>
                    <a:pt x="304" y="1220"/>
                    <a:pt x="328" y="1156"/>
                  </a:cubicBezTo>
                  <a:cubicBezTo>
                    <a:pt x="478" y="855"/>
                    <a:pt x="604" y="554"/>
                    <a:pt x="754" y="229"/>
                  </a:cubicBezTo>
                  <a:cubicBezTo>
                    <a:pt x="823" y="109"/>
                    <a:pt x="715" y="0"/>
                    <a:pt x="608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443;p65"/>
            <p:cNvSpPr/>
            <p:nvPr/>
          </p:nvSpPr>
          <p:spPr>
            <a:xfrm>
              <a:off x="3798050" y="2228900"/>
              <a:ext cx="19900" cy="27700"/>
            </a:xfrm>
            <a:custGeom>
              <a:avLst/>
              <a:gdLst/>
              <a:ahLst/>
              <a:cxnLst/>
              <a:rect l="l" t="t" r="r" b="b"/>
              <a:pathLst>
                <a:path w="796" h="1108" extrusionOk="0">
                  <a:moveTo>
                    <a:pt x="612" y="1"/>
                  </a:moveTo>
                  <a:cubicBezTo>
                    <a:pt x="549" y="1"/>
                    <a:pt x="486" y="37"/>
                    <a:pt x="465" y="119"/>
                  </a:cubicBezTo>
                  <a:cubicBezTo>
                    <a:pt x="390" y="394"/>
                    <a:pt x="265" y="645"/>
                    <a:pt x="90" y="871"/>
                  </a:cubicBezTo>
                  <a:cubicBezTo>
                    <a:pt x="0" y="996"/>
                    <a:pt x="114" y="1108"/>
                    <a:pt x="233" y="1108"/>
                  </a:cubicBezTo>
                  <a:cubicBezTo>
                    <a:pt x="281" y="1108"/>
                    <a:pt x="329" y="1089"/>
                    <a:pt x="365" y="1046"/>
                  </a:cubicBezTo>
                  <a:cubicBezTo>
                    <a:pt x="541" y="770"/>
                    <a:pt x="666" y="495"/>
                    <a:pt x="766" y="194"/>
                  </a:cubicBezTo>
                  <a:cubicBezTo>
                    <a:pt x="796" y="76"/>
                    <a:pt x="703" y="1"/>
                    <a:pt x="612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444;p65"/>
            <p:cNvSpPr/>
            <p:nvPr/>
          </p:nvSpPr>
          <p:spPr>
            <a:xfrm>
              <a:off x="3815425" y="2177900"/>
              <a:ext cx="24175" cy="29500"/>
            </a:xfrm>
            <a:custGeom>
              <a:avLst/>
              <a:gdLst/>
              <a:ahLst/>
              <a:cxnLst/>
              <a:rect l="l" t="t" r="r" b="b"/>
              <a:pathLst>
                <a:path w="967" h="1180" extrusionOk="0">
                  <a:moveTo>
                    <a:pt x="752" y="0"/>
                  </a:moveTo>
                  <a:cubicBezTo>
                    <a:pt x="703" y="0"/>
                    <a:pt x="654" y="23"/>
                    <a:pt x="623" y="79"/>
                  </a:cubicBezTo>
                  <a:lnTo>
                    <a:pt x="71" y="956"/>
                  </a:lnTo>
                  <a:cubicBezTo>
                    <a:pt x="1" y="1061"/>
                    <a:pt x="116" y="1179"/>
                    <a:pt x="225" y="1179"/>
                  </a:cubicBezTo>
                  <a:cubicBezTo>
                    <a:pt x="272" y="1179"/>
                    <a:pt x="317" y="1158"/>
                    <a:pt x="347" y="1106"/>
                  </a:cubicBezTo>
                  <a:cubicBezTo>
                    <a:pt x="522" y="805"/>
                    <a:pt x="723" y="505"/>
                    <a:pt x="898" y="229"/>
                  </a:cubicBezTo>
                  <a:cubicBezTo>
                    <a:pt x="967" y="109"/>
                    <a:pt x="859" y="0"/>
                    <a:pt x="75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445;p65"/>
            <p:cNvSpPr/>
            <p:nvPr/>
          </p:nvSpPr>
          <p:spPr>
            <a:xfrm>
              <a:off x="4037375" y="1936300"/>
              <a:ext cx="14300" cy="35375"/>
            </a:xfrm>
            <a:custGeom>
              <a:avLst/>
              <a:gdLst/>
              <a:ahLst/>
              <a:cxnLst/>
              <a:rect l="l" t="t" r="r" b="b"/>
              <a:pathLst>
                <a:path w="572" h="1415" extrusionOk="0">
                  <a:moveTo>
                    <a:pt x="387" y="1"/>
                  </a:moveTo>
                  <a:cubicBezTo>
                    <a:pt x="324" y="1"/>
                    <a:pt x="261" y="36"/>
                    <a:pt x="241" y="118"/>
                  </a:cubicBezTo>
                  <a:cubicBezTo>
                    <a:pt x="166" y="494"/>
                    <a:pt x="91" y="845"/>
                    <a:pt x="15" y="1221"/>
                  </a:cubicBezTo>
                  <a:cubicBezTo>
                    <a:pt x="1" y="1340"/>
                    <a:pt x="99" y="1414"/>
                    <a:pt x="188" y="1414"/>
                  </a:cubicBezTo>
                  <a:cubicBezTo>
                    <a:pt x="249" y="1414"/>
                    <a:pt x="306" y="1379"/>
                    <a:pt x="316" y="1296"/>
                  </a:cubicBezTo>
                  <a:cubicBezTo>
                    <a:pt x="391" y="946"/>
                    <a:pt x="466" y="570"/>
                    <a:pt x="542" y="194"/>
                  </a:cubicBezTo>
                  <a:cubicBezTo>
                    <a:pt x="571" y="75"/>
                    <a:pt x="478" y="1"/>
                    <a:pt x="387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446;p65"/>
            <p:cNvSpPr/>
            <p:nvPr/>
          </p:nvSpPr>
          <p:spPr>
            <a:xfrm>
              <a:off x="4058275" y="1947050"/>
              <a:ext cx="21500" cy="36975"/>
            </a:xfrm>
            <a:custGeom>
              <a:avLst/>
              <a:gdLst/>
              <a:ahLst/>
              <a:cxnLst/>
              <a:rect l="l" t="t" r="r" b="b"/>
              <a:pathLst>
                <a:path w="860" h="1479" extrusionOk="0">
                  <a:moveTo>
                    <a:pt x="647" y="0"/>
                  </a:moveTo>
                  <a:cubicBezTo>
                    <a:pt x="601" y="0"/>
                    <a:pt x="557" y="26"/>
                    <a:pt x="533" y="89"/>
                  </a:cubicBezTo>
                  <a:cubicBezTo>
                    <a:pt x="332" y="465"/>
                    <a:pt x="182" y="866"/>
                    <a:pt x="31" y="1293"/>
                  </a:cubicBezTo>
                  <a:cubicBezTo>
                    <a:pt x="1" y="1399"/>
                    <a:pt x="101" y="1478"/>
                    <a:pt x="195" y="1478"/>
                  </a:cubicBezTo>
                  <a:cubicBezTo>
                    <a:pt x="255" y="1478"/>
                    <a:pt x="313" y="1446"/>
                    <a:pt x="332" y="1368"/>
                  </a:cubicBezTo>
                  <a:cubicBezTo>
                    <a:pt x="458" y="967"/>
                    <a:pt x="608" y="591"/>
                    <a:pt x="808" y="240"/>
                  </a:cubicBezTo>
                  <a:cubicBezTo>
                    <a:pt x="860" y="120"/>
                    <a:pt x="747" y="0"/>
                    <a:pt x="647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447;p65"/>
            <p:cNvSpPr/>
            <p:nvPr/>
          </p:nvSpPr>
          <p:spPr>
            <a:xfrm>
              <a:off x="4078150" y="1914825"/>
              <a:ext cx="19150" cy="32025"/>
            </a:xfrm>
            <a:custGeom>
              <a:avLst/>
              <a:gdLst/>
              <a:ahLst/>
              <a:cxnLst/>
              <a:rect l="l" t="t" r="r" b="b"/>
              <a:pathLst>
                <a:path w="766" h="1281" extrusionOk="0">
                  <a:moveTo>
                    <a:pt x="612" y="0"/>
                  </a:moveTo>
                  <a:cubicBezTo>
                    <a:pt x="533" y="0"/>
                    <a:pt x="452" y="50"/>
                    <a:pt x="439" y="150"/>
                  </a:cubicBezTo>
                  <a:cubicBezTo>
                    <a:pt x="439" y="476"/>
                    <a:pt x="314" y="777"/>
                    <a:pt x="114" y="1003"/>
                  </a:cubicBezTo>
                  <a:cubicBezTo>
                    <a:pt x="0" y="1135"/>
                    <a:pt x="100" y="1281"/>
                    <a:pt x="221" y="1281"/>
                  </a:cubicBezTo>
                  <a:cubicBezTo>
                    <a:pt x="260" y="1281"/>
                    <a:pt x="302" y="1265"/>
                    <a:pt x="339" y="1228"/>
                  </a:cubicBezTo>
                  <a:cubicBezTo>
                    <a:pt x="590" y="927"/>
                    <a:pt x="740" y="551"/>
                    <a:pt x="765" y="150"/>
                  </a:cubicBezTo>
                  <a:cubicBezTo>
                    <a:pt x="765" y="50"/>
                    <a:pt x="690" y="0"/>
                    <a:pt x="612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448;p65"/>
            <p:cNvSpPr/>
            <p:nvPr/>
          </p:nvSpPr>
          <p:spPr>
            <a:xfrm>
              <a:off x="4156325" y="2162300"/>
              <a:ext cx="13650" cy="31100"/>
            </a:xfrm>
            <a:custGeom>
              <a:avLst/>
              <a:gdLst/>
              <a:ahLst/>
              <a:cxnLst/>
              <a:rect l="l" t="t" r="r" b="b"/>
              <a:pathLst>
                <a:path w="546" h="1244" extrusionOk="0">
                  <a:moveTo>
                    <a:pt x="383" y="1"/>
                  </a:moveTo>
                  <a:cubicBezTo>
                    <a:pt x="301" y="1"/>
                    <a:pt x="220" y="51"/>
                    <a:pt x="220" y="151"/>
                  </a:cubicBezTo>
                  <a:cubicBezTo>
                    <a:pt x="220" y="452"/>
                    <a:pt x="170" y="728"/>
                    <a:pt x="69" y="1003"/>
                  </a:cubicBezTo>
                  <a:cubicBezTo>
                    <a:pt x="1" y="1123"/>
                    <a:pt x="108" y="1243"/>
                    <a:pt x="206" y="1243"/>
                  </a:cubicBezTo>
                  <a:cubicBezTo>
                    <a:pt x="252" y="1243"/>
                    <a:pt x="296" y="1217"/>
                    <a:pt x="320" y="1154"/>
                  </a:cubicBezTo>
                  <a:cubicBezTo>
                    <a:pt x="470" y="828"/>
                    <a:pt x="546" y="502"/>
                    <a:pt x="546" y="151"/>
                  </a:cubicBezTo>
                  <a:cubicBezTo>
                    <a:pt x="546" y="51"/>
                    <a:pt x="464" y="1"/>
                    <a:pt x="383" y="1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449;p65"/>
            <p:cNvSpPr/>
            <p:nvPr/>
          </p:nvSpPr>
          <p:spPr>
            <a:xfrm>
              <a:off x="4176325" y="2176100"/>
              <a:ext cx="16200" cy="28200"/>
            </a:xfrm>
            <a:custGeom>
              <a:avLst/>
              <a:gdLst/>
              <a:ahLst/>
              <a:cxnLst/>
              <a:rect l="l" t="t" r="r" b="b"/>
              <a:pathLst>
                <a:path w="648" h="1128" extrusionOk="0">
                  <a:moveTo>
                    <a:pt x="429" y="0"/>
                  </a:moveTo>
                  <a:cubicBezTo>
                    <a:pt x="353" y="0"/>
                    <a:pt x="284" y="50"/>
                    <a:pt x="297" y="151"/>
                  </a:cubicBezTo>
                  <a:cubicBezTo>
                    <a:pt x="322" y="401"/>
                    <a:pt x="247" y="652"/>
                    <a:pt x="96" y="852"/>
                  </a:cubicBezTo>
                  <a:cubicBezTo>
                    <a:pt x="0" y="968"/>
                    <a:pt x="96" y="1128"/>
                    <a:pt x="214" y="1128"/>
                  </a:cubicBezTo>
                  <a:cubicBezTo>
                    <a:pt x="249" y="1128"/>
                    <a:pt x="287" y="1113"/>
                    <a:pt x="322" y="1078"/>
                  </a:cubicBezTo>
                  <a:cubicBezTo>
                    <a:pt x="523" y="802"/>
                    <a:pt x="648" y="501"/>
                    <a:pt x="598" y="151"/>
                  </a:cubicBezTo>
                  <a:cubicBezTo>
                    <a:pt x="585" y="50"/>
                    <a:pt x="504" y="0"/>
                    <a:pt x="429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450;p65"/>
            <p:cNvSpPr/>
            <p:nvPr/>
          </p:nvSpPr>
          <p:spPr>
            <a:xfrm>
              <a:off x="4190925" y="2140575"/>
              <a:ext cx="16750" cy="22700"/>
            </a:xfrm>
            <a:custGeom>
              <a:avLst/>
              <a:gdLst/>
              <a:ahLst/>
              <a:cxnLst/>
              <a:rect l="l" t="t" r="r" b="b"/>
              <a:pathLst>
                <a:path w="670" h="908" extrusionOk="0">
                  <a:moveTo>
                    <a:pt x="486" y="0"/>
                  </a:moveTo>
                  <a:cubicBezTo>
                    <a:pt x="423" y="0"/>
                    <a:pt x="360" y="36"/>
                    <a:pt x="340" y="118"/>
                  </a:cubicBezTo>
                  <a:cubicBezTo>
                    <a:pt x="289" y="318"/>
                    <a:pt x="214" y="519"/>
                    <a:pt x="89" y="694"/>
                  </a:cubicBezTo>
                  <a:cubicBezTo>
                    <a:pt x="0" y="801"/>
                    <a:pt x="112" y="907"/>
                    <a:pt x="230" y="907"/>
                  </a:cubicBezTo>
                  <a:cubicBezTo>
                    <a:pt x="278" y="907"/>
                    <a:pt x="328" y="889"/>
                    <a:pt x="365" y="845"/>
                  </a:cubicBezTo>
                  <a:cubicBezTo>
                    <a:pt x="515" y="644"/>
                    <a:pt x="590" y="444"/>
                    <a:pt x="640" y="193"/>
                  </a:cubicBezTo>
                  <a:cubicBezTo>
                    <a:pt x="670" y="75"/>
                    <a:pt x="577" y="0"/>
                    <a:pt x="486" y="0"/>
                  </a:cubicBezTo>
                  <a:close/>
                </a:path>
              </a:pathLst>
            </a:custGeom>
            <a:solidFill>
              <a:srgbClr val="DAE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451;p65"/>
            <p:cNvSpPr/>
            <p:nvPr/>
          </p:nvSpPr>
          <p:spPr>
            <a:xfrm>
              <a:off x="3787750" y="1557050"/>
              <a:ext cx="212425" cy="209300"/>
            </a:xfrm>
            <a:custGeom>
              <a:avLst/>
              <a:gdLst/>
              <a:ahLst/>
              <a:cxnLst/>
              <a:rect l="l" t="t" r="r" b="b"/>
              <a:pathLst>
                <a:path w="8497" h="8372" extrusionOk="0">
                  <a:moveTo>
                    <a:pt x="5263" y="0"/>
                  </a:moveTo>
                  <a:lnTo>
                    <a:pt x="0" y="8121"/>
                  </a:lnTo>
                  <a:lnTo>
                    <a:pt x="8497" y="8371"/>
                  </a:lnTo>
                  <a:lnTo>
                    <a:pt x="5263" y="0"/>
                  </a:ln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452;p65"/>
            <p:cNvSpPr/>
            <p:nvPr/>
          </p:nvSpPr>
          <p:spPr>
            <a:xfrm>
              <a:off x="3778350" y="1553900"/>
              <a:ext cx="160425" cy="221850"/>
            </a:xfrm>
            <a:custGeom>
              <a:avLst/>
              <a:gdLst/>
              <a:ahLst/>
              <a:cxnLst/>
              <a:rect l="l" t="t" r="r" b="b"/>
              <a:pathLst>
                <a:path w="6417" h="8874" extrusionOk="0">
                  <a:moveTo>
                    <a:pt x="5362" y="1"/>
                  </a:moveTo>
                  <a:cubicBezTo>
                    <a:pt x="5267" y="1"/>
                    <a:pt x="5174" y="45"/>
                    <a:pt x="5113" y="151"/>
                  </a:cubicBezTo>
                  <a:cubicBezTo>
                    <a:pt x="3434" y="2908"/>
                    <a:pt x="1780" y="5640"/>
                    <a:pt x="101" y="8397"/>
                  </a:cubicBezTo>
                  <a:cubicBezTo>
                    <a:pt x="0" y="8597"/>
                    <a:pt x="151" y="8873"/>
                    <a:pt x="376" y="8873"/>
                  </a:cubicBezTo>
                  <a:lnTo>
                    <a:pt x="6015" y="8773"/>
                  </a:lnTo>
                  <a:cubicBezTo>
                    <a:pt x="6416" y="8773"/>
                    <a:pt x="6416" y="8146"/>
                    <a:pt x="6015" y="8146"/>
                  </a:cubicBezTo>
                  <a:lnTo>
                    <a:pt x="948" y="8236"/>
                  </a:lnTo>
                  <a:lnTo>
                    <a:pt x="948" y="8236"/>
                  </a:lnTo>
                  <a:cubicBezTo>
                    <a:pt x="2526" y="5642"/>
                    <a:pt x="4084" y="3048"/>
                    <a:pt x="5665" y="477"/>
                  </a:cubicBezTo>
                  <a:cubicBezTo>
                    <a:pt x="5804" y="233"/>
                    <a:pt x="5579" y="1"/>
                    <a:pt x="5362" y="1"/>
                  </a:cubicBezTo>
                  <a:close/>
                </a:path>
              </a:pathLst>
            </a:custGeom>
            <a:solidFill>
              <a:srgbClr val="E882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935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Google Shape;6169;p55"/>
          <p:cNvSpPr/>
          <p:nvPr/>
        </p:nvSpPr>
        <p:spPr>
          <a:xfrm>
            <a:off x="2126975" y="1265325"/>
            <a:ext cx="5611500" cy="2687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0" name="Google Shape;6170;p55"/>
          <p:cNvSpPr txBox="1">
            <a:spLocks noGrp="1"/>
          </p:cNvSpPr>
          <p:nvPr>
            <p:ph type="title"/>
          </p:nvPr>
        </p:nvSpPr>
        <p:spPr>
          <a:xfrm>
            <a:off x="2411760" y="1563638"/>
            <a:ext cx="5062169" cy="78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Κυν</a:t>
            </a:r>
            <a:r>
              <a:rPr lang="el-GR" dirty="0" smtClean="0"/>
              <a:t>ήγι Θησαυρού</a:t>
            </a:r>
            <a:endParaRPr dirty="0"/>
          </a:p>
        </p:txBody>
      </p:sp>
      <p:sp>
        <p:nvSpPr>
          <p:cNvPr id="6171" name="Google Shape;6171;p55"/>
          <p:cNvSpPr txBox="1">
            <a:spLocks noGrp="1"/>
          </p:cNvSpPr>
          <p:nvPr>
            <p:ph type="subTitle" idx="1"/>
          </p:nvPr>
        </p:nvSpPr>
        <p:spPr>
          <a:xfrm>
            <a:off x="2930318" y="2715766"/>
            <a:ext cx="4045200" cy="38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Για να μπορέσετε να βοηθήσετε τον Άγιο Βασίλη πρέπει να παίξετε ένα κυνήγι θησαυρού!</a:t>
            </a:r>
            <a:endParaRPr dirty="0"/>
          </a:p>
        </p:txBody>
      </p:sp>
      <p:grpSp>
        <p:nvGrpSpPr>
          <p:cNvPr id="6173" name="Google Shape;6173;p55"/>
          <p:cNvGrpSpPr/>
          <p:nvPr/>
        </p:nvGrpSpPr>
        <p:grpSpPr>
          <a:xfrm>
            <a:off x="6975663" y="3523000"/>
            <a:ext cx="433750" cy="247975"/>
            <a:chOff x="4945050" y="4035300"/>
            <a:chExt cx="433750" cy="247975"/>
          </a:xfrm>
        </p:grpSpPr>
        <p:sp>
          <p:nvSpPr>
            <p:cNvPr id="6174" name="Google Shape;6174;p55"/>
            <p:cNvSpPr/>
            <p:nvPr/>
          </p:nvSpPr>
          <p:spPr>
            <a:xfrm>
              <a:off x="5144800" y="4049450"/>
              <a:ext cx="150675" cy="126000"/>
            </a:xfrm>
            <a:custGeom>
              <a:avLst/>
              <a:gdLst/>
              <a:ahLst/>
              <a:cxnLst/>
              <a:rect l="l" t="t" r="r" b="b"/>
              <a:pathLst>
                <a:path w="6027" h="5040" extrusionOk="0">
                  <a:moveTo>
                    <a:pt x="4241" y="252"/>
                  </a:moveTo>
                  <a:cubicBezTo>
                    <a:pt x="4560" y="252"/>
                    <a:pt x="4858" y="413"/>
                    <a:pt x="5099" y="823"/>
                  </a:cubicBezTo>
                  <a:cubicBezTo>
                    <a:pt x="5826" y="2026"/>
                    <a:pt x="4347" y="3204"/>
                    <a:pt x="3445" y="3655"/>
                  </a:cubicBezTo>
                  <a:cubicBezTo>
                    <a:pt x="2563" y="4107"/>
                    <a:pt x="1626" y="4430"/>
                    <a:pt x="665" y="4623"/>
                  </a:cubicBezTo>
                  <a:lnTo>
                    <a:pt x="665" y="4623"/>
                  </a:lnTo>
                  <a:cubicBezTo>
                    <a:pt x="1016" y="3783"/>
                    <a:pt x="1376" y="2947"/>
                    <a:pt x="1866" y="2177"/>
                  </a:cubicBezTo>
                  <a:cubicBezTo>
                    <a:pt x="2255" y="1564"/>
                    <a:pt x="3332" y="252"/>
                    <a:pt x="4241" y="252"/>
                  </a:cubicBezTo>
                  <a:close/>
                  <a:moveTo>
                    <a:pt x="4239" y="0"/>
                  </a:moveTo>
                  <a:cubicBezTo>
                    <a:pt x="3743" y="0"/>
                    <a:pt x="3225" y="225"/>
                    <a:pt x="2843" y="523"/>
                  </a:cubicBezTo>
                  <a:cubicBezTo>
                    <a:pt x="1565" y="1550"/>
                    <a:pt x="913" y="3179"/>
                    <a:pt x="287" y="4633"/>
                  </a:cubicBezTo>
                  <a:cubicBezTo>
                    <a:pt x="279" y="4654"/>
                    <a:pt x="275" y="4674"/>
                    <a:pt x="274" y="4694"/>
                  </a:cubicBezTo>
                  <a:lnTo>
                    <a:pt x="274" y="4694"/>
                  </a:lnTo>
                  <a:cubicBezTo>
                    <a:pt x="245" y="4699"/>
                    <a:pt x="216" y="4704"/>
                    <a:pt x="187" y="4708"/>
                  </a:cubicBezTo>
                  <a:cubicBezTo>
                    <a:pt x="0" y="4755"/>
                    <a:pt x="74" y="5039"/>
                    <a:pt x="246" y="5039"/>
                  </a:cubicBezTo>
                  <a:cubicBezTo>
                    <a:pt x="259" y="5039"/>
                    <a:pt x="273" y="5037"/>
                    <a:pt x="287" y="5034"/>
                  </a:cubicBezTo>
                  <a:cubicBezTo>
                    <a:pt x="1740" y="4783"/>
                    <a:pt x="3345" y="4307"/>
                    <a:pt x="4497" y="3380"/>
                  </a:cubicBezTo>
                  <a:cubicBezTo>
                    <a:pt x="5324" y="2753"/>
                    <a:pt x="6026" y="1425"/>
                    <a:pt x="5274" y="472"/>
                  </a:cubicBezTo>
                  <a:cubicBezTo>
                    <a:pt x="4991" y="134"/>
                    <a:pt x="4621" y="0"/>
                    <a:pt x="42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55"/>
            <p:cNvSpPr/>
            <p:nvPr/>
          </p:nvSpPr>
          <p:spPr>
            <a:xfrm>
              <a:off x="5048650" y="4035300"/>
              <a:ext cx="113675" cy="139375"/>
            </a:xfrm>
            <a:custGeom>
              <a:avLst/>
              <a:gdLst/>
              <a:ahLst/>
              <a:cxnLst/>
              <a:rect l="l" t="t" r="r" b="b"/>
              <a:pathLst>
                <a:path w="4547" h="5575" extrusionOk="0">
                  <a:moveTo>
                    <a:pt x="2667" y="316"/>
                  </a:moveTo>
                  <a:cubicBezTo>
                    <a:pt x="2748" y="316"/>
                    <a:pt x="2836" y="330"/>
                    <a:pt x="2930" y="362"/>
                  </a:cubicBezTo>
                  <a:cubicBezTo>
                    <a:pt x="3807" y="663"/>
                    <a:pt x="3932" y="2292"/>
                    <a:pt x="4033" y="3018"/>
                  </a:cubicBezTo>
                  <a:cubicBezTo>
                    <a:pt x="4095" y="3687"/>
                    <a:pt x="4158" y="4355"/>
                    <a:pt x="4134" y="5009"/>
                  </a:cubicBezTo>
                  <a:lnTo>
                    <a:pt x="4134" y="5009"/>
                  </a:lnTo>
                  <a:cubicBezTo>
                    <a:pt x="3574" y="4387"/>
                    <a:pt x="3086" y="3656"/>
                    <a:pt x="2654" y="2943"/>
                  </a:cubicBezTo>
                  <a:cubicBezTo>
                    <a:pt x="2378" y="2467"/>
                    <a:pt x="2078" y="1941"/>
                    <a:pt x="1977" y="1364"/>
                  </a:cubicBezTo>
                  <a:cubicBezTo>
                    <a:pt x="1913" y="868"/>
                    <a:pt x="2164" y="316"/>
                    <a:pt x="2667" y="316"/>
                  </a:cubicBezTo>
                  <a:close/>
                  <a:moveTo>
                    <a:pt x="2761" y="1"/>
                  </a:moveTo>
                  <a:cubicBezTo>
                    <a:pt x="2710" y="1"/>
                    <a:pt x="2658" y="4"/>
                    <a:pt x="2604" y="11"/>
                  </a:cubicBezTo>
                  <a:cubicBezTo>
                    <a:pt x="1" y="327"/>
                    <a:pt x="3208" y="4517"/>
                    <a:pt x="4108" y="5450"/>
                  </a:cubicBezTo>
                  <a:lnTo>
                    <a:pt x="4108" y="5450"/>
                  </a:lnTo>
                  <a:cubicBezTo>
                    <a:pt x="4120" y="5529"/>
                    <a:pt x="4184" y="5569"/>
                    <a:pt x="4252" y="5569"/>
                  </a:cubicBezTo>
                  <a:cubicBezTo>
                    <a:pt x="4253" y="5569"/>
                    <a:pt x="4254" y="5569"/>
                    <a:pt x="4256" y="5569"/>
                  </a:cubicBezTo>
                  <a:lnTo>
                    <a:pt x="4256" y="5569"/>
                  </a:lnTo>
                  <a:cubicBezTo>
                    <a:pt x="4270" y="5572"/>
                    <a:pt x="4284" y="5574"/>
                    <a:pt x="4297" y="5574"/>
                  </a:cubicBezTo>
                  <a:cubicBezTo>
                    <a:pt x="4415" y="5574"/>
                    <a:pt x="4522" y="5442"/>
                    <a:pt x="4439" y="5331"/>
                  </a:cubicBezTo>
                  <a:lnTo>
                    <a:pt x="4439" y="5331"/>
                  </a:lnTo>
                  <a:cubicBezTo>
                    <a:pt x="4532" y="4095"/>
                    <a:pt x="4547" y="1"/>
                    <a:pt x="27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55"/>
            <p:cNvSpPr/>
            <p:nvPr/>
          </p:nvSpPr>
          <p:spPr>
            <a:xfrm>
              <a:off x="5156125" y="4163250"/>
              <a:ext cx="222675" cy="120025"/>
            </a:xfrm>
            <a:custGeom>
              <a:avLst/>
              <a:gdLst/>
              <a:ahLst/>
              <a:cxnLst/>
              <a:rect l="l" t="t" r="r" b="b"/>
              <a:pathLst>
                <a:path w="8907" h="4801" extrusionOk="0">
                  <a:moveTo>
                    <a:pt x="244" y="0"/>
                  </a:moveTo>
                  <a:cubicBezTo>
                    <a:pt x="72" y="0"/>
                    <a:pt x="0" y="283"/>
                    <a:pt x="210" y="306"/>
                  </a:cubicBezTo>
                  <a:cubicBezTo>
                    <a:pt x="2744" y="688"/>
                    <a:pt x="3954" y="4801"/>
                    <a:pt x="6532" y="4801"/>
                  </a:cubicBezTo>
                  <a:cubicBezTo>
                    <a:pt x="6835" y="4801"/>
                    <a:pt x="7157" y="4744"/>
                    <a:pt x="7503" y="4617"/>
                  </a:cubicBezTo>
                  <a:cubicBezTo>
                    <a:pt x="8556" y="4216"/>
                    <a:pt x="8907" y="3139"/>
                    <a:pt x="8631" y="2086"/>
                  </a:cubicBezTo>
                  <a:cubicBezTo>
                    <a:pt x="8455" y="1454"/>
                    <a:pt x="7887" y="872"/>
                    <a:pt x="7286" y="872"/>
                  </a:cubicBezTo>
                  <a:cubicBezTo>
                    <a:pt x="7029" y="872"/>
                    <a:pt x="6766" y="978"/>
                    <a:pt x="6526" y="1234"/>
                  </a:cubicBezTo>
                  <a:cubicBezTo>
                    <a:pt x="6410" y="1369"/>
                    <a:pt x="6532" y="1534"/>
                    <a:pt x="6663" y="1534"/>
                  </a:cubicBezTo>
                  <a:cubicBezTo>
                    <a:pt x="6702" y="1534"/>
                    <a:pt x="6742" y="1519"/>
                    <a:pt x="6776" y="1484"/>
                  </a:cubicBezTo>
                  <a:cubicBezTo>
                    <a:pt x="6928" y="1318"/>
                    <a:pt x="7100" y="1250"/>
                    <a:pt x="7273" y="1250"/>
                  </a:cubicBezTo>
                  <a:cubicBezTo>
                    <a:pt x="7702" y="1250"/>
                    <a:pt x="8137" y="1668"/>
                    <a:pt x="8280" y="2061"/>
                  </a:cubicBezTo>
                  <a:cubicBezTo>
                    <a:pt x="8380" y="2362"/>
                    <a:pt x="8405" y="2687"/>
                    <a:pt x="8355" y="3013"/>
                  </a:cubicBezTo>
                  <a:cubicBezTo>
                    <a:pt x="8280" y="3690"/>
                    <a:pt x="7879" y="4166"/>
                    <a:pt x="7227" y="4342"/>
                  </a:cubicBezTo>
                  <a:cubicBezTo>
                    <a:pt x="7019" y="4397"/>
                    <a:pt x="6815" y="4423"/>
                    <a:pt x="6616" y="4423"/>
                  </a:cubicBezTo>
                  <a:cubicBezTo>
                    <a:pt x="5738" y="4423"/>
                    <a:pt x="4958" y="3922"/>
                    <a:pt x="4345" y="3289"/>
                  </a:cubicBezTo>
                  <a:cubicBezTo>
                    <a:pt x="3092" y="2036"/>
                    <a:pt x="2190" y="256"/>
                    <a:pt x="285" y="6"/>
                  </a:cubicBezTo>
                  <a:cubicBezTo>
                    <a:pt x="271" y="2"/>
                    <a:pt x="257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55"/>
            <p:cNvSpPr/>
            <p:nvPr/>
          </p:nvSpPr>
          <p:spPr>
            <a:xfrm>
              <a:off x="4945050" y="4144425"/>
              <a:ext cx="220075" cy="74200"/>
            </a:xfrm>
            <a:custGeom>
              <a:avLst/>
              <a:gdLst/>
              <a:ahLst/>
              <a:cxnLst/>
              <a:rect l="l" t="t" r="r" b="b"/>
              <a:pathLst>
                <a:path w="8803" h="2968" extrusionOk="0">
                  <a:moveTo>
                    <a:pt x="2215" y="1"/>
                  </a:moveTo>
                  <a:cubicBezTo>
                    <a:pt x="800" y="1"/>
                    <a:pt x="0" y="2023"/>
                    <a:pt x="1510" y="2789"/>
                  </a:cubicBezTo>
                  <a:cubicBezTo>
                    <a:pt x="1761" y="2914"/>
                    <a:pt x="2027" y="2968"/>
                    <a:pt x="2295" y="2968"/>
                  </a:cubicBezTo>
                  <a:cubicBezTo>
                    <a:pt x="2939" y="2968"/>
                    <a:pt x="3596" y="2659"/>
                    <a:pt x="4091" y="2288"/>
                  </a:cubicBezTo>
                  <a:cubicBezTo>
                    <a:pt x="4618" y="1912"/>
                    <a:pt x="5069" y="1435"/>
                    <a:pt x="5620" y="1110"/>
                  </a:cubicBezTo>
                  <a:cubicBezTo>
                    <a:pt x="6073" y="831"/>
                    <a:pt x="6515" y="703"/>
                    <a:pt x="6953" y="703"/>
                  </a:cubicBezTo>
                  <a:cubicBezTo>
                    <a:pt x="7462" y="703"/>
                    <a:pt x="7966" y="875"/>
                    <a:pt x="8477" y="1185"/>
                  </a:cubicBezTo>
                  <a:cubicBezTo>
                    <a:pt x="8507" y="1200"/>
                    <a:pt x="8536" y="1206"/>
                    <a:pt x="8563" y="1206"/>
                  </a:cubicBezTo>
                  <a:cubicBezTo>
                    <a:pt x="8715" y="1206"/>
                    <a:pt x="8802" y="991"/>
                    <a:pt x="8653" y="884"/>
                  </a:cubicBezTo>
                  <a:cubicBezTo>
                    <a:pt x="8075" y="542"/>
                    <a:pt x="7530" y="378"/>
                    <a:pt x="6999" y="378"/>
                  </a:cubicBezTo>
                  <a:cubicBezTo>
                    <a:pt x="6285" y="378"/>
                    <a:pt x="5598" y="674"/>
                    <a:pt x="4893" y="1235"/>
                  </a:cubicBezTo>
                  <a:cubicBezTo>
                    <a:pt x="4141" y="1811"/>
                    <a:pt x="3390" y="2588"/>
                    <a:pt x="2337" y="2638"/>
                  </a:cubicBezTo>
                  <a:cubicBezTo>
                    <a:pt x="2321" y="2639"/>
                    <a:pt x="2304" y="2639"/>
                    <a:pt x="2288" y="2639"/>
                  </a:cubicBezTo>
                  <a:cubicBezTo>
                    <a:pt x="632" y="2639"/>
                    <a:pt x="776" y="331"/>
                    <a:pt x="2172" y="331"/>
                  </a:cubicBezTo>
                  <a:cubicBezTo>
                    <a:pt x="2315" y="331"/>
                    <a:pt x="2470" y="355"/>
                    <a:pt x="2638" y="408"/>
                  </a:cubicBezTo>
                  <a:cubicBezTo>
                    <a:pt x="2652" y="411"/>
                    <a:pt x="2666" y="413"/>
                    <a:pt x="2679" y="413"/>
                  </a:cubicBezTo>
                  <a:cubicBezTo>
                    <a:pt x="2851" y="413"/>
                    <a:pt x="2922" y="129"/>
                    <a:pt x="2713" y="82"/>
                  </a:cubicBezTo>
                  <a:cubicBezTo>
                    <a:pt x="2541" y="26"/>
                    <a:pt x="2374" y="1"/>
                    <a:pt x="22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55"/>
            <p:cNvSpPr/>
            <p:nvPr/>
          </p:nvSpPr>
          <p:spPr>
            <a:xfrm>
              <a:off x="5128775" y="4164925"/>
              <a:ext cx="54525" cy="48950"/>
            </a:xfrm>
            <a:custGeom>
              <a:avLst/>
              <a:gdLst/>
              <a:ahLst/>
              <a:cxnLst/>
              <a:rect l="l" t="t" r="r" b="b"/>
              <a:pathLst>
                <a:path w="2181" h="1958" extrusionOk="0">
                  <a:moveTo>
                    <a:pt x="1088" y="0"/>
                  </a:moveTo>
                  <a:cubicBezTo>
                    <a:pt x="672" y="0"/>
                    <a:pt x="275" y="277"/>
                    <a:pt x="151" y="691"/>
                  </a:cubicBezTo>
                  <a:cubicBezTo>
                    <a:pt x="1" y="1217"/>
                    <a:pt x="276" y="1743"/>
                    <a:pt x="803" y="1919"/>
                  </a:cubicBezTo>
                  <a:cubicBezTo>
                    <a:pt x="890" y="1945"/>
                    <a:pt x="980" y="1957"/>
                    <a:pt x="1068" y="1957"/>
                  </a:cubicBezTo>
                  <a:cubicBezTo>
                    <a:pt x="1485" y="1957"/>
                    <a:pt x="1882" y="1680"/>
                    <a:pt x="2006" y="1267"/>
                  </a:cubicBezTo>
                  <a:cubicBezTo>
                    <a:pt x="2181" y="741"/>
                    <a:pt x="1880" y="214"/>
                    <a:pt x="1354" y="39"/>
                  </a:cubicBezTo>
                  <a:cubicBezTo>
                    <a:pt x="1266" y="13"/>
                    <a:pt x="1177" y="0"/>
                    <a:pt x="10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79" name="Google Shape;6179;p55"/>
          <p:cNvGrpSpPr/>
          <p:nvPr/>
        </p:nvGrpSpPr>
        <p:grpSpPr>
          <a:xfrm>
            <a:off x="2468750" y="3521050"/>
            <a:ext cx="4730137" cy="1172756"/>
            <a:chOff x="2468750" y="3521050"/>
            <a:chExt cx="4730137" cy="1172756"/>
          </a:xfrm>
        </p:grpSpPr>
        <p:sp>
          <p:nvSpPr>
            <p:cNvPr id="6180" name="Google Shape;6180;p55"/>
            <p:cNvSpPr/>
            <p:nvPr/>
          </p:nvSpPr>
          <p:spPr>
            <a:xfrm>
              <a:off x="2664850" y="3676225"/>
              <a:ext cx="4534037" cy="322275"/>
            </a:xfrm>
            <a:custGeom>
              <a:avLst/>
              <a:gdLst/>
              <a:ahLst/>
              <a:cxnLst/>
              <a:rect l="l" t="t" r="r" b="b"/>
              <a:pathLst>
                <a:path w="79909" h="12891" extrusionOk="0">
                  <a:moveTo>
                    <a:pt x="79657" y="1"/>
                  </a:moveTo>
                  <a:cubicBezTo>
                    <a:pt x="79618" y="1"/>
                    <a:pt x="79578" y="15"/>
                    <a:pt x="79540" y="47"/>
                  </a:cubicBezTo>
                  <a:cubicBezTo>
                    <a:pt x="75956" y="3581"/>
                    <a:pt x="71419" y="6037"/>
                    <a:pt x="66758" y="7842"/>
                  </a:cubicBezTo>
                  <a:cubicBezTo>
                    <a:pt x="61419" y="9897"/>
                    <a:pt x="55805" y="11150"/>
                    <a:pt x="50141" y="11852"/>
                  </a:cubicBezTo>
                  <a:cubicBezTo>
                    <a:pt x="46420" y="12309"/>
                    <a:pt x="42633" y="12553"/>
                    <a:pt x="38837" y="12553"/>
                  </a:cubicBezTo>
                  <a:cubicBezTo>
                    <a:pt x="30767" y="12553"/>
                    <a:pt x="22655" y="11450"/>
                    <a:pt x="15053" y="8945"/>
                  </a:cubicBezTo>
                  <a:cubicBezTo>
                    <a:pt x="9715" y="7165"/>
                    <a:pt x="4452" y="4609"/>
                    <a:pt x="366" y="674"/>
                  </a:cubicBezTo>
                  <a:cubicBezTo>
                    <a:pt x="326" y="639"/>
                    <a:pt x="282" y="624"/>
                    <a:pt x="241" y="624"/>
                  </a:cubicBezTo>
                  <a:cubicBezTo>
                    <a:pt x="106" y="624"/>
                    <a:pt x="0" y="784"/>
                    <a:pt x="116" y="899"/>
                  </a:cubicBezTo>
                  <a:cubicBezTo>
                    <a:pt x="3700" y="4358"/>
                    <a:pt x="8186" y="6764"/>
                    <a:pt x="12798" y="8493"/>
                  </a:cubicBezTo>
                  <a:cubicBezTo>
                    <a:pt x="18236" y="10549"/>
                    <a:pt x="23950" y="11727"/>
                    <a:pt x="29715" y="12353"/>
                  </a:cubicBezTo>
                  <a:cubicBezTo>
                    <a:pt x="32972" y="12706"/>
                    <a:pt x="36279" y="12891"/>
                    <a:pt x="39596" y="12891"/>
                  </a:cubicBezTo>
                  <a:cubicBezTo>
                    <a:pt x="48302" y="12891"/>
                    <a:pt x="57081" y="11618"/>
                    <a:pt x="65229" y="8769"/>
                  </a:cubicBezTo>
                  <a:cubicBezTo>
                    <a:pt x="70542" y="6889"/>
                    <a:pt x="75730" y="4258"/>
                    <a:pt x="79790" y="298"/>
                  </a:cubicBezTo>
                  <a:cubicBezTo>
                    <a:pt x="79908" y="180"/>
                    <a:pt x="79795" y="1"/>
                    <a:pt x="79657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56869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81" name="Google Shape;6181;p55"/>
            <p:cNvGrpSpPr/>
            <p:nvPr/>
          </p:nvGrpSpPr>
          <p:grpSpPr>
            <a:xfrm>
              <a:off x="2468750" y="3521050"/>
              <a:ext cx="432375" cy="238050"/>
              <a:chOff x="2967100" y="4033350"/>
              <a:chExt cx="432375" cy="238050"/>
            </a:xfrm>
          </p:grpSpPr>
          <p:sp>
            <p:nvSpPr>
              <p:cNvPr id="6182" name="Google Shape;6182;p55"/>
              <p:cNvSpPr/>
              <p:nvPr/>
            </p:nvSpPr>
            <p:spPr>
              <a:xfrm>
                <a:off x="3153850" y="4033350"/>
                <a:ext cx="118425" cy="151275"/>
              </a:xfrm>
              <a:custGeom>
                <a:avLst/>
                <a:gdLst/>
                <a:ahLst/>
                <a:cxnLst/>
                <a:rect l="l" t="t" r="r" b="b"/>
                <a:pathLst>
                  <a:path w="4737" h="6051" extrusionOk="0">
                    <a:moveTo>
                      <a:pt x="2994" y="401"/>
                    </a:moveTo>
                    <a:cubicBezTo>
                      <a:pt x="3453" y="401"/>
                      <a:pt x="3882" y="651"/>
                      <a:pt x="4035" y="1192"/>
                    </a:cubicBezTo>
                    <a:cubicBezTo>
                      <a:pt x="4539" y="3071"/>
                      <a:pt x="2130" y="4699"/>
                      <a:pt x="564" y="5538"/>
                    </a:cubicBezTo>
                    <a:lnTo>
                      <a:pt x="564" y="5538"/>
                    </a:lnTo>
                    <a:cubicBezTo>
                      <a:pt x="663" y="4528"/>
                      <a:pt x="791" y="3477"/>
                      <a:pt x="1102" y="2495"/>
                    </a:cubicBezTo>
                    <a:cubicBezTo>
                      <a:pt x="1278" y="1944"/>
                      <a:pt x="1528" y="1317"/>
                      <a:pt x="1955" y="866"/>
                    </a:cubicBezTo>
                    <a:cubicBezTo>
                      <a:pt x="2234" y="564"/>
                      <a:pt x="2624" y="401"/>
                      <a:pt x="2994" y="401"/>
                    </a:cubicBezTo>
                    <a:close/>
                    <a:moveTo>
                      <a:pt x="3073" y="0"/>
                    </a:moveTo>
                    <a:cubicBezTo>
                      <a:pt x="2449" y="0"/>
                      <a:pt x="1812" y="454"/>
                      <a:pt x="1453" y="966"/>
                    </a:cubicBezTo>
                    <a:cubicBezTo>
                      <a:pt x="526" y="2319"/>
                      <a:pt x="376" y="4099"/>
                      <a:pt x="200" y="5678"/>
                    </a:cubicBezTo>
                    <a:cubicBezTo>
                      <a:pt x="198" y="5696"/>
                      <a:pt x="199" y="5712"/>
                      <a:pt x="201" y="5727"/>
                    </a:cubicBezTo>
                    <a:lnTo>
                      <a:pt x="201" y="5727"/>
                    </a:lnTo>
                    <a:cubicBezTo>
                      <a:pt x="184" y="5736"/>
                      <a:pt x="167" y="5745"/>
                      <a:pt x="150" y="5753"/>
                    </a:cubicBezTo>
                    <a:cubicBezTo>
                      <a:pt x="1" y="5838"/>
                      <a:pt x="87" y="6050"/>
                      <a:pt x="240" y="6050"/>
                    </a:cubicBezTo>
                    <a:cubicBezTo>
                      <a:pt x="266" y="6050"/>
                      <a:pt x="295" y="6044"/>
                      <a:pt x="325" y="6029"/>
                    </a:cubicBezTo>
                    <a:cubicBezTo>
                      <a:pt x="1629" y="5377"/>
                      <a:pt x="3032" y="4450"/>
                      <a:pt x="3884" y="3222"/>
                    </a:cubicBezTo>
                    <a:cubicBezTo>
                      <a:pt x="4436" y="2420"/>
                      <a:pt x="4736" y="1116"/>
                      <a:pt x="3909" y="340"/>
                    </a:cubicBezTo>
                    <a:cubicBezTo>
                      <a:pt x="3654" y="100"/>
                      <a:pt x="3365" y="0"/>
                      <a:pt x="30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3" name="Google Shape;6183;p55"/>
              <p:cNvSpPr/>
              <p:nvPr/>
            </p:nvSpPr>
            <p:spPr>
              <a:xfrm>
                <a:off x="3056075" y="4058225"/>
                <a:ext cx="114325" cy="124475"/>
              </a:xfrm>
              <a:custGeom>
                <a:avLst/>
                <a:gdLst/>
                <a:ahLst/>
                <a:cxnLst/>
                <a:rect l="l" t="t" r="r" b="b"/>
                <a:pathLst>
                  <a:path w="4573" h="4979" extrusionOk="0">
                    <a:moveTo>
                      <a:pt x="1437" y="424"/>
                    </a:moveTo>
                    <a:cubicBezTo>
                      <a:pt x="1977" y="424"/>
                      <a:pt x="2396" y="870"/>
                      <a:pt x="2683" y="1299"/>
                    </a:cubicBezTo>
                    <a:cubicBezTo>
                      <a:pt x="2908" y="1600"/>
                      <a:pt x="3084" y="1926"/>
                      <a:pt x="3259" y="2277"/>
                    </a:cubicBezTo>
                    <a:cubicBezTo>
                      <a:pt x="3622" y="2960"/>
                      <a:pt x="3876" y="3697"/>
                      <a:pt x="4067" y="4458"/>
                    </a:cubicBezTo>
                    <a:lnTo>
                      <a:pt x="4067" y="4458"/>
                    </a:lnTo>
                    <a:cubicBezTo>
                      <a:pt x="3473" y="4124"/>
                      <a:pt x="2906" y="3732"/>
                      <a:pt x="2407" y="3254"/>
                    </a:cubicBezTo>
                    <a:cubicBezTo>
                      <a:pt x="2106" y="2979"/>
                      <a:pt x="101" y="873"/>
                      <a:pt x="1053" y="497"/>
                    </a:cubicBezTo>
                    <a:cubicBezTo>
                      <a:pt x="1187" y="447"/>
                      <a:pt x="1315" y="424"/>
                      <a:pt x="1437" y="424"/>
                    </a:cubicBezTo>
                    <a:close/>
                    <a:moveTo>
                      <a:pt x="1535" y="1"/>
                    </a:moveTo>
                    <a:cubicBezTo>
                      <a:pt x="1300" y="1"/>
                      <a:pt x="1056" y="84"/>
                      <a:pt x="803" y="272"/>
                    </a:cubicBezTo>
                    <a:cubicBezTo>
                      <a:pt x="1" y="873"/>
                      <a:pt x="778" y="1851"/>
                      <a:pt x="1204" y="2427"/>
                    </a:cubicBezTo>
                    <a:cubicBezTo>
                      <a:pt x="2012" y="3481"/>
                      <a:pt x="3012" y="4295"/>
                      <a:pt x="4180" y="4916"/>
                    </a:cubicBezTo>
                    <a:lnTo>
                      <a:pt x="4180" y="4916"/>
                    </a:lnTo>
                    <a:cubicBezTo>
                      <a:pt x="4205" y="4956"/>
                      <a:pt x="4248" y="4975"/>
                      <a:pt x="4294" y="4975"/>
                    </a:cubicBezTo>
                    <a:cubicBezTo>
                      <a:pt x="4297" y="4975"/>
                      <a:pt x="4301" y="4975"/>
                      <a:pt x="4304" y="4974"/>
                    </a:cubicBezTo>
                    <a:lnTo>
                      <a:pt x="4304" y="4974"/>
                    </a:lnTo>
                    <a:cubicBezTo>
                      <a:pt x="4317" y="4977"/>
                      <a:pt x="4330" y="4979"/>
                      <a:pt x="4342" y="4979"/>
                    </a:cubicBezTo>
                    <a:cubicBezTo>
                      <a:pt x="4485" y="4979"/>
                      <a:pt x="4572" y="4781"/>
                      <a:pt x="4470" y="4682"/>
                    </a:cubicBezTo>
                    <a:lnTo>
                      <a:pt x="4470" y="4682"/>
                    </a:lnTo>
                    <a:cubicBezTo>
                      <a:pt x="4213" y="3596"/>
                      <a:pt x="3081" y="1"/>
                      <a:pt x="15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4" name="Google Shape;6184;p55"/>
              <p:cNvSpPr/>
              <p:nvPr/>
            </p:nvSpPr>
            <p:spPr>
              <a:xfrm>
                <a:off x="3163575" y="4138000"/>
                <a:ext cx="235900" cy="103125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4125" extrusionOk="0">
                    <a:moveTo>
                      <a:pt x="7511" y="1"/>
                    </a:moveTo>
                    <a:cubicBezTo>
                      <a:pt x="7140" y="1"/>
                      <a:pt x="6788" y="183"/>
                      <a:pt x="6578" y="615"/>
                    </a:cubicBezTo>
                    <a:cubicBezTo>
                      <a:pt x="6510" y="735"/>
                      <a:pt x="6617" y="854"/>
                      <a:pt x="6723" y="854"/>
                    </a:cubicBezTo>
                    <a:cubicBezTo>
                      <a:pt x="6773" y="854"/>
                      <a:pt x="6822" y="829"/>
                      <a:pt x="6854" y="765"/>
                    </a:cubicBezTo>
                    <a:cubicBezTo>
                      <a:pt x="7024" y="432"/>
                      <a:pt x="7240" y="302"/>
                      <a:pt x="7466" y="302"/>
                    </a:cubicBezTo>
                    <a:cubicBezTo>
                      <a:pt x="8041" y="302"/>
                      <a:pt x="8683" y="1146"/>
                      <a:pt x="8809" y="1667"/>
                    </a:cubicBezTo>
                    <a:cubicBezTo>
                      <a:pt x="9009" y="2419"/>
                      <a:pt x="8708" y="3046"/>
                      <a:pt x="8057" y="3422"/>
                    </a:cubicBezTo>
                    <a:cubicBezTo>
                      <a:pt x="7674" y="3646"/>
                      <a:pt x="7278" y="3738"/>
                      <a:pt x="6883" y="3738"/>
                    </a:cubicBezTo>
                    <a:cubicBezTo>
                      <a:pt x="6217" y="3738"/>
                      <a:pt x="5556" y="3476"/>
                      <a:pt x="4974" y="3146"/>
                    </a:cubicBezTo>
                    <a:cubicBezTo>
                      <a:pt x="3587" y="2350"/>
                      <a:pt x="2344" y="1204"/>
                      <a:pt x="703" y="1204"/>
                    </a:cubicBezTo>
                    <a:cubicBezTo>
                      <a:pt x="536" y="1204"/>
                      <a:pt x="364" y="1216"/>
                      <a:pt x="187" y="1241"/>
                    </a:cubicBezTo>
                    <a:cubicBezTo>
                      <a:pt x="1" y="1288"/>
                      <a:pt x="52" y="1572"/>
                      <a:pt x="242" y="1572"/>
                    </a:cubicBezTo>
                    <a:cubicBezTo>
                      <a:pt x="256" y="1572"/>
                      <a:pt x="271" y="1571"/>
                      <a:pt x="287" y="1567"/>
                    </a:cubicBezTo>
                    <a:cubicBezTo>
                      <a:pt x="412" y="1548"/>
                      <a:pt x="537" y="1539"/>
                      <a:pt x="661" y="1539"/>
                    </a:cubicBezTo>
                    <a:cubicBezTo>
                      <a:pt x="2769" y="1539"/>
                      <a:pt x="4837" y="4125"/>
                      <a:pt x="6907" y="4125"/>
                    </a:cubicBezTo>
                    <a:cubicBezTo>
                      <a:pt x="7440" y="4125"/>
                      <a:pt x="7974" y="3953"/>
                      <a:pt x="8508" y="3522"/>
                    </a:cubicBezTo>
                    <a:cubicBezTo>
                      <a:pt x="9435" y="2770"/>
                      <a:pt x="9385" y="1517"/>
                      <a:pt x="8683" y="615"/>
                    </a:cubicBezTo>
                    <a:cubicBezTo>
                      <a:pt x="8389" y="240"/>
                      <a:pt x="7937" y="1"/>
                      <a:pt x="75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5" name="Google Shape;6185;p55"/>
              <p:cNvSpPr/>
              <p:nvPr/>
            </p:nvSpPr>
            <p:spPr>
              <a:xfrm>
                <a:off x="2967100" y="4169975"/>
                <a:ext cx="206300" cy="101425"/>
              </a:xfrm>
              <a:custGeom>
                <a:avLst/>
                <a:gdLst/>
                <a:ahLst/>
                <a:cxnLst/>
                <a:rect l="l" t="t" r="r" b="b"/>
                <a:pathLst>
                  <a:path w="8252" h="4057" extrusionOk="0">
                    <a:moveTo>
                      <a:pt x="7105" y="1"/>
                    </a:moveTo>
                    <a:cubicBezTo>
                      <a:pt x="6157" y="1"/>
                      <a:pt x="5383" y="443"/>
                      <a:pt x="4738" y="1316"/>
                    </a:cubicBezTo>
                    <a:cubicBezTo>
                      <a:pt x="4211" y="2017"/>
                      <a:pt x="3810" y="2895"/>
                      <a:pt x="3033" y="3371"/>
                    </a:cubicBezTo>
                    <a:cubicBezTo>
                      <a:pt x="2734" y="3562"/>
                      <a:pt x="2366" y="3691"/>
                      <a:pt x="2014" y="3691"/>
                    </a:cubicBezTo>
                    <a:cubicBezTo>
                      <a:pt x="1629" y="3691"/>
                      <a:pt x="1264" y="3538"/>
                      <a:pt x="1028" y="3145"/>
                    </a:cubicBezTo>
                    <a:cubicBezTo>
                      <a:pt x="577" y="2318"/>
                      <a:pt x="1279" y="1416"/>
                      <a:pt x="2156" y="1416"/>
                    </a:cubicBezTo>
                    <a:cubicBezTo>
                      <a:pt x="2382" y="1416"/>
                      <a:pt x="2382" y="1090"/>
                      <a:pt x="2156" y="1090"/>
                    </a:cubicBezTo>
                    <a:cubicBezTo>
                      <a:pt x="226" y="1090"/>
                      <a:pt x="1" y="3897"/>
                      <a:pt x="1931" y="4047"/>
                    </a:cubicBezTo>
                    <a:cubicBezTo>
                      <a:pt x="1987" y="4054"/>
                      <a:pt x="2043" y="4057"/>
                      <a:pt x="2099" y="4057"/>
                    </a:cubicBezTo>
                    <a:cubicBezTo>
                      <a:pt x="2957" y="4057"/>
                      <a:pt x="3717" y="3352"/>
                      <a:pt x="4211" y="2669"/>
                    </a:cubicBezTo>
                    <a:cubicBezTo>
                      <a:pt x="4587" y="2168"/>
                      <a:pt x="4863" y="1616"/>
                      <a:pt x="5289" y="1140"/>
                    </a:cubicBezTo>
                    <a:cubicBezTo>
                      <a:pt x="5808" y="568"/>
                      <a:pt x="6428" y="328"/>
                      <a:pt x="7114" y="328"/>
                    </a:cubicBezTo>
                    <a:cubicBezTo>
                      <a:pt x="7390" y="328"/>
                      <a:pt x="7676" y="367"/>
                      <a:pt x="7971" y="438"/>
                    </a:cubicBezTo>
                    <a:cubicBezTo>
                      <a:pt x="7994" y="446"/>
                      <a:pt x="8016" y="450"/>
                      <a:pt x="8035" y="450"/>
                    </a:cubicBezTo>
                    <a:cubicBezTo>
                      <a:pt x="8209" y="450"/>
                      <a:pt x="8251" y="183"/>
                      <a:pt x="8071" y="138"/>
                    </a:cubicBezTo>
                    <a:cubicBezTo>
                      <a:pt x="7730" y="46"/>
                      <a:pt x="7409" y="1"/>
                      <a:pt x="71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6" name="Google Shape;6186;p55"/>
              <p:cNvSpPr/>
              <p:nvPr/>
            </p:nvSpPr>
            <p:spPr>
              <a:xfrm>
                <a:off x="3145675" y="4172150"/>
                <a:ext cx="48275" cy="48900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1956" extrusionOk="0">
                    <a:moveTo>
                      <a:pt x="978" y="1"/>
                    </a:moveTo>
                    <a:cubicBezTo>
                      <a:pt x="427" y="1"/>
                      <a:pt x="1" y="427"/>
                      <a:pt x="1" y="978"/>
                    </a:cubicBezTo>
                    <a:cubicBezTo>
                      <a:pt x="1" y="1504"/>
                      <a:pt x="427" y="1955"/>
                      <a:pt x="978" y="1955"/>
                    </a:cubicBezTo>
                    <a:cubicBezTo>
                      <a:pt x="1505" y="1955"/>
                      <a:pt x="1931" y="1504"/>
                      <a:pt x="1931" y="978"/>
                    </a:cubicBezTo>
                    <a:cubicBezTo>
                      <a:pt x="1931" y="427"/>
                      <a:pt x="1505" y="1"/>
                      <a:pt x="9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87" name="Google Shape;6187;p55"/>
            <p:cNvGrpSpPr/>
            <p:nvPr/>
          </p:nvGrpSpPr>
          <p:grpSpPr>
            <a:xfrm>
              <a:off x="3395427" y="3889212"/>
              <a:ext cx="343009" cy="714294"/>
              <a:chOff x="4593952" y="4081987"/>
              <a:chExt cx="343009" cy="714294"/>
            </a:xfrm>
          </p:grpSpPr>
          <p:sp>
            <p:nvSpPr>
              <p:cNvPr id="6188" name="Google Shape;6188;p55"/>
              <p:cNvSpPr/>
              <p:nvPr/>
            </p:nvSpPr>
            <p:spPr>
              <a:xfrm>
                <a:off x="4709475" y="4081987"/>
                <a:ext cx="31449" cy="73584"/>
              </a:xfrm>
              <a:custGeom>
                <a:avLst/>
                <a:gdLst/>
                <a:ahLst/>
                <a:cxnLst/>
                <a:rect l="l" t="t" r="r" b="b"/>
                <a:pathLst>
                  <a:path w="1774" h="7158" extrusionOk="0">
                    <a:moveTo>
                      <a:pt x="948" y="1"/>
                    </a:moveTo>
                    <a:cubicBezTo>
                      <a:pt x="925" y="1"/>
                      <a:pt x="902" y="2"/>
                      <a:pt x="878" y="5"/>
                    </a:cubicBezTo>
                    <a:cubicBezTo>
                      <a:pt x="51" y="105"/>
                      <a:pt x="76" y="1809"/>
                      <a:pt x="51" y="2386"/>
                    </a:cubicBezTo>
                    <a:cubicBezTo>
                      <a:pt x="1" y="3915"/>
                      <a:pt x="327" y="5443"/>
                      <a:pt x="652" y="6922"/>
                    </a:cubicBezTo>
                    <a:cubicBezTo>
                      <a:pt x="673" y="7004"/>
                      <a:pt x="740" y="7040"/>
                      <a:pt x="808" y="7040"/>
                    </a:cubicBezTo>
                    <a:cubicBezTo>
                      <a:pt x="906" y="7040"/>
                      <a:pt x="1008" y="6965"/>
                      <a:pt x="978" y="6847"/>
                    </a:cubicBezTo>
                    <a:cubicBezTo>
                      <a:pt x="753" y="5769"/>
                      <a:pt x="502" y="4717"/>
                      <a:pt x="427" y="3614"/>
                    </a:cubicBezTo>
                    <a:cubicBezTo>
                      <a:pt x="377" y="3163"/>
                      <a:pt x="377" y="2686"/>
                      <a:pt x="402" y="2235"/>
                    </a:cubicBezTo>
                    <a:cubicBezTo>
                      <a:pt x="402" y="2107"/>
                      <a:pt x="475" y="578"/>
                      <a:pt x="946" y="578"/>
                    </a:cubicBezTo>
                    <a:cubicBezTo>
                      <a:pt x="1028" y="578"/>
                      <a:pt x="1121" y="624"/>
                      <a:pt x="1229" y="732"/>
                    </a:cubicBezTo>
                    <a:cubicBezTo>
                      <a:pt x="1429" y="957"/>
                      <a:pt x="1329" y="2035"/>
                      <a:pt x="1329" y="2336"/>
                    </a:cubicBezTo>
                    <a:cubicBezTo>
                      <a:pt x="1354" y="2837"/>
                      <a:pt x="1354" y="3313"/>
                      <a:pt x="1354" y="3789"/>
                    </a:cubicBezTo>
                    <a:cubicBezTo>
                      <a:pt x="1329" y="4867"/>
                      <a:pt x="1254" y="5945"/>
                      <a:pt x="1129" y="6997"/>
                    </a:cubicBezTo>
                    <a:cubicBezTo>
                      <a:pt x="1117" y="7107"/>
                      <a:pt x="1187" y="7157"/>
                      <a:pt x="1266" y="7157"/>
                    </a:cubicBezTo>
                    <a:cubicBezTo>
                      <a:pt x="1349" y="7157"/>
                      <a:pt x="1442" y="7100"/>
                      <a:pt x="1455" y="6997"/>
                    </a:cubicBezTo>
                    <a:cubicBezTo>
                      <a:pt x="1655" y="5393"/>
                      <a:pt x="1730" y="3789"/>
                      <a:pt x="1655" y="2185"/>
                    </a:cubicBezTo>
                    <a:cubicBezTo>
                      <a:pt x="1655" y="1746"/>
                      <a:pt x="1774" y="1"/>
                      <a:pt x="9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9" name="Google Shape;6189;p55"/>
              <p:cNvSpPr/>
              <p:nvPr/>
            </p:nvSpPr>
            <p:spPr>
              <a:xfrm>
                <a:off x="4593952" y="4112461"/>
                <a:ext cx="343009" cy="683803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38573" extrusionOk="0">
                    <a:moveTo>
                      <a:pt x="14126" y="1"/>
                    </a:moveTo>
                    <a:cubicBezTo>
                      <a:pt x="12915" y="1"/>
                      <a:pt x="543" y="4073"/>
                      <a:pt x="276" y="4727"/>
                    </a:cubicBezTo>
                    <a:cubicBezTo>
                      <a:pt x="1" y="5429"/>
                      <a:pt x="6692" y="25354"/>
                      <a:pt x="6692" y="27585"/>
                    </a:cubicBezTo>
                    <a:cubicBezTo>
                      <a:pt x="6692" y="29790"/>
                      <a:pt x="4587" y="38161"/>
                      <a:pt x="5289" y="38562"/>
                    </a:cubicBezTo>
                    <a:cubicBezTo>
                      <a:pt x="5300" y="38569"/>
                      <a:pt x="5314" y="38572"/>
                      <a:pt x="5331" y="38572"/>
                    </a:cubicBezTo>
                    <a:cubicBezTo>
                      <a:pt x="6371" y="38572"/>
                      <a:pt x="17981" y="25872"/>
                      <a:pt x="18647" y="23825"/>
                    </a:cubicBezTo>
                    <a:cubicBezTo>
                      <a:pt x="19349" y="21720"/>
                      <a:pt x="14612" y="291"/>
                      <a:pt x="14211" y="16"/>
                    </a:cubicBezTo>
                    <a:cubicBezTo>
                      <a:pt x="14197" y="6"/>
                      <a:pt x="14168" y="1"/>
                      <a:pt x="141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0" name="Google Shape;6190;p55"/>
              <p:cNvSpPr/>
              <p:nvPr/>
            </p:nvSpPr>
            <p:spPr>
              <a:xfrm>
                <a:off x="4677484" y="4632568"/>
                <a:ext cx="127088" cy="163713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9235" extrusionOk="0">
                    <a:moveTo>
                      <a:pt x="1780" y="0"/>
                    </a:moveTo>
                    <a:cubicBezTo>
                      <a:pt x="1304" y="3258"/>
                      <a:pt x="0" y="8897"/>
                      <a:pt x="577" y="9223"/>
                    </a:cubicBezTo>
                    <a:cubicBezTo>
                      <a:pt x="589" y="9231"/>
                      <a:pt x="604" y="9235"/>
                      <a:pt x="623" y="9235"/>
                    </a:cubicBezTo>
                    <a:cubicBezTo>
                      <a:pt x="1141" y="9235"/>
                      <a:pt x="4143" y="6222"/>
                      <a:pt x="7168" y="2882"/>
                    </a:cubicBezTo>
                    <a:cubicBezTo>
                      <a:pt x="5464" y="1629"/>
                      <a:pt x="3133" y="551"/>
                      <a:pt x="17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1" name="Google Shape;6191;p55"/>
              <p:cNvSpPr/>
              <p:nvPr/>
            </p:nvSpPr>
            <p:spPr>
              <a:xfrm>
                <a:off x="4831111" y="4566196"/>
                <a:ext cx="8385" cy="15122"/>
              </a:xfrm>
              <a:custGeom>
                <a:avLst/>
                <a:gdLst/>
                <a:ahLst/>
                <a:cxnLst/>
                <a:rect l="l" t="t" r="r" b="b"/>
                <a:pathLst>
                  <a:path w="473" h="853" extrusionOk="0">
                    <a:moveTo>
                      <a:pt x="209" y="1"/>
                    </a:moveTo>
                    <a:cubicBezTo>
                      <a:pt x="113" y="1"/>
                      <a:pt x="0" y="86"/>
                      <a:pt x="31" y="210"/>
                    </a:cubicBezTo>
                    <a:cubicBezTo>
                      <a:pt x="56" y="386"/>
                      <a:pt x="81" y="561"/>
                      <a:pt x="131" y="737"/>
                    </a:cubicBezTo>
                    <a:cubicBezTo>
                      <a:pt x="151" y="817"/>
                      <a:pt x="212" y="853"/>
                      <a:pt x="275" y="853"/>
                    </a:cubicBezTo>
                    <a:cubicBezTo>
                      <a:pt x="370" y="853"/>
                      <a:pt x="472" y="772"/>
                      <a:pt x="457" y="636"/>
                    </a:cubicBezTo>
                    <a:cubicBezTo>
                      <a:pt x="407" y="461"/>
                      <a:pt x="382" y="285"/>
                      <a:pt x="332" y="110"/>
                    </a:cubicBezTo>
                    <a:cubicBezTo>
                      <a:pt x="322" y="33"/>
                      <a:pt x="269" y="1"/>
                      <a:pt x="2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2" name="Google Shape;6192;p55"/>
              <p:cNvSpPr/>
              <p:nvPr/>
            </p:nvSpPr>
            <p:spPr>
              <a:xfrm>
                <a:off x="4745380" y="4577400"/>
                <a:ext cx="10654" cy="18614"/>
              </a:xfrm>
              <a:custGeom>
                <a:avLst/>
                <a:gdLst/>
                <a:ahLst/>
                <a:cxnLst/>
                <a:rect l="l" t="t" r="r" b="b"/>
                <a:pathLst>
                  <a:path w="601" h="1050" extrusionOk="0">
                    <a:moveTo>
                      <a:pt x="204" y="1"/>
                    </a:moveTo>
                    <a:cubicBezTo>
                      <a:pt x="104" y="1"/>
                      <a:pt x="0" y="85"/>
                      <a:pt x="30" y="205"/>
                    </a:cubicBezTo>
                    <a:cubicBezTo>
                      <a:pt x="105" y="455"/>
                      <a:pt x="180" y="706"/>
                      <a:pt x="256" y="932"/>
                    </a:cubicBezTo>
                    <a:cubicBezTo>
                      <a:pt x="276" y="1014"/>
                      <a:pt x="343" y="1050"/>
                      <a:pt x="409" y="1050"/>
                    </a:cubicBezTo>
                    <a:cubicBezTo>
                      <a:pt x="505" y="1050"/>
                      <a:pt x="601" y="975"/>
                      <a:pt x="556" y="856"/>
                    </a:cubicBezTo>
                    <a:cubicBezTo>
                      <a:pt x="506" y="606"/>
                      <a:pt x="431" y="355"/>
                      <a:pt x="356" y="130"/>
                    </a:cubicBezTo>
                    <a:cubicBezTo>
                      <a:pt x="336" y="39"/>
                      <a:pt x="271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3" name="Google Shape;6193;p55"/>
              <p:cNvSpPr/>
              <p:nvPr/>
            </p:nvSpPr>
            <p:spPr>
              <a:xfrm>
                <a:off x="4693474" y="4522356"/>
                <a:ext cx="170184" cy="15157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855" extrusionOk="0">
                    <a:moveTo>
                      <a:pt x="9421" y="0"/>
                    </a:moveTo>
                    <a:cubicBezTo>
                      <a:pt x="9414" y="0"/>
                      <a:pt x="9407" y="1"/>
                      <a:pt x="9399" y="1"/>
                    </a:cubicBezTo>
                    <a:cubicBezTo>
                      <a:pt x="6341" y="352"/>
                      <a:pt x="3284" y="252"/>
                      <a:pt x="226" y="528"/>
                    </a:cubicBezTo>
                    <a:cubicBezTo>
                      <a:pt x="8" y="528"/>
                      <a:pt x="1" y="855"/>
                      <a:pt x="204" y="855"/>
                    </a:cubicBezTo>
                    <a:cubicBezTo>
                      <a:pt x="211" y="855"/>
                      <a:pt x="218" y="854"/>
                      <a:pt x="226" y="854"/>
                    </a:cubicBezTo>
                    <a:cubicBezTo>
                      <a:pt x="3284" y="603"/>
                      <a:pt x="6341" y="703"/>
                      <a:pt x="9399" y="327"/>
                    </a:cubicBezTo>
                    <a:cubicBezTo>
                      <a:pt x="9592" y="303"/>
                      <a:pt x="9599" y="0"/>
                      <a:pt x="94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4" name="Google Shape;6194;p55"/>
              <p:cNvSpPr/>
              <p:nvPr/>
            </p:nvSpPr>
            <p:spPr>
              <a:xfrm>
                <a:off x="4708596" y="4611206"/>
                <a:ext cx="135509" cy="20918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1180" extrusionOk="0">
                    <a:moveTo>
                      <a:pt x="179" y="1"/>
                    </a:moveTo>
                    <a:cubicBezTo>
                      <a:pt x="0" y="1"/>
                      <a:pt x="7" y="304"/>
                      <a:pt x="200" y="328"/>
                    </a:cubicBezTo>
                    <a:cubicBezTo>
                      <a:pt x="2631" y="604"/>
                      <a:pt x="4987" y="1055"/>
                      <a:pt x="7418" y="1180"/>
                    </a:cubicBezTo>
                    <a:cubicBezTo>
                      <a:pt x="7644" y="1180"/>
                      <a:pt x="7644" y="854"/>
                      <a:pt x="7418" y="829"/>
                    </a:cubicBezTo>
                    <a:cubicBezTo>
                      <a:pt x="4987" y="704"/>
                      <a:pt x="2631" y="278"/>
                      <a:pt x="200" y="2"/>
                    </a:cubicBezTo>
                    <a:cubicBezTo>
                      <a:pt x="193" y="1"/>
                      <a:pt x="186" y="1"/>
                      <a:pt x="1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5" name="Google Shape;6195;p55"/>
              <p:cNvSpPr/>
              <p:nvPr/>
            </p:nvSpPr>
            <p:spPr>
              <a:xfrm>
                <a:off x="4861868" y="4441519"/>
                <a:ext cx="66212" cy="152403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8597" extrusionOk="0">
                    <a:moveTo>
                      <a:pt x="3083" y="0"/>
                    </a:moveTo>
                    <a:cubicBezTo>
                      <a:pt x="1980" y="652"/>
                      <a:pt x="1028" y="1955"/>
                      <a:pt x="552" y="3584"/>
                    </a:cubicBezTo>
                    <a:cubicBezTo>
                      <a:pt x="0" y="5539"/>
                      <a:pt x="301" y="7444"/>
                      <a:pt x="1178" y="8597"/>
                    </a:cubicBezTo>
                    <a:cubicBezTo>
                      <a:pt x="2457" y="7043"/>
                      <a:pt x="3359" y="5790"/>
                      <a:pt x="3559" y="5263"/>
                    </a:cubicBezTo>
                    <a:cubicBezTo>
                      <a:pt x="3735" y="4687"/>
                      <a:pt x="3509" y="2632"/>
                      <a:pt x="30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6" name="Google Shape;6196;p55"/>
              <p:cNvSpPr/>
              <p:nvPr/>
            </p:nvSpPr>
            <p:spPr>
              <a:xfrm>
                <a:off x="4643642" y="4214607"/>
                <a:ext cx="14856" cy="33363"/>
              </a:xfrm>
              <a:custGeom>
                <a:avLst/>
                <a:gdLst/>
                <a:ahLst/>
                <a:cxnLst/>
                <a:rect l="l" t="t" r="r" b="b"/>
                <a:pathLst>
                  <a:path w="838" h="1882" extrusionOk="0">
                    <a:moveTo>
                      <a:pt x="200" y="0"/>
                    </a:moveTo>
                    <a:cubicBezTo>
                      <a:pt x="102" y="0"/>
                      <a:pt x="0" y="75"/>
                      <a:pt x="30" y="193"/>
                    </a:cubicBezTo>
                    <a:lnTo>
                      <a:pt x="481" y="1772"/>
                    </a:lnTo>
                    <a:cubicBezTo>
                      <a:pt x="500" y="1849"/>
                      <a:pt x="559" y="1882"/>
                      <a:pt x="623" y="1882"/>
                    </a:cubicBezTo>
                    <a:cubicBezTo>
                      <a:pt x="725" y="1882"/>
                      <a:pt x="838" y="1796"/>
                      <a:pt x="807" y="1672"/>
                    </a:cubicBezTo>
                    <a:cubicBezTo>
                      <a:pt x="656" y="1146"/>
                      <a:pt x="506" y="645"/>
                      <a:pt x="355" y="118"/>
                    </a:cubicBezTo>
                    <a:cubicBezTo>
                      <a:pt x="335" y="36"/>
                      <a:pt x="268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7" name="Google Shape;6197;p55"/>
              <p:cNvSpPr/>
              <p:nvPr/>
            </p:nvSpPr>
            <p:spPr>
              <a:xfrm>
                <a:off x="4730684" y="4297837"/>
                <a:ext cx="12232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690" h="1272" extrusionOk="0">
                    <a:moveTo>
                      <a:pt x="216" y="1"/>
                    </a:moveTo>
                    <a:cubicBezTo>
                      <a:pt x="114" y="1"/>
                      <a:pt x="1" y="86"/>
                      <a:pt x="32" y="210"/>
                    </a:cubicBezTo>
                    <a:cubicBezTo>
                      <a:pt x="132" y="511"/>
                      <a:pt x="232" y="837"/>
                      <a:pt x="333" y="1163"/>
                    </a:cubicBezTo>
                    <a:cubicBezTo>
                      <a:pt x="352" y="1239"/>
                      <a:pt x="411" y="1272"/>
                      <a:pt x="474" y="1272"/>
                    </a:cubicBezTo>
                    <a:cubicBezTo>
                      <a:pt x="577" y="1272"/>
                      <a:pt x="689" y="1186"/>
                      <a:pt x="659" y="1062"/>
                    </a:cubicBezTo>
                    <a:lnTo>
                      <a:pt x="358" y="110"/>
                    </a:lnTo>
                    <a:cubicBezTo>
                      <a:pt x="339" y="33"/>
                      <a:pt x="279" y="1"/>
                      <a:pt x="2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8" name="Google Shape;6198;p55"/>
              <p:cNvSpPr/>
              <p:nvPr/>
            </p:nvSpPr>
            <p:spPr>
              <a:xfrm>
                <a:off x="4769366" y="4170181"/>
                <a:ext cx="10406" cy="1927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1087" extrusionOk="0">
                    <a:moveTo>
                      <a:pt x="201" y="0"/>
                    </a:moveTo>
                    <a:cubicBezTo>
                      <a:pt x="102" y="0"/>
                      <a:pt x="1" y="75"/>
                      <a:pt x="30" y="193"/>
                    </a:cubicBezTo>
                    <a:cubicBezTo>
                      <a:pt x="106" y="469"/>
                      <a:pt x="181" y="720"/>
                      <a:pt x="231" y="970"/>
                    </a:cubicBezTo>
                    <a:cubicBezTo>
                      <a:pt x="251" y="1050"/>
                      <a:pt x="315" y="1086"/>
                      <a:pt x="382" y="1086"/>
                    </a:cubicBezTo>
                    <a:cubicBezTo>
                      <a:pt x="482" y="1086"/>
                      <a:pt x="587" y="1005"/>
                      <a:pt x="557" y="870"/>
                    </a:cubicBezTo>
                    <a:cubicBezTo>
                      <a:pt x="482" y="619"/>
                      <a:pt x="431" y="369"/>
                      <a:pt x="356" y="118"/>
                    </a:cubicBezTo>
                    <a:cubicBezTo>
                      <a:pt x="336" y="36"/>
                      <a:pt x="269" y="0"/>
                      <a:pt x="2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9" name="Google Shape;6199;p55"/>
              <p:cNvSpPr/>
              <p:nvPr/>
            </p:nvSpPr>
            <p:spPr>
              <a:xfrm>
                <a:off x="4843112" y="4264173"/>
                <a:ext cx="9981" cy="21238"/>
              </a:xfrm>
              <a:custGeom>
                <a:avLst/>
                <a:gdLst/>
                <a:ahLst/>
                <a:cxnLst/>
                <a:rect l="l" t="t" r="r" b="b"/>
                <a:pathLst>
                  <a:path w="563" h="1198" extrusionOk="0">
                    <a:moveTo>
                      <a:pt x="199" y="1"/>
                    </a:moveTo>
                    <a:cubicBezTo>
                      <a:pt x="105" y="1"/>
                      <a:pt x="1" y="85"/>
                      <a:pt x="31" y="205"/>
                    </a:cubicBezTo>
                    <a:lnTo>
                      <a:pt x="206" y="1082"/>
                    </a:lnTo>
                    <a:cubicBezTo>
                      <a:pt x="226" y="1162"/>
                      <a:pt x="290" y="1198"/>
                      <a:pt x="357" y="1198"/>
                    </a:cubicBezTo>
                    <a:cubicBezTo>
                      <a:pt x="457" y="1198"/>
                      <a:pt x="562" y="1117"/>
                      <a:pt x="532" y="981"/>
                    </a:cubicBezTo>
                    <a:cubicBezTo>
                      <a:pt x="457" y="706"/>
                      <a:pt x="407" y="405"/>
                      <a:pt x="332" y="129"/>
                    </a:cubicBezTo>
                    <a:cubicBezTo>
                      <a:pt x="322" y="39"/>
                      <a:pt x="263" y="1"/>
                      <a:pt x="1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0" name="Google Shape;6200;p55"/>
              <p:cNvSpPr/>
              <p:nvPr/>
            </p:nvSpPr>
            <p:spPr>
              <a:xfrm>
                <a:off x="4840896" y="4357260"/>
                <a:ext cx="11736" cy="26574"/>
              </a:xfrm>
              <a:custGeom>
                <a:avLst/>
                <a:gdLst/>
                <a:ahLst/>
                <a:cxnLst/>
                <a:rect l="l" t="t" r="r" b="b"/>
                <a:pathLst>
                  <a:path w="662" h="1499" extrusionOk="0">
                    <a:moveTo>
                      <a:pt x="206" y="0"/>
                    </a:moveTo>
                    <a:cubicBezTo>
                      <a:pt x="106" y="0"/>
                      <a:pt x="0" y="81"/>
                      <a:pt x="31" y="217"/>
                    </a:cubicBezTo>
                    <a:cubicBezTo>
                      <a:pt x="131" y="593"/>
                      <a:pt x="206" y="994"/>
                      <a:pt x="306" y="1370"/>
                    </a:cubicBezTo>
                    <a:cubicBezTo>
                      <a:pt x="326" y="1460"/>
                      <a:pt x="391" y="1498"/>
                      <a:pt x="458" y="1498"/>
                    </a:cubicBezTo>
                    <a:cubicBezTo>
                      <a:pt x="558" y="1498"/>
                      <a:pt x="662" y="1414"/>
                      <a:pt x="632" y="1294"/>
                    </a:cubicBezTo>
                    <a:cubicBezTo>
                      <a:pt x="532" y="893"/>
                      <a:pt x="457" y="492"/>
                      <a:pt x="356" y="116"/>
                    </a:cubicBezTo>
                    <a:cubicBezTo>
                      <a:pt x="336" y="36"/>
                      <a:pt x="272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1" name="Google Shape;6201;p55"/>
              <p:cNvSpPr/>
              <p:nvPr/>
            </p:nvSpPr>
            <p:spPr>
              <a:xfrm>
                <a:off x="4705387" y="4403245"/>
                <a:ext cx="10424" cy="2067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66" extrusionOk="0">
                    <a:moveTo>
                      <a:pt x="204" y="0"/>
                    </a:moveTo>
                    <a:cubicBezTo>
                      <a:pt x="105" y="0"/>
                      <a:pt x="0" y="84"/>
                      <a:pt x="30" y="204"/>
                    </a:cubicBezTo>
                    <a:cubicBezTo>
                      <a:pt x="106" y="480"/>
                      <a:pt x="156" y="756"/>
                      <a:pt x="231" y="1056"/>
                    </a:cubicBezTo>
                    <a:cubicBezTo>
                      <a:pt x="250" y="1133"/>
                      <a:pt x="309" y="1166"/>
                      <a:pt x="373" y="1166"/>
                    </a:cubicBezTo>
                    <a:cubicBezTo>
                      <a:pt x="475" y="1166"/>
                      <a:pt x="588" y="1080"/>
                      <a:pt x="557" y="956"/>
                    </a:cubicBezTo>
                    <a:cubicBezTo>
                      <a:pt x="481" y="680"/>
                      <a:pt x="406" y="405"/>
                      <a:pt x="356" y="129"/>
                    </a:cubicBezTo>
                    <a:cubicBezTo>
                      <a:pt x="336" y="38"/>
                      <a:pt x="271" y="0"/>
                      <a:pt x="2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2" name="Google Shape;6202;p55"/>
              <p:cNvSpPr/>
              <p:nvPr/>
            </p:nvSpPr>
            <p:spPr>
              <a:xfrm>
                <a:off x="4781988" y="4447883"/>
                <a:ext cx="14661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827" h="1990" extrusionOk="0">
                    <a:moveTo>
                      <a:pt x="202" y="1"/>
                    </a:moveTo>
                    <a:cubicBezTo>
                      <a:pt x="99" y="1"/>
                      <a:pt x="0" y="82"/>
                      <a:pt x="45" y="218"/>
                    </a:cubicBezTo>
                    <a:cubicBezTo>
                      <a:pt x="196" y="769"/>
                      <a:pt x="321" y="1320"/>
                      <a:pt x="471" y="1872"/>
                    </a:cubicBezTo>
                    <a:cubicBezTo>
                      <a:pt x="492" y="1954"/>
                      <a:pt x="559" y="1990"/>
                      <a:pt x="627" y="1990"/>
                    </a:cubicBezTo>
                    <a:cubicBezTo>
                      <a:pt x="725" y="1990"/>
                      <a:pt x="827" y="1915"/>
                      <a:pt x="797" y="1796"/>
                    </a:cubicBezTo>
                    <a:cubicBezTo>
                      <a:pt x="647" y="1220"/>
                      <a:pt x="496" y="669"/>
                      <a:pt x="371" y="117"/>
                    </a:cubicBezTo>
                    <a:cubicBezTo>
                      <a:pt x="341" y="37"/>
                      <a:pt x="271" y="1"/>
                      <a:pt x="2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3" name="Google Shape;6203;p55"/>
              <p:cNvSpPr/>
              <p:nvPr/>
            </p:nvSpPr>
            <p:spPr>
              <a:xfrm>
                <a:off x="4620863" y="4190568"/>
                <a:ext cx="249018" cy="88442"/>
              </a:xfrm>
              <a:custGeom>
                <a:avLst/>
                <a:gdLst/>
                <a:ahLst/>
                <a:cxnLst/>
                <a:rect l="l" t="t" r="r" b="b"/>
                <a:pathLst>
                  <a:path w="14047" h="4989" extrusionOk="0">
                    <a:moveTo>
                      <a:pt x="13801" y="0"/>
                    </a:moveTo>
                    <a:cubicBezTo>
                      <a:pt x="13776" y="0"/>
                      <a:pt x="13749" y="7"/>
                      <a:pt x="13721" y="21"/>
                    </a:cubicBezTo>
                    <a:cubicBezTo>
                      <a:pt x="9335" y="1900"/>
                      <a:pt x="4773" y="3354"/>
                      <a:pt x="187" y="4657"/>
                    </a:cubicBezTo>
                    <a:cubicBezTo>
                      <a:pt x="1" y="4704"/>
                      <a:pt x="74" y="4988"/>
                      <a:pt x="246" y="4988"/>
                    </a:cubicBezTo>
                    <a:cubicBezTo>
                      <a:pt x="259" y="4988"/>
                      <a:pt x="273" y="4987"/>
                      <a:pt x="287" y="4983"/>
                    </a:cubicBezTo>
                    <a:cubicBezTo>
                      <a:pt x="4899" y="3655"/>
                      <a:pt x="9485" y="2201"/>
                      <a:pt x="13896" y="296"/>
                    </a:cubicBezTo>
                    <a:cubicBezTo>
                      <a:pt x="14047" y="232"/>
                      <a:pt x="13957" y="0"/>
                      <a:pt x="13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4" name="Google Shape;6204;p55"/>
              <p:cNvSpPr/>
              <p:nvPr/>
            </p:nvSpPr>
            <p:spPr>
              <a:xfrm>
                <a:off x="4644848" y="4283106"/>
                <a:ext cx="24549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13848" h="5032" extrusionOk="0">
                    <a:moveTo>
                      <a:pt x="13582" y="1"/>
                    </a:moveTo>
                    <a:cubicBezTo>
                      <a:pt x="13562" y="1"/>
                      <a:pt x="13541" y="5"/>
                      <a:pt x="13521" y="14"/>
                    </a:cubicBezTo>
                    <a:cubicBezTo>
                      <a:pt x="9185" y="1893"/>
                      <a:pt x="4724" y="3397"/>
                      <a:pt x="187" y="4700"/>
                    </a:cubicBezTo>
                    <a:cubicBezTo>
                      <a:pt x="1" y="4747"/>
                      <a:pt x="53" y="5031"/>
                      <a:pt x="222" y="5031"/>
                    </a:cubicBezTo>
                    <a:cubicBezTo>
                      <a:pt x="235" y="5031"/>
                      <a:pt x="248" y="5030"/>
                      <a:pt x="262" y="5026"/>
                    </a:cubicBezTo>
                    <a:cubicBezTo>
                      <a:pt x="4824" y="3723"/>
                      <a:pt x="9335" y="2169"/>
                      <a:pt x="13671" y="314"/>
                    </a:cubicBezTo>
                    <a:cubicBezTo>
                      <a:pt x="13848" y="226"/>
                      <a:pt x="13732" y="1"/>
                      <a:pt x="135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5" name="Google Shape;6205;p55"/>
              <p:cNvSpPr/>
              <p:nvPr/>
            </p:nvSpPr>
            <p:spPr>
              <a:xfrm>
                <a:off x="4670641" y="4383089"/>
                <a:ext cx="238364" cy="81635"/>
              </a:xfrm>
              <a:custGeom>
                <a:avLst/>
                <a:gdLst/>
                <a:ahLst/>
                <a:cxnLst/>
                <a:rect l="l" t="t" r="r" b="b"/>
                <a:pathLst>
                  <a:path w="13446" h="4605" extrusionOk="0">
                    <a:moveTo>
                      <a:pt x="13162" y="0"/>
                    </a:moveTo>
                    <a:cubicBezTo>
                      <a:pt x="13140" y="0"/>
                      <a:pt x="13117" y="4"/>
                      <a:pt x="13093" y="13"/>
                    </a:cubicBezTo>
                    <a:cubicBezTo>
                      <a:pt x="8933" y="1817"/>
                      <a:pt x="4547" y="3045"/>
                      <a:pt x="186" y="4274"/>
                    </a:cubicBezTo>
                    <a:cubicBezTo>
                      <a:pt x="1" y="4343"/>
                      <a:pt x="51" y="4605"/>
                      <a:pt x="237" y="4605"/>
                    </a:cubicBezTo>
                    <a:cubicBezTo>
                      <a:pt x="253" y="4605"/>
                      <a:pt x="269" y="4603"/>
                      <a:pt x="286" y="4599"/>
                    </a:cubicBezTo>
                    <a:cubicBezTo>
                      <a:pt x="4672" y="3346"/>
                      <a:pt x="9058" y="2118"/>
                      <a:pt x="13269" y="314"/>
                    </a:cubicBezTo>
                    <a:cubicBezTo>
                      <a:pt x="13446" y="225"/>
                      <a:pt x="13330" y="0"/>
                      <a:pt x="13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06" name="Google Shape;6206;p55"/>
            <p:cNvGrpSpPr/>
            <p:nvPr/>
          </p:nvGrpSpPr>
          <p:grpSpPr>
            <a:xfrm>
              <a:off x="5455457" y="3952724"/>
              <a:ext cx="343009" cy="722636"/>
              <a:chOff x="5038257" y="4014524"/>
              <a:chExt cx="343009" cy="722636"/>
            </a:xfrm>
          </p:grpSpPr>
          <p:sp>
            <p:nvSpPr>
              <p:cNvPr id="6207" name="Google Shape;6207;p55"/>
              <p:cNvSpPr/>
              <p:nvPr/>
            </p:nvSpPr>
            <p:spPr>
              <a:xfrm>
                <a:off x="5096084" y="4111238"/>
                <a:ext cx="34055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921" h="5416" extrusionOk="0">
                    <a:moveTo>
                      <a:pt x="207" y="0"/>
                    </a:moveTo>
                    <a:cubicBezTo>
                      <a:pt x="107" y="0"/>
                      <a:pt x="0" y="86"/>
                      <a:pt x="47" y="210"/>
                    </a:cubicBezTo>
                    <a:cubicBezTo>
                      <a:pt x="598" y="1889"/>
                      <a:pt x="974" y="3618"/>
                      <a:pt x="1550" y="5298"/>
                    </a:cubicBezTo>
                    <a:cubicBezTo>
                      <a:pt x="1581" y="5380"/>
                      <a:pt x="1654" y="5416"/>
                      <a:pt x="1724" y="5416"/>
                    </a:cubicBezTo>
                    <a:cubicBezTo>
                      <a:pt x="1825" y="5416"/>
                      <a:pt x="1921" y="5341"/>
                      <a:pt x="1876" y="5222"/>
                    </a:cubicBezTo>
                    <a:cubicBezTo>
                      <a:pt x="1275" y="3543"/>
                      <a:pt x="924" y="1789"/>
                      <a:pt x="347" y="110"/>
                    </a:cubicBezTo>
                    <a:cubicBezTo>
                      <a:pt x="328" y="33"/>
                      <a:pt x="269" y="0"/>
                      <a:pt x="20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8" name="Google Shape;6208;p55"/>
              <p:cNvSpPr/>
              <p:nvPr/>
            </p:nvSpPr>
            <p:spPr>
              <a:xfrm>
                <a:off x="5159548" y="4092287"/>
                <a:ext cx="7570" cy="579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27" extrusionOk="0">
                    <a:moveTo>
                      <a:pt x="226" y="1"/>
                    </a:moveTo>
                    <a:cubicBezTo>
                      <a:pt x="0" y="1"/>
                      <a:pt x="0" y="327"/>
                      <a:pt x="226" y="327"/>
                    </a:cubicBezTo>
                    <a:cubicBezTo>
                      <a:pt x="427" y="327"/>
                      <a:pt x="427" y="1"/>
                      <a:pt x="2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9" name="Google Shape;6209;p55"/>
              <p:cNvSpPr/>
              <p:nvPr/>
            </p:nvSpPr>
            <p:spPr>
              <a:xfrm>
                <a:off x="5142225" y="4014524"/>
                <a:ext cx="31852" cy="83542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148" extrusionOk="0">
                    <a:moveTo>
                      <a:pt x="973" y="1"/>
                    </a:moveTo>
                    <a:cubicBezTo>
                      <a:pt x="950" y="1"/>
                      <a:pt x="927" y="2"/>
                      <a:pt x="902" y="5"/>
                    </a:cubicBezTo>
                    <a:cubicBezTo>
                      <a:pt x="75" y="80"/>
                      <a:pt x="100" y="1809"/>
                      <a:pt x="75" y="2386"/>
                    </a:cubicBezTo>
                    <a:cubicBezTo>
                      <a:pt x="0" y="3914"/>
                      <a:pt x="351" y="5418"/>
                      <a:pt x="677" y="6922"/>
                    </a:cubicBezTo>
                    <a:cubicBezTo>
                      <a:pt x="697" y="7002"/>
                      <a:pt x="761" y="7038"/>
                      <a:pt x="827" y="7038"/>
                    </a:cubicBezTo>
                    <a:cubicBezTo>
                      <a:pt x="927" y="7038"/>
                      <a:pt x="1033" y="6957"/>
                      <a:pt x="1003" y="6822"/>
                    </a:cubicBezTo>
                    <a:cubicBezTo>
                      <a:pt x="752" y="5769"/>
                      <a:pt x="526" y="4716"/>
                      <a:pt x="426" y="3614"/>
                    </a:cubicBezTo>
                    <a:cubicBezTo>
                      <a:pt x="401" y="3163"/>
                      <a:pt x="376" y="2686"/>
                      <a:pt x="401" y="2235"/>
                    </a:cubicBezTo>
                    <a:cubicBezTo>
                      <a:pt x="422" y="2107"/>
                      <a:pt x="480" y="578"/>
                      <a:pt x="946" y="578"/>
                    </a:cubicBezTo>
                    <a:cubicBezTo>
                      <a:pt x="1027" y="578"/>
                      <a:pt x="1121" y="624"/>
                      <a:pt x="1228" y="731"/>
                    </a:cubicBezTo>
                    <a:cubicBezTo>
                      <a:pt x="1454" y="957"/>
                      <a:pt x="1353" y="2035"/>
                      <a:pt x="1353" y="2335"/>
                    </a:cubicBezTo>
                    <a:cubicBezTo>
                      <a:pt x="1378" y="2812"/>
                      <a:pt x="1378" y="3313"/>
                      <a:pt x="1378" y="3789"/>
                    </a:cubicBezTo>
                    <a:cubicBezTo>
                      <a:pt x="1353" y="4867"/>
                      <a:pt x="1278" y="5919"/>
                      <a:pt x="1128" y="6997"/>
                    </a:cubicBezTo>
                    <a:cubicBezTo>
                      <a:pt x="1115" y="7097"/>
                      <a:pt x="1197" y="7148"/>
                      <a:pt x="1284" y="7148"/>
                    </a:cubicBezTo>
                    <a:cubicBezTo>
                      <a:pt x="1372" y="7148"/>
                      <a:pt x="1466" y="7097"/>
                      <a:pt x="1479" y="6997"/>
                    </a:cubicBezTo>
                    <a:cubicBezTo>
                      <a:pt x="1679" y="5393"/>
                      <a:pt x="1754" y="3789"/>
                      <a:pt x="1679" y="2185"/>
                    </a:cubicBezTo>
                    <a:cubicBezTo>
                      <a:pt x="1655" y="1722"/>
                      <a:pt x="1797" y="1"/>
                      <a:pt x="9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0" name="Google Shape;6210;p55"/>
              <p:cNvSpPr/>
              <p:nvPr/>
            </p:nvSpPr>
            <p:spPr>
              <a:xfrm>
                <a:off x="5038257" y="4052967"/>
                <a:ext cx="343009" cy="684193"/>
              </a:xfrm>
              <a:custGeom>
                <a:avLst/>
                <a:gdLst/>
                <a:ahLst/>
                <a:cxnLst/>
                <a:rect l="l" t="t" r="r" b="b"/>
                <a:pathLst>
                  <a:path w="19349" h="38595" extrusionOk="0">
                    <a:moveTo>
                      <a:pt x="14113" y="1"/>
                    </a:moveTo>
                    <a:cubicBezTo>
                      <a:pt x="12979" y="1"/>
                      <a:pt x="543" y="4070"/>
                      <a:pt x="276" y="4750"/>
                    </a:cubicBezTo>
                    <a:cubicBezTo>
                      <a:pt x="0" y="5452"/>
                      <a:pt x="6667" y="25352"/>
                      <a:pt x="6667" y="27582"/>
                    </a:cubicBezTo>
                    <a:cubicBezTo>
                      <a:pt x="6667" y="29813"/>
                      <a:pt x="4587" y="38159"/>
                      <a:pt x="5289" y="38585"/>
                    </a:cubicBezTo>
                    <a:cubicBezTo>
                      <a:pt x="5300" y="38592"/>
                      <a:pt x="5314" y="38595"/>
                      <a:pt x="5331" y="38595"/>
                    </a:cubicBezTo>
                    <a:cubicBezTo>
                      <a:pt x="6370" y="38595"/>
                      <a:pt x="17957" y="25894"/>
                      <a:pt x="18647" y="23823"/>
                    </a:cubicBezTo>
                    <a:cubicBezTo>
                      <a:pt x="19349" y="21743"/>
                      <a:pt x="14612" y="289"/>
                      <a:pt x="14186" y="13"/>
                    </a:cubicBezTo>
                    <a:cubicBezTo>
                      <a:pt x="14173" y="5"/>
                      <a:pt x="14149" y="1"/>
                      <a:pt x="141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1" name="Google Shape;6211;p55"/>
              <p:cNvSpPr/>
              <p:nvPr/>
            </p:nvSpPr>
            <p:spPr>
              <a:xfrm>
                <a:off x="5306172" y="4381972"/>
                <a:ext cx="66212" cy="152421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8598" extrusionOk="0">
                    <a:moveTo>
                      <a:pt x="3083" y="1"/>
                    </a:moveTo>
                    <a:cubicBezTo>
                      <a:pt x="1980" y="677"/>
                      <a:pt x="1028" y="1981"/>
                      <a:pt x="552" y="3610"/>
                    </a:cubicBezTo>
                    <a:cubicBezTo>
                      <a:pt x="0" y="5540"/>
                      <a:pt x="276" y="7444"/>
                      <a:pt x="1178" y="8597"/>
                    </a:cubicBezTo>
                    <a:cubicBezTo>
                      <a:pt x="2456" y="7043"/>
                      <a:pt x="3359" y="5790"/>
                      <a:pt x="3534" y="5264"/>
                    </a:cubicBezTo>
                    <a:cubicBezTo>
                      <a:pt x="3735" y="4687"/>
                      <a:pt x="3509" y="2657"/>
                      <a:pt x="308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2" name="Google Shape;6212;p55"/>
              <p:cNvSpPr/>
              <p:nvPr/>
            </p:nvSpPr>
            <p:spPr>
              <a:xfrm>
                <a:off x="5121789" y="4573464"/>
                <a:ext cx="127088" cy="163696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9234" extrusionOk="0">
                    <a:moveTo>
                      <a:pt x="1780" y="1"/>
                    </a:moveTo>
                    <a:cubicBezTo>
                      <a:pt x="1303" y="3259"/>
                      <a:pt x="0" y="8898"/>
                      <a:pt x="577" y="9224"/>
                    </a:cubicBezTo>
                    <a:cubicBezTo>
                      <a:pt x="587" y="9230"/>
                      <a:pt x="601" y="9233"/>
                      <a:pt x="617" y="9233"/>
                    </a:cubicBezTo>
                    <a:cubicBezTo>
                      <a:pt x="1118" y="9233"/>
                      <a:pt x="4132" y="6211"/>
                      <a:pt x="7168" y="2883"/>
                    </a:cubicBezTo>
                    <a:cubicBezTo>
                      <a:pt x="5464" y="1630"/>
                      <a:pt x="3133" y="552"/>
                      <a:pt x="17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3" name="Google Shape;6213;p55"/>
              <p:cNvSpPr/>
              <p:nvPr/>
            </p:nvSpPr>
            <p:spPr>
              <a:xfrm>
                <a:off x="5167880" y="4210760"/>
                <a:ext cx="12055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680" h="1272" extrusionOk="0">
                    <a:moveTo>
                      <a:pt x="205" y="0"/>
                    </a:moveTo>
                    <a:cubicBezTo>
                      <a:pt x="104" y="0"/>
                      <a:pt x="1" y="86"/>
                      <a:pt x="32" y="210"/>
                    </a:cubicBezTo>
                    <a:cubicBezTo>
                      <a:pt x="132" y="511"/>
                      <a:pt x="232" y="837"/>
                      <a:pt x="307" y="1162"/>
                    </a:cubicBezTo>
                    <a:cubicBezTo>
                      <a:pt x="336" y="1239"/>
                      <a:pt x="401" y="1272"/>
                      <a:pt x="467" y="1272"/>
                    </a:cubicBezTo>
                    <a:cubicBezTo>
                      <a:pt x="573" y="1272"/>
                      <a:pt x="680" y="1186"/>
                      <a:pt x="633" y="1062"/>
                    </a:cubicBezTo>
                    <a:lnTo>
                      <a:pt x="358" y="110"/>
                    </a:lnTo>
                    <a:cubicBezTo>
                      <a:pt x="329" y="33"/>
                      <a:pt x="267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4" name="Google Shape;6214;p55"/>
              <p:cNvSpPr/>
              <p:nvPr/>
            </p:nvSpPr>
            <p:spPr>
              <a:xfrm>
                <a:off x="5296280" y="4251196"/>
                <a:ext cx="10176" cy="21344"/>
              </a:xfrm>
              <a:custGeom>
                <a:avLst/>
                <a:gdLst/>
                <a:ahLst/>
                <a:cxnLst/>
                <a:rect l="l" t="t" r="r" b="b"/>
                <a:pathLst>
                  <a:path w="574" h="1204" extrusionOk="0">
                    <a:moveTo>
                      <a:pt x="216" y="0"/>
                    </a:moveTo>
                    <a:cubicBezTo>
                      <a:pt x="114" y="0"/>
                      <a:pt x="1" y="86"/>
                      <a:pt x="32" y="210"/>
                    </a:cubicBezTo>
                    <a:lnTo>
                      <a:pt x="232" y="1087"/>
                    </a:lnTo>
                    <a:cubicBezTo>
                      <a:pt x="252" y="1167"/>
                      <a:pt x="313" y="1203"/>
                      <a:pt x="376" y="1203"/>
                    </a:cubicBezTo>
                    <a:cubicBezTo>
                      <a:pt x="471" y="1203"/>
                      <a:pt x="573" y="1122"/>
                      <a:pt x="558" y="987"/>
                    </a:cubicBezTo>
                    <a:cubicBezTo>
                      <a:pt x="483" y="711"/>
                      <a:pt x="433" y="410"/>
                      <a:pt x="358" y="109"/>
                    </a:cubicBezTo>
                    <a:cubicBezTo>
                      <a:pt x="339" y="33"/>
                      <a:pt x="279" y="0"/>
                      <a:pt x="2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5" name="Google Shape;6215;p55"/>
              <p:cNvSpPr/>
              <p:nvPr/>
            </p:nvSpPr>
            <p:spPr>
              <a:xfrm>
                <a:off x="5299844" y="4360929"/>
                <a:ext cx="11771" cy="26556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498" extrusionOk="0">
                    <a:moveTo>
                      <a:pt x="215" y="1"/>
                    </a:moveTo>
                    <a:cubicBezTo>
                      <a:pt x="113" y="1"/>
                      <a:pt x="0" y="86"/>
                      <a:pt x="31" y="210"/>
                    </a:cubicBezTo>
                    <a:cubicBezTo>
                      <a:pt x="132" y="586"/>
                      <a:pt x="207" y="987"/>
                      <a:pt x="307" y="1388"/>
                    </a:cubicBezTo>
                    <a:cubicBezTo>
                      <a:pt x="326" y="1465"/>
                      <a:pt x="386" y="1497"/>
                      <a:pt x="449" y="1497"/>
                    </a:cubicBezTo>
                    <a:cubicBezTo>
                      <a:pt x="551" y="1497"/>
                      <a:pt x="664" y="1412"/>
                      <a:pt x="633" y="1288"/>
                    </a:cubicBezTo>
                    <a:cubicBezTo>
                      <a:pt x="533" y="912"/>
                      <a:pt x="457" y="511"/>
                      <a:pt x="357" y="110"/>
                    </a:cubicBezTo>
                    <a:cubicBezTo>
                      <a:pt x="338" y="33"/>
                      <a:pt x="279" y="1"/>
                      <a:pt x="2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6" name="Google Shape;6216;p55"/>
              <p:cNvSpPr/>
              <p:nvPr/>
            </p:nvSpPr>
            <p:spPr>
              <a:xfrm>
                <a:off x="5132797" y="4310601"/>
                <a:ext cx="10424" cy="20794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73" extrusionOk="0">
                    <a:moveTo>
                      <a:pt x="206" y="1"/>
                    </a:moveTo>
                    <a:cubicBezTo>
                      <a:pt x="106" y="1"/>
                      <a:pt x="1" y="82"/>
                      <a:pt x="31" y="217"/>
                    </a:cubicBezTo>
                    <a:cubicBezTo>
                      <a:pt x="106" y="493"/>
                      <a:pt x="156" y="768"/>
                      <a:pt x="231" y="1044"/>
                    </a:cubicBezTo>
                    <a:cubicBezTo>
                      <a:pt x="251" y="1135"/>
                      <a:pt x="316" y="1173"/>
                      <a:pt x="383" y="1173"/>
                    </a:cubicBezTo>
                    <a:cubicBezTo>
                      <a:pt x="483" y="1173"/>
                      <a:pt x="587" y="1089"/>
                      <a:pt x="557" y="969"/>
                    </a:cubicBezTo>
                    <a:cubicBezTo>
                      <a:pt x="482" y="693"/>
                      <a:pt x="432" y="393"/>
                      <a:pt x="357" y="117"/>
                    </a:cubicBezTo>
                    <a:cubicBezTo>
                      <a:pt x="337" y="37"/>
                      <a:pt x="272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7" name="Google Shape;6217;p55"/>
              <p:cNvSpPr/>
              <p:nvPr/>
            </p:nvSpPr>
            <p:spPr>
              <a:xfrm>
                <a:off x="5226115" y="4388762"/>
                <a:ext cx="14838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837" h="1990" extrusionOk="0">
                    <a:moveTo>
                      <a:pt x="200" y="1"/>
                    </a:moveTo>
                    <a:cubicBezTo>
                      <a:pt x="102" y="1"/>
                      <a:pt x="0" y="76"/>
                      <a:pt x="30" y="194"/>
                    </a:cubicBezTo>
                    <a:cubicBezTo>
                      <a:pt x="180" y="745"/>
                      <a:pt x="331" y="1322"/>
                      <a:pt x="481" y="1873"/>
                    </a:cubicBezTo>
                    <a:cubicBezTo>
                      <a:pt x="501" y="1953"/>
                      <a:pt x="565" y="1990"/>
                      <a:pt x="632" y="1990"/>
                    </a:cubicBezTo>
                    <a:cubicBezTo>
                      <a:pt x="732" y="1990"/>
                      <a:pt x="837" y="1908"/>
                      <a:pt x="807" y="1773"/>
                    </a:cubicBezTo>
                    <a:cubicBezTo>
                      <a:pt x="657" y="1222"/>
                      <a:pt x="506" y="670"/>
                      <a:pt x="356" y="119"/>
                    </a:cubicBezTo>
                    <a:cubicBezTo>
                      <a:pt x="335" y="37"/>
                      <a:pt x="269" y="1"/>
                      <a:pt x="2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8" name="Google Shape;6218;p55"/>
              <p:cNvSpPr/>
              <p:nvPr/>
            </p:nvSpPr>
            <p:spPr>
              <a:xfrm>
                <a:off x="5275238" y="4506986"/>
                <a:ext cx="8367" cy="15015"/>
              </a:xfrm>
              <a:custGeom>
                <a:avLst/>
                <a:gdLst/>
                <a:ahLst/>
                <a:cxnLst/>
                <a:rect l="l" t="t" r="r" b="b"/>
                <a:pathLst>
                  <a:path w="472" h="847" extrusionOk="0">
                    <a:moveTo>
                      <a:pt x="198" y="0"/>
                    </a:moveTo>
                    <a:cubicBezTo>
                      <a:pt x="103" y="0"/>
                      <a:pt x="1" y="82"/>
                      <a:pt x="16" y="217"/>
                    </a:cubicBezTo>
                    <a:cubicBezTo>
                      <a:pt x="66" y="392"/>
                      <a:pt x="91" y="568"/>
                      <a:pt x="141" y="718"/>
                    </a:cubicBezTo>
                    <a:cubicBezTo>
                      <a:pt x="151" y="809"/>
                      <a:pt x="210" y="847"/>
                      <a:pt x="273" y="847"/>
                    </a:cubicBezTo>
                    <a:cubicBezTo>
                      <a:pt x="367" y="847"/>
                      <a:pt x="472" y="763"/>
                      <a:pt x="442" y="643"/>
                    </a:cubicBezTo>
                    <a:cubicBezTo>
                      <a:pt x="417" y="467"/>
                      <a:pt x="392" y="292"/>
                      <a:pt x="342" y="117"/>
                    </a:cubicBezTo>
                    <a:cubicBezTo>
                      <a:pt x="322" y="36"/>
                      <a:pt x="261" y="0"/>
                      <a:pt x="1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9" name="Google Shape;6219;p55"/>
              <p:cNvSpPr/>
              <p:nvPr/>
            </p:nvSpPr>
            <p:spPr>
              <a:xfrm>
                <a:off x="5196971" y="4536715"/>
                <a:ext cx="10690" cy="18720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056" extrusionOk="0">
                    <a:moveTo>
                      <a:pt x="197" y="1"/>
                    </a:moveTo>
                    <a:cubicBezTo>
                      <a:pt x="96" y="1"/>
                      <a:pt x="0" y="76"/>
                      <a:pt x="45" y="194"/>
                    </a:cubicBezTo>
                    <a:cubicBezTo>
                      <a:pt x="95" y="445"/>
                      <a:pt x="170" y="695"/>
                      <a:pt x="245" y="946"/>
                    </a:cubicBezTo>
                    <a:cubicBezTo>
                      <a:pt x="265" y="1022"/>
                      <a:pt x="324" y="1055"/>
                      <a:pt x="387" y="1055"/>
                    </a:cubicBezTo>
                    <a:cubicBezTo>
                      <a:pt x="490" y="1055"/>
                      <a:pt x="602" y="970"/>
                      <a:pt x="571" y="846"/>
                    </a:cubicBezTo>
                    <a:cubicBezTo>
                      <a:pt x="496" y="595"/>
                      <a:pt x="421" y="369"/>
                      <a:pt x="371" y="119"/>
                    </a:cubicBezTo>
                    <a:cubicBezTo>
                      <a:pt x="340" y="37"/>
                      <a:pt x="267" y="1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0" name="Google Shape;6220;p55"/>
              <p:cNvSpPr/>
              <p:nvPr/>
            </p:nvSpPr>
            <p:spPr>
              <a:xfrm>
                <a:off x="5085057" y="4206984"/>
                <a:ext cx="243700" cy="85287"/>
              </a:xfrm>
              <a:custGeom>
                <a:avLst/>
                <a:gdLst/>
                <a:ahLst/>
                <a:cxnLst/>
                <a:rect l="l" t="t" r="r" b="b"/>
                <a:pathLst>
                  <a:path w="13747" h="4811" extrusionOk="0">
                    <a:moveTo>
                      <a:pt x="13503" y="0"/>
                    </a:moveTo>
                    <a:cubicBezTo>
                      <a:pt x="13478" y="0"/>
                      <a:pt x="13452" y="7"/>
                      <a:pt x="13426" y="22"/>
                    </a:cubicBezTo>
                    <a:cubicBezTo>
                      <a:pt x="9290" y="2152"/>
                      <a:pt x="4779" y="3606"/>
                      <a:pt x="217" y="4483"/>
                    </a:cubicBezTo>
                    <a:cubicBezTo>
                      <a:pt x="0" y="4507"/>
                      <a:pt x="85" y="4810"/>
                      <a:pt x="271" y="4810"/>
                    </a:cubicBezTo>
                    <a:cubicBezTo>
                      <a:pt x="278" y="4810"/>
                      <a:pt x="285" y="4810"/>
                      <a:pt x="293" y="4809"/>
                    </a:cubicBezTo>
                    <a:cubicBezTo>
                      <a:pt x="4879" y="3932"/>
                      <a:pt x="9416" y="2453"/>
                      <a:pt x="13576" y="298"/>
                    </a:cubicBezTo>
                    <a:cubicBezTo>
                      <a:pt x="13746" y="212"/>
                      <a:pt x="13645" y="0"/>
                      <a:pt x="135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1" name="Google Shape;6221;p55"/>
              <p:cNvSpPr/>
              <p:nvPr/>
            </p:nvSpPr>
            <p:spPr>
              <a:xfrm>
                <a:off x="5103813" y="4273657"/>
                <a:ext cx="240084" cy="83550"/>
              </a:xfrm>
              <a:custGeom>
                <a:avLst/>
                <a:gdLst/>
                <a:ahLst/>
                <a:cxnLst/>
                <a:rect l="l" t="t" r="r" b="b"/>
                <a:pathLst>
                  <a:path w="13543" h="4713" extrusionOk="0">
                    <a:moveTo>
                      <a:pt x="13276" y="0"/>
                    </a:moveTo>
                    <a:cubicBezTo>
                      <a:pt x="13250" y="0"/>
                      <a:pt x="13223" y="6"/>
                      <a:pt x="13195" y="20"/>
                    </a:cubicBezTo>
                    <a:cubicBezTo>
                      <a:pt x="9109" y="2101"/>
                      <a:pt x="4623" y="3228"/>
                      <a:pt x="187" y="4381"/>
                    </a:cubicBezTo>
                    <a:cubicBezTo>
                      <a:pt x="1" y="4428"/>
                      <a:pt x="74" y="4712"/>
                      <a:pt x="246" y="4712"/>
                    </a:cubicBezTo>
                    <a:cubicBezTo>
                      <a:pt x="259" y="4712"/>
                      <a:pt x="273" y="4711"/>
                      <a:pt x="287" y="4707"/>
                    </a:cubicBezTo>
                    <a:cubicBezTo>
                      <a:pt x="4723" y="3554"/>
                      <a:pt x="9260" y="2401"/>
                      <a:pt x="13370" y="321"/>
                    </a:cubicBezTo>
                    <a:cubicBezTo>
                      <a:pt x="13543" y="235"/>
                      <a:pt x="13437" y="0"/>
                      <a:pt x="13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2" name="Google Shape;6222;p55"/>
              <p:cNvSpPr/>
              <p:nvPr/>
            </p:nvSpPr>
            <p:spPr>
              <a:xfrm>
                <a:off x="5109149" y="4292288"/>
                <a:ext cx="238275" cy="83567"/>
              </a:xfrm>
              <a:custGeom>
                <a:avLst/>
                <a:gdLst/>
                <a:ahLst/>
                <a:cxnLst/>
                <a:rect l="l" t="t" r="r" b="b"/>
                <a:pathLst>
                  <a:path w="13441" h="4714" extrusionOk="0">
                    <a:moveTo>
                      <a:pt x="13197" y="0"/>
                    </a:moveTo>
                    <a:cubicBezTo>
                      <a:pt x="13172" y="0"/>
                      <a:pt x="13145" y="7"/>
                      <a:pt x="13119" y="22"/>
                    </a:cubicBezTo>
                    <a:cubicBezTo>
                      <a:pt x="9084" y="2177"/>
                      <a:pt x="4648" y="3431"/>
                      <a:pt x="187" y="4383"/>
                    </a:cubicBezTo>
                    <a:cubicBezTo>
                      <a:pt x="1" y="4430"/>
                      <a:pt x="74" y="4714"/>
                      <a:pt x="246" y="4714"/>
                    </a:cubicBezTo>
                    <a:cubicBezTo>
                      <a:pt x="259" y="4714"/>
                      <a:pt x="273" y="4712"/>
                      <a:pt x="287" y="4709"/>
                    </a:cubicBezTo>
                    <a:cubicBezTo>
                      <a:pt x="4748" y="3756"/>
                      <a:pt x="9234" y="2478"/>
                      <a:pt x="13270" y="298"/>
                    </a:cubicBezTo>
                    <a:cubicBezTo>
                      <a:pt x="13440" y="212"/>
                      <a:pt x="13339" y="0"/>
                      <a:pt x="131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3" name="Google Shape;6223;p55"/>
              <p:cNvSpPr/>
              <p:nvPr/>
            </p:nvSpPr>
            <p:spPr>
              <a:xfrm>
                <a:off x="5160771" y="4089025"/>
                <a:ext cx="34232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5416" extrusionOk="0">
                    <a:moveTo>
                      <a:pt x="205" y="0"/>
                    </a:moveTo>
                    <a:cubicBezTo>
                      <a:pt x="104" y="0"/>
                      <a:pt x="1" y="86"/>
                      <a:pt x="32" y="210"/>
                    </a:cubicBezTo>
                    <a:cubicBezTo>
                      <a:pt x="608" y="1889"/>
                      <a:pt x="959" y="3618"/>
                      <a:pt x="1561" y="5298"/>
                    </a:cubicBezTo>
                    <a:cubicBezTo>
                      <a:pt x="1591" y="5380"/>
                      <a:pt x="1664" y="5415"/>
                      <a:pt x="1734" y="5415"/>
                    </a:cubicBezTo>
                    <a:cubicBezTo>
                      <a:pt x="1835" y="5415"/>
                      <a:pt x="1931" y="5341"/>
                      <a:pt x="1886" y="5222"/>
                    </a:cubicBezTo>
                    <a:cubicBezTo>
                      <a:pt x="1285" y="3543"/>
                      <a:pt x="909" y="1789"/>
                      <a:pt x="358" y="110"/>
                    </a:cubicBezTo>
                    <a:cubicBezTo>
                      <a:pt x="329" y="33"/>
                      <a:pt x="267" y="0"/>
                      <a:pt x="2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4" name="Google Shape;6224;p55"/>
              <p:cNvSpPr/>
              <p:nvPr/>
            </p:nvSpPr>
            <p:spPr>
              <a:xfrm>
                <a:off x="5225370" y="4066812"/>
                <a:ext cx="34250" cy="96012"/>
              </a:xfrm>
              <a:custGeom>
                <a:avLst/>
                <a:gdLst/>
                <a:ahLst/>
                <a:cxnLst/>
                <a:rect l="l" t="t" r="r" b="b"/>
                <a:pathLst>
                  <a:path w="1932" h="5416" extrusionOk="0">
                    <a:moveTo>
                      <a:pt x="213" y="0"/>
                    </a:moveTo>
                    <a:cubicBezTo>
                      <a:pt x="107" y="0"/>
                      <a:pt x="0" y="86"/>
                      <a:pt x="47" y="210"/>
                    </a:cubicBezTo>
                    <a:cubicBezTo>
                      <a:pt x="598" y="1889"/>
                      <a:pt x="974" y="3618"/>
                      <a:pt x="1576" y="5297"/>
                    </a:cubicBezTo>
                    <a:cubicBezTo>
                      <a:pt x="1596" y="5379"/>
                      <a:pt x="1663" y="5415"/>
                      <a:pt x="1731" y="5415"/>
                    </a:cubicBezTo>
                    <a:cubicBezTo>
                      <a:pt x="1830" y="5415"/>
                      <a:pt x="1931" y="5341"/>
                      <a:pt x="1902" y="5222"/>
                    </a:cubicBezTo>
                    <a:cubicBezTo>
                      <a:pt x="1300" y="3543"/>
                      <a:pt x="924" y="1789"/>
                      <a:pt x="373" y="109"/>
                    </a:cubicBezTo>
                    <a:cubicBezTo>
                      <a:pt x="344" y="33"/>
                      <a:pt x="279" y="0"/>
                      <a:pt x="2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25" name="Google Shape;6225;p55"/>
            <p:cNvGrpSpPr/>
            <p:nvPr/>
          </p:nvGrpSpPr>
          <p:grpSpPr>
            <a:xfrm>
              <a:off x="4417109" y="3974664"/>
              <a:ext cx="343453" cy="719142"/>
              <a:chOff x="4132771" y="4010502"/>
              <a:chExt cx="343453" cy="719142"/>
            </a:xfrm>
          </p:grpSpPr>
          <p:sp>
            <p:nvSpPr>
              <p:cNvPr id="6226" name="Google Shape;6226;p55"/>
              <p:cNvSpPr/>
              <p:nvPr/>
            </p:nvSpPr>
            <p:spPr>
              <a:xfrm>
                <a:off x="4255825" y="4010502"/>
                <a:ext cx="31475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7165" extrusionOk="0">
                    <a:moveTo>
                      <a:pt x="932" y="1"/>
                    </a:moveTo>
                    <a:cubicBezTo>
                      <a:pt x="914" y="1"/>
                      <a:pt x="896" y="1"/>
                      <a:pt x="878" y="3"/>
                    </a:cubicBezTo>
                    <a:cubicBezTo>
                      <a:pt x="51" y="103"/>
                      <a:pt x="76" y="1833"/>
                      <a:pt x="51" y="2384"/>
                    </a:cubicBezTo>
                    <a:cubicBezTo>
                      <a:pt x="1" y="3913"/>
                      <a:pt x="327" y="5442"/>
                      <a:pt x="652" y="6920"/>
                    </a:cubicBezTo>
                    <a:cubicBezTo>
                      <a:pt x="673" y="7011"/>
                      <a:pt x="737" y="7049"/>
                      <a:pt x="804" y="7049"/>
                    </a:cubicBezTo>
                    <a:cubicBezTo>
                      <a:pt x="904" y="7049"/>
                      <a:pt x="1008" y="6965"/>
                      <a:pt x="978" y="6845"/>
                    </a:cubicBezTo>
                    <a:cubicBezTo>
                      <a:pt x="753" y="5767"/>
                      <a:pt x="502" y="4715"/>
                      <a:pt x="427" y="3637"/>
                    </a:cubicBezTo>
                    <a:cubicBezTo>
                      <a:pt x="377" y="3161"/>
                      <a:pt x="377" y="2685"/>
                      <a:pt x="402" y="2234"/>
                    </a:cubicBezTo>
                    <a:cubicBezTo>
                      <a:pt x="402" y="2127"/>
                      <a:pt x="474" y="593"/>
                      <a:pt x="941" y="593"/>
                    </a:cubicBezTo>
                    <a:cubicBezTo>
                      <a:pt x="1024" y="593"/>
                      <a:pt x="1119" y="641"/>
                      <a:pt x="1229" y="755"/>
                    </a:cubicBezTo>
                    <a:cubicBezTo>
                      <a:pt x="1429" y="955"/>
                      <a:pt x="1329" y="2033"/>
                      <a:pt x="1329" y="2359"/>
                    </a:cubicBezTo>
                    <a:cubicBezTo>
                      <a:pt x="1354" y="2835"/>
                      <a:pt x="1354" y="3311"/>
                      <a:pt x="1354" y="3787"/>
                    </a:cubicBezTo>
                    <a:cubicBezTo>
                      <a:pt x="1329" y="4865"/>
                      <a:pt x="1254" y="5943"/>
                      <a:pt x="1129" y="6996"/>
                    </a:cubicBezTo>
                    <a:cubicBezTo>
                      <a:pt x="1116" y="7108"/>
                      <a:pt x="1191" y="7165"/>
                      <a:pt x="1273" y="7165"/>
                    </a:cubicBezTo>
                    <a:cubicBezTo>
                      <a:pt x="1354" y="7165"/>
                      <a:pt x="1442" y="7108"/>
                      <a:pt x="1454" y="6996"/>
                    </a:cubicBezTo>
                    <a:cubicBezTo>
                      <a:pt x="1655" y="5391"/>
                      <a:pt x="1730" y="3787"/>
                      <a:pt x="1655" y="2183"/>
                    </a:cubicBezTo>
                    <a:cubicBezTo>
                      <a:pt x="1630" y="1742"/>
                      <a:pt x="1774" y="1"/>
                      <a:pt x="9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7" name="Google Shape;6227;p55"/>
              <p:cNvSpPr/>
              <p:nvPr/>
            </p:nvSpPr>
            <p:spPr>
              <a:xfrm>
                <a:off x="4132771" y="4045823"/>
                <a:ext cx="343453" cy="683785"/>
              </a:xfrm>
              <a:custGeom>
                <a:avLst/>
                <a:gdLst/>
                <a:ahLst/>
                <a:cxnLst/>
                <a:rect l="l" t="t" r="r" b="b"/>
                <a:pathLst>
                  <a:path w="19374" h="38572" extrusionOk="0">
                    <a:moveTo>
                      <a:pt x="14126" y="0"/>
                    </a:moveTo>
                    <a:cubicBezTo>
                      <a:pt x="12916" y="0"/>
                      <a:pt x="567" y="4073"/>
                      <a:pt x="276" y="4727"/>
                    </a:cubicBezTo>
                    <a:cubicBezTo>
                      <a:pt x="0" y="5429"/>
                      <a:pt x="6692" y="25354"/>
                      <a:pt x="6692" y="27584"/>
                    </a:cubicBezTo>
                    <a:cubicBezTo>
                      <a:pt x="6692" y="29790"/>
                      <a:pt x="4612" y="38161"/>
                      <a:pt x="5289" y="38562"/>
                    </a:cubicBezTo>
                    <a:cubicBezTo>
                      <a:pt x="5300" y="38569"/>
                      <a:pt x="5314" y="38572"/>
                      <a:pt x="5331" y="38572"/>
                    </a:cubicBezTo>
                    <a:cubicBezTo>
                      <a:pt x="6371" y="38572"/>
                      <a:pt x="17982" y="25872"/>
                      <a:pt x="18672" y="23825"/>
                    </a:cubicBezTo>
                    <a:cubicBezTo>
                      <a:pt x="19374" y="21720"/>
                      <a:pt x="14637" y="291"/>
                      <a:pt x="14211" y="15"/>
                    </a:cubicBezTo>
                    <a:cubicBezTo>
                      <a:pt x="14197" y="5"/>
                      <a:pt x="14168" y="0"/>
                      <a:pt x="141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8" name="Google Shape;6228;p55"/>
              <p:cNvSpPr/>
              <p:nvPr/>
            </p:nvSpPr>
            <p:spPr>
              <a:xfrm>
                <a:off x="4216746" y="4565912"/>
                <a:ext cx="127088" cy="163731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9236" extrusionOk="0">
                    <a:moveTo>
                      <a:pt x="1780" y="1"/>
                    </a:moveTo>
                    <a:cubicBezTo>
                      <a:pt x="1278" y="3259"/>
                      <a:pt x="0" y="8898"/>
                      <a:pt x="552" y="9224"/>
                    </a:cubicBezTo>
                    <a:cubicBezTo>
                      <a:pt x="564" y="9231"/>
                      <a:pt x="579" y="9235"/>
                      <a:pt x="597" y="9235"/>
                    </a:cubicBezTo>
                    <a:cubicBezTo>
                      <a:pt x="1116" y="9235"/>
                      <a:pt x="4119" y="6223"/>
                      <a:pt x="7168" y="2883"/>
                    </a:cubicBezTo>
                    <a:cubicBezTo>
                      <a:pt x="5439" y="1630"/>
                      <a:pt x="3133" y="552"/>
                      <a:pt x="17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9" name="Google Shape;6229;p55"/>
              <p:cNvSpPr/>
              <p:nvPr/>
            </p:nvSpPr>
            <p:spPr>
              <a:xfrm>
                <a:off x="4369912" y="4499558"/>
                <a:ext cx="8669" cy="15122"/>
              </a:xfrm>
              <a:custGeom>
                <a:avLst/>
                <a:gdLst/>
                <a:ahLst/>
                <a:cxnLst/>
                <a:rect l="l" t="t" r="r" b="b"/>
                <a:pathLst>
                  <a:path w="489" h="853" extrusionOk="0">
                    <a:moveTo>
                      <a:pt x="216" y="0"/>
                    </a:moveTo>
                    <a:cubicBezTo>
                      <a:pt x="114" y="0"/>
                      <a:pt x="1" y="86"/>
                      <a:pt x="32" y="210"/>
                    </a:cubicBezTo>
                    <a:cubicBezTo>
                      <a:pt x="57" y="385"/>
                      <a:pt x="107" y="561"/>
                      <a:pt x="132" y="736"/>
                    </a:cubicBezTo>
                    <a:cubicBezTo>
                      <a:pt x="152" y="816"/>
                      <a:pt x="216" y="852"/>
                      <a:pt x="283" y="852"/>
                    </a:cubicBezTo>
                    <a:cubicBezTo>
                      <a:pt x="383" y="852"/>
                      <a:pt x="488" y="771"/>
                      <a:pt x="458" y="636"/>
                    </a:cubicBezTo>
                    <a:cubicBezTo>
                      <a:pt x="408" y="460"/>
                      <a:pt x="383" y="285"/>
                      <a:pt x="358" y="110"/>
                    </a:cubicBezTo>
                    <a:cubicBezTo>
                      <a:pt x="339" y="33"/>
                      <a:pt x="279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0" name="Google Shape;6230;p55"/>
              <p:cNvSpPr/>
              <p:nvPr/>
            </p:nvSpPr>
            <p:spPr>
              <a:xfrm>
                <a:off x="4291734" y="4529199"/>
                <a:ext cx="10690" cy="18809"/>
              </a:xfrm>
              <a:custGeom>
                <a:avLst/>
                <a:gdLst/>
                <a:ahLst/>
                <a:cxnLst/>
                <a:rect l="l" t="t" r="r" b="b"/>
                <a:pathLst>
                  <a:path w="603" h="1061" extrusionOk="0">
                    <a:moveTo>
                      <a:pt x="206" y="0"/>
                    </a:moveTo>
                    <a:cubicBezTo>
                      <a:pt x="106" y="0"/>
                      <a:pt x="1" y="82"/>
                      <a:pt x="31" y="217"/>
                    </a:cubicBezTo>
                    <a:cubicBezTo>
                      <a:pt x="106" y="443"/>
                      <a:pt x="181" y="693"/>
                      <a:pt x="256" y="944"/>
                    </a:cubicBezTo>
                    <a:cubicBezTo>
                      <a:pt x="277" y="1024"/>
                      <a:pt x="341" y="1060"/>
                      <a:pt x="406" y="1060"/>
                    </a:cubicBezTo>
                    <a:cubicBezTo>
                      <a:pt x="503" y="1060"/>
                      <a:pt x="602" y="979"/>
                      <a:pt x="557" y="844"/>
                    </a:cubicBezTo>
                    <a:cubicBezTo>
                      <a:pt x="507" y="618"/>
                      <a:pt x="432" y="367"/>
                      <a:pt x="357" y="117"/>
                    </a:cubicBezTo>
                    <a:cubicBezTo>
                      <a:pt x="337" y="37"/>
                      <a:pt x="273" y="0"/>
                      <a:pt x="2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1" name="Google Shape;6231;p55"/>
              <p:cNvSpPr/>
              <p:nvPr/>
            </p:nvSpPr>
            <p:spPr>
              <a:xfrm>
                <a:off x="4400687" y="4374863"/>
                <a:ext cx="66212" cy="152421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8598" extrusionOk="0">
                    <a:moveTo>
                      <a:pt x="3108" y="1"/>
                    </a:moveTo>
                    <a:cubicBezTo>
                      <a:pt x="1980" y="652"/>
                      <a:pt x="1028" y="1956"/>
                      <a:pt x="552" y="3585"/>
                    </a:cubicBezTo>
                    <a:cubicBezTo>
                      <a:pt x="0" y="5540"/>
                      <a:pt x="301" y="7444"/>
                      <a:pt x="1203" y="8597"/>
                    </a:cubicBezTo>
                    <a:cubicBezTo>
                      <a:pt x="2456" y="7043"/>
                      <a:pt x="3384" y="5790"/>
                      <a:pt x="3559" y="5264"/>
                    </a:cubicBezTo>
                    <a:cubicBezTo>
                      <a:pt x="3735" y="4687"/>
                      <a:pt x="3534" y="2632"/>
                      <a:pt x="310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2" name="Google Shape;6232;p55"/>
              <p:cNvSpPr/>
              <p:nvPr/>
            </p:nvSpPr>
            <p:spPr>
              <a:xfrm>
                <a:off x="4188223" y="4151550"/>
                <a:ext cx="14678" cy="33452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887" extrusionOk="0">
                    <a:moveTo>
                      <a:pt x="205" y="0"/>
                    </a:moveTo>
                    <a:cubicBezTo>
                      <a:pt x="105" y="0"/>
                      <a:pt x="0" y="81"/>
                      <a:pt x="30" y="217"/>
                    </a:cubicBezTo>
                    <a:cubicBezTo>
                      <a:pt x="181" y="718"/>
                      <a:pt x="331" y="1244"/>
                      <a:pt x="481" y="1771"/>
                    </a:cubicBezTo>
                    <a:cubicBezTo>
                      <a:pt x="501" y="1851"/>
                      <a:pt x="566" y="1887"/>
                      <a:pt x="631" y="1887"/>
                    </a:cubicBezTo>
                    <a:cubicBezTo>
                      <a:pt x="728" y="1887"/>
                      <a:pt x="827" y="1806"/>
                      <a:pt x="782" y="1670"/>
                    </a:cubicBezTo>
                    <a:cubicBezTo>
                      <a:pt x="657" y="1169"/>
                      <a:pt x="506" y="643"/>
                      <a:pt x="356" y="116"/>
                    </a:cubicBezTo>
                    <a:cubicBezTo>
                      <a:pt x="336" y="36"/>
                      <a:pt x="272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3" name="Google Shape;6233;p55"/>
              <p:cNvSpPr/>
              <p:nvPr/>
            </p:nvSpPr>
            <p:spPr>
              <a:xfrm>
                <a:off x="4269681" y="4231200"/>
                <a:ext cx="12321" cy="22549"/>
              </a:xfrm>
              <a:custGeom>
                <a:avLst/>
                <a:gdLst/>
                <a:ahLst/>
                <a:cxnLst/>
                <a:rect l="l" t="t" r="r" b="b"/>
                <a:pathLst>
                  <a:path w="695" h="1272" extrusionOk="0">
                    <a:moveTo>
                      <a:pt x="213" y="0"/>
                    </a:moveTo>
                    <a:cubicBezTo>
                      <a:pt x="107" y="0"/>
                      <a:pt x="0" y="86"/>
                      <a:pt x="47" y="210"/>
                    </a:cubicBezTo>
                    <a:cubicBezTo>
                      <a:pt x="147" y="511"/>
                      <a:pt x="222" y="836"/>
                      <a:pt x="323" y="1162"/>
                    </a:cubicBezTo>
                    <a:cubicBezTo>
                      <a:pt x="351" y="1239"/>
                      <a:pt x="417" y="1272"/>
                      <a:pt x="482" y="1272"/>
                    </a:cubicBezTo>
                    <a:cubicBezTo>
                      <a:pt x="588" y="1272"/>
                      <a:pt x="695" y="1186"/>
                      <a:pt x="648" y="1062"/>
                    </a:cubicBezTo>
                    <a:cubicBezTo>
                      <a:pt x="548" y="736"/>
                      <a:pt x="448" y="435"/>
                      <a:pt x="373" y="110"/>
                    </a:cubicBezTo>
                    <a:cubicBezTo>
                      <a:pt x="344" y="33"/>
                      <a:pt x="279" y="0"/>
                      <a:pt x="2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4" name="Google Shape;6234;p55"/>
              <p:cNvSpPr/>
              <p:nvPr/>
            </p:nvSpPr>
            <p:spPr>
              <a:xfrm>
                <a:off x="4318396" y="4134212"/>
                <a:ext cx="13544" cy="32459"/>
              </a:xfrm>
              <a:custGeom>
                <a:avLst/>
                <a:gdLst/>
                <a:ahLst/>
                <a:cxnLst/>
                <a:rect l="l" t="t" r="r" b="b"/>
                <a:pathLst>
                  <a:path w="764" h="1831" extrusionOk="0">
                    <a:moveTo>
                      <a:pt x="195" y="1"/>
                    </a:moveTo>
                    <a:cubicBezTo>
                      <a:pt x="97" y="1"/>
                      <a:pt x="1" y="82"/>
                      <a:pt x="31" y="217"/>
                    </a:cubicBezTo>
                    <a:cubicBezTo>
                      <a:pt x="156" y="718"/>
                      <a:pt x="281" y="1220"/>
                      <a:pt x="407" y="1721"/>
                    </a:cubicBezTo>
                    <a:cubicBezTo>
                      <a:pt x="426" y="1798"/>
                      <a:pt x="485" y="1830"/>
                      <a:pt x="548" y="1830"/>
                    </a:cubicBezTo>
                    <a:cubicBezTo>
                      <a:pt x="651" y="1830"/>
                      <a:pt x="763" y="1745"/>
                      <a:pt x="732" y="1621"/>
                    </a:cubicBezTo>
                    <a:cubicBezTo>
                      <a:pt x="607" y="1119"/>
                      <a:pt x="482" y="618"/>
                      <a:pt x="356" y="117"/>
                    </a:cubicBezTo>
                    <a:cubicBezTo>
                      <a:pt x="326" y="37"/>
                      <a:pt x="260" y="1"/>
                      <a:pt x="1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5" name="Google Shape;6235;p55"/>
              <p:cNvSpPr/>
              <p:nvPr/>
            </p:nvSpPr>
            <p:spPr>
              <a:xfrm>
                <a:off x="4381931" y="4197535"/>
                <a:ext cx="9963" cy="21238"/>
              </a:xfrm>
              <a:custGeom>
                <a:avLst/>
                <a:gdLst/>
                <a:ahLst/>
                <a:cxnLst/>
                <a:rect l="l" t="t" r="r" b="b"/>
                <a:pathLst>
                  <a:path w="562" h="1198" extrusionOk="0">
                    <a:moveTo>
                      <a:pt x="205" y="0"/>
                    </a:moveTo>
                    <a:cubicBezTo>
                      <a:pt x="105" y="0"/>
                      <a:pt x="1" y="84"/>
                      <a:pt x="31" y="204"/>
                    </a:cubicBezTo>
                    <a:lnTo>
                      <a:pt x="206" y="1081"/>
                    </a:lnTo>
                    <a:cubicBezTo>
                      <a:pt x="226" y="1161"/>
                      <a:pt x="290" y="1198"/>
                      <a:pt x="357" y="1198"/>
                    </a:cubicBezTo>
                    <a:cubicBezTo>
                      <a:pt x="457" y="1198"/>
                      <a:pt x="562" y="1116"/>
                      <a:pt x="532" y="981"/>
                    </a:cubicBezTo>
                    <a:cubicBezTo>
                      <a:pt x="482" y="705"/>
                      <a:pt x="407" y="405"/>
                      <a:pt x="356" y="129"/>
                    </a:cubicBezTo>
                    <a:cubicBezTo>
                      <a:pt x="336" y="38"/>
                      <a:pt x="272" y="0"/>
                      <a:pt x="20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6" name="Google Shape;6236;p55"/>
              <p:cNvSpPr/>
              <p:nvPr/>
            </p:nvSpPr>
            <p:spPr>
              <a:xfrm>
                <a:off x="4389022" y="4316504"/>
                <a:ext cx="11789" cy="26556"/>
              </a:xfrm>
              <a:custGeom>
                <a:avLst/>
                <a:gdLst/>
                <a:ahLst/>
                <a:cxnLst/>
                <a:rect l="l" t="t" r="r" b="b"/>
                <a:pathLst>
                  <a:path w="665" h="1498" extrusionOk="0">
                    <a:moveTo>
                      <a:pt x="216" y="0"/>
                    </a:moveTo>
                    <a:cubicBezTo>
                      <a:pt x="113" y="0"/>
                      <a:pt x="1" y="86"/>
                      <a:pt x="32" y="210"/>
                    </a:cubicBezTo>
                    <a:cubicBezTo>
                      <a:pt x="132" y="586"/>
                      <a:pt x="207" y="987"/>
                      <a:pt x="307" y="1388"/>
                    </a:cubicBezTo>
                    <a:cubicBezTo>
                      <a:pt x="326" y="1464"/>
                      <a:pt x="386" y="1497"/>
                      <a:pt x="449" y="1497"/>
                    </a:cubicBezTo>
                    <a:cubicBezTo>
                      <a:pt x="552" y="1497"/>
                      <a:pt x="664" y="1412"/>
                      <a:pt x="633" y="1288"/>
                    </a:cubicBezTo>
                    <a:cubicBezTo>
                      <a:pt x="533" y="912"/>
                      <a:pt x="458" y="511"/>
                      <a:pt x="357" y="110"/>
                    </a:cubicBezTo>
                    <a:cubicBezTo>
                      <a:pt x="338" y="33"/>
                      <a:pt x="279" y="0"/>
                      <a:pt x="2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7" name="Google Shape;6237;p55"/>
              <p:cNvSpPr/>
              <p:nvPr/>
            </p:nvSpPr>
            <p:spPr>
              <a:xfrm>
                <a:off x="4244206" y="4336589"/>
                <a:ext cx="10424" cy="20688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167" extrusionOk="0">
                    <a:moveTo>
                      <a:pt x="204" y="1"/>
                    </a:moveTo>
                    <a:cubicBezTo>
                      <a:pt x="105" y="1"/>
                      <a:pt x="0" y="85"/>
                      <a:pt x="30" y="205"/>
                    </a:cubicBezTo>
                    <a:cubicBezTo>
                      <a:pt x="105" y="480"/>
                      <a:pt x="155" y="756"/>
                      <a:pt x="231" y="1057"/>
                    </a:cubicBezTo>
                    <a:cubicBezTo>
                      <a:pt x="250" y="1133"/>
                      <a:pt x="309" y="1166"/>
                      <a:pt x="372" y="1166"/>
                    </a:cubicBezTo>
                    <a:cubicBezTo>
                      <a:pt x="475" y="1166"/>
                      <a:pt x="587" y="1081"/>
                      <a:pt x="557" y="957"/>
                    </a:cubicBezTo>
                    <a:cubicBezTo>
                      <a:pt x="481" y="681"/>
                      <a:pt x="431" y="405"/>
                      <a:pt x="356" y="130"/>
                    </a:cubicBezTo>
                    <a:cubicBezTo>
                      <a:pt x="336" y="39"/>
                      <a:pt x="271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8" name="Google Shape;6238;p55"/>
              <p:cNvSpPr/>
              <p:nvPr/>
            </p:nvSpPr>
            <p:spPr>
              <a:xfrm>
                <a:off x="4321055" y="4381245"/>
                <a:ext cx="14678" cy="3527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990" extrusionOk="0">
                    <a:moveTo>
                      <a:pt x="206" y="1"/>
                    </a:moveTo>
                    <a:cubicBezTo>
                      <a:pt x="106" y="1"/>
                      <a:pt x="1" y="82"/>
                      <a:pt x="31" y="217"/>
                    </a:cubicBezTo>
                    <a:cubicBezTo>
                      <a:pt x="181" y="768"/>
                      <a:pt x="332" y="1320"/>
                      <a:pt x="457" y="1871"/>
                    </a:cubicBezTo>
                    <a:cubicBezTo>
                      <a:pt x="488" y="1953"/>
                      <a:pt x="561" y="1989"/>
                      <a:pt x="631" y="1989"/>
                    </a:cubicBezTo>
                    <a:cubicBezTo>
                      <a:pt x="732" y="1989"/>
                      <a:pt x="827" y="1914"/>
                      <a:pt x="783" y="1796"/>
                    </a:cubicBezTo>
                    <a:cubicBezTo>
                      <a:pt x="633" y="1220"/>
                      <a:pt x="507" y="668"/>
                      <a:pt x="357" y="117"/>
                    </a:cubicBezTo>
                    <a:cubicBezTo>
                      <a:pt x="337" y="37"/>
                      <a:pt x="273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239" name="Google Shape;6239;p55"/>
          <p:cNvGrpSpPr/>
          <p:nvPr/>
        </p:nvGrpSpPr>
        <p:grpSpPr>
          <a:xfrm>
            <a:off x="6540040" y="3183782"/>
            <a:ext cx="1303081" cy="1708309"/>
            <a:chOff x="6283707" y="2736897"/>
            <a:chExt cx="1562260" cy="2048578"/>
          </a:xfrm>
        </p:grpSpPr>
        <p:sp>
          <p:nvSpPr>
            <p:cNvPr id="6240" name="Google Shape;6240;p55"/>
            <p:cNvSpPr/>
            <p:nvPr/>
          </p:nvSpPr>
          <p:spPr>
            <a:xfrm>
              <a:off x="7635725" y="3931900"/>
              <a:ext cx="210241" cy="153369"/>
            </a:xfrm>
            <a:custGeom>
              <a:avLst/>
              <a:gdLst/>
              <a:ahLst/>
              <a:cxnLst/>
              <a:rect l="l" t="t" r="r" b="b"/>
              <a:pathLst>
                <a:path w="7545" h="5505" extrusionOk="0">
                  <a:moveTo>
                    <a:pt x="3264" y="1"/>
                  </a:moveTo>
                  <a:cubicBezTo>
                    <a:pt x="2509" y="1"/>
                    <a:pt x="1855" y="80"/>
                    <a:pt x="1855" y="80"/>
                  </a:cubicBezTo>
                  <a:cubicBezTo>
                    <a:pt x="1830" y="79"/>
                    <a:pt x="1804" y="79"/>
                    <a:pt x="1779" y="79"/>
                  </a:cubicBezTo>
                  <a:cubicBezTo>
                    <a:pt x="340" y="79"/>
                    <a:pt x="1" y="1458"/>
                    <a:pt x="1" y="1458"/>
                  </a:cubicBezTo>
                  <a:cubicBezTo>
                    <a:pt x="1" y="1458"/>
                    <a:pt x="3109" y="5343"/>
                    <a:pt x="3585" y="5493"/>
                  </a:cubicBezTo>
                  <a:cubicBezTo>
                    <a:pt x="3609" y="5501"/>
                    <a:pt x="3630" y="5505"/>
                    <a:pt x="3649" y="5505"/>
                  </a:cubicBezTo>
                  <a:cubicBezTo>
                    <a:pt x="4077" y="5505"/>
                    <a:pt x="3435" y="3714"/>
                    <a:pt x="3434" y="3714"/>
                  </a:cubicBezTo>
                  <a:lnTo>
                    <a:pt x="3434" y="3714"/>
                  </a:lnTo>
                  <a:cubicBezTo>
                    <a:pt x="3435" y="3714"/>
                    <a:pt x="4688" y="5243"/>
                    <a:pt x="5038" y="5318"/>
                  </a:cubicBezTo>
                  <a:cubicBezTo>
                    <a:pt x="5072" y="5326"/>
                    <a:pt x="5101" y="5330"/>
                    <a:pt x="5127" y="5330"/>
                  </a:cubicBezTo>
                  <a:cubicBezTo>
                    <a:pt x="5763" y="5330"/>
                    <a:pt x="4237" y="3063"/>
                    <a:pt x="4236" y="3062"/>
                  </a:cubicBezTo>
                  <a:lnTo>
                    <a:pt x="4236" y="3062"/>
                  </a:lnTo>
                  <a:cubicBezTo>
                    <a:pt x="4237" y="3063"/>
                    <a:pt x="5639" y="4352"/>
                    <a:pt x="6166" y="4352"/>
                  </a:cubicBezTo>
                  <a:cubicBezTo>
                    <a:pt x="6194" y="4352"/>
                    <a:pt x="6219" y="4348"/>
                    <a:pt x="6241" y="4341"/>
                  </a:cubicBezTo>
                  <a:cubicBezTo>
                    <a:pt x="7043" y="4090"/>
                    <a:pt x="4663" y="2386"/>
                    <a:pt x="4663" y="2386"/>
                  </a:cubicBezTo>
                  <a:lnTo>
                    <a:pt x="4663" y="2386"/>
                  </a:lnTo>
                  <a:cubicBezTo>
                    <a:pt x="4663" y="2386"/>
                    <a:pt x="5731" y="2883"/>
                    <a:pt x="6367" y="2883"/>
                  </a:cubicBezTo>
                  <a:cubicBezTo>
                    <a:pt x="6473" y="2883"/>
                    <a:pt x="6567" y="2869"/>
                    <a:pt x="6642" y="2837"/>
                  </a:cubicBezTo>
                  <a:cubicBezTo>
                    <a:pt x="7545" y="2436"/>
                    <a:pt x="4061" y="1233"/>
                    <a:pt x="4061" y="1233"/>
                  </a:cubicBezTo>
                  <a:lnTo>
                    <a:pt x="4061" y="1233"/>
                  </a:lnTo>
                  <a:cubicBezTo>
                    <a:pt x="4061" y="1233"/>
                    <a:pt x="4121" y="1236"/>
                    <a:pt x="4217" y="1236"/>
                  </a:cubicBezTo>
                  <a:cubicBezTo>
                    <a:pt x="4615" y="1236"/>
                    <a:pt x="5631" y="1187"/>
                    <a:pt x="5490" y="681"/>
                  </a:cubicBezTo>
                  <a:cubicBezTo>
                    <a:pt x="5309" y="124"/>
                    <a:pt x="4207" y="1"/>
                    <a:pt x="3264" y="1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55"/>
            <p:cNvSpPr/>
            <p:nvPr/>
          </p:nvSpPr>
          <p:spPr>
            <a:xfrm>
              <a:off x="7135725" y="4068025"/>
              <a:ext cx="112175" cy="139750"/>
            </a:xfrm>
            <a:custGeom>
              <a:avLst/>
              <a:gdLst/>
              <a:ahLst/>
              <a:cxnLst/>
              <a:rect l="l" t="t" r="r" b="b"/>
              <a:pathLst>
                <a:path w="4487" h="5590" extrusionOk="0">
                  <a:moveTo>
                    <a:pt x="3910" y="0"/>
                  </a:moveTo>
                  <a:lnTo>
                    <a:pt x="0" y="852"/>
                  </a:lnTo>
                  <a:lnTo>
                    <a:pt x="802" y="5589"/>
                  </a:lnTo>
                  <a:lnTo>
                    <a:pt x="4487" y="4913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55"/>
            <p:cNvSpPr/>
            <p:nvPr/>
          </p:nvSpPr>
          <p:spPr>
            <a:xfrm>
              <a:off x="7170800" y="4277925"/>
              <a:ext cx="92775" cy="59550"/>
            </a:xfrm>
            <a:custGeom>
              <a:avLst/>
              <a:gdLst/>
              <a:ahLst/>
              <a:cxnLst/>
              <a:rect l="l" t="t" r="r" b="b"/>
              <a:pathLst>
                <a:path w="3711" h="2382" extrusionOk="0">
                  <a:moveTo>
                    <a:pt x="3485" y="0"/>
                  </a:moveTo>
                  <a:lnTo>
                    <a:pt x="1" y="627"/>
                  </a:lnTo>
                  <a:lnTo>
                    <a:pt x="302" y="2381"/>
                  </a:lnTo>
                  <a:lnTo>
                    <a:pt x="3710" y="1780"/>
                  </a:lnTo>
                  <a:lnTo>
                    <a:pt x="348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55"/>
            <p:cNvSpPr/>
            <p:nvPr/>
          </p:nvSpPr>
          <p:spPr>
            <a:xfrm>
              <a:off x="7181450" y="4343700"/>
              <a:ext cx="89625" cy="58925"/>
            </a:xfrm>
            <a:custGeom>
              <a:avLst/>
              <a:gdLst/>
              <a:ahLst/>
              <a:cxnLst/>
              <a:rect l="l" t="t" r="r" b="b"/>
              <a:pathLst>
                <a:path w="3585" h="2357" extrusionOk="0">
                  <a:moveTo>
                    <a:pt x="3384" y="1"/>
                  </a:moveTo>
                  <a:lnTo>
                    <a:pt x="1" y="602"/>
                  </a:lnTo>
                  <a:lnTo>
                    <a:pt x="302" y="2357"/>
                  </a:lnTo>
                  <a:lnTo>
                    <a:pt x="3585" y="1780"/>
                  </a:lnTo>
                  <a:lnTo>
                    <a:pt x="338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55"/>
            <p:cNvSpPr/>
            <p:nvPr/>
          </p:nvSpPr>
          <p:spPr>
            <a:xfrm>
              <a:off x="7192750" y="4408875"/>
              <a:ext cx="93375" cy="100900"/>
            </a:xfrm>
            <a:custGeom>
              <a:avLst/>
              <a:gdLst/>
              <a:ahLst/>
              <a:cxnLst/>
              <a:rect l="l" t="t" r="r" b="b"/>
              <a:pathLst>
                <a:path w="3735" h="4036" extrusionOk="0">
                  <a:moveTo>
                    <a:pt x="3233" y="0"/>
                  </a:moveTo>
                  <a:lnTo>
                    <a:pt x="0" y="602"/>
                  </a:lnTo>
                  <a:lnTo>
                    <a:pt x="577" y="4036"/>
                  </a:lnTo>
                  <a:lnTo>
                    <a:pt x="3734" y="4036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55"/>
            <p:cNvSpPr/>
            <p:nvPr/>
          </p:nvSpPr>
          <p:spPr>
            <a:xfrm>
              <a:off x="7155775" y="4190825"/>
              <a:ext cx="94625" cy="37625"/>
            </a:xfrm>
            <a:custGeom>
              <a:avLst/>
              <a:gdLst/>
              <a:ahLst/>
              <a:cxnLst/>
              <a:rect l="l" t="t" r="r" b="b"/>
              <a:pathLst>
                <a:path w="3785" h="1505" extrusionOk="0">
                  <a:moveTo>
                    <a:pt x="3685" y="1"/>
                  </a:moveTo>
                  <a:lnTo>
                    <a:pt x="0" y="677"/>
                  </a:lnTo>
                  <a:lnTo>
                    <a:pt x="151" y="1504"/>
                  </a:lnTo>
                  <a:lnTo>
                    <a:pt x="3785" y="853"/>
                  </a:lnTo>
                  <a:lnTo>
                    <a:pt x="36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55"/>
            <p:cNvSpPr/>
            <p:nvPr/>
          </p:nvSpPr>
          <p:spPr>
            <a:xfrm>
              <a:off x="7167050" y="4256625"/>
              <a:ext cx="90875" cy="36975"/>
            </a:xfrm>
            <a:custGeom>
              <a:avLst/>
              <a:gdLst/>
              <a:ahLst/>
              <a:cxnLst/>
              <a:rect l="l" t="t" r="r" b="b"/>
              <a:pathLst>
                <a:path w="3635" h="1479" extrusionOk="0">
                  <a:moveTo>
                    <a:pt x="3534" y="0"/>
                  </a:moveTo>
                  <a:lnTo>
                    <a:pt x="1" y="652"/>
                  </a:lnTo>
                  <a:lnTo>
                    <a:pt x="151" y="1479"/>
                  </a:lnTo>
                  <a:lnTo>
                    <a:pt x="3635" y="852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55"/>
            <p:cNvSpPr/>
            <p:nvPr/>
          </p:nvSpPr>
          <p:spPr>
            <a:xfrm>
              <a:off x="7178325" y="4322400"/>
              <a:ext cx="87750" cy="36375"/>
            </a:xfrm>
            <a:custGeom>
              <a:avLst/>
              <a:gdLst/>
              <a:ahLst/>
              <a:cxnLst/>
              <a:rect l="l" t="t" r="r" b="b"/>
              <a:pathLst>
                <a:path w="3510" h="1455" extrusionOk="0">
                  <a:moveTo>
                    <a:pt x="3409" y="1"/>
                  </a:moveTo>
                  <a:lnTo>
                    <a:pt x="1" y="602"/>
                  </a:lnTo>
                  <a:lnTo>
                    <a:pt x="126" y="1454"/>
                  </a:lnTo>
                  <a:lnTo>
                    <a:pt x="3509" y="853"/>
                  </a:lnTo>
                  <a:lnTo>
                    <a:pt x="340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55"/>
            <p:cNvSpPr/>
            <p:nvPr/>
          </p:nvSpPr>
          <p:spPr>
            <a:xfrm>
              <a:off x="7188975" y="4388200"/>
              <a:ext cx="84625" cy="35725"/>
            </a:xfrm>
            <a:custGeom>
              <a:avLst/>
              <a:gdLst/>
              <a:ahLst/>
              <a:cxnLst/>
              <a:rect l="l" t="t" r="r" b="b"/>
              <a:pathLst>
                <a:path w="3385" h="1429" extrusionOk="0">
                  <a:moveTo>
                    <a:pt x="3284" y="0"/>
                  </a:moveTo>
                  <a:lnTo>
                    <a:pt x="1" y="577"/>
                  </a:lnTo>
                  <a:lnTo>
                    <a:pt x="151" y="1429"/>
                  </a:lnTo>
                  <a:lnTo>
                    <a:pt x="3384" y="827"/>
                  </a:lnTo>
                  <a:lnTo>
                    <a:pt x="32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55"/>
            <p:cNvSpPr/>
            <p:nvPr/>
          </p:nvSpPr>
          <p:spPr>
            <a:xfrm>
              <a:off x="6451500" y="4666400"/>
              <a:ext cx="1362200" cy="119075"/>
            </a:xfrm>
            <a:custGeom>
              <a:avLst/>
              <a:gdLst/>
              <a:ahLst/>
              <a:cxnLst/>
              <a:rect l="l" t="t" r="r" b="b"/>
              <a:pathLst>
                <a:path w="54488" h="4763" extrusionOk="0">
                  <a:moveTo>
                    <a:pt x="27244" y="0"/>
                  </a:moveTo>
                  <a:cubicBezTo>
                    <a:pt x="12206" y="0"/>
                    <a:pt x="1" y="1078"/>
                    <a:pt x="1" y="2381"/>
                  </a:cubicBezTo>
                  <a:cubicBezTo>
                    <a:pt x="1" y="3685"/>
                    <a:pt x="12206" y="4762"/>
                    <a:pt x="27244" y="4762"/>
                  </a:cubicBezTo>
                  <a:cubicBezTo>
                    <a:pt x="42282" y="4762"/>
                    <a:pt x="54487" y="3685"/>
                    <a:pt x="54487" y="2381"/>
                  </a:cubicBezTo>
                  <a:cubicBezTo>
                    <a:pt x="54487" y="1078"/>
                    <a:pt x="42282" y="0"/>
                    <a:pt x="272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55"/>
            <p:cNvSpPr/>
            <p:nvPr/>
          </p:nvSpPr>
          <p:spPr>
            <a:xfrm>
              <a:off x="6880075" y="4151350"/>
              <a:ext cx="174850" cy="23200"/>
            </a:xfrm>
            <a:custGeom>
              <a:avLst/>
              <a:gdLst/>
              <a:ahLst/>
              <a:cxnLst/>
              <a:rect l="l" t="t" r="r" b="b"/>
              <a:pathLst>
                <a:path w="6994" h="928" fill="none" extrusionOk="0">
                  <a:moveTo>
                    <a:pt x="1" y="928"/>
                  </a:moveTo>
                  <a:lnTo>
                    <a:pt x="6993" y="1"/>
                  </a:lnTo>
                </a:path>
              </a:pathLst>
            </a:custGeom>
            <a:noFill/>
            <a:ln w="21300" cap="flat" cmpd="sng">
              <a:solidFill>
                <a:schemeClr val="accent3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55"/>
            <p:cNvSpPr/>
            <p:nvPr/>
          </p:nvSpPr>
          <p:spPr>
            <a:xfrm>
              <a:off x="6917675" y="4492825"/>
              <a:ext cx="110925" cy="236875"/>
            </a:xfrm>
            <a:custGeom>
              <a:avLst/>
              <a:gdLst/>
              <a:ahLst/>
              <a:cxnLst/>
              <a:rect l="l" t="t" r="r" b="b"/>
              <a:pathLst>
                <a:path w="4437" h="9475" extrusionOk="0">
                  <a:moveTo>
                    <a:pt x="4437" y="1"/>
                  </a:moveTo>
                  <a:lnTo>
                    <a:pt x="1" y="678"/>
                  </a:lnTo>
                  <a:lnTo>
                    <a:pt x="928" y="9475"/>
                  </a:lnTo>
                  <a:lnTo>
                    <a:pt x="4437" y="9475"/>
                  </a:lnTo>
                  <a:lnTo>
                    <a:pt x="443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55"/>
            <p:cNvSpPr/>
            <p:nvPr/>
          </p:nvSpPr>
          <p:spPr>
            <a:xfrm>
              <a:off x="6805800" y="4658875"/>
              <a:ext cx="222800" cy="78750"/>
            </a:xfrm>
            <a:custGeom>
              <a:avLst/>
              <a:gdLst/>
              <a:ahLst/>
              <a:cxnLst/>
              <a:rect l="l" t="t" r="r" b="b"/>
              <a:pathLst>
                <a:path w="8912" h="3150" extrusionOk="0">
                  <a:moveTo>
                    <a:pt x="6706" y="1"/>
                  </a:moveTo>
                  <a:cubicBezTo>
                    <a:pt x="6706" y="1"/>
                    <a:pt x="4890" y="847"/>
                    <a:pt x="3286" y="847"/>
                  </a:cubicBezTo>
                  <a:cubicBezTo>
                    <a:pt x="2484" y="847"/>
                    <a:pt x="1735" y="635"/>
                    <a:pt x="1293" y="1"/>
                  </a:cubicBezTo>
                  <a:lnTo>
                    <a:pt x="1293" y="1"/>
                  </a:lnTo>
                  <a:cubicBezTo>
                    <a:pt x="1292" y="1"/>
                    <a:pt x="0" y="3150"/>
                    <a:pt x="5435" y="3150"/>
                  </a:cubicBezTo>
                  <a:cubicBezTo>
                    <a:pt x="6378" y="3150"/>
                    <a:pt x="7523" y="3055"/>
                    <a:pt x="8912" y="2833"/>
                  </a:cubicBezTo>
                  <a:lnTo>
                    <a:pt x="6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55"/>
            <p:cNvSpPr/>
            <p:nvPr/>
          </p:nvSpPr>
          <p:spPr>
            <a:xfrm>
              <a:off x="6940225" y="4431425"/>
              <a:ext cx="73975" cy="78350"/>
            </a:xfrm>
            <a:custGeom>
              <a:avLst/>
              <a:gdLst/>
              <a:ahLst/>
              <a:cxnLst/>
              <a:rect l="l" t="t" r="r" b="b"/>
              <a:pathLst>
                <a:path w="2959" h="3134" extrusionOk="0">
                  <a:moveTo>
                    <a:pt x="2958" y="1"/>
                  </a:moveTo>
                  <a:lnTo>
                    <a:pt x="1" y="377"/>
                  </a:lnTo>
                  <a:lnTo>
                    <a:pt x="126" y="3134"/>
                  </a:lnTo>
                  <a:lnTo>
                    <a:pt x="2958" y="2833"/>
                  </a:lnTo>
                  <a:lnTo>
                    <a:pt x="295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55"/>
            <p:cNvSpPr/>
            <p:nvPr/>
          </p:nvSpPr>
          <p:spPr>
            <a:xfrm>
              <a:off x="6937100" y="4365650"/>
              <a:ext cx="77100" cy="54525"/>
            </a:xfrm>
            <a:custGeom>
              <a:avLst/>
              <a:gdLst/>
              <a:ahLst/>
              <a:cxnLst/>
              <a:rect l="l" t="t" r="r" b="b"/>
              <a:pathLst>
                <a:path w="3084" h="2181" extrusionOk="0">
                  <a:moveTo>
                    <a:pt x="3083" y="0"/>
                  </a:moveTo>
                  <a:lnTo>
                    <a:pt x="0" y="401"/>
                  </a:lnTo>
                  <a:lnTo>
                    <a:pt x="76" y="2181"/>
                  </a:lnTo>
                  <a:lnTo>
                    <a:pt x="3083" y="1780"/>
                  </a:lnTo>
                  <a:lnTo>
                    <a:pt x="308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55"/>
            <p:cNvSpPr/>
            <p:nvPr/>
          </p:nvSpPr>
          <p:spPr>
            <a:xfrm>
              <a:off x="6934600" y="4299225"/>
              <a:ext cx="79600" cy="55175"/>
            </a:xfrm>
            <a:custGeom>
              <a:avLst/>
              <a:gdLst/>
              <a:ahLst/>
              <a:cxnLst/>
              <a:rect l="l" t="t" r="r" b="b"/>
              <a:pathLst>
                <a:path w="3184" h="2207" extrusionOk="0">
                  <a:moveTo>
                    <a:pt x="3183" y="1"/>
                  </a:moveTo>
                  <a:lnTo>
                    <a:pt x="0" y="427"/>
                  </a:lnTo>
                  <a:lnTo>
                    <a:pt x="75" y="2206"/>
                  </a:lnTo>
                  <a:lnTo>
                    <a:pt x="3183" y="1805"/>
                  </a:lnTo>
                  <a:lnTo>
                    <a:pt x="3183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55"/>
            <p:cNvSpPr/>
            <p:nvPr/>
          </p:nvSpPr>
          <p:spPr>
            <a:xfrm>
              <a:off x="6931450" y="4233425"/>
              <a:ext cx="82750" cy="55175"/>
            </a:xfrm>
            <a:custGeom>
              <a:avLst/>
              <a:gdLst/>
              <a:ahLst/>
              <a:cxnLst/>
              <a:rect l="l" t="t" r="r" b="b"/>
              <a:pathLst>
                <a:path w="3310" h="2207" extrusionOk="0">
                  <a:moveTo>
                    <a:pt x="3309" y="1"/>
                  </a:moveTo>
                  <a:lnTo>
                    <a:pt x="1" y="427"/>
                  </a:lnTo>
                  <a:lnTo>
                    <a:pt x="76" y="2206"/>
                  </a:lnTo>
                  <a:lnTo>
                    <a:pt x="3309" y="1780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55"/>
            <p:cNvSpPr/>
            <p:nvPr/>
          </p:nvSpPr>
          <p:spPr>
            <a:xfrm>
              <a:off x="6925825" y="4094975"/>
              <a:ext cx="88375" cy="128450"/>
            </a:xfrm>
            <a:custGeom>
              <a:avLst/>
              <a:gdLst/>
              <a:ahLst/>
              <a:cxnLst/>
              <a:rect l="l" t="t" r="r" b="b"/>
              <a:pathLst>
                <a:path w="3535" h="5138" extrusionOk="0">
                  <a:moveTo>
                    <a:pt x="3534" y="0"/>
                  </a:moveTo>
                  <a:lnTo>
                    <a:pt x="0" y="702"/>
                  </a:lnTo>
                  <a:lnTo>
                    <a:pt x="201" y="5138"/>
                  </a:lnTo>
                  <a:lnTo>
                    <a:pt x="3534" y="4687"/>
                  </a:lnTo>
                  <a:lnTo>
                    <a:pt x="35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55"/>
            <p:cNvSpPr/>
            <p:nvPr/>
          </p:nvSpPr>
          <p:spPr>
            <a:xfrm>
              <a:off x="6930825" y="4212125"/>
              <a:ext cx="83375" cy="31975"/>
            </a:xfrm>
            <a:custGeom>
              <a:avLst/>
              <a:gdLst/>
              <a:ahLst/>
              <a:cxnLst/>
              <a:rect l="l" t="t" r="r" b="b"/>
              <a:pathLst>
                <a:path w="3335" h="1279" extrusionOk="0">
                  <a:moveTo>
                    <a:pt x="3334" y="1"/>
                  </a:moveTo>
                  <a:lnTo>
                    <a:pt x="1" y="452"/>
                  </a:lnTo>
                  <a:lnTo>
                    <a:pt x="26" y="1279"/>
                  </a:lnTo>
                  <a:lnTo>
                    <a:pt x="3334" y="853"/>
                  </a:lnTo>
                  <a:lnTo>
                    <a:pt x="33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55"/>
            <p:cNvSpPr/>
            <p:nvPr/>
          </p:nvSpPr>
          <p:spPr>
            <a:xfrm>
              <a:off x="6933350" y="4277925"/>
              <a:ext cx="80850" cy="31975"/>
            </a:xfrm>
            <a:custGeom>
              <a:avLst/>
              <a:gdLst/>
              <a:ahLst/>
              <a:cxnLst/>
              <a:rect l="l" t="t" r="r" b="b"/>
              <a:pathLst>
                <a:path w="3234" h="1279" extrusionOk="0">
                  <a:moveTo>
                    <a:pt x="3233" y="0"/>
                  </a:moveTo>
                  <a:lnTo>
                    <a:pt x="0" y="426"/>
                  </a:lnTo>
                  <a:lnTo>
                    <a:pt x="50" y="1279"/>
                  </a:lnTo>
                  <a:lnTo>
                    <a:pt x="3233" y="853"/>
                  </a:lnTo>
                  <a:lnTo>
                    <a:pt x="323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55"/>
            <p:cNvSpPr/>
            <p:nvPr/>
          </p:nvSpPr>
          <p:spPr>
            <a:xfrm>
              <a:off x="6936475" y="4344350"/>
              <a:ext cx="77725" cy="31350"/>
            </a:xfrm>
            <a:custGeom>
              <a:avLst/>
              <a:gdLst/>
              <a:ahLst/>
              <a:cxnLst/>
              <a:rect l="l" t="t" r="r" b="b"/>
              <a:pathLst>
                <a:path w="3109" h="1254" extrusionOk="0">
                  <a:moveTo>
                    <a:pt x="3108" y="0"/>
                  </a:moveTo>
                  <a:lnTo>
                    <a:pt x="0" y="401"/>
                  </a:lnTo>
                  <a:lnTo>
                    <a:pt x="25" y="1253"/>
                  </a:lnTo>
                  <a:lnTo>
                    <a:pt x="3108" y="852"/>
                  </a:lnTo>
                  <a:lnTo>
                    <a:pt x="310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55"/>
            <p:cNvSpPr/>
            <p:nvPr/>
          </p:nvSpPr>
          <p:spPr>
            <a:xfrm rot="2700000">
              <a:off x="6310365" y="3565978"/>
              <a:ext cx="188242" cy="153373"/>
            </a:xfrm>
            <a:custGeom>
              <a:avLst/>
              <a:gdLst/>
              <a:ahLst/>
              <a:cxnLst/>
              <a:rect l="l" t="t" r="r" b="b"/>
              <a:pathLst>
                <a:path w="7194" h="5863" extrusionOk="0">
                  <a:moveTo>
                    <a:pt x="5608" y="0"/>
                  </a:moveTo>
                  <a:cubicBezTo>
                    <a:pt x="5455" y="0"/>
                    <a:pt x="5290" y="20"/>
                    <a:pt x="5113" y="66"/>
                  </a:cubicBezTo>
                  <a:cubicBezTo>
                    <a:pt x="5113" y="66"/>
                    <a:pt x="1780" y="317"/>
                    <a:pt x="1679" y="1370"/>
                  </a:cubicBezTo>
                  <a:cubicBezTo>
                    <a:pt x="1646" y="1662"/>
                    <a:pt x="1944" y="1742"/>
                    <a:pt x="2284" y="1742"/>
                  </a:cubicBezTo>
                  <a:cubicBezTo>
                    <a:pt x="2702" y="1742"/>
                    <a:pt x="3183" y="1620"/>
                    <a:pt x="3183" y="1620"/>
                  </a:cubicBezTo>
                  <a:lnTo>
                    <a:pt x="3183" y="1620"/>
                  </a:lnTo>
                  <a:cubicBezTo>
                    <a:pt x="3183" y="1620"/>
                    <a:pt x="0" y="3500"/>
                    <a:pt x="953" y="3700"/>
                  </a:cubicBezTo>
                  <a:cubicBezTo>
                    <a:pt x="988" y="3708"/>
                    <a:pt x="1026" y="3712"/>
                    <a:pt x="1067" y="3712"/>
                  </a:cubicBezTo>
                  <a:cubicBezTo>
                    <a:pt x="1682" y="3712"/>
                    <a:pt x="2807" y="2874"/>
                    <a:pt x="2807" y="2873"/>
                  </a:cubicBezTo>
                  <a:lnTo>
                    <a:pt x="2807" y="2873"/>
                  </a:lnTo>
                  <a:cubicBezTo>
                    <a:pt x="2807" y="2874"/>
                    <a:pt x="802" y="5029"/>
                    <a:pt x="1654" y="5104"/>
                  </a:cubicBezTo>
                  <a:cubicBezTo>
                    <a:pt x="1661" y="5105"/>
                    <a:pt x="1668" y="5105"/>
                    <a:pt x="1676" y="5105"/>
                  </a:cubicBezTo>
                  <a:cubicBezTo>
                    <a:pt x="2167" y="5105"/>
                    <a:pt x="3383" y="3475"/>
                    <a:pt x="3384" y="3475"/>
                  </a:cubicBezTo>
                  <a:lnTo>
                    <a:pt x="3384" y="3475"/>
                  </a:lnTo>
                  <a:cubicBezTo>
                    <a:pt x="3383" y="3475"/>
                    <a:pt x="2367" y="5862"/>
                    <a:pt x="2907" y="5862"/>
                  </a:cubicBezTo>
                  <a:cubicBezTo>
                    <a:pt x="2942" y="5862"/>
                    <a:pt x="2984" y="5852"/>
                    <a:pt x="3033" y="5831"/>
                  </a:cubicBezTo>
                  <a:cubicBezTo>
                    <a:pt x="3359" y="5680"/>
                    <a:pt x="4286" y="3951"/>
                    <a:pt x="4286" y="3951"/>
                  </a:cubicBezTo>
                  <a:lnTo>
                    <a:pt x="4286" y="3951"/>
                  </a:lnTo>
                  <a:cubicBezTo>
                    <a:pt x="4286" y="3951"/>
                    <a:pt x="4000" y="5731"/>
                    <a:pt x="4396" y="5731"/>
                  </a:cubicBezTo>
                  <a:cubicBezTo>
                    <a:pt x="4423" y="5731"/>
                    <a:pt x="4453" y="5723"/>
                    <a:pt x="4486" y="5705"/>
                  </a:cubicBezTo>
                  <a:cubicBezTo>
                    <a:pt x="4912" y="5455"/>
                    <a:pt x="7193" y="1044"/>
                    <a:pt x="7193" y="1044"/>
                  </a:cubicBezTo>
                  <a:cubicBezTo>
                    <a:pt x="7193" y="1044"/>
                    <a:pt x="6710" y="0"/>
                    <a:pt x="5608" y="0"/>
                  </a:cubicBezTo>
                  <a:close/>
                </a:path>
              </a:pathLst>
            </a:custGeom>
            <a:solidFill>
              <a:srgbClr val="F9B7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55"/>
            <p:cNvSpPr/>
            <p:nvPr/>
          </p:nvSpPr>
          <p:spPr>
            <a:xfrm>
              <a:off x="6938975" y="4410125"/>
              <a:ext cx="75225" cy="30725"/>
            </a:xfrm>
            <a:custGeom>
              <a:avLst/>
              <a:gdLst/>
              <a:ahLst/>
              <a:cxnLst/>
              <a:rect l="l" t="t" r="r" b="b"/>
              <a:pathLst>
                <a:path w="3009" h="1229" extrusionOk="0">
                  <a:moveTo>
                    <a:pt x="3008" y="1"/>
                  </a:moveTo>
                  <a:lnTo>
                    <a:pt x="1" y="402"/>
                  </a:lnTo>
                  <a:lnTo>
                    <a:pt x="51" y="1229"/>
                  </a:lnTo>
                  <a:lnTo>
                    <a:pt x="3008" y="853"/>
                  </a:lnTo>
                  <a:lnTo>
                    <a:pt x="30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55"/>
            <p:cNvSpPr/>
            <p:nvPr/>
          </p:nvSpPr>
          <p:spPr>
            <a:xfrm>
              <a:off x="7192125" y="4492825"/>
              <a:ext cx="139750" cy="236875"/>
            </a:xfrm>
            <a:custGeom>
              <a:avLst/>
              <a:gdLst/>
              <a:ahLst/>
              <a:cxnLst/>
              <a:rect l="l" t="t" r="r" b="b"/>
              <a:pathLst>
                <a:path w="5590" h="9475" extrusionOk="0">
                  <a:moveTo>
                    <a:pt x="0" y="1"/>
                  </a:moveTo>
                  <a:lnTo>
                    <a:pt x="2105" y="9475"/>
                  </a:lnTo>
                  <a:lnTo>
                    <a:pt x="5589" y="9475"/>
                  </a:lnTo>
                  <a:lnTo>
                    <a:pt x="45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55"/>
            <p:cNvSpPr/>
            <p:nvPr/>
          </p:nvSpPr>
          <p:spPr>
            <a:xfrm>
              <a:off x="7244750" y="4658875"/>
              <a:ext cx="222800" cy="78750"/>
            </a:xfrm>
            <a:custGeom>
              <a:avLst/>
              <a:gdLst/>
              <a:ahLst/>
              <a:cxnLst/>
              <a:rect l="l" t="t" r="r" b="b"/>
              <a:pathLst>
                <a:path w="8912" h="3150" extrusionOk="0">
                  <a:moveTo>
                    <a:pt x="2206" y="1"/>
                  </a:moveTo>
                  <a:lnTo>
                    <a:pt x="0" y="2833"/>
                  </a:lnTo>
                  <a:cubicBezTo>
                    <a:pt x="1389" y="3055"/>
                    <a:pt x="2534" y="3150"/>
                    <a:pt x="3477" y="3150"/>
                  </a:cubicBezTo>
                  <a:cubicBezTo>
                    <a:pt x="8912" y="3150"/>
                    <a:pt x="7620" y="1"/>
                    <a:pt x="7619" y="1"/>
                  </a:cubicBezTo>
                  <a:lnTo>
                    <a:pt x="7619" y="1"/>
                  </a:lnTo>
                  <a:cubicBezTo>
                    <a:pt x="7177" y="635"/>
                    <a:pt x="6428" y="847"/>
                    <a:pt x="5626" y="847"/>
                  </a:cubicBezTo>
                  <a:cubicBezTo>
                    <a:pt x="4021" y="847"/>
                    <a:pt x="2206" y="1"/>
                    <a:pt x="22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55"/>
            <p:cNvSpPr/>
            <p:nvPr/>
          </p:nvSpPr>
          <p:spPr>
            <a:xfrm>
              <a:off x="6806150" y="3871275"/>
              <a:ext cx="517575" cy="416075"/>
            </a:xfrm>
            <a:custGeom>
              <a:avLst/>
              <a:gdLst/>
              <a:ahLst/>
              <a:cxnLst/>
              <a:rect l="l" t="t" r="r" b="b"/>
              <a:pathLst>
                <a:path w="20703" h="16643" extrusionOk="0">
                  <a:moveTo>
                    <a:pt x="3384" y="1"/>
                  </a:moveTo>
                  <a:cubicBezTo>
                    <a:pt x="1529" y="5765"/>
                    <a:pt x="0" y="14462"/>
                    <a:pt x="0" y="14462"/>
                  </a:cubicBezTo>
                  <a:lnTo>
                    <a:pt x="6441" y="11454"/>
                  </a:lnTo>
                  <a:lnTo>
                    <a:pt x="9950" y="16642"/>
                  </a:lnTo>
                  <a:lnTo>
                    <a:pt x="14712" y="11454"/>
                  </a:lnTo>
                  <a:lnTo>
                    <a:pt x="20502" y="15765"/>
                  </a:lnTo>
                  <a:cubicBezTo>
                    <a:pt x="20502" y="15765"/>
                    <a:pt x="20702" y="11028"/>
                    <a:pt x="20101" y="2732"/>
                  </a:cubicBezTo>
                  <a:lnTo>
                    <a:pt x="338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55"/>
            <p:cNvSpPr/>
            <p:nvPr/>
          </p:nvSpPr>
          <p:spPr>
            <a:xfrm>
              <a:off x="6875075" y="3494150"/>
              <a:ext cx="488125" cy="470225"/>
            </a:xfrm>
            <a:custGeom>
              <a:avLst/>
              <a:gdLst/>
              <a:ahLst/>
              <a:cxnLst/>
              <a:rect l="l" t="t" r="r" b="b"/>
              <a:pathLst>
                <a:path w="19525" h="18809" extrusionOk="0">
                  <a:moveTo>
                    <a:pt x="10623" y="0"/>
                  </a:moveTo>
                  <a:cubicBezTo>
                    <a:pt x="9045" y="0"/>
                    <a:pt x="6443" y="208"/>
                    <a:pt x="3860" y="1326"/>
                  </a:cubicBezTo>
                  <a:cubicBezTo>
                    <a:pt x="3860" y="1326"/>
                    <a:pt x="1404" y="9622"/>
                    <a:pt x="0" y="17817"/>
                  </a:cubicBezTo>
                  <a:cubicBezTo>
                    <a:pt x="0" y="17817"/>
                    <a:pt x="4111" y="18809"/>
                    <a:pt x="9249" y="18809"/>
                  </a:cubicBezTo>
                  <a:cubicBezTo>
                    <a:pt x="11819" y="18809"/>
                    <a:pt x="14645" y="18561"/>
                    <a:pt x="17344" y="17817"/>
                  </a:cubicBezTo>
                  <a:lnTo>
                    <a:pt x="19524" y="5863"/>
                  </a:lnTo>
                  <a:lnTo>
                    <a:pt x="17344" y="1025"/>
                  </a:lnTo>
                  <a:cubicBezTo>
                    <a:pt x="17344" y="1025"/>
                    <a:pt x="15487" y="73"/>
                    <a:pt x="12256" y="73"/>
                  </a:cubicBezTo>
                  <a:cubicBezTo>
                    <a:pt x="12214" y="73"/>
                    <a:pt x="12173" y="73"/>
                    <a:pt x="12131" y="73"/>
                  </a:cubicBezTo>
                  <a:cubicBezTo>
                    <a:pt x="12131" y="73"/>
                    <a:pt x="11556" y="0"/>
                    <a:pt x="10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55"/>
            <p:cNvSpPr/>
            <p:nvPr/>
          </p:nvSpPr>
          <p:spPr>
            <a:xfrm>
              <a:off x="6871300" y="3869625"/>
              <a:ext cx="440525" cy="97550"/>
            </a:xfrm>
            <a:custGeom>
              <a:avLst/>
              <a:gdLst/>
              <a:ahLst/>
              <a:cxnLst/>
              <a:rect l="l" t="t" r="r" b="b"/>
              <a:pathLst>
                <a:path w="17621" h="3902" extrusionOk="0">
                  <a:moveTo>
                    <a:pt x="5599" y="1"/>
                  </a:moveTo>
                  <a:cubicBezTo>
                    <a:pt x="2628" y="1"/>
                    <a:pt x="763" y="318"/>
                    <a:pt x="602" y="342"/>
                  </a:cubicBezTo>
                  <a:lnTo>
                    <a:pt x="1" y="2748"/>
                  </a:lnTo>
                  <a:cubicBezTo>
                    <a:pt x="40" y="2735"/>
                    <a:pt x="2341" y="2384"/>
                    <a:pt x="5775" y="2384"/>
                  </a:cubicBezTo>
                  <a:cubicBezTo>
                    <a:pt x="9015" y="2384"/>
                    <a:pt x="13263" y="2697"/>
                    <a:pt x="17570" y="3901"/>
                  </a:cubicBezTo>
                  <a:lnTo>
                    <a:pt x="17620" y="1671"/>
                  </a:lnTo>
                  <a:cubicBezTo>
                    <a:pt x="12879" y="336"/>
                    <a:pt x="8654" y="1"/>
                    <a:pt x="5599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55"/>
            <p:cNvSpPr/>
            <p:nvPr/>
          </p:nvSpPr>
          <p:spPr>
            <a:xfrm>
              <a:off x="7015425" y="3858675"/>
              <a:ext cx="129725" cy="88450"/>
            </a:xfrm>
            <a:custGeom>
              <a:avLst/>
              <a:gdLst/>
              <a:ahLst/>
              <a:cxnLst/>
              <a:rect l="l" t="t" r="r" b="b"/>
              <a:pathLst>
                <a:path w="5189" h="3538" extrusionOk="0">
                  <a:moveTo>
                    <a:pt x="880" y="1"/>
                  </a:moveTo>
                  <a:cubicBezTo>
                    <a:pt x="649" y="1"/>
                    <a:pt x="450" y="170"/>
                    <a:pt x="426" y="404"/>
                  </a:cubicBezTo>
                  <a:lnTo>
                    <a:pt x="50" y="2685"/>
                  </a:lnTo>
                  <a:cubicBezTo>
                    <a:pt x="0" y="2961"/>
                    <a:pt x="201" y="3211"/>
                    <a:pt x="477" y="3236"/>
                  </a:cubicBezTo>
                  <a:lnTo>
                    <a:pt x="4361" y="3537"/>
                  </a:lnTo>
                  <a:cubicBezTo>
                    <a:pt x="4612" y="3537"/>
                    <a:pt x="4837" y="3362"/>
                    <a:pt x="4888" y="3111"/>
                  </a:cubicBezTo>
                  <a:lnTo>
                    <a:pt x="5163" y="830"/>
                  </a:lnTo>
                  <a:cubicBezTo>
                    <a:pt x="5188" y="555"/>
                    <a:pt x="4988" y="304"/>
                    <a:pt x="4712" y="304"/>
                  </a:cubicBezTo>
                  <a:lnTo>
                    <a:pt x="928" y="3"/>
                  </a:lnTo>
                  <a:cubicBezTo>
                    <a:pt x="912" y="2"/>
                    <a:pt x="896" y="1"/>
                    <a:pt x="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55"/>
            <p:cNvSpPr/>
            <p:nvPr/>
          </p:nvSpPr>
          <p:spPr>
            <a:xfrm>
              <a:off x="6451500" y="3502225"/>
              <a:ext cx="603425" cy="197400"/>
            </a:xfrm>
            <a:custGeom>
              <a:avLst/>
              <a:gdLst/>
              <a:ahLst/>
              <a:cxnLst/>
              <a:rect l="l" t="t" r="r" b="b"/>
              <a:pathLst>
                <a:path w="24137" h="7896" extrusionOk="0">
                  <a:moveTo>
                    <a:pt x="24136" y="1"/>
                  </a:moveTo>
                  <a:lnTo>
                    <a:pt x="1" y="3184"/>
                  </a:lnTo>
                  <a:lnTo>
                    <a:pt x="1956" y="7895"/>
                  </a:lnTo>
                  <a:lnTo>
                    <a:pt x="22081" y="5765"/>
                  </a:lnTo>
                  <a:lnTo>
                    <a:pt x="241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55"/>
            <p:cNvSpPr/>
            <p:nvPr/>
          </p:nvSpPr>
          <p:spPr>
            <a:xfrm>
              <a:off x="7230325" y="3495975"/>
              <a:ext cx="513825" cy="513800"/>
            </a:xfrm>
            <a:custGeom>
              <a:avLst/>
              <a:gdLst/>
              <a:ahLst/>
              <a:cxnLst/>
              <a:rect l="l" t="t" r="r" b="b"/>
              <a:pathLst>
                <a:path w="20553" h="20552" extrusionOk="0">
                  <a:moveTo>
                    <a:pt x="1" y="0"/>
                  </a:moveTo>
                  <a:lnTo>
                    <a:pt x="1755" y="6366"/>
                  </a:lnTo>
                  <a:lnTo>
                    <a:pt x="16617" y="20551"/>
                  </a:lnTo>
                  <a:lnTo>
                    <a:pt x="20552" y="16968"/>
                  </a:lnTo>
                  <a:cubicBezTo>
                    <a:pt x="20552" y="16968"/>
                    <a:pt x="8597" y="4962"/>
                    <a:pt x="6317" y="2682"/>
                  </a:cubicBezTo>
                  <a:cubicBezTo>
                    <a:pt x="4011" y="40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55"/>
            <p:cNvSpPr/>
            <p:nvPr/>
          </p:nvSpPr>
          <p:spPr>
            <a:xfrm>
              <a:off x="7114425" y="3398850"/>
              <a:ext cx="121575" cy="163975"/>
            </a:xfrm>
            <a:custGeom>
              <a:avLst/>
              <a:gdLst/>
              <a:ahLst/>
              <a:cxnLst/>
              <a:rect l="l" t="t" r="r" b="b"/>
              <a:pathLst>
                <a:path w="4863" h="6559" extrusionOk="0">
                  <a:moveTo>
                    <a:pt x="4862" y="0"/>
                  </a:moveTo>
                  <a:lnTo>
                    <a:pt x="552" y="151"/>
                  </a:lnTo>
                  <a:lnTo>
                    <a:pt x="301" y="4913"/>
                  </a:lnTo>
                  <a:cubicBezTo>
                    <a:pt x="301" y="4913"/>
                    <a:pt x="0" y="6341"/>
                    <a:pt x="2406" y="6542"/>
                  </a:cubicBezTo>
                  <a:cubicBezTo>
                    <a:pt x="2529" y="6553"/>
                    <a:pt x="2645" y="6559"/>
                    <a:pt x="2755" y="6559"/>
                  </a:cubicBezTo>
                  <a:cubicBezTo>
                    <a:pt x="4559" y="6559"/>
                    <a:pt x="4537" y="5088"/>
                    <a:pt x="4537" y="5088"/>
                  </a:cubicBezTo>
                  <a:lnTo>
                    <a:pt x="4862" y="0"/>
                  </a:lnTo>
                  <a:close/>
                </a:path>
              </a:pathLst>
            </a:custGeom>
            <a:solidFill>
              <a:srgbClr val="FFBD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55"/>
            <p:cNvSpPr/>
            <p:nvPr/>
          </p:nvSpPr>
          <p:spPr>
            <a:xfrm>
              <a:off x="7159525" y="4212125"/>
              <a:ext cx="95900" cy="60800"/>
            </a:xfrm>
            <a:custGeom>
              <a:avLst/>
              <a:gdLst/>
              <a:ahLst/>
              <a:cxnLst/>
              <a:rect l="l" t="t" r="r" b="b"/>
              <a:pathLst>
                <a:path w="3836" h="2432" extrusionOk="0">
                  <a:moveTo>
                    <a:pt x="3635" y="1"/>
                  </a:moveTo>
                  <a:lnTo>
                    <a:pt x="1" y="652"/>
                  </a:lnTo>
                  <a:lnTo>
                    <a:pt x="302" y="2432"/>
                  </a:lnTo>
                  <a:lnTo>
                    <a:pt x="3835" y="1780"/>
                  </a:lnTo>
                  <a:lnTo>
                    <a:pt x="363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3" name="Google Shape;6273;p55"/>
            <p:cNvGrpSpPr/>
            <p:nvPr/>
          </p:nvGrpSpPr>
          <p:grpSpPr>
            <a:xfrm rot="252063">
              <a:off x="6829325" y="2763876"/>
              <a:ext cx="765292" cy="783655"/>
              <a:chOff x="4738875" y="3058800"/>
              <a:chExt cx="1452400" cy="1487250"/>
            </a:xfrm>
          </p:grpSpPr>
          <p:sp>
            <p:nvSpPr>
              <p:cNvPr id="6274" name="Google Shape;6274;p55"/>
              <p:cNvSpPr/>
              <p:nvPr/>
            </p:nvSpPr>
            <p:spPr>
              <a:xfrm>
                <a:off x="4936875" y="3058800"/>
                <a:ext cx="959925" cy="79652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1861" extrusionOk="0">
                    <a:moveTo>
                      <a:pt x="21615" y="1"/>
                    </a:moveTo>
                    <a:cubicBezTo>
                      <a:pt x="21103" y="1"/>
                      <a:pt x="20581" y="27"/>
                      <a:pt x="20051" y="81"/>
                    </a:cubicBezTo>
                    <a:cubicBezTo>
                      <a:pt x="19625" y="106"/>
                      <a:pt x="19199" y="181"/>
                      <a:pt x="18772" y="256"/>
                    </a:cubicBezTo>
                    <a:cubicBezTo>
                      <a:pt x="18622" y="281"/>
                      <a:pt x="18497" y="306"/>
                      <a:pt x="18346" y="332"/>
                    </a:cubicBezTo>
                    <a:cubicBezTo>
                      <a:pt x="17219" y="582"/>
                      <a:pt x="16041" y="958"/>
                      <a:pt x="14838" y="1484"/>
                    </a:cubicBezTo>
                    <a:cubicBezTo>
                      <a:pt x="14787" y="1484"/>
                      <a:pt x="14737" y="1509"/>
                      <a:pt x="14687" y="1535"/>
                    </a:cubicBezTo>
                    <a:cubicBezTo>
                      <a:pt x="14111" y="1785"/>
                      <a:pt x="13584" y="2061"/>
                      <a:pt x="13083" y="2337"/>
                    </a:cubicBezTo>
                    <a:cubicBezTo>
                      <a:pt x="13008" y="2362"/>
                      <a:pt x="12933" y="2412"/>
                      <a:pt x="12858" y="2437"/>
                    </a:cubicBezTo>
                    <a:cubicBezTo>
                      <a:pt x="12732" y="2537"/>
                      <a:pt x="12582" y="2612"/>
                      <a:pt x="12457" y="2687"/>
                    </a:cubicBezTo>
                    <a:cubicBezTo>
                      <a:pt x="11655" y="3164"/>
                      <a:pt x="10903" y="3690"/>
                      <a:pt x="10201" y="4266"/>
                    </a:cubicBezTo>
                    <a:cubicBezTo>
                      <a:pt x="9900" y="4517"/>
                      <a:pt x="9599" y="4768"/>
                      <a:pt x="9299" y="5018"/>
                    </a:cubicBezTo>
                    <a:cubicBezTo>
                      <a:pt x="8772" y="5520"/>
                      <a:pt x="8246" y="6021"/>
                      <a:pt x="7770" y="6572"/>
                    </a:cubicBezTo>
                    <a:cubicBezTo>
                      <a:pt x="7770" y="6572"/>
                      <a:pt x="7745" y="6597"/>
                      <a:pt x="7745" y="6597"/>
                    </a:cubicBezTo>
                    <a:cubicBezTo>
                      <a:pt x="7670" y="6697"/>
                      <a:pt x="7569" y="6798"/>
                      <a:pt x="7494" y="6873"/>
                    </a:cubicBezTo>
                    <a:cubicBezTo>
                      <a:pt x="7394" y="7023"/>
                      <a:pt x="7269" y="7149"/>
                      <a:pt x="7168" y="7274"/>
                    </a:cubicBezTo>
                    <a:cubicBezTo>
                      <a:pt x="6818" y="7675"/>
                      <a:pt x="6517" y="8101"/>
                      <a:pt x="6216" y="8527"/>
                    </a:cubicBezTo>
                    <a:cubicBezTo>
                      <a:pt x="6041" y="8753"/>
                      <a:pt x="5890" y="8978"/>
                      <a:pt x="5740" y="9229"/>
                    </a:cubicBezTo>
                    <a:cubicBezTo>
                      <a:pt x="5489" y="9580"/>
                      <a:pt x="5289" y="9931"/>
                      <a:pt x="5063" y="10281"/>
                    </a:cubicBezTo>
                    <a:cubicBezTo>
                      <a:pt x="5013" y="10357"/>
                      <a:pt x="4963" y="10457"/>
                      <a:pt x="4913" y="10532"/>
                    </a:cubicBezTo>
                    <a:cubicBezTo>
                      <a:pt x="4863" y="10632"/>
                      <a:pt x="4787" y="10733"/>
                      <a:pt x="4737" y="10858"/>
                    </a:cubicBezTo>
                    <a:cubicBezTo>
                      <a:pt x="4712" y="10883"/>
                      <a:pt x="4687" y="10933"/>
                      <a:pt x="4662" y="10958"/>
                    </a:cubicBezTo>
                    <a:cubicBezTo>
                      <a:pt x="4437" y="11384"/>
                      <a:pt x="4236" y="11785"/>
                      <a:pt x="4036" y="12211"/>
                    </a:cubicBezTo>
                    <a:cubicBezTo>
                      <a:pt x="3910" y="12437"/>
                      <a:pt x="3785" y="12662"/>
                      <a:pt x="3685" y="12913"/>
                    </a:cubicBezTo>
                    <a:cubicBezTo>
                      <a:pt x="3534" y="13214"/>
                      <a:pt x="3409" y="13540"/>
                      <a:pt x="3259" y="13865"/>
                    </a:cubicBezTo>
                    <a:cubicBezTo>
                      <a:pt x="3208" y="13966"/>
                      <a:pt x="3158" y="14091"/>
                      <a:pt x="3133" y="14191"/>
                    </a:cubicBezTo>
                    <a:cubicBezTo>
                      <a:pt x="3133" y="14216"/>
                      <a:pt x="3108" y="14216"/>
                      <a:pt x="3108" y="14241"/>
                    </a:cubicBezTo>
                    <a:cubicBezTo>
                      <a:pt x="3008" y="14467"/>
                      <a:pt x="2933" y="14692"/>
                      <a:pt x="2833" y="14918"/>
                    </a:cubicBezTo>
                    <a:cubicBezTo>
                      <a:pt x="2682" y="15369"/>
                      <a:pt x="2507" y="15820"/>
                      <a:pt x="2356" y="16271"/>
                    </a:cubicBezTo>
                    <a:cubicBezTo>
                      <a:pt x="2281" y="16472"/>
                      <a:pt x="2206" y="16698"/>
                      <a:pt x="2131" y="16923"/>
                    </a:cubicBezTo>
                    <a:cubicBezTo>
                      <a:pt x="2056" y="17199"/>
                      <a:pt x="1955" y="17500"/>
                      <a:pt x="1880" y="17775"/>
                    </a:cubicBezTo>
                    <a:cubicBezTo>
                      <a:pt x="1855" y="17875"/>
                      <a:pt x="1805" y="18001"/>
                      <a:pt x="1780" y="18126"/>
                    </a:cubicBezTo>
                    <a:cubicBezTo>
                      <a:pt x="1755" y="18176"/>
                      <a:pt x="1755" y="18251"/>
                      <a:pt x="1730" y="18327"/>
                    </a:cubicBezTo>
                    <a:cubicBezTo>
                      <a:pt x="1655" y="18552"/>
                      <a:pt x="1604" y="18778"/>
                      <a:pt x="1529" y="19003"/>
                    </a:cubicBezTo>
                    <a:cubicBezTo>
                      <a:pt x="1454" y="19304"/>
                      <a:pt x="1379" y="19605"/>
                      <a:pt x="1304" y="19906"/>
                    </a:cubicBezTo>
                    <a:cubicBezTo>
                      <a:pt x="1254" y="20131"/>
                      <a:pt x="1203" y="20357"/>
                      <a:pt x="1178" y="20582"/>
                    </a:cubicBezTo>
                    <a:cubicBezTo>
                      <a:pt x="1153" y="20607"/>
                      <a:pt x="1153" y="20607"/>
                      <a:pt x="1153" y="20632"/>
                    </a:cubicBezTo>
                    <a:cubicBezTo>
                      <a:pt x="1128" y="20758"/>
                      <a:pt x="1103" y="20883"/>
                      <a:pt x="1078" y="21008"/>
                    </a:cubicBezTo>
                    <a:cubicBezTo>
                      <a:pt x="1053" y="21109"/>
                      <a:pt x="1028" y="21209"/>
                      <a:pt x="1028" y="21309"/>
                    </a:cubicBezTo>
                    <a:cubicBezTo>
                      <a:pt x="928" y="21785"/>
                      <a:pt x="828" y="22261"/>
                      <a:pt x="752" y="22738"/>
                    </a:cubicBezTo>
                    <a:cubicBezTo>
                      <a:pt x="452" y="24442"/>
                      <a:pt x="301" y="25996"/>
                      <a:pt x="201" y="27349"/>
                    </a:cubicBezTo>
                    <a:cubicBezTo>
                      <a:pt x="0" y="30081"/>
                      <a:pt x="76" y="31861"/>
                      <a:pt x="76" y="31861"/>
                    </a:cubicBezTo>
                    <a:lnTo>
                      <a:pt x="3108" y="31184"/>
                    </a:lnTo>
                    <a:lnTo>
                      <a:pt x="15264" y="28402"/>
                    </a:lnTo>
                    <a:lnTo>
                      <a:pt x="32256" y="24542"/>
                    </a:lnTo>
                    <a:lnTo>
                      <a:pt x="36041" y="23690"/>
                    </a:lnTo>
                    <a:cubicBezTo>
                      <a:pt x="36041" y="23690"/>
                      <a:pt x="34562" y="21008"/>
                      <a:pt x="33159" y="18001"/>
                    </a:cubicBezTo>
                    <a:cubicBezTo>
                      <a:pt x="32833" y="17324"/>
                      <a:pt x="32507" y="16622"/>
                      <a:pt x="32231" y="15921"/>
                    </a:cubicBezTo>
                    <a:cubicBezTo>
                      <a:pt x="32181" y="15845"/>
                      <a:pt x="32131" y="15745"/>
                      <a:pt x="32106" y="15670"/>
                    </a:cubicBezTo>
                    <a:cubicBezTo>
                      <a:pt x="32056" y="15545"/>
                      <a:pt x="32006" y="15444"/>
                      <a:pt x="31955" y="15344"/>
                    </a:cubicBezTo>
                    <a:cubicBezTo>
                      <a:pt x="31730" y="14793"/>
                      <a:pt x="31504" y="14241"/>
                      <a:pt x="31329" y="13715"/>
                    </a:cubicBezTo>
                    <a:cubicBezTo>
                      <a:pt x="31304" y="13640"/>
                      <a:pt x="31279" y="13590"/>
                      <a:pt x="31254" y="13515"/>
                    </a:cubicBezTo>
                    <a:cubicBezTo>
                      <a:pt x="31254" y="13464"/>
                      <a:pt x="31229" y="13439"/>
                      <a:pt x="31204" y="13389"/>
                    </a:cubicBezTo>
                    <a:cubicBezTo>
                      <a:pt x="31153" y="13239"/>
                      <a:pt x="31103" y="13063"/>
                      <a:pt x="31053" y="12913"/>
                    </a:cubicBezTo>
                    <a:cubicBezTo>
                      <a:pt x="31028" y="12863"/>
                      <a:pt x="31028" y="12813"/>
                      <a:pt x="31003" y="12763"/>
                    </a:cubicBezTo>
                    <a:cubicBezTo>
                      <a:pt x="30978" y="12662"/>
                      <a:pt x="30928" y="12562"/>
                      <a:pt x="30903" y="12462"/>
                    </a:cubicBezTo>
                    <a:cubicBezTo>
                      <a:pt x="30878" y="12362"/>
                      <a:pt x="30853" y="12261"/>
                      <a:pt x="30828" y="12186"/>
                    </a:cubicBezTo>
                    <a:cubicBezTo>
                      <a:pt x="30803" y="12086"/>
                      <a:pt x="30778" y="11986"/>
                      <a:pt x="30752" y="11885"/>
                    </a:cubicBezTo>
                    <a:cubicBezTo>
                      <a:pt x="30752" y="11860"/>
                      <a:pt x="30727" y="11810"/>
                      <a:pt x="30727" y="11785"/>
                    </a:cubicBezTo>
                    <a:cubicBezTo>
                      <a:pt x="30702" y="11710"/>
                      <a:pt x="30702" y="11635"/>
                      <a:pt x="30677" y="11585"/>
                    </a:cubicBezTo>
                    <a:lnTo>
                      <a:pt x="30677" y="11560"/>
                    </a:lnTo>
                    <a:cubicBezTo>
                      <a:pt x="30652" y="11434"/>
                      <a:pt x="30627" y="11309"/>
                      <a:pt x="30602" y="11184"/>
                    </a:cubicBezTo>
                    <a:cubicBezTo>
                      <a:pt x="30577" y="11083"/>
                      <a:pt x="30577" y="10958"/>
                      <a:pt x="30577" y="10858"/>
                    </a:cubicBezTo>
                    <a:cubicBezTo>
                      <a:pt x="30552" y="10733"/>
                      <a:pt x="30552" y="10607"/>
                      <a:pt x="30552" y="10482"/>
                    </a:cubicBezTo>
                    <a:cubicBezTo>
                      <a:pt x="30552" y="10332"/>
                      <a:pt x="30577" y="10181"/>
                      <a:pt x="30627" y="10081"/>
                    </a:cubicBezTo>
                    <a:cubicBezTo>
                      <a:pt x="30627" y="10056"/>
                      <a:pt x="30627" y="10006"/>
                      <a:pt x="30652" y="9981"/>
                    </a:cubicBezTo>
                    <a:cubicBezTo>
                      <a:pt x="30677" y="9931"/>
                      <a:pt x="30727" y="9855"/>
                      <a:pt x="30752" y="9805"/>
                    </a:cubicBezTo>
                    <a:lnTo>
                      <a:pt x="30778" y="9805"/>
                    </a:lnTo>
                    <a:cubicBezTo>
                      <a:pt x="30828" y="9730"/>
                      <a:pt x="30903" y="9655"/>
                      <a:pt x="30978" y="9630"/>
                    </a:cubicBezTo>
                    <a:cubicBezTo>
                      <a:pt x="31135" y="9530"/>
                      <a:pt x="31333" y="9487"/>
                      <a:pt x="31562" y="9487"/>
                    </a:cubicBezTo>
                    <a:cubicBezTo>
                      <a:pt x="31735" y="9487"/>
                      <a:pt x="31926" y="9511"/>
                      <a:pt x="32131" y="9555"/>
                    </a:cubicBezTo>
                    <a:cubicBezTo>
                      <a:pt x="32231" y="9555"/>
                      <a:pt x="32331" y="9580"/>
                      <a:pt x="32432" y="9630"/>
                    </a:cubicBezTo>
                    <a:cubicBezTo>
                      <a:pt x="32632" y="9680"/>
                      <a:pt x="32858" y="9755"/>
                      <a:pt x="33083" y="9855"/>
                    </a:cubicBezTo>
                    <a:cubicBezTo>
                      <a:pt x="33159" y="9880"/>
                      <a:pt x="33234" y="9905"/>
                      <a:pt x="33309" y="9956"/>
                    </a:cubicBezTo>
                    <a:cubicBezTo>
                      <a:pt x="33359" y="9956"/>
                      <a:pt x="33359" y="9981"/>
                      <a:pt x="33384" y="9981"/>
                    </a:cubicBezTo>
                    <a:cubicBezTo>
                      <a:pt x="33685" y="10106"/>
                      <a:pt x="33961" y="10256"/>
                      <a:pt x="34261" y="10407"/>
                    </a:cubicBezTo>
                    <a:cubicBezTo>
                      <a:pt x="34362" y="10457"/>
                      <a:pt x="34437" y="10507"/>
                      <a:pt x="34537" y="10557"/>
                    </a:cubicBezTo>
                    <a:cubicBezTo>
                      <a:pt x="34712" y="10657"/>
                      <a:pt x="34863" y="10758"/>
                      <a:pt x="35038" y="10858"/>
                    </a:cubicBezTo>
                    <a:cubicBezTo>
                      <a:pt x="35063" y="10858"/>
                      <a:pt x="35088" y="10858"/>
                      <a:pt x="35088" y="10883"/>
                    </a:cubicBezTo>
                    <a:cubicBezTo>
                      <a:pt x="35339" y="11033"/>
                      <a:pt x="35590" y="11184"/>
                      <a:pt x="35840" y="11334"/>
                    </a:cubicBezTo>
                    <a:cubicBezTo>
                      <a:pt x="37194" y="12211"/>
                      <a:pt x="38296" y="13063"/>
                      <a:pt x="38397" y="13139"/>
                    </a:cubicBezTo>
                    <a:cubicBezTo>
                      <a:pt x="38347" y="13063"/>
                      <a:pt x="37996" y="12261"/>
                      <a:pt x="37344" y="11109"/>
                    </a:cubicBezTo>
                    <a:cubicBezTo>
                      <a:pt x="37244" y="10908"/>
                      <a:pt x="37118" y="10733"/>
                      <a:pt x="37018" y="10532"/>
                    </a:cubicBezTo>
                    <a:cubicBezTo>
                      <a:pt x="36793" y="10156"/>
                      <a:pt x="36542" y="9755"/>
                      <a:pt x="36266" y="9329"/>
                    </a:cubicBezTo>
                    <a:lnTo>
                      <a:pt x="36091" y="9103"/>
                    </a:lnTo>
                    <a:cubicBezTo>
                      <a:pt x="36016" y="9003"/>
                      <a:pt x="35940" y="8903"/>
                      <a:pt x="35865" y="8778"/>
                    </a:cubicBezTo>
                    <a:cubicBezTo>
                      <a:pt x="35690" y="8527"/>
                      <a:pt x="35489" y="8251"/>
                      <a:pt x="35289" y="7951"/>
                    </a:cubicBezTo>
                    <a:cubicBezTo>
                      <a:pt x="35214" y="7875"/>
                      <a:pt x="35164" y="7800"/>
                      <a:pt x="35113" y="7725"/>
                    </a:cubicBezTo>
                    <a:cubicBezTo>
                      <a:pt x="35088" y="7700"/>
                      <a:pt x="35063" y="7675"/>
                      <a:pt x="35063" y="7650"/>
                    </a:cubicBezTo>
                    <a:cubicBezTo>
                      <a:pt x="34913" y="7499"/>
                      <a:pt x="34788" y="7349"/>
                      <a:pt x="34662" y="7174"/>
                    </a:cubicBezTo>
                    <a:cubicBezTo>
                      <a:pt x="34537" y="7023"/>
                      <a:pt x="34412" y="6873"/>
                      <a:pt x="34286" y="6697"/>
                    </a:cubicBezTo>
                    <a:cubicBezTo>
                      <a:pt x="34111" y="6522"/>
                      <a:pt x="33961" y="6347"/>
                      <a:pt x="33810" y="6146"/>
                    </a:cubicBezTo>
                    <a:cubicBezTo>
                      <a:pt x="33685" y="6021"/>
                      <a:pt x="33560" y="5895"/>
                      <a:pt x="33459" y="5770"/>
                    </a:cubicBezTo>
                    <a:cubicBezTo>
                      <a:pt x="33359" y="5670"/>
                      <a:pt x="33259" y="5545"/>
                      <a:pt x="33133" y="5444"/>
                    </a:cubicBezTo>
                    <a:cubicBezTo>
                      <a:pt x="32933" y="5219"/>
                      <a:pt x="32707" y="5018"/>
                      <a:pt x="32482" y="4793"/>
                    </a:cubicBezTo>
                    <a:cubicBezTo>
                      <a:pt x="32306" y="4617"/>
                      <a:pt x="32106" y="4442"/>
                      <a:pt x="31905" y="4266"/>
                    </a:cubicBezTo>
                    <a:cubicBezTo>
                      <a:pt x="31780" y="4166"/>
                      <a:pt x="31680" y="4041"/>
                      <a:pt x="31554" y="3941"/>
                    </a:cubicBezTo>
                    <a:cubicBezTo>
                      <a:pt x="31429" y="3840"/>
                      <a:pt x="31304" y="3740"/>
                      <a:pt x="31204" y="3665"/>
                    </a:cubicBezTo>
                    <a:cubicBezTo>
                      <a:pt x="31103" y="3590"/>
                      <a:pt x="31028" y="3514"/>
                      <a:pt x="30928" y="3439"/>
                    </a:cubicBezTo>
                    <a:cubicBezTo>
                      <a:pt x="30702" y="3264"/>
                      <a:pt x="30477" y="3088"/>
                      <a:pt x="30226" y="2913"/>
                    </a:cubicBezTo>
                    <a:cubicBezTo>
                      <a:pt x="29900" y="2687"/>
                      <a:pt x="29549" y="2437"/>
                      <a:pt x="29174" y="2236"/>
                    </a:cubicBezTo>
                    <a:cubicBezTo>
                      <a:pt x="28898" y="2036"/>
                      <a:pt x="28597" y="1885"/>
                      <a:pt x="28296" y="1710"/>
                    </a:cubicBezTo>
                    <a:cubicBezTo>
                      <a:pt x="28071" y="1610"/>
                      <a:pt x="27870" y="1484"/>
                      <a:pt x="27645" y="1384"/>
                    </a:cubicBezTo>
                    <a:cubicBezTo>
                      <a:pt x="27494" y="1334"/>
                      <a:pt x="27369" y="1259"/>
                      <a:pt x="27219" y="1184"/>
                    </a:cubicBezTo>
                    <a:cubicBezTo>
                      <a:pt x="26742" y="983"/>
                      <a:pt x="26241" y="808"/>
                      <a:pt x="25740" y="657"/>
                    </a:cubicBezTo>
                    <a:cubicBezTo>
                      <a:pt x="25239" y="482"/>
                      <a:pt x="24687" y="332"/>
                      <a:pt x="24136" y="231"/>
                    </a:cubicBezTo>
                    <a:lnTo>
                      <a:pt x="24036" y="231"/>
                    </a:lnTo>
                    <a:cubicBezTo>
                      <a:pt x="23885" y="181"/>
                      <a:pt x="23735" y="156"/>
                      <a:pt x="23585" y="131"/>
                    </a:cubicBezTo>
                    <a:cubicBezTo>
                      <a:pt x="22944" y="46"/>
                      <a:pt x="22288" y="1"/>
                      <a:pt x="216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5" name="Google Shape;6275;p55"/>
              <p:cNvSpPr/>
              <p:nvPr/>
            </p:nvSpPr>
            <p:spPr>
              <a:xfrm>
                <a:off x="4975725" y="3381625"/>
                <a:ext cx="742500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29700" h="6091" extrusionOk="0">
                    <a:moveTo>
                      <a:pt x="29499" y="0"/>
                    </a:moveTo>
                    <a:cubicBezTo>
                      <a:pt x="28321" y="175"/>
                      <a:pt x="27118" y="351"/>
                      <a:pt x="25940" y="551"/>
                    </a:cubicBezTo>
                    <a:cubicBezTo>
                      <a:pt x="24712" y="727"/>
                      <a:pt x="23509" y="927"/>
                      <a:pt x="22281" y="1128"/>
                    </a:cubicBezTo>
                    <a:cubicBezTo>
                      <a:pt x="19700" y="1554"/>
                      <a:pt x="17118" y="2005"/>
                      <a:pt x="14537" y="2481"/>
                    </a:cubicBezTo>
                    <a:cubicBezTo>
                      <a:pt x="14211" y="2556"/>
                      <a:pt x="13885" y="2607"/>
                      <a:pt x="13534" y="2682"/>
                    </a:cubicBezTo>
                    <a:cubicBezTo>
                      <a:pt x="13509" y="2682"/>
                      <a:pt x="13484" y="2682"/>
                      <a:pt x="13434" y="2707"/>
                    </a:cubicBezTo>
                    <a:cubicBezTo>
                      <a:pt x="12933" y="2782"/>
                      <a:pt x="12431" y="2882"/>
                      <a:pt x="11930" y="2983"/>
                    </a:cubicBezTo>
                    <a:cubicBezTo>
                      <a:pt x="9975" y="3358"/>
                      <a:pt x="8020" y="3759"/>
                      <a:pt x="6040" y="4160"/>
                    </a:cubicBezTo>
                    <a:cubicBezTo>
                      <a:pt x="4562" y="4461"/>
                      <a:pt x="3083" y="4762"/>
                      <a:pt x="1604" y="5088"/>
                    </a:cubicBezTo>
                    <a:cubicBezTo>
                      <a:pt x="1128" y="5188"/>
                      <a:pt x="652" y="5288"/>
                      <a:pt x="176" y="5414"/>
                    </a:cubicBezTo>
                    <a:cubicBezTo>
                      <a:pt x="101" y="5639"/>
                      <a:pt x="50" y="5865"/>
                      <a:pt x="0" y="6090"/>
                    </a:cubicBezTo>
                    <a:cubicBezTo>
                      <a:pt x="176" y="6040"/>
                      <a:pt x="376" y="5990"/>
                      <a:pt x="577" y="5965"/>
                    </a:cubicBezTo>
                    <a:cubicBezTo>
                      <a:pt x="2306" y="5564"/>
                      <a:pt x="4035" y="5213"/>
                      <a:pt x="5765" y="4837"/>
                    </a:cubicBezTo>
                    <a:cubicBezTo>
                      <a:pt x="7619" y="4461"/>
                      <a:pt x="9449" y="4110"/>
                      <a:pt x="11304" y="3734"/>
                    </a:cubicBezTo>
                    <a:cubicBezTo>
                      <a:pt x="12056" y="3609"/>
                      <a:pt x="12782" y="3459"/>
                      <a:pt x="13534" y="3308"/>
                    </a:cubicBezTo>
                    <a:cubicBezTo>
                      <a:pt x="16642" y="2732"/>
                      <a:pt x="19750" y="2180"/>
                      <a:pt x="22858" y="1679"/>
                    </a:cubicBezTo>
                    <a:cubicBezTo>
                      <a:pt x="23284" y="1604"/>
                      <a:pt x="23735" y="1529"/>
                      <a:pt x="24186" y="1454"/>
                    </a:cubicBezTo>
                    <a:cubicBezTo>
                      <a:pt x="26016" y="1153"/>
                      <a:pt x="27845" y="877"/>
                      <a:pt x="29700" y="602"/>
                    </a:cubicBezTo>
                    <a:cubicBezTo>
                      <a:pt x="29700" y="551"/>
                      <a:pt x="29675" y="526"/>
                      <a:pt x="29650" y="476"/>
                    </a:cubicBezTo>
                    <a:cubicBezTo>
                      <a:pt x="29599" y="326"/>
                      <a:pt x="29549" y="150"/>
                      <a:pt x="294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6" name="Google Shape;6276;p55"/>
              <p:cNvSpPr/>
              <p:nvPr/>
            </p:nvSpPr>
            <p:spPr>
              <a:xfrm>
                <a:off x="4990125" y="3347775"/>
                <a:ext cx="717450" cy="134125"/>
              </a:xfrm>
              <a:custGeom>
                <a:avLst/>
                <a:gdLst/>
                <a:ahLst/>
                <a:cxnLst/>
                <a:rect l="l" t="t" r="r" b="b"/>
                <a:pathLst>
                  <a:path w="28698" h="5365" extrusionOk="0">
                    <a:moveTo>
                      <a:pt x="28547" y="1"/>
                    </a:moveTo>
                    <a:cubicBezTo>
                      <a:pt x="25866" y="452"/>
                      <a:pt x="23159" y="903"/>
                      <a:pt x="20477" y="1354"/>
                    </a:cubicBezTo>
                    <a:cubicBezTo>
                      <a:pt x="18898" y="1605"/>
                      <a:pt x="17319" y="1880"/>
                      <a:pt x="15765" y="2131"/>
                    </a:cubicBezTo>
                    <a:cubicBezTo>
                      <a:pt x="14838" y="2281"/>
                      <a:pt x="13936" y="2432"/>
                      <a:pt x="13033" y="2582"/>
                    </a:cubicBezTo>
                    <a:cubicBezTo>
                      <a:pt x="12332" y="2707"/>
                      <a:pt x="11655" y="2808"/>
                      <a:pt x="10978" y="2933"/>
                    </a:cubicBezTo>
                    <a:cubicBezTo>
                      <a:pt x="9399" y="3184"/>
                      <a:pt x="7795" y="3459"/>
                      <a:pt x="6216" y="3710"/>
                    </a:cubicBezTo>
                    <a:cubicBezTo>
                      <a:pt x="4211" y="4036"/>
                      <a:pt x="2231" y="4362"/>
                      <a:pt x="226" y="4712"/>
                    </a:cubicBezTo>
                    <a:cubicBezTo>
                      <a:pt x="151" y="4913"/>
                      <a:pt x="76" y="5139"/>
                      <a:pt x="1" y="5364"/>
                    </a:cubicBezTo>
                    <a:cubicBezTo>
                      <a:pt x="1981" y="5038"/>
                      <a:pt x="3961" y="4712"/>
                      <a:pt x="5941" y="4387"/>
                    </a:cubicBezTo>
                    <a:cubicBezTo>
                      <a:pt x="7896" y="4061"/>
                      <a:pt x="9850" y="3735"/>
                      <a:pt x="11805" y="3409"/>
                    </a:cubicBezTo>
                    <a:cubicBezTo>
                      <a:pt x="12206" y="3359"/>
                      <a:pt x="12582" y="3284"/>
                      <a:pt x="12983" y="3209"/>
                    </a:cubicBezTo>
                    <a:cubicBezTo>
                      <a:pt x="13660" y="3108"/>
                      <a:pt x="14312" y="3008"/>
                      <a:pt x="14963" y="2883"/>
                    </a:cubicBezTo>
                    <a:cubicBezTo>
                      <a:pt x="16993" y="2557"/>
                      <a:pt x="19023" y="2231"/>
                      <a:pt x="21054" y="1880"/>
                    </a:cubicBezTo>
                    <a:cubicBezTo>
                      <a:pt x="23184" y="1529"/>
                      <a:pt x="25314" y="1179"/>
                      <a:pt x="27445" y="828"/>
                    </a:cubicBezTo>
                    <a:cubicBezTo>
                      <a:pt x="27871" y="753"/>
                      <a:pt x="28297" y="677"/>
                      <a:pt x="28698" y="627"/>
                    </a:cubicBezTo>
                    <a:cubicBezTo>
                      <a:pt x="28673" y="527"/>
                      <a:pt x="28648" y="427"/>
                      <a:pt x="28622" y="326"/>
                    </a:cubicBezTo>
                    <a:cubicBezTo>
                      <a:pt x="28622" y="301"/>
                      <a:pt x="28597" y="251"/>
                      <a:pt x="28597" y="226"/>
                    </a:cubicBezTo>
                    <a:cubicBezTo>
                      <a:pt x="28572" y="151"/>
                      <a:pt x="28572" y="76"/>
                      <a:pt x="28547" y="26"/>
                    </a:cubicBezTo>
                    <a:lnTo>
                      <a:pt x="2854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7" name="Google Shape;6277;p55"/>
              <p:cNvSpPr/>
              <p:nvPr/>
            </p:nvSpPr>
            <p:spPr>
              <a:xfrm>
                <a:off x="5812825" y="3322100"/>
                <a:ext cx="576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803" extrusionOk="0">
                    <a:moveTo>
                      <a:pt x="1980" y="0"/>
                    </a:moveTo>
                    <a:cubicBezTo>
                      <a:pt x="1303" y="100"/>
                      <a:pt x="652" y="201"/>
                      <a:pt x="0" y="326"/>
                    </a:cubicBezTo>
                    <a:cubicBezTo>
                      <a:pt x="276" y="476"/>
                      <a:pt x="552" y="652"/>
                      <a:pt x="802" y="802"/>
                    </a:cubicBezTo>
                    <a:cubicBezTo>
                      <a:pt x="1303" y="727"/>
                      <a:pt x="1805" y="652"/>
                      <a:pt x="2306" y="577"/>
                    </a:cubicBezTo>
                    <a:cubicBezTo>
                      <a:pt x="2206" y="376"/>
                      <a:pt x="2080" y="201"/>
                      <a:pt x="1980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8" name="Google Shape;6278;p55"/>
              <p:cNvSpPr/>
              <p:nvPr/>
            </p:nvSpPr>
            <p:spPr>
              <a:xfrm>
                <a:off x="5008300" y="3303925"/>
                <a:ext cx="698025" cy="127850"/>
              </a:xfrm>
              <a:custGeom>
                <a:avLst/>
                <a:gdLst/>
                <a:ahLst/>
                <a:cxnLst/>
                <a:rect l="l" t="t" r="r" b="b"/>
                <a:pathLst>
                  <a:path w="27921" h="5114" extrusionOk="0">
                    <a:moveTo>
                      <a:pt x="27921" y="0"/>
                    </a:moveTo>
                    <a:lnTo>
                      <a:pt x="27921" y="0"/>
                    </a:lnTo>
                    <a:cubicBezTo>
                      <a:pt x="24662" y="602"/>
                      <a:pt x="21429" y="1128"/>
                      <a:pt x="18171" y="1629"/>
                    </a:cubicBezTo>
                    <a:cubicBezTo>
                      <a:pt x="17845" y="1679"/>
                      <a:pt x="17519" y="1730"/>
                      <a:pt x="17219" y="1780"/>
                    </a:cubicBezTo>
                    <a:cubicBezTo>
                      <a:pt x="15640" y="2030"/>
                      <a:pt x="14036" y="2256"/>
                      <a:pt x="12457" y="2507"/>
                    </a:cubicBezTo>
                    <a:cubicBezTo>
                      <a:pt x="10903" y="2732"/>
                      <a:pt x="9349" y="2958"/>
                      <a:pt x="7795" y="3208"/>
                    </a:cubicBezTo>
                    <a:cubicBezTo>
                      <a:pt x="7294" y="3283"/>
                      <a:pt x="6818" y="3359"/>
                      <a:pt x="6316" y="3434"/>
                    </a:cubicBezTo>
                    <a:cubicBezTo>
                      <a:pt x="4286" y="3760"/>
                      <a:pt x="2281" y="4085"/>
                      <a:pt x="251" y="4436"/>
                    </a:cubicBezTo>
                    <a:cubicBezTo>
                      <a:pt x="176" y="4662"/>
                      <a:pt x="76" y="4887"/>
                      <a:pt x="1" y="5113"/>
                    </a:cubicBezTo>
                    <a:cubicBezTo>
                      <a:pt x="2006" y="4762"/>
                      <a:pt x="4011" y="4436"/>
                      <a:pt x="6041" y="4111"/>
                    </a:cubicBezTo>
                    <a:cubicBezTo>
                      <a:pt x="6918" y="3985"/>
                      <a:pt x="7770" y="3835"/>
                      <a:pt x="8647" y="3710"/>
                    </a:cubicBezTo>
                    <a:cubicBezTo>
                      <a:pt x="9875" y="3509"/>
                      <a:pt x="11128" y="3334"/>
                      <a:pt x="12382" y="3158"/>
                    </a:cubicBezTo>
                    <a:cubicBezTo>
                      <a:pt x="13735" y="2933"/>
                      <a:pt x="15088" y="2732"/>
                      <a:pt x="16442" y="2532"/>
                    </a:cubicBezTo>
                    <a:cubicBezTo>
                      <a:pt x="17219" y="2431"/>
                      <a:pt x="17971" y="2306"/>
                      <a:pt x="18748" y="2181"/>
                    </a:cubicBezTo>
                    <a:cubicBezTo>
                      <a:pt x="21730" y="1730"/>
                      <a:pt x="24738" y="1228"/>
                      <a:pt x="27695" y="677"/>
                    </a:cubicBezTo>
                    <a:cubicBezTo>
                      <a:pt x="27695" y="527"/>
                      <a:pt x="27720" y="376"/>
                      <a:pt x="27770" y="276"/>
                    </a:cubicBezTo>
                    <a:cubicBezTo>
                      <a:pt x="27770" y="251"/>
                      <a:pt x="27795" y="201"/>
                      <a:pt x="27795" y="176"/>
                    </a:cubicBezTo>
                    <a:cubicBezTo>
                      <a:pt x="27820" y="126"/>
                      <a:pt x="27870" y="50"/>
                      <a:pt x="279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9" name="Google Shape;6279;p55"/>
              <p:cNvSpPr/>
              <p:nvPr/>
            </p:nvSpPr>
            <p:spPr>
              <a:xfrm>
                <a:off x="5740125" y="3278225"/>
                <a:ext cx="10342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1179" extrusionOk="0">
                    <a:moveTo>
                      <a:pt x="3735" y="1"/>
                    </a:moveTo>
                    <a:cubicBezTo>
                      <a:pt x="2507" y="276"/>
                      <a:pt x="1254" y="527"/>
                      <a:pt x="1" y="778"/>
                    </a:cubicBezTo>
                    <a:cubicBezTo>
                      <a:pt x="101" y="778"/>
                      <a:pt x="201" y="803"/>
                      <a:pt x="302" y="853"/>
                    </a:cubicBezTo>
                    <a:cubicBezTo>
                      <a:pt x="502" y="903"/>
                      <a:pt x="728" y="978"/>
                      <a:pt x="953" y="1078"/>
                    </a:cubicBezTo>
                    <a:cubicBezTo>
                      <a:pt x="1029" y="1103"/>
                      <a:pt x="1104" y="1128"/>
                      <a:pt x="1204" y="1179"/>
                    </a:cubicBezTo>
                    <a:cubicBezTo>
                      <a:pt x="2181" y="978"/>
                      <a:pt x="3159" y="778"/>
                      <a:pt x="4136" y="552"/>
                    </a:cubicBezTo>
                    <a:cubicBezTo>
                      <a:pt x="4011" y="377"/>
                      <a:pt x="3886" y="201"/>
                      <a:pt x="3735" y="1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0" name="Google Shape;6280;p55"/>
              <p:cNvSpPr/>
              <p:nvPr/>
            </p:nvSpPr>
            <p:spPr>
              <a:xfrm>
                <a:off x="5028975" y="3238125"/>
                <a:ext cx="78575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1430" h="5741" extrusionOk="0">
                    <a:moveTo>
                      <a:pt x="30978" y="1"/>
                    </a:moveTo>
                    <a:cubicBezTo>
                      <a:pt x="26342" y="928"/>
                      <a:pt x="21655" y="1555"/>
                      <a:pt x="16993" y="2231"/>
                    </a:cubicBezTo>
                    <a:cubicBezTo>
                      <a:pt x="15289" y="2482"/>
                      <a:pt x="13610" y="2732"/>
                      <a:pt x="11931" y="3008"/>
                    </a:cubicBezTo>
                    <a:cubicBezTo>
                      <a:pt x="8071" y="3610"/>
                      <a:pt x="4186" y="4286"/>
                      <a:pt x="352" y="5038"/>
                    </a:cubicBezTo>
                    <a:cubicBezTo>
                      <a:pt x="226" y="5264"/>
                      <a:pt x="101" y="5489"/>
                      <a:pt x="1" y="5740"/>
                    </a:cubicBezTo>
                    <a:cubicBezTo>
                      <a:pt x="3936" y="4988"/>
                      <a:pt x="7870" y="4286"/>
                      <a:pt x="11830" y="3660"/>
                    </a:cubicBezTo>
                    <a:cubicBezTo>
                      <a:pt x="13610" y="3359"/>
                      <a:pt x="15364" y="3083"/>
                      <a:pt x="17144" y="2833"/>
                    </a:cubicBezTo>
                    <a:cubicBezTo>
                      <a:pt x="21931" y="2131"/>
                      <a:pt x="26693" y="1504"/>
                      <a:pt x="31429" y="552"/>
                    </a:cubicBezTo>
                    <a:cubicBezTo>
                      <a:pt x="31404" y="527"/>
                      <a:pt x="31379" y="502"/>
                      <a:pt x="31379" y="477"/>
                    </a:cubicBezTo>
                    <a:cubicBezTo>
                      <a:pt x="31254" y="326"/>
                      <a:pt x="31129" y="176"/>
                      <a:pt x="309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1" name="Google Shape;6281;p55"/>
              <p:cNvSpPr/>
              <p:nvPr/>
            </p:nvSpPr>
            <p:spPr>
              <a:xfrm>
                <a:off x="5053425" y="3212450"/>
                <a:ext cx="740625" cy="120325"/>
              </a:xfrm>
              <a:custGeom>
                <a:avLst/>
                <a:gdLst/>
                <a:ahLst/>
                <a:cxnLst/>
                <a:rect l="l" t="t" r="r" b="b"/>
                <a:pathLst>
                  <a:path w="29625" h="4813" extrusionOk="0">
                    <a:moveTo>
                      <a:pt x="29148" y="0"/>
                    </a:moveTo>
                    <a:cubicBezTo>
                      <a:pt x="23208" y="1053"/>
                      <a:pt x="17218" y="1880"/>
                      <a:pt x="11228" y="2682"/>
                    </a:cubicBezTo>
                    <a:cubicBezTo>
                      <a:pt x="7619" y="3158"/>
                      <a:pt x="4010" y="3634"/>
                      <a:pt x="401" y="4135"/>
                    </a:cubicBezTo>
                    <a:cubicBezTo>
                      <a:pt x="351" y="4211"/>
                      <a:pt x="301" y="4311"/>
                      <a:pt x="251" y="4386"/>
                    </a:cubicBezTo>
                    <a:cubicBezTo>
                      <a:pt x="201" y="4486"/>
                      <a:pt x="125" y="4587"/>
                      <a:pt x="75" y="4712"/>
                    </a:cubicBezTo>
                    <a:cubicBezTo>
                      <a:pt x="50" y="4737"/>
                      <a:pt x="25" y="4787"/>
                      <a:pt x="0" y="4812"/>
                    </a:cubicBezTo>
                    <a:cubicBezTo>
                      <a:pt x="3709" y="4311"/>
                      <a:pt x="7394" y="3835"/>
                      <a:pt x="11103" y="3333"/>
                    </a:cubicBezTo>
                    <a:cubicBezTo>
                      <a:pt x="17293" y="2506"/>
                      <a:pt x="23484" y="1629"/>
                      <a:pt x="29624" y="551"/>
                    </a:cubicBezTo>
                    <a:cubicBezTo>
                      <a:pt x="29474" y="376"/>
                      <a:pt x="29299" y="201"/>
                      <a:pt x="291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2" name="Google Shape;6282;p55"/>
              <p:cNvSpPr/>
              <p:nvPr/>
            </p:nvSpPr>
            <p:spPr>
              <a:xfrm>
                <a:off x="5080350" y="3165450"/>
                <a:ext cx="668575" cy="124075"/>
              </a:xfrm>
              <a:custGeom>
                <a:avLst/>
                <a:gdLst/>
                <a:ahLst/>
                <a:cxnLst/>
                <a:rect l="l" t="t" r="r" b="b"/>
                <a:pathLst>
                  <a:path w="26743" h="4963" extrusionOk="0">
                    <a:moveTo>
                      <a:pt x="26166" y="0"/>
                    </a:moveTo>
                    <a:cubicBezTo>
                      <a:pt x="22783" y="577"/>
                      <a:pt x="19399" y="1153"/>
                      <a:pt x="16016" y="1705"/>
                    </a:cubicBezTo>
                    <a:cubicBezTo>
                      <a:pt x="14236" y="2005"/>
                      <a:pt x="12457" y="2331"/>
                      <a:pt x="10678" y="2657"/>
                    </a:cubicBezTo>
                    <a:cubicBezTo>
                      <a:pt x="7294" y="3259"/>
                      <a:pt x="3886" y="3835"/>
                      <a:pt x="477" y="4261"/>
                    </a:cubicBezTo>
                    <a:cubicBezTo>
                      <a:pt x="302" y="4487"/>
                      <a:pt x="151" y="4712"/>
                      <a:pt x="1" y="4963"/>
                    </a:cubicBezTo>
                    <a:cubicBezTo>
                      <a:pt x="3510" y="4537"/>
                      <a:pt x="6993" y="3910"/>
                      <a:pt x="10502" y="3309"/>
                    </a:cubicBezTo>
                    <a:cubicBezTo>
                      <a:pt x="12131" y="3008"/>
                      <a:pt x="13760" y="2732"/>
                      <a:pt x="15389" y="2457"/>
                    </a:cubicBezTo>
                    <a:cubicBezTo>
                      <a:pt x="19174" y="1805"/>
                      <a:pt x="22958" y="1178"/>
                      <a:pt x="26743" y="527"/>
                    </a:cubicBezTo>
                    <a:cubicBezTo>
                      <a:pt x="26567" y="351"/>
                      <a:pt x="26367" y="176"/>
                      <a:pt x="261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3" name="Google Shape;6283;p55"/>
              <p:cNvSpPr/>
              <p:nvPr/>
            </p:nvSpPr>
            <p:spPr>
              <a:xfrm>
                <a:off x="5116075" y="3131600"/>
                <a:ext cx="594000" cy="109050"/>
              </a:xfrm>
              <a:custGeom>
                <a:avLst/>
                <a:gdLst/>
                <a:ahLst/>
                <a:cxnLst/>
                <a:rect l="l" t="t" r="r" b="b"/>
                <a:pathLst>
                  <a:path w="23760" h="4362" extrusionOk="0">
                    <a:moveTo>
                      <a:pt x="23058" y="1"/>
                    </a:moveTo>
                    <a:cubicBezTo>
                      <a:pt x="19900" y="502"/>
                      <a:pt x="16742" y="1003"/>
                      <a:pt x="13584" y="1505"/>
                    </a:cubicBezTo>
                    <a:cubicBezTo>
                      <a:pt x="12381" y="1680"/>
                      <a:pt x="11153" y="1881"/>
                      <a:pt x="9950" y="2081"/>
                    </a:cubicBezTo>
                    <a:cubicBezTo>
                      <a:pt x="8622" y="2282"/>
                      <a:pt x="7269" y="2482"/>
                      <a:pt x="5940" y="2708"/>
                    </a:cubicBezTo>
                    <a:cubicBezTo>
                      <a:pt x="4261" y="2958"/>
                      <a:pt x="2406" y="3435"/>
                      <a:pt x="577" y="3685"/>
                    </a:cubicBezTo>
                    <a:cubicBezTo>
                      <a:pt x="502" y="3785"/>
                      <a:pt x="401" y="3886"/>
                      <a:pt x="326" y="3961"/>
                    </a:cubicBezTo>
                    <a:cubicBezTo>
                      <a:pt x="226" y="4111"/>
                      <a:pt x="101" y="4237"/>
                      <a:pt x="0" y="4362"/>
                    </a:cubicBezTo>
                    <a:cubicBezTo>
                      <a:pt x="1529" y="4161"/>
                      <a:pt x="3058" y="3785"/>
                      <a:pt x="4487" y="3560"/>
                    </a:cubicBezTo>
                    <a:lnTo>
                      <a:pt x="9700" y="2733"/>
                    </a:lnTo>
                    <a:lnTo>
                      <a:pt x="12958" y="2232"/>
                    </a:lnTo>
                    <a:cubicBezTo>
                      <a:pt x="16542" y="1655"/>
                      <a:pt x="20151" y="1104"/>
                      <a:pt x="23760" y="527"/>
                    </a:cubicBezTo>
                    <a:cubicBezTo>
                      <a:pt x="23534" y="352"/>
                      <a:pt x="23309" y="176"/>
                      <a:pt x="230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4" name="Google Shape;6284;p55"/>
              <p:cNvSpPr/>
              <p:nvPr/>
            </p:nvSpPr>
            <p:spPr>
              <a:xfrm>
                <a:off x="5169325" y="3101525"/>
                <a:ext cx="496900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19876" h="3310" extrusionOk="0">
                    <a:moveTo>
                      <a:pt x="18998" y="1"/>
                    </a:moveTo>
                    <a:cubicBezTo>
                      <a:pt x="15565" y="502"/>
                      <a:pt x="12106" y="978"/>
                      <a:pt x="8647" y="1480"/>
                    </a:cubicBezTo>
                    <a:cubicBezTo>
                      <a:pt x="6066" y="1831"/>
                      <a:pt x="3484" y="2206"/>
                      <a:pt x="903" y="2557"/>
                    </a:cubicBezTo>
                    <a:cubicBezTo>
                      <a:pt x="602" y="2808"/>
                      <a:pt x="301" y="3059"/>
                      <a:pt x="1" y="3309"/>
                    </a:cubicBezTo>
                    <a:cubicBezTo>
                      <a:pt x="2783" y="2933"/>
                      <a:pt x="5540" y="2532"/>
                      <a:pt x="8322" y="2156"/>
                    </a:cubicBezTo>
                    <a:cubicBezTo>
                      <a:pt x="12181" y="1605"/>
                      <a:pt x="16016" y="1054"/>
                      <a:pt x="19876" y="527"/>
                    </a:cubicBezTo>
                    <a:cubicBezTo>
                      <a:pt x="19600" y="327"/>
                      <a:pt x="19299" y="176"/>
                      <a:pt x="1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5" name="Google Shape;6285;p55"/>
              <p:cNvSpPr/>
              <p:nvPr/>
            </p:nvSpPr>
            <p:spPr>
              <a:xfrm>
                <a:off x="5263950" y="3064575"/>
                <a:ext cx="316425" cy="52650"/>
              </a:xfrm>
              <a:custGeom>
                <a:avLst/>
                <a:gdLst/>
                <a:ahLst/>
                <a:cxnLst/>
                <a:rect l="l" t="t" r="r" b="b"/>
                <a:pathLst>
                  <a:path w="12657" h="2106" extrusionOk="0">
                    <a:moveTo>
                      <a:pt x="11053" y="0"/>
                    </a:moveTo>
                    <a:cubicBezTo>
                      <a:pt x="9474" y="226"/>
                      <a:pt x="7870" y="426"/>
                      <a:pt x="6291" y="652"/>
                    </a:cubicBezTo>
                    <a:cubicBezTo>
                      <a:pt x="4787" y="852"/>
                      <a:pt x="3258" y="1053"/>
                      <a:pt x="1755" y="1253"/>
                    </a:cubicBezTo>
                    <a:cubicBezTo>
                      <a:pt x="1704" y="1253"/>
                      <a:pt x="1654" y="1278"/>
                      <a:pt x="1604" y="1304"/>
                    </a:cubicBezTo>
                    <a:cubicBezTo>
                      <a:pt x="1028" y="1554"/>
                      <a:pt x="501" y="1830"/>
                      <a:pt x="0" y="2106"/>
                    </a:cubicBezTo>
                    <a:cubicBezTo>
                      <a:pt x="1930" y="1855"/>
                      <a:pt x="3860" y="1579"/>
                      <a:pt x="5790" y="1329"/>
                    </a:cubicBezTo>
                    <a:cubicBezTo>
                      <a:pt x="8070" y="1028"/>
                      <a:pt x="10376" y="727"/>
                      <a:pt x="12657" y="426"/>
                    </a:cubicBezTo>
                    <a:cubicBezTo>
                      <a:pt x="12156" y="251"/>
                      <a:pt x="11604" y="101"/>
                      <a:pt x="110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6" name="Google Shape;6286;p55"/>
              <p:cNvSpPr/>
              <p:nvPr/>
            </p:nvSpPr>
            <p:spPr>
              <a:xfrm>
                <a:off x="4962575" y="3442400"/>
                <a:ext cx="780100" cy="149150"/>
              </a:xfrm>
              <a:custGeom>
                <a:avLst/>
                <a:gdLst/>
                <a:ahLst/>
                <a:cxnLst/>
                <a:rect l="l" t="t" r="r" b="b"/>
                <a:pathLst>
                  <a:path w="31204" h="5966" extrusionOk="0">
                    <a:moveTo>
                      <a:pt x="30927" y="0"/>
                    </a:moveTo>
                    <a:cubicBezTo>
                      <a:pt x="20652" y="1654"/>
                      <a:pt x="10376" y="3434"/>
                      <a:pt x="125" y="5288"/>
                    </a:cubicBezTo>
                    <a:cubicBezTo>
                      <a:pt x="100" y="5414"/>
                      <a:pt x="75" y="5539"/>
                      <a:pt x="50" y="5664"/>
                    </a:cubicBezTo>
                    <a:cubicBezTo>
                      <a:pt x="25" y="5765"/>
                      <a:pt x="0" y="5865"/>
                      <a:pt x="0" y="5965"/>
                    </a:cubicBezTo>
                    <a:cubicBezTo>
                      <a:pt x="10376" y="4060"/>
                      <a:pt x="20777" y="2256"/>
                      <a:pt x="31203" y="577"/>
                    </a:cubicBezTo>
                    <a:cubicBezTo>
                      <a:pt x="31103" y="401"/>
                      <a:pt x="31028" y="201"/>
                      <a:pt x="30927" y="0"/>
                    </a:cubicBezTo>
                    <a:close/>
                  </a:path>
                </a:pathLst>
              </a:custGeom>
              <a:solidFill>
                <a:srgbClr val="A139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7" name="Google Shape;6287;p55"/>
              <p:cNvSpPr/>
              <p:nvPr/>
            </p:nvSpPr>
            <p:spPr>
              <a:xfrm>
                <a:off x="4841000" y="3335250"/>
                <a:ext cx="1078975" cy="646650"/>
              </a:xfrm>
              <a:custGeom>
                <a:avLst/>
                <a:gdLst/>
                <a:ahLst/>
                <a:cxnLst/>
                <a:rect l="l" t="t" r="r" b="b"/>
                <a:pathLst>
                  <a:path w="43159" h="25866" extrusionOk="0">
                    <a:moveTo>
                      <a:pt x="24437" y="0"/>
                    </a:moveTo>
                    <a:lnTo>
                      <a:pt x="23911" y="527"/>
                    </a:lnTo>
                    <a:lnTo>
                      <a:pt x="23134" y="1279"/>
                    </a:lnTo>
                    <a:lnTo>
                      <a:pt x="21730" y="2632"/>
                    </a:lnTo>
                    <a:lnTo>
                      <a:pt x="20928" y="3384"/>
                    </a:lnTo>
                    <a:lnTo>
                      <a:pt x="19926" y="4336"/>
                    </a:lnTo>
                    <a:lnTo>
                      <a:pt x="19374" y="4888"/>
                    </a:lnTo>
                    <a:lnTo>
                      <a:pt x="18923" y="4612"/>
                    </a:lnTo>
                    <a:lnTo>
                      <a:pt x="18823" y="4562"/>
                    </a:lnTo>
                    <a:lnTo>
                      <a:pt x="17770" y="3910"/>
                    </a:lnTo>
                    <a:lnTo>
                      <a:pt x="16943" y="3434"/>
                    </a:lnTo>
                    <a:lnTo>
                      <a:pt x="15339" y="2457"/>
                    </a:lnTo>
                    <a:lnTo>
                      <a:pt x="14487" y="1955"/>
                    </a:lnTo>
                    <a:lnTo>
                      <a:pt x="13384" y="1279"/>
                    </a:lnTo>
                    <a:lnTo>
                      <a:pt x="13008" y="2181"/>
                    </a:lnTo>
                    <a:lnTo>
                      <a:pt x="12733" y="2858"/>
                    </a:lnTo>
                    <a:lnTo>
                      <a:pt x="12181" y="4211"/>
                    </a:lnTo>
                    <a:lnTo>
                      <a:pt x="11906" y="4888"/>
                    </a:lnTo>
                    <a:lnTo>
                      <a:pt x="11429" y="6015"/>
                    </a:lnTo>
                    <a:lnTo>
                      <a:pt x="11154" y="6692"/>
                    </a:lnTo>
                    <a:lnTo>
                      <a:pt x="10377" y="8597"/>
                    </a:lnTo>
                    <a:lnTo>
                      <a:pt x="10302" y="8797"/>
                    </a:lnTo>
                    <a:lnTo>
                      <a:pt x="9224" y="8822"/>
                    </a:lnTo>
                    <a:lnTo>
                      <a:pt x="5139" y="8848"/>
                    </a:lnTo>
                    <a:lnTo>
                      <a:pt x="3735" y="8873"/>
                    </a:lnTo>
                    <a:lnTo>
                      <a:pt x="4587" y="11680"/>
                    </a:lnTo>
                    <a:lnTo>
                      <a:pt x="5765" y="15564"/>
                    </a:lnTo>
                    <a:lnTo>
                      <a:pt x="4036" y="16291"/>
                    </a:lnTo>
                    <a:lnTo>
                      <a:pt x="1" y="17945"/>
                    </a:lnTo>
                    <a:lnTo>
                      <a:pt x="4412" y="25865"/>
                    </a:lnTo>
                    <a:lnTo>
                      <a:pt x="5439" y="25740"/>
                    </a:lnTo>
                    <a:lnTo>
                      <a:pt x="6392" y="25589"/>
                    </a:lnTo>
                    <a:lnTo>
                      <a:pt x="17896" y="24011"/>
                    </a:lnTo>
                    <a:lnTo>
                      <a:pt x="20477" y="23660"/>
                    </a:lnTo>
                    <a:lnTo>
                      <a:pt x="20577" y="23635"/>
                    </a:lnTo>
                    <a:lnTo>
                      <a:pt x="39099" y="21078"/>
                    </a:lnTo>
                    <a:lnTo>
                      <a:pt x="40502" y="20878"/>
                    </a:lnTo>
                    <a:lnTo>
                      <a:pt x="40703" y="20552"/>
                    </a:lnTo>
                    <a:lnTo>
                      <a:pt x="42482" y="17670"/>
                    </a:lnTo>
                    <a:lnTo>
                      <a:pt x="43159" y="16517"/>
                    </a:lnTo>
                    <a:lnTo>
                      <a:pt x="43059" y="15765"/>
                    </a:lnTo>
                    <a:lnTo>
                      <a:pt x="42608" y="12732"/>
                    </a:lnTo>
                    <a:lnTo>
                      <a:pt x="41806" y="7043"/>
                    </a:lnTo>
                    <a:lnTo>
                      <a:pt x="36994" y="6943"/>
                    </a:lnTo>
                    <a:lnTo>
                      <a:pt x="36567" y="6918"/>
                    </a:lnTo>
                    <a:lnTo>
                      <a:pt x="36016" y="4888"/>
                    </a:lnTo>
                    <a:lnTo>
                      <a:pt x="35941" y="4612"/>
                    </a:lnTo>
                    <a:lnTo>
                      <a:pt x="34863" y="577"/>
                    </a:lnTo>
                    <a:lnTo>
                      <a:pt x="34562" y="727"/>
                    </a:lnTo>
                    <a:lnTo>
                      <a:pt x="33410" y="1329"/>
                    </a:lnTo>
                    <a:lnTo>
                      <a:pt x="31329" y="2406"/>
                    </a:lnTo>
                    <a:lnTo>
                      <a:pt x="29575" y="3309"/>
                    </a:lnTo>
                    <a:lnTo>
                      <a:pt x="28572" y="3835"/>
                    </a:lnTo>
                    <a:lnTo>
                      <a:pt x="28247" y="3534"/>
                    </a:lnTo>
                    <a:lnTo>
                      <a:pt x="27670" y="2983"/>
                    </a:lnTo>
                    <a:lnTo>
                      <a:pt x="27019" y="2381"/>
                    </a:lnTo>
                    <a:lnTo>
                      <a:pt x="26442" y="1855"/>
                    </a:lnTo>
                    <a:lnTo>
                      <a:pt x="25440" y="928"/>
                    </a:lnTo>
                    <a:lnTo>
                      <a:pt x="24838" y="376"/>
                    </a:lnTo>
                    <a:lnTo>
                      <a:pt x="2443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8" name="Google Shape;6288;p55"/>
              <p:cNvSpPr/>
              <p:nvPr/>
            </p:nvSpPr>
            <p:spPr>
              <a:xfrm>
                <a:off x="5806550" y="3272400"/>
                <a:ext cx="146025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5841" h="5280" extrusionOk="0">
                    <a:moveTo>
                      <a:pt x="2928" y="0"/>
                    </a:moveTo>
                    <a:cubicBezTo>
                      <a:pt x="2221" y="0"/>
                      <a:pt x="1516" y="283"/>
                      <a:pt x="1003" y="835"/>
                    </a:cubicBezTo>
                    <a:cubicBezTo>
                      <a:pt x="1" y="1913"/>
                      <a:pt x="51" y="3567"/>
                      <a:pt x="1128" y="4570"/>
                    </a:cubicBezTo>
                    <a:cubicBezTo>
                      <a:pt x="1641" y="5046"/>
                      <a:pt x="2284" y="5279"/>
                      <a:pt x="2925" y="5279"/>
                    </a:cubicBezTo>
                    <a:cubicBezTo>
                      <a:pt x="3632" y="5279"/>
                      <a:pt x="4337" y="4996"/>
                      <a:pt x="4863" y="4444"/>
                    </a:cubicBezTo>
                    <a:cubicBezTo>
                      <a:pt x="5840" y="3367"/>
                      <a:pt x="5790" y="1712"/>
                      <a:pt x="4712" y="710"/>
                    </a:cubicBezTo>
                    <a:cubicBezTo>
                      <a:pt x="4212" y="233"/>
                      <a:pt x="3569" y="0"/>
                      <a:pt x="29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9" name="Google Shape;6289;p55"/>
              <p:cNvSpPr/>
              <p:nvPr/>
            </p:nvSpPr>
            <p:spPr>
              <a:xfrm>
                <a:off x="5216950" y="4327100"/>
                <a:ext cx="491875" cy="218950"/>
              </a:xfrm>
              <a:custGeom>
                <a:avLst/>
                <a:gdLst/>
                <a:ahLst/>
                <a:cxnLst/>
                <a:rect l="l" t="t" r="r" b="b"/>
                <a:pathLst>
                  <a:path w="19675" h="8758" extrusionOk="0">
                    <a:moveTo>
                      <a:pt x="16316" y="1"/>
                    </a:moveTo>
                    <a:lnTo>
                      <a:pt x="3384" y="1028"/>
                    </a:lnTo>
                    <a:cubicBezTo>
                      <a:pt x="3384" y="1028"/>
                      <a:pt x="2958" y="1505"/>
                      <a:pt x="2432" y="2231"/>
                    </a:cubicBezTo>
                    <a:cubicBezTo>
                      <a:pt x="2407" y="2281"/>
                      <a:pt x="2356" y="2307"/>
                      <a:pt x="2356" y="2357"/>
                    </a:cubicBezTo>
                    <a:cubicBezTo>
                      <a:pt x="1304" y="3835"/>
                      <a:pt x="1" y="6292"/>
                      <a:pt x="1254" y="7971"/>
                    </a:cubicBezTo>
                    <a:cubicBezTo>
                      <a:pt x="1507" y="8301"/>
                      <a:pt x="1788" y="8444"/>
                      <a:pt x="2086" y="8444"/>
                    </a:cubicBezTo>
                    <a:cubicBezTo>
                      <a:pt x="2963" y="8444"/>
                      <a:pt x="3983" y="7194"/>
                      <a:pt x="4863" y="5790"/>
                    </a:cubicBezTo>
                    <a:cubicBezTo>
                      <a:pt x="5564" y="4662"/>
                      <a:pt x="6166" y="3409"/>
                      <a:pt x="6517" y="2657"/>
                    </a:cubicBezTo>
                    <a:cubicBezTo>
                      <a:pt x="6717" y="2231"/>
                      <a:pt x="6843" y="1956"/>
                      <a:pt x="6843" y="1956"/>
                    </a:cubicBezTo>
                    <a:cubicBezTo>
                      <a:pt x="6843" y="1956"/>
                      <a:pt x="6868" y="2231"/>
                      <a:pt x="6943" y="2657"/>
                    </a:cubicBezTo>
                    <a:cubicBezTo>
                      <a:pt x="7211" y="4390"/>
                      <a:pt x="8145" y="8758"/>
                      <a:pt x="10552" y="8758"/>
                    </a:cubicBezTo>
                    <a:cubicBezTo>
                      <a:pt x="10618" y="8758"/>
                      <a:pt x="10684" y="8754"/>
                      <a:pt x="10752" y="8748"/>
                    </a:cubicBezTo>
                    <a:cubicBezTo>
                      <a:pt x="13334" y="8497"/>
                      <a:pt x="12356" y="3835"/>
                      <a:pt x="11930" y="2181"/>
                    </a:cubicBezTo>
                    <a:cubicBezTo>
                      <a:pt x="11830" y="1880"/>
                      <a:pt x="11780" y="1680"/>
                      <a:pt x="11755" y="1630"/>
                    </a:cubicBezTo>
                    <a:lnTo>
                      <a:pt x="11755" y="1630"/>
                    </a:lnTo>
                    <a:cubicBezTo>
                      <a:pt x="11805" y="1680"/>
                      <a:pt x="11905" y="1880"/>
                      <a:pt x="12056" y="2156"/>
                    </a:cubicBezTo>
                    <a:cubicBezTo>
                      <a:pt x="12881" y="3607"/>
                      <a:pt x="15257" y="7482"/>
                      <a:pt x="17166" y="7482"/>
                    </a:cubicBezTo>
                    <a:cubicBezTo>
                      <a:pt x="17401" y="7482"/>
                      <a:pt x="17628" y="7423"/>
                      <a:pt x="17845" y="7294"/>
                    </a:cubicBezTo>
                    <a:cubicBezTo>
                      <a:pt x="19675" y="6191"/>
                      <a:pt x="17845" y="2582"/>
                      <a:pt x="16868" y="878"/>
                    </a:cubicBezTo>
                    <a:cubicBezTo>
                      <a:pt x="16542" y="327"/>
                      <a:pt x="16316" y="1"/>
                      <a:pt x="163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0" name="Google Shape;6290;p55"/>
              <p:cNvSpPr/>
              <p:nvPr/>
            </p:nvSpPr>
            <p:spPr>
              <a:xfrm>
                <a:off x="5697525" y="3911375"/>
                <a:ext cx="359675" cy="431075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17243" extrusionOk="0">
                    <a:moveTo>
                      <a:pt x="7065" y="1"/>
                    </a:moveTo>
                    <a:cubicBezTo>
                      <a:pt x="4245" y="1"/>
                      <a:pt x="3860" y="7457"/>
                      <a:pt x="3860" y="7457"/>
                    </a:cubicBezTo>
                    <a:lnTo>
                      <a:pt x="1" y="15126"/>
                    </a:lnTo>
                    <a:cubicBezTo>
                      <a:pt x="1" y="15126"/>
                      <a:pt x="1816" y="17242"/>
                      <a:pt x="3881" y="17242"/>
                    </a:cubicBezTo>
                    <a:cubicBezTo>
                      <a:pt x="4913" y="17242"/>
                      <a:pt x="6007" y="16713"/>
                      <a:pt x="6968" y="15126"/>
                    </a:cubicBezTo>
                    <a:cubicBezTo>
                      <a:pt x="6968" y="15126"/>
                      <a:pt x="7126" y="15159"/>
                      <a:pt x="7374" y="15159"/>
                    </a:cubicBezTo>
                    <a:cubicBezTo>
                      <a:pt x="8137" y="15159"/>
                      <a:pt x="9759" y="14846"/>
                      <a:pt x="10327" y="12294"/>
                    </a:cubicBezTo>
                    <a:cubicBezTo>
                      <a:pt x="10327" y="12294"/>
                      <a:pt x="10337" y="12294"/>
                      <a:pt x="10358" y="12294"/>
                    </a:cubicBezTo>
                    <a:cubicBezTo>
                      <a:pt x="10621" y="12294"/>
                      <a:pt x="12477" y="12208"/>
                      <a:pt x="13384" y="9813"/>
                    </a:cubicBezTo>
                    <a:cubicBezTo>
                      <a:pt x="14387" y="7231"/>
                      <a:pt x="11354" y="1617"/>
                      <a:pt x="7820" y="164"/>
                    </a:cubicBezTo>
                    <a:cubicBezTo>
                      <a:pt x="7551" y="52"/>
                      <a:pt x="7300" y="1"/>
                      <a:pt x="70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1" name="Google Shape;6291;p55"/>
              <p:cNvSpPr/>
              <p:nvPr/>
            </p:nvSpPr>
            <p:spPr>
              <a:xfrm>
                <a:off x="5719450" y="3929225"/>
                <a:ext cx="322100" cy="413300"/>
              </a:xfrm>
              <a:custGeom>
                <a:avLst/>
                <a:gdLst/>
                <a:ahLst/>
                <a:cxnLst/>
                <a:rect l="l" t="t" r="r" b="b"/>
                <a:pathLst>
                  <a:path w="12884" h="16532" extrusionOk="0">
                    <a:moveTo>
                      <a:pt x="8171" y="10352"/>
                    </a:moveTo>
                    <a:cubicBezTo>
                      <a:pt x="8322" y="10377"/>
                      <a:pt x="8472" y="10427"/>
                      <a:pt x="8622" y="10502"/>
                    </a:cubicBezTo>
                    <a:cubicBezTo>
                      <a:pt x="8898" y="10678"/>
                      <a:pt x="9124" y="10978"/>
                      <a:pt x="9199" y="11304"/>
                    </a:cubicBezTo>
                    <a:cubicBezTo>
                      <a:pt x="9233" y="11414"/>
                      <a:pt x="9249" y="11530"/>
                      <a:pt x="9252" y="11648"/>
                    </a:cubicBezTo>
                    <a:lnTo>
                      <a:pt x="9252" y="11648"/>
                    </a:lnTo>
                    <a:cubicBezTo>
                      <a:pt x="8919" y="11593"/>
                      <a:pt x="8610" y="11470"/>
                      <a:pt x="8347" y="11254"/>
                    </a:cubicBezTo>
                    <a:cubicBezTo>
                      <a:pt x="8221" y="11129"/>
                      <a:pt x="8096" y="11003"/>
                      <a:pt x="8021" y="10853"/>
                    </a:cubicBezTo>
                    <a:cubicBezTo>
                      <a:pt x="7971" y="10778"/>
                      <a:pt x="7946" y="10703"/>
                      <a:pt x="7921" y="10628"/>
                    </a:cubicBezTo>
                    <a:cubicBezTo>
                      <a:pt x="7896" y="10552"/>
                      <a:pt x="7871" y="10452"/>
                      <a:pt x="7896" y="10452"/>
                    </a:cubicBezTo>
                    <a:cubicBezTo>
                      <a:pt x="7871" y="10427"/>
                      <a:pt x="8021" y="10352"/>
                      <a:pt x="8171" y="10352"/>
                    </a:cubicBezTo>
                    <a:close/>
                    <a:moveTo>
                      <a:pt x="4829" y="13014"/>
                    </a:moveTo>
                    <a:cubicBezTo>
                      <a:pt x="4861" y="13014"/>
                      <a:pt x="4898" y="13020"/>
                      <a:pt x="4938" y="13034"/>
                    </a:cubicBezTo>
                    <a:cubicBezTo>
                      <a:pt x="5089" y="13109"/>
                      <a:pt x="5239" y="13209"/>
                      <a:pt x="5389" y="13334"/>
                    </a:cubicBezTo>
                    <a:cubicBezTo>
                      <a:pt x="5540" y="13435"/>
                      <a:pt x="5665" y="13560"/>
                      <a:pt x="5765" y="13710"/>
                    </a:cubicBezTo>
                    <a:cubicBezTo>
                      <a:pt x="5899" y="13873"/>
                      <a:pt x="5962" y="14071"/>
                      <a:pt x="5960" y="14274"/>
                    </a:cubicBezTo>
                    <a:lnTo>
                      <a:pt x="5960" y="14274"/>
                    </a:lnTo>
                    <a:cubicBezTo>
                      <a:pt x="5834" y="14248"/>
                      <a:pt x="5711" y="14211"/>
                      <a:pt x="5590" y="14161"/>
                    </a:cubicBezTo>
                    <a:cubicBezTo>
                      <a:pt x="5264" y="14036"/>
                      <a:pt x="4963" y="13811"/>
                      <a:pt x="4763" y="13535"/>
                    </a:cubicBezTo>
                    <a:cubicBezTo>
                      <a:pt x="4688" y="13410"/>
                      <a:pt x="4637" y="13234"/>
                      <a:pt x="4663" y="13134"/>
                    </a:cubicBezTo>
                    <a:cubicBezTo>
                      <a:pt x="4681" y="13060"/>
                      <a:pt x="4740" y="13014"/>
                      <a:pt x="4829" y="13014"/>
                    </a:cubicBezTo>
                    <a:close/>
                    <a:moveTo>
                      <a:pt x="8021" y="1"/>
                    </a:moveTo>
                    <a:lnTo>
                      <a:pt x="8021" y="1"/>
                    </a:lnTo>
                    <a:cubicBezTo>
                      <a:pt x="9049" y="1179"/>
                      <a:pt x="10176" y="2282"/>
                      <a:pt x="11028" y="3560"/>
                    </a:cubicBezTo>
                    <a:cubicBezTo>
                      <a:pt x="11906" y="4838"/>
                      <a:pt x="12607" y="6292"/>
                      <a:pt x="12557" y="7821"/>
                    </a:cubicBezTo>
                    <a:cubicBezTo>
                      <a:pt x="12532" y="8572"/>
                      <a:pt x="12307" y="9324"/>
                      <a:pt x="11931" y="9976"/>
                    </a:cubicBezTo>
                    <a:cubicBezTo>
                      <a:pt x="11555" y="10602"/>
                      <a:pt x="11003" y="11179"/>
                      <a:pt x="10352" y="11480"/>
                    </a:cubicBezTo>
                    <a:cubicBezTo>
                      <a:pt x="10137" y="11562"/>
                      <a:pt x="9900" y="11623"/>
                      <a:pt x="9663" y="11648"/>
                    </a:cubicBezTo>
                    <a:lnTo>
                      <a:pt x="9663" y="11648"/>
                    </a:lnTo>
                    <a:cubicBezTo>
                      <a:pt x="9662" y="11499"/>
                      <a:pt x="9643" y="11350"/>
                      <a:pt x="9600" y="11204"/>
                    </a:cubicBezTo>
                    <a:cubicBezTo>
                      <a:pt x="9475" y="10778"/>
                      <a:pt x="9224" y="10402"/>
                      <a:pt x="8848" y="10151"/>
                    </a:cubicBezTo>
                    <a:cubicBezTo>
                      <a:pt x="8648" y="10026"/>
                      <a:pt x="8422" y="9951"/>
                      <a:pt x="8196" y="9951"/>
                    </a:cubicBezTo>
                    <a:cubicBezTo>
                      <a:pt x="8071" y="9951"/>
                      <a:pt x="7946" y="9951"/>
                      <a:pt x="7820" y="10001"/>
                    </a:cubicBezTo>
                    <a:cubicBezTo>
                      <a:pt x="7695" y="10051"/>
                      <a:pt x="7545" y="10176"/>
                      <a:pt x="7495" y="10352"/>
                    </a:cubicBezTo>
                    <a:cubicBezTo>
                      <a:pt x="7445" y="10527"/>
                      <a:pt x="7495" y="10653"/>
                      <a:pt x="7520" y="10753"/>
                    </a:cubicBezTo>
                    <a:cubicBezTo>
                      <a:pt x="7570" y="10853"/>
                      <a:pt x="7620" y="10953"/>
                      <a:pt x="7670" y="11054"/>
                    </a:cubicBezTo>
                    <a:cubicBezTo>
                      <a:pt x="7770" y="11254"/>
                      <a:pt x="7921" y="11404"/>
                      <a:pt x="8096" y="11555"/>
                    </a:cubicBezTo>
                    <a:cubicBezTo>
                      <a:pt x="8413" y="11823"/>
                      <a:pt x="8801" y="11973"/>
                      <a:pt x="9214" y="12027"/>
                    </a:cubicBezTo>
                    <a:lnTo>
                      <a:pt x="9214" y="12027"/>
                    </a:lnTo>
                    <a:cubicBezTo>
                      <a:pt x="9192" y="12131"/>
                      <a:pt x="9161" y="12234"/>
                      <a:pt x="9124" y="12332"/>
                    </a:cubicBezTo>
                    <a:cubicBezTo>
                      <a:pt x="8873" y="13009"/>
                      <a:pt x="8322" y="13585"/>
                      <a:pt x="7695" y="13961"/>
                    </a:cubicBezTo>
                    <a:cubicBezTo>
                      <a:pt x="7295" y="14191"/>
                      <a:pt x="6849" y="14318"/>
                      <a:pt x="6407" y="14318"/>
                    </a:cubicBezTo>
                    <a:cubicBezTo>
                      <a:pt x="6347" y="14318"/>
                      <a:pt x="6288" y="14316"/>
                      <a:pt x="6228" y="14311"/>
                    </a:cubicBezTo>
                    <a:lnTo>
                      <a:pt x="6228" y="14311"/>
                    </a:lnTo>
                    <a:cubicBezTo>
                      <a:pt x="6239" y="14044"/>
                      <a:pt x="6170" y="13766"/>
                      <a:pt x="6016" y="13535"/>
                    </a:cubicBezTo>
                    <a:cubicBezTo>
                      <a:pt x="5891" y="13359"/>
                      <a:pt x="5740" y="13209"/>
                      <a:pt x="5565" y="13084"/>
                    </a:cubicBezTo>
                    <a:cubicBezTo>
                      <a:pt x="5414" y="12983"/>
                      <a:pt x="5264" y="12833"/>
                      <a:pt x="5038" y="12758"/>
                    </a:cubicBezTo>
                    <a:cubicBezTo>
                      <a:pt x="4965" y="12721"/>
                      <a:pt x="4878" y="12698"/>
                      <a:pt x="4778" y="12698"/>
                    </a:cubicBezTo>
                    <a:cubicBezTo>
                      <a:pt x="4741" y="12698"/>
                      <a:pt x="4703" y="12701"/>
                      <a:pt x="4663" y="12708"/>
                    </a:cubicBezTo>
                    <a:cubicBezTo>
                      <a:pt x="4512" y="12758"/>
                      <a:pt x="4387" y="12883"/>
                      <a:pt x="4337" y="13009"/>
                    </a:cubicBezTo>
                    <a:cubicBezTo>
                      <a:pt x="4262" y="13309"/>
                      <a:pt x="4362" y="13535"/>
                      <a:pt x="4487" y="13710"/>
                    </a:cubicBezTo>
                    <a:cubicBezTo>
                      <a:pt x="4713" y="14086"/>
                      <a:pt x="5064" y="14337"/>
                      <a:pt x="5465" y="14512"/>
                    </a:cubicBezTo>
                    <a:cubicBezTo>
                      <a:pt x="5604" y="14564"/>
                      <a:pt x="5746" y="14605"/>
                      <a:pt x="5889" y="14633"/>
                    </a:cubicBezTo>
                    <a:lnTo>
                      <a:pt x="5889" y="14633"/>
                    </a:lnTo>
                    <a:cubicBezTo>
                      <a:pt x="5882" y="14651"/>
                      <a:pt x="5874" y="14669"/>
                      <a:pt x="5866" y="14688"/>
                    </a:cubicBezTo>
                    <a:cubicBezTo>
                      <a:pt x="5615" y="15364"/>
                      <a:pt x="4938" y="15866"/>
                      <a:pt x="4236" y="16116"/>
                    </a:cubicBezTo>
                    <a:cubicBezTo>
                      <a:pt x="3804" y="16286"/>
                      <a:pt x="3333" y="16380"/>
                      <a:pt x="2860" y="16380"/>
                    </a:cubicBezTo>
                    <a:cubicBezTo>
                      <a:pt x="2565" y="16380"/>
                      <a:pt x="2269" y="16344"/>
                      <a:pt x="1981" y="16267"/>
                    </a:cubicBezTo>
                    <a:cubicBezTo>
                      <a:pt x="1254" y="16041"/>
                      <a:pt x="577" y="15640"/>
                      <a:pt x="1" y="15114"/>
                    </a:cubicBezTo>
                    <a:lnTo>
                      <a:pt x="1" y="15114"/>
                    </a:lnTo>
                    <a:cubicBezTo>
                      <a:pt x="527" y="15665"/>
                      <a:pt x="1204" y="16116"/>
                      <a:pt x="1956" y="16367"/>
                    </a:cubicBezTo>
                    <a:cubicBezTo>
                      <a:pt x="2294" y="16480"/>
                      <a:pt x="2654" y="16532"/>
                      <a:pt x="3015" y="16532"/>
                    </a:cubicBezTo>
                    <a:cubicBezTo>
                      <a:pt x="3455" y="16532"/>
                      <a:pt x="3898" y="16455"/>
                      <a:pt x="4312" y="16317"/>
                    </a:cubicBezTo>
                    <a:cubicBezTo>
                      <a:pt x="4688" y="16191"/>
                      <a:pt x="5038" y="15991"/>
                      <a:pt x="5364" y="15740"/>
                    </a:cubicBezTo>
                    <a:cubicBezTo>
                      <a:pt x="5690" y="15490"/>
                      <a:pt x="5966" y="15164"/>
                      <a:pt x="6116" y="14788"/>
                    </a:cubicBezTo>
                    <a:cubicBezTo>
                      <a:pt x="6134" y="14750"/>
                      <a:pt x="6149" y="14711"/>
                      <a:pt x="6163" y="14671"/>
                    </a:cubicBezTo>
                    <a:lnTo>
                      <a:pt x="6163" y="14671"/>
                    </a:lnTo>
                    <a:cubicBezTo>
                      <a:pt x="6238" y="14678"/>
                      <a:pt x="6313" y="14681"/>
                      <a:pt x="6388" y="14681"/>
                    </a:cubicBezTo>
                    <a:cubicBezTo>
                      <a:pt x="6491" y="14681"/>
                      <a:pt x="6592" y="14675"/>
                      <a:pt x="6693" y="14663"/>
                    </a:cubicBezTo>
                    <a:cubicBezTo>
                      <a:pt x="7119" y="14638"/>
                      <a:pt x="7520" y="14487"/>
                      <a:pt x="7871" y="14287"/>
                    </a:cubicBezTo>
                    <a:cubicBezTo>
                      <a:pt x="8572" y="13861"/>
                      <a:pt x="9174" y="13259"/>
                      <a:pt x="9500" y="12482"/>
                    </a:cubicBezTo>
                    <a:cubicBezTo>
                      <a:pt x="9553" y="12340"/>
                      <a:pt x="9597" y="12191"/>
                      <a:pt x="9626" y="12040"/>
                    </a:cubicBezTo>
                    <a:lnTo>
                      <a:pt x="9626" y="12040"/>
                    </a:lnTo>
                    <a:cubicBezTo>
                      <a:pt x="9937" y="12020"/>
                      <a:pt x="10233" y="11938"/>
                      <a:pt x="10502" y="11831"/>
                    </a:cubicBezTo>
                    <a:cubicBezTo>
                      <a:pt x="11254" y="11480"/>
                      <a:pt x="11856" y="10853"/>
                      <a:pt x="12257" y="10151"/>
                    </a:cubicBezTo>
                    <a:cubicBezTo>
                      <a:pt x="12658" y="9450"/>
                      <a:pt x="12883" y="8648"/>
                      <a:pt x="12858" y="7821"/>
                    </a:cubicBezTo>
                    <a:cubicBezTo>
                      <a:pt x="12883" y="7018"/>
                      <a:pt x="12683" y="6242"/>
                      <a:pt x="12382" y="5490"/>
                    </a:cubicBezTo>
                    <a:cubicBezTo>
                      <a:pt x="12081" y="4763"/>
                      <a:pt x="11655" y="4086"/>
                      <a:pt x="11204" y="3460"/>
                    </a:cubicBezTo>
                    <a:cubicBezTo>
                      <a:pt x="10277" y="2181"/>
                      <a:pt x="9124" y="1129"/>
                      <a:pt x="8021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2" name="Google Shape;6292;p55"/>
              <p:cNvSpPr/>
              <p:nvPr/>
            </p:nvSpPr>
            <p:spPr>
              <a:xfrm>
                <a:off x="4866075" y="4112000"/>
                <a:ext cx="390375" cy="355025"/>
              </a:xfrm>
              <a:custGeom>
                <a:avLst/>
                <a:gdLst/>
                <a:ahLst/>
                <a:cxnLst/>
                <a:rect l="l" t="t" r="r" b="b"/>
                <a:pathLst>
                  <a:path w="15615" h="14201" extrusionOk="0">
                    <a:moveTo>
                      <a:pt x="2101" y="1"/>
                    </a:moveTo>
                    <a:cubicBezTo>
                      <a:pt x="2033" y="1"/>
                      <a:pt x="1968" y="3"/>
                      <a:pt x="1905" y="8"/>
                    </a:cubicBezTo>
                    <a:cubicBezTo>
                      <a:pt x="1905" y="8"/>
                      <a:pt x="1930" y="209"/>
                      <a:pt x="1930" y="535"/>
                    </a:cubicBezTo>
                    <a:cubicBezTo>
                      <a:pt x="1955" y="710"/>
                      <a:pt x="1955" y="911"/>
                      <a:pt x="1955" y="1161"/>
                    </a:cubicBezTo>
                    <a:lnTo>
                      <a:pt x="1955" y="1211"/>
                    </a:lnTo>
                    <a:cubicBezTo>
                      <a:pt x="1955" y="1236"/>
                      <a:pt x="1955" y="1236"/>
                      <a:pt x="1955" y="1236"/>
                    </a:cubicBezTo>
                    <a:cubicBezTo>
                      <a:pt x="2005" y="2439"/>
                      <a:pt x="1955" y="4269"/>
                      <a:pt x="1454" y="5572"/>
                    </a:cubicBezTo>
                    <a:cubicBezTo>
                      <a:pt x="1103" y="6500"/>
                      <a:pt x="577" y="7878"/>
                      <a:pt x="301" y="9256"/>
                    </a:cubicBezTo>
                    <a:cubicBezTo>
                      <a:pt x="226" y="9557"/>
                      <a:pt x="176" y="9858"/>
                      <a:pt x="151" y="10159"/>
                    </a:cubicBezTo>
                    <a:cubicBezTo>
                      <a:pt x="0" y="11562"/>
                      <a:pt x="201" y="12840"/>
                      <a:pt x="1228" y="13492"/>
                    </a:cubicBezTo>
                    <a:cubicBezTo>
                      <a:pt x="1746" y="13807"/>
                      <a:pt x="2215" y="13928"/>
                      <a:pt x="2630" y="13928"/>
                    </a:cubicBezTo>
                    <a:cubicBezTo>
                      <a:pt x="3701" y="13928"/>
                      <a:pt x="4409" y="13119"/>
                      <a:pt x="4662" y="12740"/>
                    </a:cubicBezTo>
                    <a:cubicBezTo>
                      <a:pt x="4762" y="12640"/>
                      <a:pt x="4787" y="12565"/>
                      <a:pt x="4787" y="12565"/>
                    </a:cubicBezTo>
                    <a:cubicBezTo>
                      <a:pt x="4787" y="12565"/>
                      <a:pt x="4837" y="12640"/>
                      <a:pt x="4913" y="12740"/>
                    </a:cubicBezTo>
                    <a:cubicBezTo>
                      <a:pt x="5188" y="13141"/>
                      <a:pt x="5965" y="14068"/>
                      <a:pt x="6842" y="14194"/>
                    </a:cubicBezTo>
                    <a:cubicBezTo>
                      <a:pt x="6883" y="14198"/>
                      <a:pt x="6923" y="14200"/>
                      <a:pt x="6963" y="14200"/>
                    </a:cubicBezTo>
                    <a:cubicBezTo>
                      <a:pt x="7587" y="14200"/>
                      <a:pt x="8117" y="13666"/>
                      <a:pt x="8447" y="13241"/>
                    </a:cubicBezTo>
                    <a:cubicBezTo>
                      <a:pt x="8447" y="13241"/>
                      <a:pt x="8447" y="13241"/>
                      <a:pt x="8447" y="13216"/>
                    </a:cubicBezTo>
                    <a:cubicBezTo>
                      <a:pt x="8572" y="13041"/>
                      <a:pt x="8672" y="12891"/>
                      <a:pt x="8747" y="12790"/>
                    </a:cubicBezTo>
                    <a:cubicBezTo>
                      <a:pt x="8772" y="12715"/>
                      <a:pt x="8797" y="12690"/>
                      <a:pt x="8797" y="12690"/>
                    </a:cubicBezTo>
                    <a:cubicBezTo>
                      <a:pt x="8797" y="12690"/>
                      <a:pt x="8797" y="12690"/>
                      <a:pt x="8848" y="12740"/>
                    </a:cubicBezTo>
                    <a:cubicBezTo>
                      <a:pt x="8873" y="12815"/>
                      <a:pt x="8948" y="12916"/>
                      <a:pt x="9073" y="13016"/>
                    </a:cubicBezTo>
                    <a:cubicBezTo>
                      <a:pt x="9290" y="13189"/>
                      <a:pt x="9657" y="13382"/>
                      <a:pt x="10271" y="13382"/>
                    </a:cubicBezTo>
                    <a:cubicBezTo>
                      <a:pt x="10367" y="13382"/>
                      <a:pt x="10469" y="13377"/>
                      <a:pt x="10577" y="13367"/>
                    </a:cubicBezTo>
                    <a:cubicBezTo>
                      <a:pt x="11254" y="13266"/>
                      <a:pt x="12256" y="12740"/>
                      <a:pt x="13183" y="12038"/>
                    </a:cubicBezTo>
                    <a:lnTo>
                      <a:pt x="13208" y="12038"/>
                    </a:lnTo>
                    <a:cubicBezTo>
                      <a:pt x="13760" y="11612"/>
                      <a:pt x="14311" y="11111"/>
                      <a:pt x="14737" y="10635"/>
                    </a:cubicBezTo>
                    <a:cubicBezTo>
                      <a:pt x="15063" y="10284"/>
                      <a:pt x="15339" y="9933"/>
                      <a:pt x="15514" y="9607"/>
                    </a:cubicBezTo>
                    <a:cubicBezTo>
                      <a:pt x="15539" y="9557"/>
                      <a:pt x="15539" y="9532"/>
                      <a:pt x="15564" y="9482"/>
                    </a:cubicBezTo>
                    <a:cubicBezTo>
                      <a:pt x="15614" y="9131"/>
                      <a:pt x="15289" y="8555"/>
                      <a:pt x="14687" y="7878"/>
                    </a:cubicBezTo>
                    <a:cubicBezTo>
                      <a:pt x="12883" y="5823"/>
                      <a:pt x="8697" y="2665"/>
                      <a:pt x="5389" y="1036"/>
                    </a:cubicBezTo>
                    <a:cubicBezTo>
                      <a:pt x="5038" y="860"/>
                      <a:pt x="4712" y="710"/>
                      <a:pt x="4386" y="585"/>
                    </a:cubicBezTo>
                    <a:cubicBezTo>
                      <a:pt x="3485" y="201"/>
                      <a:pt x="2704" y="1"/>
                      <a:pt x="210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3" name="Google Shape;6293;p55"/>
              <p:cNvSpPr/>
              <p:nvPr/>
            </p:nvSpPr>
            <p:spPr>
              <a:xfrm>
                <a:off x="4856050" y="4125350"/>
                <a:ext cx="370325" cy="345975"/>
              </a:xfrm>
              <a:custGeom>
                <a:avLst/>
                <a:gdLst/>
                <a:ahLst/>
                <a:cxnLst/>
                <a:rect l="l" t="t" r="r" b="b"/>
                <a:pathLst>
                  <a:path w="14813" h="13839" extrusionOk="0">
                    <a:moveTo>
                      <a:pt x="5827" y="9597"/>
                    </a:moveTo>
                    <a:cubicBezTo>
                      <a:pt x="5863" y="9597"/>
                      <a:pt x="5884" y="9619"/>
                      <a:pt x="5915" y="9650"/>
                    </a:cubicBezTo>
                    <a:cubicBezTo>
                      <a:pt x="5965" y="9700"/>
                      <a:pt x="5990" y="9850"/>
                      <a:pt x="5990" y="9976"/>
                    </a:cubicBezTo>
                    <a:cubicBezTo>
                      <a:pt x="6015" y="10101"/>
                      <a:pt x="5965" y="10251"/>
                      <a:pt x="5915" y="10402"/>
                    </a:cubicBezTo>
                    <a:cubicBezTo>
                      <a:pt x="5790" y="10853"/>
                      <a:pt x="5539" y="11304"/>
                      <a:pt x="5238" y="11680"/>
                    </a:cubicBezTo>
                    <a:cubicBezTo>
                      <a:pt x="5213" y="11630"/>
                      <a:pt x="5188" y="11605"/>
                      <a:pt x="5163" y="11555"/>
                    </a:cubicBezTo>
                    <a:cubicBezTo>
                      <a:pt x="4988" y="11003"/>
                      <a:pt x="5063" y="10326"/>
                      <a:pt x="5414" y="9900"/>
                    </a:cubicBezTo>
                    <a:cubicBezTo>
                      <a:pt x="5514" y="9800"/>
                      <a:pt x="5639" y="9700"/>
                      <a:pt x="5740" y="9625"/>
                    </a:cubicBezTo>
                    <a:cubicBezTo>
                      <a:pt x="5778" y="9606"/>
                      <a:pt x="5805" y="9597"/>
                      <a:pt x="5827" y="9597"/>
                    </a:cubicBezTo>
                    <a:close/>
                    <a:moveTo>
                      <a:pt x="9399" y="10627"/>
                    </a:moveTo>
                    <a:cubicBezTo>
                      <a:pt x="9650" y="11053"/>
                      <a:pt x="9574" y="11630"/>
                      <a:pt x="9324" y="12081"/>
                    </a:cubicBezTo>
                    <a:cubicBezTo>
                      <a:pt x="9173" y="11880"/>
                      <a:pt x="9098" y="11605"/>
                      <a:pt x="9098" y="11354"/>
                    </a:cubicBezTo>
                    <a:cubicBezTo>
                      <a:pt x="9098" y="11078"/>
                      <a:pt x="9223" y="10803"/>
                      <a:pt x="9399" y="10627"/>
                    </a:cubicBezTo>
                    <a:close/>
                    <a:moveTo>
                      <a:pt x="2331" y="1"/>
                    </a:moveTo>
                    <a:cubicBezTo>
                      <a:pt x="2331" y="201"/>
                      <a:pt x="2331" y="402"/>
                      <a:pt x="2331" y="602"/>
                    </a:cubicBezTo>
                    <a:cubicBezTo>
                      <a:pt x="2331" y="1053"/>
                      <a:pt x="2356" y="1504"/>
                      <a:pt x="2356" y="1955"/>
                    </a:cubicBezTo>
                    <a:cubicBezTo>
                      <a:pt x="2356" y="2607"/>
                      <a:pt x="2281" y="3234"/>
                      <a:pt x="2106" y="3860"/>
                    </a:cubicBezTo>
                    <a:cubicBezTo>
                      <a:pt x="1805" y="5113"/>
                      <a:pt x="1228" y="6291"/>
                      <a:pt x="777" y="7519"/>
                    </a:cubicBezTo>
                    <a:cubicBezTo>
                      <a:pt x="301" y="8722"/>
                      <a:pt x="0" y="10101"/>
                      <a:pt x="351" y="11429"/>
                    </a:cubicBezTo>
                    <a:cubicBezTo>
                      <a:pt x="451" y="11755"/>
                      <a:pt x="577" y="12081"/>
                      <a:pt x="777" y="12382"/>
                    </a:cubicBezTo>
                    <a:cubicBezTo>
                      <a:pt x="978" y="12657"/>
                      <a:pt x="1228" y="12908"/>
                      <a:pt x="1529" y="13108"/>
                    </a:cubicBezTo>
                    <a:cubicBezTo>
                      <a:pt x="1830" y="13259"/>
                      <a:pt x="2156" y="13409"/>
                      <a:pt x="2507" y="13434"/>
                    </a:cubicBezTo>
                    <a:cubicBezTo>
                      <a:pt x="2624" y="13451"/>
                      <a:pt x="2743" y="13459"/>
                      <a:pt x="2863" y="13459"/>
                    </a:cubicBezTo>
                    <a:cubicBezTo>
                      <a:pt x="3103" y="13459"/>
                      <a:pt x="3342" y="13426"/>
                      <a:pt x="3559" y="13359"/>
                    </a:cubicBezTo>
                    <a:cubicBezTo>
                      <a:pt x="4186" y="13159"/>
                      <a:pt x="4712" y="12808"/>
                      <a:pt x="5163" y="12357"/>
                    </a:cubicBezTo>
                    <a:cubicBezTo>
                      <a:pt x="5414" y="12707"/>
                      <a:pt x="5740" y="13008"/>
                      <a:pt x="6091" y="13259"/>
                    </a:cubicBezTo>
                    <a:cubicBezTo>
                      <a:pt x="6366" y="13459"/>
                      <a:pt x="6667" y="13635"/>
                      <a:pt x="6993" y="13735"/>
                    </a:cubicBezTo>
                    <a:cubicBezTo>
                      <a:pt x="7176" y="13800"/>
                      <a:pt x="7366" y="13839"/>
                      <a:pt x="7556" y="13839"/>
                    </a:cubicBezTo>
                    <a:cubicBezTo>
                      <a:pt x="7730" y="13839"/>
                      <a:pt x="7903" y="13807"/>
                      <a:pt x="8071" y="13735"/>
                    </a:cubicBezTo>
                    <a:cubicBezTo>
                      <a:pt x="8421" y="13585"/>
                      <a:pt x="8672" y="13334"/>
                      <a:pt x="8923" y="13133"/>
                    </a:cubicBezTo>
                    <a:cubicBezTo>
                      <a:pt x="9098" y="12958"/>
                      <a:pt x="9274" y="12758"/>
                      <a:pt x="9424" y="12532"/>
                    </a:cubicBezTo>
                    <a:cubicBezTo>
                      <a:pt x="9799" y="12813"/>
                      <a:pt x="10242" y="12939"/>
                      <a:pt x="10680" y="12939"/>
                    </a:cubicBezTo>
                    <a:cubicBezTo>
                      <a:pt x="10945" y="12939"/>
                      <a:pt x="11208" y="12893"/>
                      <a:pt x="11454" y="12808"/>
                    </a:cubicBezTo>
                    <a:cubicBezTo>
                      <a:pt x="12181" y="12582"/>
                      <a:pt x="12807" y="12156"/>
                      <a:pt x="13384" y="11680"/>
                    </a:cubicBezTo>
                    <a:cubicBezTo>
                      <a:pt x="13459" y="11630"/>
                      <a:pt x="13534" y="11580"/>
                      <a:pt x="13584" y="11504"/>
                    </a:cubicBezTo>
                    <a:lnTo>
                      <a:pt x="13609" y="11504"/>
                    </a:lnTo>
                    <a:cubicBezTo>
                      <a:pt x="14086" y="11078"/>
                      <a:pt x="14512" y="10577"/>
                      <a:pt x="14812" y="10026"/>
                    </a:cubicBezTo>
                    <a:lnTo>
                      <a:pt x="14812" y="10026"/>
                    </a:lnTo>
                    <a:cubicBezTo>
                      <a:pt x="14437" y="10652"/>
                      <a:pt x="13910" y="11179"/>
                      <a:pt x="13334" y="11605"/>
                    </a:cubicBezTo>
                    <a:cubicBezTo>
                      <a:pt x="12732" y="12031"/>
                      <a:pt x="12106" y="12457"/>
                      <a:pt x="11404" y="12632"/>
                    </a:cubicBezTo>
                    <a:cubicBezTo>
                      <a:pt x="11195" y="12691"/>
                      <a:pt x="10975" y="12721"/>
                      <a:pt x="10756" y="12721"/>
                    </a:cubicBezTo>
                    <a:cubicBezTo>
                      <a:pt x="10318" y="12721"/>
                      <a:pt x="9883" y="12599"/>
                      <a:pt x="9549" y="12331"/>
                    </a:cubicBezTo>
                    <a:lnTo>
                      <a:pt x="9574" y="12331"/>
                    </a:lnTo>
                    <a:cubicBezTo>
                      <a:pt x="9925" y="11730"/>
                      <a:pt x="10000" y="10903"/>
                      <a:pt x="9549" y="10301"/>
                    </a:cubicBezTo>
                    <a:lnTo>
                      <a:pt x="9474" y="10201"/>
                    </a:lnTo>
                    <a:lnTo>
                      <a:pt x="9374" y="10276"/>
                    </a:lnTo>
                    <a:cubicBezTo>
                      <a:pt x="8998" y="10502"/>
                      <a:pt x="8822" y="10953"/>
                      <a:pt x="8822" y="11329"/>
                    </a:cubicBezTo>
                    <a:cubicBezTo>
                      <a:pt x="8822" y="11680"/>
                      <a:pt x="8923" y="12006"/>
                      <a:pt x="9148" y="12256"/>
                    </a:cubicBezTo>
                    <a:cubicBezTo>
                      <a:pt x="9148" y="12281"/>
                      <a:pt x="9148" y="12281"/>
                      <a:pt x="9173" y="12306"/>
                    </a:cubicBezTo>
                    <a:cubicBezTo>
                      <a:pt x="9073" y="12432"/>
                      <a:pt x="8973" y="12582"/>
                      <a:pt x="8848" y="12682"/>
                    </a:cubicBezTo>
                    <a:cubicBezTo>
                      <a:pt x="8848" y="12707"/>
                      <a:pt x="8848" y="12707"/>
                      <a:pt x="8848" y="12707"/>
                    </a:cubicBezTo>
                    <a:cubicBezTo>
                      <a:pt x="8797" y="12758"/>
                      <a:pt x="8747" y="12808"/>
                      <a:pt x="8672" y="12858"/>
                    </a:cubicBezTo>
                    <a:cubicBezTo>
                      <a:pt x="8446" y="13083"/>
                      <a:pt x="8196" y="13284"/>
                      <a:pt x="7945" y="13384"/>
                    </a:cubicBezTo>
                    <a:cubicBezTo>
                      <a:pt x="7819" y="13438"/>
                      <a:pt x="7686" y="13462"/>
                      <a:pt x="7552" y="13462"/>
                    </a:cubicBezTo>
                    <a:cubicBezTo>
                      <a:pt x="7126" y="13462"/>
                      <a:pt x="6678" y="13225"/>
                      <a:pt x="6316" y="12958"/>
                    </a:cubicBezTo>
                    <a:cubicBezTo>
                      <a:pt x="5965" y="12707"/>
                      <a:pt x="5665" y="12407"/>
                      <a:pt x="5439" y="12056"/>
                    </a:cubicBezTo>
                    <a:cubicBezTo>
                      <a:pt x="5815" y="11630"/>
                      <a:pt x="6141" y="11103"/>
                      <a:pt x="6316" y="10527"/>
                    </a:cubicBezTo>
                    <a:cubicBezTo>
                      <a:pt x="6366" y="10351"/>
                      <a:pt x="6416" y="10176"/>
                      <a:pt x="6416" y="9976"/>
                    </a:cubicBezTo>
                    <a:cubicBezTo>
                      <a:pt x="6416" y="9775"/>
                      <a:pt x="6391" y="9575"/>
                      <a:pt x="6241" y="9399"/>
                    </a:cubicBezTo>
                    <a:cubicBezTo>
                      <a:pt x="6166" y="9299"/>
                      <a:pt x="6040" y="9199"/>
                      <a:pt x="5890" y="9199"/>
                    </a:cubicBezTo>
                    <a:cubicBezTo>
                      <a:pt x="5867" y="9194"/>
                      <a:pt x="5843" y="9192"/>
                      <a:pt x="5819" y="9192"/>
                    </a:cubicBezTo>
                    <a:cubicBezTo>
                      <a:pt x="5712" y="9192"/>
                      <a:pt x="5601" y="9233"/>
                      <a:pt x="5539" y="9274"/>
                    </a:cubicBezTo>
                    <a:cubicBezTo>
                      <a:pt x="5364" y="9374"/>
                      <a:pt x="5238" y="9499"/>
                      <a:pt x="5113" y="9625"/>
                    </a:cubicBezTo>
                    <a:cubicBezTo>
                      <a:pt x="4637" y="10226"/>
                      <a:pt x="4562" y="11003"/>
                      <a:pt x="4812" y="11680"/>
                    </a:cubicBezTo>
                    <a:cubicBezTo>
                      <a:pt x="4837" y="11780"/>
                      <a:pt x="4888" y="11905"/>
                      <a:pt x="4963" y="12006"/>
                    </a:cubicBezTo>
                    <a:cubicBezTo>
                      <a:pt x="4537" y="12457"/>
                      <a:pt x="4010" y="12808"/>
                      <a:pt x="3459" y="12983"/>
                    </a:cubicBezTo>
                    <a:cubicBezTo>
                      <a:pt x="3259" y="13050"/>
                      <a:pt x="3058" y="13072"/>
                      <a:pt x="2857" y="13072"/>
                    </a:cubicBezTo>
                    <a:cubicBezTo>
                      <a:pt x="2757" y="13072"/>
                      <a:pt x="2657" y="13067"/>
                      <a:pt x="2557" y="13058"/>
                    </a:cubicBezTo>
                    <a:cubicBezTo>
                      <a:pt x="2281" y="13033"/>
                      <a:pt x="1980" y="12933"/>
                      <a:pt x="1730" y="12783"/>
                    </a:cubicBezTo>
                    <a:cubicBezTo>
                      <a:pt x="1454" y="12632"/>
                      <a:pt x="1253" y="12432"/>
                      <a:pt x="1078" y="12181"/>
                    </a:cubicBezTo>
                    <a:cubicBezTo>
                      <a:pt x="903" y="11930"/>
                      <a:pt x="777" y="11630"/>
                      <a:pt x="702" y="11354"/>
                    </a:cubicBezTo>
                    <a:cubicBezTo>
                      <a:pt x="552" y="10803"/>
                      <a:pt x="502" y="10201"/>
                      <a:pt x="552" y="9625"/>
                    </a:cubicBezTo>
                    <a:cubicBezTo>
                      <a:pt x="552" y="9575"/>
                      <a:pt x="552" y="9524"/>
                      <a:pt x="577" y="9474"/>
                    </a:cubicBezTo>
                    <a:cubicBezTo>
                      <a:pt x="602" y="9224"/>
                      <a:pt x="652" y="8973"/>
                      <a:pt x="702" y="8722"/>
                    </a:cubicBezTo>
                    <a:cubicBezTo>
                      <a:pt x="777" y="8346"/>
                      <a:pt x="903" y="7971"/>
                      <a:pt x="1028" y="7620"/>
                    </a:cubicBezTo>
                    <a:cubicBezTo>
                      <a:pt x="1429" y="6392"/>
                      <a:pt x="2005" y="5189"/>
                      <a:pt x="2281" y="3910"/>
                    </a:cubicBezTo>
                    <a:cubicBezTo>
                      <a:pt x="2406" y="3259"/>
                      <a:pt x="2456" y="2607"/>
                      <a:pt x="2431" y="1955"/>
                    </a:cubicBezTo>
                    <a:cubicBezTo>
                      <a:pt x="2431" y="1529"/>
                      <a:pt x="2406" y="1128"/>
                      <a:pt x="2381" y="702"/>
                    </a:cubicBezTo>
                    <a:cubicBezTo>
                      <a:pt x="2381" y="702"/>
                      <a:pt x="2356" y="702"/>
                      <a:pt x="2381" y="677"/>
                    </a:cubicBezTo>
                    <a:cubicBezTo>
                      <a:pt x="2356" y="677"/>
                      <a:pt x="2356" y="652"/>
                      <a:pt x="2356" y="627"/>
                    </a:cubicBezTo>
                    <a:cubicBezTo>
                      <a:pt x="2356" y="427"/>
                      <a:pt x="2331" y="201"/>
                      <a:pt x="2331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4" name="Google Shape;6294;p55"/>
              <p:cNvSpPr/>
              <p:nvPr/>
            </p:nvSpPr>
            <p:spPr>
              <a:xfrm>
                <a:off x="4967575" y="3544200"/>
                <a:ext cx="945525" cy="849350"/>
              </a:xfrm>
              <a:custGeom>
                <a:avLst/>
                <a:gdLst/>
                <a:ahLst/>
                <a:cxnLst/>
                <a:rect l="l" t="t" r="r" b="b"/>
                <a:pathLst>
                  <a:path w="37821" h="33974" extrusionOk="0">
                    <a:moveTo>
                      <a:pt x="18157" y="1"/>
                    </a:moveTo>
                    <a:cubicBezTo>
                      <a:pt x="16813" y="1"/>
                      <a:pt x="15382" y="91"/>
                      <a:pt x="13935" y="364"/>
                    </a:cubicBezTo>
                    <a:cubicBezTo>
                      <a:pt x="9825" y="1166"/>
                      <a:pt x="5590" y="3422"/>
                      <a:pt x="2908" y="9337"/>
                    </a:cubicBezTo>
                    <a:cubicBezTo>
                      <a:pt x="2908" y="9337"/>
                      <a:pt x="2432" y="10264"/>
                      <a:pt x="1880" y="11768"/>
                    </a:cubicBezTo>
                    <a:cubicBezTo>
                      <a:pt x="1429" y="12971"/>
                      <a:pt x="928" y="14550"/>
                      <a:pt x="577" y="16304"/>
                    </a:cubicBezTo>
                    <a:cubicBezTo>
                      <a:pt x="502" y="16655"/>
                      <a:pt x="427" y="17006"/>
                      <a:pt x="376" y="17382"/>
                    </a:cubicBezTo>
                    <a:cubicBezTo>
                      <a:pt x="76" y="19262"/>
                      <a:pt x="1" y="21292"/>
                      <a:pt x="326" y="23297"/>
                    </a:cubicBezTo>
                    <a:cubicBezTo>
                      <a:pt x="402" y="23823"/>
                      <a:pt x="527" y="24324"/>
                      <a:pt x="677" y="24826"/>
                    </a:cubicBezTo>
                    <a:cubicBezTo>
                      <a:pt x="903" y="25602"/>
                      <a:pt x="1229" y="26379"/>
                      <a:pt x="1630" y="27106"/>
                    </a:cubicBezTo>
                    <a:cubicBezTo>
                      <a:pt x="3384" y="30339"/>
                      <a:pt x="6567" y="32294"/>
                      <a:pt x="10351" y="33272"/>
                    </a:cubicBezTo>
                    <a:cubicBezTo>
                      <a:pt x="10477" y="33297"/>
                      <a:pt x="10577" y="33322"/>
                      <a:pt x="10677" y="33347"/>
                    </a:cubicBezTo>
                    <a:cubicBezTo>
                      <a:pt x="11229" y="33472"/>
                      <a:pt x="11755" y="33572"/>
                      <a:pt x="12331" y="33673"/>
                    </a:cubicBezTo>
                    <a:cubicBezTo>
                      <a:pt x="12382" y="33673"/>
                      <a:pt x="12432" y="33698"/>
                      <a:pt x="12507" y="33698"/>
                    </a:cubicBezTo>
                    <a:cubicBezTo>
                      <a:pt x="13785" y="33898"/>
                      <a:pt x="15138" y="33973"/>
                      <a:pt x="16492" y="33973"/>
                    </a:cubicBezTo>
                    <a:lnTo>
                      <a:pt x="16918" y="33973"/>
                    </a:lnTo>
                    <a:cubicBezTo>
                      <a:pt x="18572" y="33948"/>
                      <a:pt x="20251" y="33798"/>
                      <a:pt x="21905" y="33497"/>
                    </a:cubicBezTo>
                    <a:cubicBezTo>
                      <a:pt x="21930" y="33497"/>
                      <a:pt x="21981" y="33472"/>
                      <a:pt x="22031" y="33472"/>
                    </a:cubicBezTo>
                    <a:cubicBezTo>
                      <a:pt x="23434" y="33222"/>
                      <a:pt x="24838" y="32871"/>
                      <a:pt x="26166" y="32445"/>
                    </a:cubicBezTo>
                    <a:cubicBezTo>
                      <a:pt x="26392" y="32369"/>
                      <a:pt x="26617" y="32294"/>
                      <a:pt x="26843" y="32194"/>
                    </a:cubicBezTo>
                    <a:cubicBezTo>
                      <a:pt x="27946" y="31793"/>
                      <a:pt x="28998" y="31242"/>
                      <a:pt x="30001" y="30565"/>
                    </a:cubicBezTo>
                    <a:cubicBezTo>
                      <a:pt x="34687" y="27407"/>
                      <a:pt x="37820" y="21743"/>
                      <a:pt x="36893" y="16104"/>
                    </a:cubicBezTo>
                    <a:cubicBezTo>
                      <a:pt x="36818" y="15653"/>
                      <a:pt x="36718" y="15176"/>
                      <a:pt x="36592" y="14725"/>
                    </a:cubicBezTo>
                    <a:cubicBezTo>
                      <a:pt x="36342" y="13873"/>
                      <a:pt x="36016" y="13021"/>
                      <a:pt x="35640" y="12194"/>
                    </a:cubicBezTo>
                    <a:cubicBezTo>
                      <a:pt x="35289" y="11417"/>
                      <a:pt x="34888" y="10640"/>
                      <a:pt x="34437" y="9888"/>
                    </a:cubicBezTo>
                    <a:cubicBezTo>
                      <a:pt x="33409" y="8209"/>
                      <a:pt x="32231" y="6605"/>
                      <a:pt x="31028" y="5126"/>
                    </a:cubicBezTo>
                    <a:cubicBezTo>
                      <a:pt x="30978" y="5076"/>
                      <a:pt x="30953" y="5051"/>
                      <a:pt x="30928" y="5001"/>
                    </a:cubicBezTo>
                    <a:cubicBezTo>
                      <a:pt x="29349" y="3096"/>
                      <a:pt x="26993" y="389"/>
                      <a:pt x="24261" y="339"/>
                    </a:cubicBezTo>
                    <a:cubicBezTo>
                      <a:pt x="22816" y="307"/>
                      <a:pt x="20633" y="1"/>
                      <a:pt x="18157" y="1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5" name="Google Shape;6295;p55"/>
              <p:cNvSpPr/>
              <p:nvPr/>
            </p:nvSpPr>
            <p:spPr>
              <a:xfrm>
                <a:off x="5562200" y="3939875"/>
                <a:ext cx="35725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332" extrusionOk="0">
                    <a:moveTo>
                      <a:pt x="702" y="1"/>
                    </a:moveTo>
                    <a:cubicBezTo>
                      <a:pt x="326" y="1"/>
                      <a:pt x="0" y="527"/>
                      <a:pt x="25" y="1179"/>
                    </a:cubicBezTo>
                    <a:cubicBezTo>
                      <a:pt x="25" y="1806"/>
                      <a:pt x="326" y="2332"/>
                      <a:pt x="727" y="2332"/>
                    </a:cubicBezTo>
                    <a:cubicBezTo>
                      <a:pt x="1103" y="2332"/>
                      <a:pt x="1429" y="1806"/>
                      <a:pt x="1404" y="1154"/>
                    </a:cubicBezTo>
                    <a:cubicBezTo>
                      <a:pt x="1404" y="502"/>
                      <a:pt x="1103" y="1"/>
                      <a:pt x="702" y="1"/>
                    </a:cubicBezTo>
                    <a:close/>
                  </a:path>
                </a:pathLst>
              </a:custGeom>
              <a:solidFill>
                <a:srgbClr val="544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6" name="Google Shape;6296;p55"/>
              <p:cNvSpPr/>
              <p:nvPr/>
            </p:nvSpPr>
            <p:spPr>
              <a:xfrm>
                <a:off x="5203800" y="3953050"/>
                <a:ext cx="35725" cy="589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2357" extrusionOk="0">
                    <a:moveTo>
                      <a:pt x="702" y="0"/>
                    </a:moveTo>
                    <a:cubicBezTo>
                      <a:pt x="326" y="0"/>
                      <a:pt x="0" y="527"/>
                      <a:pt x="25" y="1178"/>
                    </a:cubicBezTo>
                    <a:cubicBezTo>
                      <a:pt x="25" y="1830"/>
                      <a:pt x="326" y="2356"/>
                      <a:pt x="727" y="2356"/>
                    </a:cubicBezTo>
                    <a:cubicBezTo>
                      <a:pt x="1103" y="2356"/>
                      <a:pt x="1429" y="1830"/>
                      <a:pt x="1404" y="1178"/>
                    </a:cubicBezTo>
                    <a:cubicBezTo>
                      <a:pt x="1404" y="527"/>
                      <a:pt x="1103" y="0"/>
                      <a:pt x="702" y="0"/>
                    </a:cubicBezTo>
                    <a:close/>
                  </a:path>
                </a:pathLst>
              </a:custGeom>
              <a:solidFill>
                <a:srgbClr val="544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7" name="Google Shape;6297;p55"/>
              <p:cNvSpPr/>
              <p:nvPr/>
            </p:nvSpPr>
            <p:spPr>
              <a:xfrm>
                <a:off x="5296525" y="3902300"/>
                <a:ext cx="13662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8672" extrusionOk="0">
                    <a:moveTo>
                      <a:pt x="2331" y="0"/>
                    </a:moveTo>
                    <a:cubicBezTo>
                      <a:pt x="2281" y="727"/>
                      <a:pt x="2206" y="1454"/>
                      <a:pt x="2106" y="2156"/>
                    </a:cubicBezTo>
                    <a:cubicBezTo>
                      <a:pt x="1980" y="2882"/>
                      <a:pt x="1830" y="3584"/>
                      <a:pt x="1655" y="4286"/>
                    </a:cubicBezTo>
                    <a:cubicBezTo>
                      <a:pt x="1504" y="4988"/>
                      <a:pt x="1279" y="5664"/>
                      <a:pt x="1028" y="6341"/>
                    </a:cubicBezTo>
                    <a:cubicBezTo>
                      <a:pt x="802" y="7018"/>
                      <a:pt x="502" y="7669"/>
                      <a:pt x="176" y="8296"/>
                    </a:cubicBezTo>
                    <a:lnTo>
                      <a:pt x="0" y="8672"/>
                    </a:lnTo>
                    <a:lnTo>
                      <a:pt x="376" y="8597"/>
                    </a:lnTo>
                    <a:cubicBezTo>
                      <a:pt x="1003" y="8496"/>
                      <a:pt x="1529" y="8246"/>
                      <a:pt x="2031" y="7945"/>
                    </a:cubicBezTo>
                    <a:cubicBezTo>
                      <a:pt x="2532" y="7644"/>
                      <a:pt x="2983" y="7268"/>
                      <a:pt x="3409" y="6867"/>
                    </a:cubicBezTo>
                    <a:cubicBezTo>
                      <a:pt x="3835" y="6466"/>
                      <a:pt x="4211" y="6040"/>
                      <a:pt x="4537" y="5564"/>
                    </a:cubicBezTo>
                    <a:cubicBezTo>
                      <a:pt x="4712" y="5339"/>
                      <a:pt x="4863" y="5088"/>
                      <a:pt x="5038" y="4862"/>
                    </a:cubicBezTo>
                    <a:lnTo>
                      <a:pt x="5464" y="4111"/>
                    </a:lnTo>
                    <a:lnTo>
                      <a:pt x="4938" y="4812"/>
                    </a:lnTo>
                    <a:cubicBezTo>
                      <a:pt x="4762" y="5013"/>
                      <a:pt x="4587" y="5238"/>
                      <a:pt x="4412" y="5464"/>
                    </a:cubicBezTo>
                    <a:cubicBezTo>
                      <a:pt x="4011" y="5865"/>
                      <a:pt x="3635" y="6291"/>
                      <a:pt x="3209" y="6667"/>
                    </a:cubicBezTo>
                    <a:cubicBezTo>
                      <a:pt x="2782" y="7018"/>
                      <a:pt x="2331" y="7344"/>
                      <a:pt x="1855" y="7619"/>
                    </a:cubicBezTo>
                    <a:cubicBezTo>
                      <a:pt x="1604" y="7770"/>
                      <a:pt x="1354" y="7895"/>
                      <a:pt x="1103" y="7970"/>
                    </a:cubicBezTo>
                    <a:cubicBezTo>
                      <a:pt x="981" y="8019"/>
                      <a:pt x="854" y="8068"/>
                      <a:pt x="729" y="8108"/>
                    </a:cubicBezTo>
                    <a:lnTo>
                      <a:pt x="729" y="8108"/>
                    </a:lnTo>
                    <a:cubicBezTo>
                      <a:pt x="994" y="7577"/>
                      <a:pt x="1228" y="7030"/>
                      <a:pt x="1429" y="6466"/>
                    </a:cubicBezTo>
                    <a:cubicBezTo>
                      <a:pt x="1655" y="5790"/>
                      <a:pt x="1855" y="5063"/>
                      <a:pt x="2006" y="4361"/>
                    </a:cubicBezTo>
                    <a:cubicBezTo>
                      <a:pt x="2131" y="3634"/>
                      <a:pt x="2256" y="2907"/>
                      <a:pt x="2306" y="2181"/>
                    </a:cubicBezTo>
                    <a:cubicBezTo>
                      <a:pt x="2356" y="1454"/>
                      <a:pt x="2381" y="727"/>
                      <a:pt x="2331" y="0"/>
                    </a:cubicBezTo>
                    <a:close/>
                  </a:path>
                </a:pathLst>
              </a:custGeom>
              <a:solidFill>
                <a:srgbClr val="544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8" name="Google Shape;6298;p55"/>
              <p:cNvSpPr/>
              <p:nvPr/>
            </p:nvSpPr>
            <p:spPr>
              <a:xfrm>
                <a:off x="5138625" y="4011125"/>
                <a:ext cx="96525" cy="8655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462" extrusionOk="0">
                    <a:moveTo>
                      <a:pt x="1936" y="0"/>
                    </a:moveTo>
                    <a:cubicBezTo>
                      <a:pt x="1466" y="0"/>
                      <a:pt x="996" y="189"/>
                      <a:pt x="652" y="560"/>
                    </a:cubicBezTo>
                    <a:cubicBezTo>
                      <a:pt x="1" y="1261"/>
                      <a:pt x="51" y="2339"/>
                      <a:pt x="753" y="2991"/>
                    </a:cubicBezTo>
                    <a:cubicBezTo>
                      <a:pt x="1090" y="3304"/>
                      <a:pt x="1521" y="3461"/>
                      <a:pt x="1950" y="3461"/>
                    </a:cubicBezTo>
                    <a:cubicBezTo>
                      <a:pt x="2412" y="3461"/>
                      <a:pt x="2871" y="3279"/>
                      <a:pt x="3209" y="2915"/>
                    </a:cubicBezTo>
                    <a:cubicBezTo>
                      <a:pt x="3860" y="2214"/>
                      <a:pt x="3810" y="1111"/>
                      <a:pt x="3108" y="459"/>
                    </a:cubicBezTo>
                    <a:cubicBezTo>
                      <a:pt x="2777" y="152"/>
                      <a:pt x="2356" y="0"/>
                      <a:pt x="1936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9" name="Google Shape;6299;p55"/>
              <p:cNvSpPr/>
              <p:nvPr/>
            </p:nvSpPr>
            <p:spPr>
              <a:xfrm>
                <a:off x="5593525" y="4003475"/>
                <a:ext cx="83350" cy="754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016" extrusionOk="0">
                    <a:moveTo>
                      <a:pt x="1658" y="0"/>
                    </a:moveTo>
                    <a:cubicBezTo>
                      <a:pt x="1260" y="0"/>
                      <a:pt x="864" y="163"/>
                      <a:pt x="577" y="490"/>
                    </a:cubicBezTo>
                    <a:cubicBezTo>
                      <a:pt x="0" y="1091"/>
                      <a:pt x="25" y="2043"/>
                      <a:pt x="652" y="2620"/>
                    </a:cubicBezTo>
                    <a:cubicBezTo>
                      <a:pt x="940" y="2884"/>
                      <a:pt x="1307" y="3015"/>
                      <a:pt x="1676" y="3015"/>
                    </a:cubicBezTo>
                    <a:cubicBezTo>
                      <a:pt x="2078" y="3015"/>
                      <a:pt x="2481" y="2859"/>
                      <a:pt x="2782" y="2545"/>
                    </a:cubicBezTo>
                    <a:cubicBezTo>
                      <a:pt x="3334" y="1918"/>
                      <a:pt x="3309" y="966"/>
                      <a:pt x="2682" y="414"/>
                    </a:cubicBezTo>
                    <a:cubicBezTo>
                      <a:pt x="2394" y="138"/>
                      <a:pt x="2025" y="0"/>
                      <a:pt x="1658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0" name="Google Shape;6300;p55"/>
              <p:cNvSpPr/>
              <p:nvPr/>
            </p:nvSpPr>
            <p:spPr>
              <a:xfrm>
                <a:off x="5380475" y="4067700"/>
                <a:ext cx="150400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6016" h="2309" extrusionOk="0">
                    <a:moveTo>
                      <a:pt x="6016" y="1"/>
                    </a:moveTo>
                    <a:cubicBezTo>
                      <a:pt x="5615" y="377"/>
                      <a:pt x="5214" y="753"/>
                      <a:pt x="4738" y="1053"/>
                    </a:cubicBezTo>
                    <a:cubicBezTo>
                      <a:pt x="4287" y="1354"/>
                      <a:pt x="3785" y="1580"/>
                      <a:pt x="3259" y="1730"/>
                    </a:cubicBezTo>
                    <a:cubicBezTo>
                      <a:pt x="2758" y="1880"/>
                      <a:pt x="2206" y="1956"/>
                      <a:pt x="1655" y="1956"/>
                    </a:cubicBezTo>
                    <a:cubicBezTo>
                      <a:pt x="1104" y="1956"/>
                      <a:pt x="552" y="1906"/>
                      <a:pt x="1" y="1780"/>
                    </a:cubicBezTo>
                    <a:lnTo>
                      <a:pt x="1" y="1780"/>
                    </a:lnTo>
                    <a:cubicBezTo>
                      <a:pt x="638" y="2130"/>
                      <a:pt x="1376" y="2309"/>
                      <a:pt x="2118" y="2309"/>
                    </a:cubicBezTo>
                    <a:cubicBezTo>
                      <a:pt x="2545" y="2309"/>
                      <a:pt x="2973" y="2250"/>
                      <a:pt x="3384" y="2131"/>
                    </a:cubicBezTo>
                    <a:cubicBezTo>
                      <a:pt x="3936" y="1956"/>
                      <a:pt x="4487" y="1705"/>
                      <a:pt x="4938" y="1329"/>
                    </a:cubicBezTo>
                    <a:cubicBezTo>
                      <a:pt x="5164" y="1154"/>
                      <a:pt x="5364" y="928"/>
                      <a:pt x="5540" y="703"/>
                    </a:cubicBezTo>
                    <a:cubicBezTo>
                      <a:pt x="5715" y="477"/>
                      <a:pt x="5891" y="226"/>
                      <a:pt x="6016" y="1"/>
                    </a:cubicBezTo>
                    <a:close/>
                  </a:path>
                </a:pathLst>
              </a:custGeom>
              <a:solidFill>
                <a:srgbClr val="5449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1" name="Google Shape;6301;p55"/>
              <p:cNvSpPr/>
              <p:nvPr/>
            </p:nvSpPr>
            <p:spPr>
              <a:xfrm>
                <a:off x="4955050" y="3486675"/>
                <a:ext cx="901025" cy="480175"/>
              </a:xfrm>
              <a:custGeom>
                <a:avLst/>
                <a:gdLst/>
                <a:ahLst/>
                <a:cxnLst/>
                <a:rect l="l" t="t" r="r" b="b"/>
                <a:pathLst>
                  <a:path w="36041" h="19207" extrusionOk="0">
                    <a:moveTo>
                      <a:pt x="20499" y="1"/>
                    </a:moveTo>
                    <a:cubicBezTo>
                      <a:pt x="18951" y="1"/>
                      <a:pt x="17267" y="218"/>
                      <a:pt x="15439" y="710"/>
                    </a:cubicBezTo>
                    <a:cubicBezTo>
                      <a:pt x="0" y="4871"/>
                      <a:pt x="953" y="19207"/>
                      <a:pt x="953" y="19207"/>
                    </a:cubicBezTo>
                    <a:cubicBezTo>
                      <a:pt x="6216" y="17427"/>
                      <a:pt x="9574" y="8831"/>
                      <a:pt x="9574" y="8831"/>
                    </a:cubicBezTo>
                    <a:cubicBezTo>
                      <a:pt x="10413" y="11012"/>
                      <a:pt x="11406" y="11731"/>
                      <a:pt x="12351" y="11731"/>
                    </a:cubicBezTo>
                    <a:cubicBezTo>
                      <a:pt x="14173" y="11731"/>
                      <a:pt x="15815" y="9056"/>
                      <a:pt x="15815" y="9056"/>
                    </a:cubicBezTo>
                    <a:cubicBezTo>
                      <a:pt x="17162" y="10989"/>
                      <a:pt x="18375" y="11658"/>
                      <a:pt x="19408" y="11658"/>
                    </a:cubicBezTo>
                    <a:cubicBezTo>
                      <a:pt x="21739" y="11658"/>
                      <a:pt x="23158" y="8254"/>
                      <a:pt x="23158" y="8254"/>
                    </a:cubicBezTo>
                    <a:cubicBezTo>
                      <a:pt x="23876" y="9059"/>
                      <a:pt x="24569" y="9335"/>
                      <a:pt x="25182" y="9335"/>
                    </a:cubicBezTo>
                    <a:cubicBezTo>
                      <a:pt x="26516" y="9335"/>
                      <a:pt x="27469" y="8029"/>
                      <a:pt x="27469" y="8029"/>
                    </a:cubicBezTo>
                    <a:cubicBezTo>
                      <a:pt x="29158" y="11711"/>
                      <a:pt x="33752" y="12057"/>
                      <a:pt x="35423" y="12057"/>
                    </a:cubicBezTo>
                    <a:cubicBezTo>
                      <a:pt x="35810" y="12057"/>
                      <a:pt x="36041" y="12039"/>
                      <a:pt x="36041" y="12039"/>
                    </a:cubicBezTo>
                    <a:cubicBezTo>
                      <a:pt x="36041" y="12039"/>
                      <a:pt x="32028" y="1"/>
                      <a:pt x="204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2" name="Google Shape;6302;p55"/>
              <p:cNvSpPr/>
              <p:nvPr/>
            </p:nvSpPr>
            <p:spPr>
              <a:xfrm>
                <a:off x="5069075" y="3594650"/>
                <a:ext cx="676100" cy="312050"/>
              </a:xfrm>
              <a:custGeom>
                <a:avLst/>
                <a:gdLst/>
                <a:ahLst/>
                <a:cxnLst/>
                <a:rect l="l" t="t" r="r" b="b"/>
                <a:pathLst>
                  <a:path w="27044" h="12482" extrusionOk="0">
                    <a:moveTo>
                      <a:pt x="23041" y="595"/>
                    </a:moveTo>
                    <a:lnTo>
                      <a:pt x="23041" y="595"/>
                    </a:lnTo>
                    <a:cubicBezTo>
                      <a:pt x="23408" y="1041"/>
                      <a:pt x="23526" y="1657"/>
                      <a:pt x="23434" y="2231"/>
                    </a:cubicBezTo>
                    <a:cubicBezTo>
                      <a:pt x="23379" y="2692"/>
                      <a:pt x="23175" y="3125"/>
                      <a:pt x="22901" y="3512"/>
                    </a:cubicBezTo>
                    <a:lnTo>
                      <a:pt x="22901" y="3512"/>
                    </a:lnTo>
                    <a:cubicBezTo>
                      <a:pt x="22603" y="2552"/>
                      <a:pt x="22639" y="1494"/>
                      <a:pt x="23041" y="595"/>
                    </a:cubicBezTo>
                    <a:close/>
                    <a:moveTo>
                      <a:pt x="18296" y="369"/>
                    </a:moveTo>
                    <a:cubicBezTo>
                      <a:pt x="18425" y="369"/>
                      <a:pt x="18542" y="419"/>
                      <a:pt x="18622" y="527"/>
                    </a:cubicBezTo>
                    <a:cubicBezTo>
                      <a:pt x="18798" y="702"/>
                      <a:pt x="18848" y="1028"/>
                      <a:pt x="18873" y="1329"/>
                    </a:cubicBezTo>
                    <a:cubicBezTo>
                      <a:pt x="18873" y="1655"/>
                      <a:pt x="18873" y="1980"/>
                      <a:pt x="18848" y="2306"/>
                    </a:cubicBezTo>
                    <a:cubicBezTo>
                      <a:pt x="18797" y="2739"/>
                      <a:pt x="18694" y="3163"/>
                      <a:pt x="18547" y="3571"/>
                    </a:cubicBezTo>
                    <a:lnTo>
                      <a:pt x="18547" y="3571"/>
                    </a:lnTo>
                    <a:cubicBezTo>
                      <a:pt x="18396" y="3352"/>
                      <a:pt x="18256" y="3122"/>
                      <a:pt x="18121" y="2883"/>
                    </a:cubicBezTo>
                    <a:cubicBezTo>
                      <a:pt x="17795" y="2331"/>
                      <a:pt x="17444" y="1730"/>
                      <a:pt x="17495" y="1153"/>
                    </a:cubicBezTo>
                    <a:cubicBezTo>
                      <a:pt x="17520" y="878"/>
                      <a:pt x="17695" y="627"/>
                      <a:pt x="17946" y="477"/>
                    </a:cubicBezTo>
                    <a:cubicBezTo>
                      <a:pt x="18062" y="407"/>
                      <a:pt x="18184" y="369"/>
                      <a:pt x="18296" y="369"/>
                    </a:cubicBezTo>
                    <a:close/>
                    <a:moveTo>
                      <a:pt x="11847" y="981"/>
                    </a:moveTo>
                    <a:cubicBezTo>
                      <a:pt x="12115" y="1453"/>
                      <a:pt x="12142" y="2027"/>
                      <a:pt x="12031" y="2582"/>
                    </a:cubicBezTo>
                    <a:cubicBezTo>
                      <a:pt x="11953" y="3071"/>
                      <a:pt x="11768" y="3544"/>
                      <a:pt x="11523" y="3991"/>
                    </a:cubicBezTo>
                    <a:lnTo>
                      <a:pt x="11523" y="3991"/>
                    </a:lnTo>
                    <a:cubicBezTo>
                      <a:pt x="11427" y="3490"/>
                      <a:pt x="11379" y="2957"/>
                      <a:pt x="11379" y="2457"/>
                    </a:cubicBezTo>
                    <a:cubicBezTo>
                      <a:pt x="11379" y="1902"/>
                      <a:pt x="11477" y="1289"/>
                      <a:pt x="11847" y="981"/>
                    </a:cubicBezTo>
                    <a:close/>
                    <a:moveTo>
                      <a:pt x="5348" y="2250"/>
                    </a:moveTo>
                    <a:lnTo>
                      <a:pt x="5348" y="2250"/>
                    </a:lnTo>
                    <a:cubicBezTo>
                      <a:pt x="5514" y="2629"/>
                      <a:pt x="5505" y="3079"/>
                      <a:pt x="5414" y="3509"/>
                    </a:cubicBezTo>
                    <a:cubicBezTo>
                      <a:pt x="5365" y="3824"/>
                      <a:pt x="5260" y="4138"/>
                      <a:pt x="5137" y="4445"/>
                    </a:cubicBezTo>
                    <a:lnTo>
                      <a:pt x="5137" y="4445"/>
                    </a:lnTo>
                    <a:cubicBezTo>
                      <a:pt x="5071" y="4253"/>
                      <a:pt x="5020" y="4058"/>
                      <a:pt x="4988" y="3860"/>
                    </a:cubicBezTo>
                    <a:cubicBezTo>
                      <a:pt x="4873" y="3285"/>
                      <a:pt x="4948" y="2626"/>
                      <a:pt x="5348" y="2250"/>
                    </a:cubicBezTo>
                    <a:close/>
                    <a:moveTo>
                      <a:pt x="18322" y="0"/>
                    </a:moveTo>
                    <a:cubicBezTo>
                      <a:pt x="18121" y="0"/>
                      <a:pt x="17921" y="76"/>
                      <a:pt x="17770" y="176"/>
                    </a:cubicBezTo>
                    <a:cubicBezTo>
                      <a:pt x="17444" y="376"/>
                      <a:pt x="17194" y="702"/>
                      <a:pt x="17144" y="1103"/>
                    </a:cubicBezTo>
                    <a:cubicBezTo>
                      <a:pt x="17094" y="1479"/>
                      <a:pt x="17194" y="1830"/>
                      <a:pt x="17344" y="2156"/>
                    </a:cubicBezTo>
                    <a:cubicBezTo>
                      <a:pt x="17469" y="2482"/>
                      <a:pt x="17645" y="2757"/>
                      <a:pt x="17820" y="3058"/>
                    </a:cubicBezTo>
                    <a:cubicBezTo>
                      <a:pt x="18002" y="3356"/>
                      <a:pt x="18190" y="3655"/>
                      <a:pt x="18403" y="3932"/>
                    </a:cubicBezTo>
                    <a:lnTo>
                      <a:pt x="18403" y="3932"/>
                    </a:lnTo>
                    <a:cubicBezTo>
                      <a:pt x="18115" y="4589"/>
                      <a:pt x="17710" y="5195"/>
                      <a:pt x="17219" y="5715"/>
                    </a:cubicBezTo>
                    <a:cubicBezTo>
                      <a:pt x="16768" y="6166"/>
                      <a:pt x="16241" y="6567"/>
                      <a:pt x="15665" y="6843"/>
                    </a:cubicBezTo>
                    <a:cubicBezTo>
                      <a:pt x="15275" y="7038"/>
                      <a:pt x="14834" y="7157"/>
                      <a:pt x="14406" y="7157"/>
                    </a:cubicBezTo>
                    <a:cubicBezTo>
                      <a:pt x="14229" y="7157"/>
                      <a:pt x="14054" y="7137"/>
                      <a:pt x="13885" y="7093"/>
                    </a:cubicBezTo>
                    <a:cubicBezTo>
                      <a:pt x="13284" y="6943"/>
                      <a:pt x="12758" y="6567"/>
                      <a:pt x="12382" y="6091"/>
                    </a:cubicBezTo>
                    <a:cubicBezTo>
                      <a:pt x="12013" y="5630"/>
                      <a:pt x="11771" y="5084"/>
                      <a:pt x="11637" y="4511"/>
                    </a:cubicBezTo>
                    <a:lnTo>
                      <a:pt x="11637" y="4511"/>
                    </a:lnTo>
                    <a:cubicBezTo>
                      <a:pt x="11998" y="3948"/>
                      <a:pt x="12285" y="3314"/>
                      <a:pt x="12407" y="2657"/>
                    </a:cubicBezTo>
                    <a:cubicBezTo>
                      <a:pt x="12557" y="1980"/>
                      <a:pt x="12482" y="1203"/>
                      <a:pt x="12056" y="577"/>
                    </a:cubicBezTo>
                    <a:lnTo>
                      <a:pt x="11956" y="452"/>
                    </a:lnTo>
                    <a:lnTo>
                      <a:pt x="11805" y="527"/>
                    </a:lnTo>
                    <a:cubicBezTo>
                      <a:pt x="11454" y="702"/>
                      <a:pt x="11229" y="1053"/>
                      <a:pt x="11129" y="1404"/>
                    </a:cubicBezTo>
                    <a:cubicBezTo>
                      <a:pt x="11003" y="1755"/>
                      <a:pt x="10978" y="2106"/>
                      <a:pt x="10978" y="2457"/>
                    </a:cubicBezTo>
                    <a:cubicBezTo>
                      <a:pt x="10978" y="3133"/>
                      <a:pt x="11053" y="3785"/>
                      <a:pt x="11204" y="4462"/>
                    </a:cubicBezTo>
                    <a:cubicBezTo>
                      <a:pt x="11206" y="4472"/>
                      <a:pt x="11208" y="4482"/>
                      <a:pt x="11210" y="4491"/>
                    </a:cubicBezTo>
                    <a:lnTo>
                      <a:pt x="11210" y="4491"/>
                    </a:lnTo>
                    <a:cubicBezTo>
                      <a:pt x="10862" y="4974"/>
                      <a:pt x="10490" y="5453"/>
                      <a:pt x="10076" y="5890"/>
                    </a:cubicBezTo>
                    <a:cubicBezTo>
                      <a:pt x="9600" y="6366"/>
                      <a:pt x="9124" y="6843"/>
                      <a:pt x="8597" y="7168"/>
                    </a:cubicBezTo>
                    <a:cubicBezTo>
                      <a:pt x="8322" y="7344"/>
                      <a:pt x="8021" y="7444"/>
                      <a:pt x="7745" y="7469"/>
                    </a:cubicBezTo>
                    <a:cubicBezTo>
                      <a:pt x="7444" y="7469"/>
                      <a:pt x="7169" y="7344"/>
                      <a:pt x="6918" y="7168"/>
                    </a:cubicBezTo>
                    <a:cubicBezTo>
                      <a:pt x="6442" y="6742"/>
                      <a:pt x="6041" y="6216"/>
                      <a:pt x="5715" y="5665"/>
                    </a:cubicBezTo>
                    <a:cubicBezTo>
                      <a:pt x="5544" y="5362"/>
                      <a:pt x="5380" y="5053"/>
                      <a:pt x="5248" y="4737"/>
                    </a:cubicBezTo>
                    <a:lnTo>
                      <a:pt x="5248" y="4737"/>
                    </a:lnTo>
                    <a:cubicBezTo>
                      <a:pt x="5410" y="4361"/>
                      <a:pt x="5563" y="3969"/>
                      <a:pt x="5665" y="3559"/>
                    </a:cubicBezTo>
                    <a:cubicBezTo>
                      <a:pt x="5765" y="3058"/>
                      <a:pt x="5765" y="2482"/>
                      <a:pt x="5515" y="2005"/>
                    </a:cubicBezTo>
                    <a:lnTo>
                      <a:pt x="5439" y="1880"/>
                    </a:lnTo>
                    <a:lnTo>
                      <a:pt x="5339" y="1955"/>
                    </a:lnTo>
                    <a:cubicBezTo>
                      <a:pt x="5013" y="2156"/>
                      <a:pt x="4813" y="2507"/>
                      <a:pt x="4738" y="2858"/>
                    </a:cubicBezTo>
                    <a:cubicBezTo>
                      <a:pt x="4637" y="3208"/>
                      <a:pt x="4662" y="3559"/>
                      <a:pt x="4712" y="3885"/>
                    </a:cubicBezTo>
                    <a:cubicBezTo>
                      <a:pt x="4760" y="4218"/>
                      <a:pt x="4853" y="4533"/>
                      <a:pt x="4971" y="4837"/>
                    </a:cubicBezTo>
                    <a:lnTo>
                      <a:pt x="4971" y="4837"/>
                    </a:lnTo>
                    <a:cubicBezTo>
                      <a:pt x="4960" y="4863"/>
                      <a:pt x="4949" y="4888"/>
                      <a:pt x="4938" y="4913"/>
                    </a:cubicBezTo>
                    <a:cubicBezTo>
                      <a:pt x="4562" y="5840"/>
                      <a:pt x="4136" y="6742"/>
                      <a:pt x="3635" y="7619"/>
                    </a:cubicBezTo>
                    <a:cubicBezTo>
                      <a:pt x="2657" y="9374"/>
                      <a:pt x="1530" y="11178"/>
                      <a:pt x="1" y="12482"/>
                    </a:cubicBezTo>
                    <a:cubicBezTo>
                      <a:pt x="1580" y="11229"/>
                      <a:pt x="2733" y="9424"/>
                      <a:pt x="3760" y="7695"/>
                    </a:cubicBezTo>
                    <a:cubicBezTo>
                      <a:pt x="4263" y="6856"/>
                      <a:pt x="4698" y="5994"/>
                      <a:pt x="5086" y="5109"/>
                    </a:cubicBezTo>
                    <a:lnTo>
                      <a:pt x="5086" y="5109"/>
                    </a:lnTo>
                    <a:cubicBezTo>
                      <a:pt x="5193" y="5350"/>
                      <a:pt x="5314" y="5584"/>
                      <a:pt x="5439" y="5815"/>
                    </a:cubicBezTo>
                    <a:cubicBezTo>
                      <a:pt x="5790" y="6391"/>
                      <a:pt x="6191" y="6943"/>
                      <a:pt x="6718" y="7419"/>
                    </a:cubicBezTo>
                    <a:cubicBezTo>
                      <a:pt x="6976" y="7630"/>
                      <a:pt x="7321" y="7797"/>
                      <a:pt x="7673" y="7797"/>
                    </a:cubicBezTo>
                    <a:cubicBezTo>
                      <a:pt x="7697" y="7797"/>
                      <a:pt x="7721" y="7797"/>
                      <a:pt x="7745" y="7795"/>
                    </a:cubicBezTo>
                    <a:cubicBezTo>
                      <a:pt x="8121" y="7795"/>
                      <a:pt x="8472" y="7645"/>
                      <a:pt x="8773" y="7469"/>
                    </a:cubicBezTo>
                    <a:cubicBezTo>
                      <a:pt x="9374" y="7093"/>
                      <a:pt x="9850" y="6617"/>
                      <a:pt x="10327" y="6141"/>
                    </a:cubicBezTo>
                    <a:cubicBezTo>
                      <a:pt x="10692" y="5756"/>
                      <a:pt x="11028" y="5372"/>
                      <a:pt x="11334" y="4953"/>
                    </a:cubicBezTo>
                    <a:lnTo>
                      <a:pt x="11334" y="4953"/>
                    </a:lnTo>
                    <a:cubicBezTo>
                      <a:pt x="11489" y="5452"/>
                      <a:pt x="11715" y="5925"/>
                      <a:pt x="12056" y="6341"/>
                    </a:cubicBezTo>
                    <a:cubicBezTo>
                      <a:pt x="12482" y="6893"/>
                      <a:pt x="13083" y="7319"/>
                      <a:pt x="13785" y="7494"/>
                    </a:cubicBezTo>
                    <a:cubicBezTo>
                      <a:pt x="13978" y="7542"/>
                      <a:pt x="14174" y="7564"/>
                      <a:pt x="14370" y="7564"/>
                    </a:cubicBezTo>
                    <a:cubicBezTo>
                      <a:pt x="14888" y="7564"/>
                      <a:pt x="15404" y="7412"/>
                      <a:pt x="15840" y="7193"/>
                    </a:cubicBezTo>
                    <a:cubicBezTo>
                      <a:pt x="16467" y="6893"/>
                      <a:pt x="17018" y="6492"/>
                      <a:pt x="17495" y="5990"/>
                    </a:cubicBezTo>
                    <a:cubicBezTo>
                      <a:pt x="17981" y="5478"/>
                      <a:pt x="18383" y="4893"/>
                      <a:pt x="18676" y="4260"/>
                    </a:cubicBezTo>
                    <a:lnTo>
                      <a:pt x="18676" y="4260"/>
                    </a:lnTo>
                    <a:cubicBezTo>
                      <a:pt x="18799" y="4395"/>
                      <a:pt x="18931" y="4522"/>
                      <a:pt x="19073" y="4637"/>
                    </a:cubicBezTo>
                    <a:cubicBezTo>
                      <a:pt x="19349" y="4863"/>
                      <a:pt x="19650" y="5063"/>
                      <a:pt x="20001" y="5163"/>
                    </a:cubicBezTo>
                    <a:cubicBezTo>
                      <a:pt x="20175" y="5217"/>
                      <a:pt x="20364" y="5242"/>
                      <a:pt x="20556" y="5242"/>
                    </a:cubicBezTo>
                    <a:cubicBezTo>
                      <a:pt x="20722" y="5242"/>
                      <a:pt x="20891" y="5223"/>
                      <a:pt x="21053" y="5188"/>
                    </a:cubicBezTo>
                    <a:cubicBezTo>
                      <a:pt x="21730" y="5013"/>
                      <a:pt x="22307" y="4562"/>
                      <a:pt x="22758" y="4086"/>
                    </a:cubicBezTo>
                    <a:cubicBezTo>
                      <a:pt x="22814" y="4027"/>
                      <a:pt x="22868" y="3966"/>
                      <a:pt x="22920" y="3904"/>
                    </a:cubicBezTo>
                    <a:lnTo>
                      <a:pt x="22920" y="3904"/>
                    </a:lnTo>
                    <a:cubicBezTo>
                      <a:pt x="23045" y="4189"/>
                      <a:pt x="23200" y="4461"/>
                      <a:pt x="23384" y="4712"/>
                    </a:cubicBezTo>
                    <a:cubicBezTo>
                      <a:pt x="23835" y="5314"/>
                      <a:pt x="24437" y="5790"/>
                      <a:pt x="25063" y="6216"/>
                    </a:cubicBezTo>
                    <a:cubicBezTo>
                      <a:pt x="25665" y="6642"/>
                      <a:pt x="26342" y="7018"/>
                      <a:pt x="27043" y="7244"/>
                    </a:cubicBezTo>
                    <a:cubicBezTo>
                      <a:pt x="26342" y="7018"/>
                      <a:pt x="25690" y="6617"/>
                      <a:pt x="25089" y="6166"/>
                    </a:cubicBezTo>
                    <a:cubicBezTo>
                      <a:pt x="24487" y="5740"/>
                      <a:pt x="23886" y="5264"/>
                      <a:pt x="23459" y="4662"/>
                    </a:cubicBezTo>
                    <a:cubicBezTo>
                      <a:pt x="23273" y="4394"/>
                      <a:pt x="23121" y="4104"/>
                      <a:pt x="23003" y="3802"/>
                    </a:cubicBezTo>
                    <a:lnTo>
                      <a:pt x="23003" y="3802"/>
                    </a:lnTo>
                    <a:cubicBezTo>
                      <a:pt x="23352" y="3356"/>
                      <a:pt x="23603" y="2831"/>
                      <a:pt x="23685" y="2256"/>
                    </a:cubicBezTo>
                    <a:cubicBezTo>
                      <a:pt x="23760" y="1579"/>
                      <a:pt x="23585" y="827"/>
                      <a:pt x="23084" y="326"/>
                    </a:cubicBezTo>
                    <a:lnTo>
                      <a:pt x="22983" y="226"/>
                    </a:lnTo>
                    <a:lnTo>
                      <a:pt x="22933" y="351"/>
                    </a:lnTo>
                    <a:cubicBezTo>
                      <a:pt x="22456" y="1378"/>
                      <a:pt x="22436" y="2580"/>
                      <a:pt x="22813" y="3632"/>
                    </a:cubicBezTo>
                    <a:lnTo>
                      <a:pt x="22813" y="3632"/>
                    </a:lnTo>
                    <a:cubicBezTo>
                      <a:pt x="22739" y="3728"/>
                      <a:pt x="22662" y="3821"/>
                      <a:pt x="22582" y="3910"/>
                    </a:cubicBezTo>
                    <a:cubicBezTo>
                      <a:pt x="22131" y="4361"/>
                      <a:pt x="21605" y="4762"/>
                      <a:pt x="20978" y="4913"/>
                    </a:cubicBezTo>
                    <a:cubicBezTo>
                      <a:pt x="20852" y="4944"/>
                      <a:pt x="20724" y="4959"/>
                      <a:pt x="20597" y="4959"/>
                    </a:cubicBezTo>
                    <a:cubicBezTo>
                      <a:pt x="20120" y="4959"/>
                      <a:pt x="19650" y="4748"/>
                      <a:pt x="19274" y="4411"/>
                    </a:cubicBezTo>
                    <a:cubicBezTo>
                      <a:pt x="19108" y="4263"/>
                      <a:pt x="18957" y="4102"/>
                      <a:pt x="18817" y="3931"/>
                    </a:cubicBezTo>
                    <a:lnTo>
                      <a:pt x="18817" y="3931"/>
                    </a:lnTo>
                    <a:cubicBezTo>
                      <a:pt x="19017" y="3421"/>
                      <a:pt x="19148" y="2884"/>
                      <a:pt x="19199" y="2331"/>
                    </a:cubicBezTo>
                    <a:cubicBezTo>
                      <a:pt x="19249" y="2005"/>
                      <a:pt x="19249" y="1655"/>
                      <a:pt x="19224" y="1304"/>
                    </a:cubicBezTo>
                    <a:cubicBezTo>
                      <a:pt x="19199" y="978"/>
                      <a:pt x="19174" y="602"/>
                      <a:pt x="18898" y="276"/>
                    </a:cubicBezTo>
                    <a:cubicBezTo>
                      <a:pt x="18748" y="126"/>
                      <a:pt x="18547" y="25"/>
                      <a:pt x="18322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3" name="Google Shape;6303;p55"/>
              <p:cNvSpPr/>
              <p:nvPr/>
            </p:nvSpPr>
            <p:spPr>
              <a:xfrm>
                <a:off x="5285875" y="3553300"/>
                <a:ext cx="7550" cy="319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1279" extrusionOk="0">
                    <a:moveTo>
                      <a:pt x="151" y="0"/>
                    </a:moveTo>
                    <a:cubicBezTo>
                      <a:pt x="76" y="0"/>
                      <a:pt x="0" y="50"/>
                      <a:pt x="0" y="151"/>
                    </a:cubicBezTo>
                    <a:lnTo>
                      <a:pt x="0" y="1128"/>
                    </a:lnTo>
                    <a:cubicBezTo>
                      <a:pt x="0" y="1228"/>
                      <a:pt x="76" y="1278"/>
                      <a:pt x="151" y="1278"/>
                    </a:cubicBezTo>
                    <a:cubicBezTo>
                      <a:pt x="226" y="1278"/>
                      <a:pt x="301" y="1228"/>
                      <a:pt x="301" y="1128"/>
                    </a:cubicBezTo>
                    <a:lnTo>
                      <a:pt x="301" y="151"/>
                    </a:lnTo>
                    <a:cubicBezTo>
                      <a:pt x="301" y="50"/>
                      <a:pt x="226" y="0"/>
                      <a:pt x="151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4" name="Google Shape;6304;p55"/>
              <p:cNvSpPr/>
              <p:nvPr/>
            </p:nvSpPr>
            <p:spPr>
              <a:xfrm>
                <a:off x="5302175" y="3560800"/>
                <a:ext cx="8150" cy="21975"/>
              </a:xfrm>
              <a:custGeom>
                <a:avLst/>
                <a:gdLst/>
                <a:ahLst/>
                <a:cxnLst/>
                <a:rect l="l" t="t" r="r" b="b"/>
                <a:pathLst>
                  <a:path w="326" h="879" extrusionOk="0">
                    <a:moveTo>
                      <a:pt x="163" y="1"/>
                    </a:moveTo>
                    <a:cubicBezTo>
                      <a:pt x="81" y="1"/>
                      <a:pt x="0" y="51"/>
                      <a:pt x="0" y="151"/>
                    </a:cubicBezTo>
                    <a:lnTo>
                      <a:pt x="0" y="728"/>
                    </a:lnTo>
                    <a:cubicBezTo>
                      <a:pt x="0" y="828"/>
                      <a:pt x="81" y="878"/>
                      <a:pt x="163" y="878"/>
                    </a:cubicBezTo>
                    <a:cubicBezTo>
                      <a:pt x="244" y="878"/>
                      <a:pt x="326" y="828"/>
                      <a:pt x="326" y="728"/>
                    </a:cubicBezTo>
                    <a:lnTo>
                      <a:pt x="326" y="151"/>
                    </a:lnTo>
                    <a:cubicBezTo>
                      <a:pt x="326" y="51"/>
                      <a:pt x="244" y="1"/>
                      <a:pt x="163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5" name="Google Shape;6305;p55"/>
              <p:cNvSpPr/>
              <p:nvPr/>
            </p:nvSpPr>
            <p:spPr>
              <a:xfrm>
                <a:off x="5436100" y="3519450"/>
                <a:ext cx="11450" cy="35375"/>
              </a:xfrm>
              <a:custGeom>
                <a:avLst/>
                <a:gdLst/>
                <a:ahLst/>
                <a:cxnLst/>
                <a:rect l="l" t="t" r="r" b="b"/>
                <a:pathLst>
                  <a:path w="458" h="1415" extrusionOk="0">
                    <a:moveTo>
                      <a:pt x="260" y="1"/>
                    </a:moveTo>
                    <a:cubicBezTo>
                      <a:pt x="182" y="1"/>
                      <a:pt x="107" y="51"/>
                      <a:pt x="107" y="151"/>
                    </a:cubicBezTo>
                    <a:cubicBezTo>
                      <a:pt x="157" y="502"/>
                      <a:pt x="107" y="853"/>
                      <a:pt x="32" y="1229"/>
                    </a:cubicBezTo>
                    <a:cubicBezTo>
                      <a:pt x="1" y="1336"/>
                      <a:pt x="101" y="1415"/>
                      <a:pt x="195" y="1415"/>
                    </a:cubicBezTo>
                    <a:cubicBezTo>
                      <a:pt x="255" y="1415"/>
                      <a:pt x="313" y="1382"/>
                      <a:pt x="332" y="1304"/>
                    </a:cubicBezTo>
                    <a:cubicBezTo>
                      <a:pt x="433" y="928"/>
                      <a:pt x="458" y="527"/>
                      <a:pt x="433" y="151"/>
                    </a:cubicBezTo>
                    <a:cubicBezTo>
                      <a:pt x="420" y="51"/>
                      <a:pt x="339" y="1"/>
                      <a:pt x="260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6" name="Google Shape;6306;p55"/>
              <p:cNvSpPr/>
              <p:nvPr/>
            </p:nvSpPr>
            <p:spPr>
              <a:xfrm>
                <a:off x="5451600" y="3532000"/>
                <a:ext cx="1005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803" extrusionOk="0">
                    <a:moveTo>
                      <a:pt x="245" y="0"/>
                    </a:moveTo>
                    <a:cubicBezTo>
                      <a:pt x="163" y="0"/>
                      <a:pt x="76" y="50"/>
                      <a:pt x="63" y="150"/>
                    </a:cubicBezTo>
                    <a:cubicBezTo>
                      <a:pt x="38" y="326"/>
                      <a:pt x="13" y="476"/>
                      <a:pt x="13" y="652"/>
                    </a:cubicBezTo>
                    <a:cubicBezTo>
                      <a:pt x="1" y="752"/>
                      <a:pt x="69" y="802"/>
                      <a:pt x="145" y="802"/>
                    </a:cubicBezTo>
                    <a:cubicBezTo>
                      <a:pt x="220" y="802"/>
                      <a:pt x="301" y="752"/>
                      <a:pt x="314" y="652"/>
                    </a:cubicBezTo>
                    <a:cubicBezTo>
                      <a:pt x="339" y="476"/>
                      <a:pt x="364" y="326"/>
                      <a:pt x="389" y="150"/>
                    </a:cubicBezTo>
                    <a:cubicBezTo>
                      <a:pt x="402" y="50"/>
                      <a:pt x="326" y="0"/>
                      <a:pt x="245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7" name="Google Shape;6307;p55"/>
              <p:cNvSpPr/>
              <p:nvPr/>
            </p:nvSpPr>
            <p:spPr>
              <a:xfrm>
                <a:off x="5683425" y="3661075"/>
                <a:ext cx="10675" cy="275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1103" extrusionOk="0">
                    <a:moveTo>
                      <a:pt x="157" y="0"/>
                    </a:moveTo>
                    <a:cubicBezTo>
                      <a:pt x="76" y="0"/>
                      <a:pt x="1" y="50"/>
                      <a:pt x="13" y="150"/>
                    </a:cubicBezTo>
                    <a:cubicBezTo>
                      <a:pt x="38" y="426"/>
                      <a:pt x="88" y="702"/>
                      <a:pt x="114" y="952"/>
                    </a:cubicBezTo>
                    <a:cubicBezTo>
                      <a:pt x="126" y="1053"/>
                      <a:pt x="208" y="1103"/>
                      <a:pt x="283" y="1103"/>
                    </a:cubicBezTo>
                    <a:cubicBezTo>
                      <a:pt x="358" y="1103"/>
                      <a:pt x="427" y="1053"/>
                      <a:pt x="414" y="952"/>
                    </a:cubicBezTo>
                    <a:cubicBezTo>
                      <a:pt x="389" y="702"/>
                      <a:pt x="364" y="426"/>
                      <a:pt x="339" y="150"/>
                    </a:cubicBezTo>
                    <a:cubicBezTo>
                      <a:pt x="327" y="50"/>
                      <a:pt x="239" y="0"/>
                      <a:pt x="157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8" name="Google Shape;6308;p55"/>
              <p:cNvSpPr/>
              <p:nvPr/>
            </p:nvSpPr>
            <p:spPr>
              <a:xfrm>
                <a:off x="5697225" y="3672350"/>
                <a:ext cx="1290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516" h="980" extrusionOk="0">
                    <a:moveTo>
                      <a:pt x="154" y="0"/>
                    </a:moveTo>
                    <a:cubicBezTo>
                      <a:pt x="75" y="0"/>
                      <a:pt x="0" y="50"/>
                      <a:pt x="13" y="151"/>
                    </a:cubicBezTo>
                    <a:cubicBezTo>
                      <a:pt x="13" y="426"/>
                      <a:pt x="88" y="652"/>
                      <a:pt x="188" y="902"/>
                    </a:cubicBezTo>
                    <a:cubicBezTo>
                      <a:pt x="211" y="957"/>
                      <a:pt x="254" y="980"/>
                      <a:pt x="299" y="980"/>
                    </a:cubicBezTo>
                    <a:cubicBezTo>
                      <a:pt x="400" y="980"/>
                      <a:pt x="516" y="865"/>
                      <a:pt x="464" y="727"/>
                    </a:cubicBezTo>
                    <a:cubicBezTo>
                      <a:pt x="364" y="552"/>
                      <a:pt x="338" y="351"/>
                      <a:pt x="313" y="151"/>
                    </a:cubicBezTo>
                    <a:cubicBezTo>
                      <a:pt x="313" y="50"/>
                      <a:pt x="232" y="0"/>
                      <a:pt x="154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9" name="Google Shape;6309;p55"/>
              <p:cNvSpPr/>
              <p:nvPr/>
            </p:nvSpPr>
            <p:spPr>
              <a:xfrm>
                <a:off x="5105725" y="3700525"/>
                <a:ext cx="9750" cy="26350"/>
              </a:xfrm>
              <a:custGeom>
                <a:avLst/>
                <a:gdLst/>
                <a:ahLst/>
                <a:cxnLst/>
                <a:rect l="l" t="t" r="r" b="b"/>
                <a:pathLst>
                  <a:path w="390" h="1054" extrusionOk="0">
                    <a:moveTo>
                      <a:pt x="236" y="1"/>
                    </a:moveTo>
                    <a:cubicBezTo>
                      <a:pt x="158" y="1"/>
                      <a:pt x="76" y="51"/>
                      <a:pt x="64" y="151"/>
                    </a:cubicBezTo>
                    <a:lnTo>
                      <a:pt x="13" y="903"/>
                    </a:lnTo>
                    <a:cubicBezTo>
                      <a:pt x="1" y="1004"/>
                      <a:pt x="70" y="1054"/>
                      <a:pt x="145" y="1054"/>
                    </a:cubicBezTo>
                    <a:cubicBezTo>
                      <a:pt x="220" y="1054"/>
                      <a:pt x="302" y="1004"/>
                      <a:pt x="314" y="903"/>
                    </a:cubicBezTo>
                    <a:lnTo>
                      <a:pt x="389" y="151"/>
                    </a:lnTo>
                    <a:cubicBezTo>
                      <a:pt x="389" y="51"/>
                      <a:pt x="314" y="1"/>
                      <a:pt x="236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0" name="Google Shape;6310;p55"/>
              <p:cNvSpPr/>
              <p:nvPr/>
            </p:nvSpPr>
            <p:spPr>
              <a:xfrm>
                <a:off x="5124850" y="3715575"/>
                <a:ext cx="81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03" extrusionOk="0">
                    <a:moveTo>
                      <a:pt x="163" y="1"/>
                    </a:moveTo>
                    <a:cubicBezTo>
                      <a:pt x="82" y="1"/>
                      <a:pt x="0" y="51"/>
                      <a:pt x="0" y="151"/>
                    </a:cubicBezTo>
                    <a:lnTo>
                      <a:pt x="0" y="652"/>
                    </a:lnTo>
                    <a:cubicBezTo>
                      <a:pt x="0" y="752"/>
                      <a:pt x="82" y="803"/>
                      <a:pt x="163" y="803"/>
                    </a:cubicBezTo>
                    <a:cubicBezTo>
                      <a:pt x="245" y="803"/>
                      <a:pt x="326" y="752"/>
                      <a:pt x="326" y="652"/>
                    </a:cubicBezTo>
                    <a:lnTo>
                      <a:pt x="326" y="151"/>
                    </a:lnTo>
                    <a:cubicBezTo>
                      <a:pt x="326" y="51"/>
                      <a:pt x="245" y="1"/>
                      <a:pt x="163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1" name="Google Shape;6311;p55"/>
              <p:cNvSpPr/>
              <p:nvPr/>
            </p:nvSpPr>
            <p:spPr>
              <a:xfrm>
                <a:off x="5810300" y="3483750"/>
                <a:ext cx="380975" cy="484350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9374" extrusionOk="0">
                    <a:moveTo>
                      <a:pt x="7695" y="0"/>
                    </a:moveTo>
                    <a:lnTo>
                      <a:pt x="1" y="13559"/>
                    </a:lnTo>
                    <a:lnTo>
                      <a:pt x="1154" y="19374"/>
                    </a:lnTo>
                    <a:cubicBezTo>
                      <a:pt x="15239" y="14537"/>
                      <a:pt x="7696" y="1"/>
                      <a:pt x="7695" y="0"/>
                    </a:cubicBez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2" name="Google Shape;6312;p55"/>
              <p:cNvSpPr/>
              <p:nvPr/>
            </p:nvSpPr>
            <p:spPr>
              <a:xfrm>
                <a:off x="5892400" y="3602800"/>
                <a:ext cx="99025" cy="2719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10878" extrusionOk="0">
                    <a:moveTo>
                      <a:pt x="3960" y="0"/>
                    </a:moveTo>
                    <a:lnTo>
                      <a:pt x="3960" y="0"/>
                    </a:lnTo>
                    <a:cubicBezTo>
                      <a:pt x="3283" y="727"/>
                      <a:pt x="2757" y="1554"/>
                      <a:pt x="2256" y="2406"/>
                    </a:cubicBezTo>
                    <a:cubicBezTo>
                      <a:pt x="1755" y="3258"/>
                      <a:pt x="1354" y="4161"/>
                      <a:pt x="1003" y="5088"/>
                    </a:cubicBezTo>
                    <a:cubicBezTo>
                      <a:pt x="652" y="6015"/>
                      <a:pt x="376" y="6968"/>
                      <a:pt x="226" y="7945"/>
                    </a:cubicBezTo>
                    <a:cubicBezTo>
                      <a:pt x="25" y="8897"/>
                      <a:pt x="0" y="9900"/>
                      <a:pt x="50" y="10877"/>
                    </a:cubicBezTo>
                    <a:cubicBezTo>
                      <a:pt x="151" y="10401"/>
                      <a:pt x="151" y="9900"/>
                      <a:pt x="251" y="9424"/>
                    </a:cubicBezTo>
                    <a:lnTo>
                      <a:pt x="376" y="8697"/>
                    </a:lnTo>
                    <a:lnTo>
                      <a:pt x="527" y="7995"/>
                    </a:lnTo>
                    <a:cubicBezTo>
                      <a:pt x="752" y="7068"/>
                      <a:pt x="1028" y="6116"/>
                      <a:pt x="1379" y="5213"/>
                    </a:cubicBezTo>
                    <a:cubicBezTo>
                      <a:pt x="1704" y="4311"/>
                      <a:pt x="2105" y="3434"/>
                      <a:pt x="2532" y="2557"/>
                    </a:cubicBezTo>
                    <a:cubicBezTo>
                      <a:pt x="2757" y="2131"/>
                      <a:pt x="2983" y="1679"/>
                      <a:pt x="3208" y="1278"/>
                    </a:cubicBezTo>
                    <a:cubicBezTo>
                      <a:pt x="3434" y="827"/>
                      <a:pt x="3684" y="426"/>
                      <a:pt x="3960" y="0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3" name="Google Shape;6313;p55"/>
              <p:cNvSpPr/>
              <p:nvPr/>
            </p:nvSpPr>
            <p:spPr>
              <a:xfrm>
                <a:off x="4738875" y="3713075"/>
                <a:ext cx="277600" cy="45365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8146" extrusionOk="0">
                    <a:moveTo>
                      <a:pt x="1730" y="0"/>
                    </a:moveTo>
                    <a:cubicBezTo>
                      <a:pt x="1730" y="1"/>
                      <a:pt x="1" y="13158"/>
                      <a:pt x="7018" y="17093"/>
                    </a:cubicBezTo>
                    <a:cubicBezTo>
                      <a:pt x="7043" y="17118"/>
                      <a:pt x="7043" y="17118"/>
                      <a:pt x="7043" y="17118"/>
                    </a:cubicBezTo>
                    <a:lnTo>
                      <a:pt x="7068" y="17118"/>
                    </a:lnTo>
                    <a:cubicBezTo>
                      <a:pt x="7870" y="17569"/>
                      <a:pt x="8773" y="17895"/>
                      <a:pt x="9825" y="18071"/>
                    </a:cubicBezTo>
                    <a:cubicBezTo>
                      <a:pt x="10001" y="18096"/>
                      <a:pt x="10176" y="18121"/>
                      <a:pt x="10352" y="18146"/>
                    </a:cubicBezTo>
                    <a:lnTo>
                      <a:pt x="10477" y="16993"/>
                    </a:lnTo>
                    <a:lnTo>
                      <a:pt x="11103" y="11203"/>
                    </a:lnTo>
                    <a:lnTo>
                      <a:pt x="10502" y="10476"/>
                    </a:lnTo>
                    <a:lnTo>
                      <a:pt x="9725" y="9549"/>
                    </a:lnTo>
                    <a:lnTo>
                      <a:pt x="4086" y="2832"/>
                    </a:lnTo>
                    <a:lnTo>
                      <a:pt x="1730" y="0"/>
                    </a:lnTo>
                    <a:close/>
                  </a:path>
                </a:pathLst>
              </a:custGeom>
              <a:solidFill>
                <a:srgbClr val="F9B7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4" name="Google Shape;6314;p55"/>
              <p:cNvSpPr/>
              <p:nvPr/>
            </p:nvSpPr>
            <p:spPr>
              <a:xfrm>
                <a:off x="4820325" y="3819575"/>
                <a:ext cx="124100" cy="259425"/>
              </a:xfrm>
              <a:custGeom>
                <a:avLst/>
                <a:gdLst/>
                <a:ahLst/>
                <a:cxnLst/>
                <a:rect l="l" t="t" r="r" b="b"/>
                <a:pathLst>
                  <a:path w="4964" h="10377" extrusionOk="0">
                    <a:moveTo>
                      <a:pt x="1" y="1"/>
                    </a:moveTo>
                    <a:cubicBezTo>
                      <a:pt x="327" y="352"/>
                      <a:pt x="627" y="728"/>
                      <a:pt x="928" y="1129"/>
                    </a:cubicBezTo>
                    <a:cubicBezTo>
                      <a:pt x="1229" y="1505"/>
                      <a:pt x="1505" y="1906"/>
                      <a:pt x="1780" y="2307"/>
                    </a:cubicBezTo>
                    <a:cubicBezTo>
                      <a:pt x="2332" y="3109"/>
                      <a:pt x="2833" y="3936"/>
                      <a:pt x="3259" y="4813"/>
                    </a:cubicBezTo>
                    <a:cubicBezTo>
                      <a:pt x="3735" y="5665"/>
                      <a:pt x="4061" y="6567"/>
                      <a:pt x="4362" y="7495"/>
                    </a:cubicBezTo>
                    <a:lnTo>
                      <a:pt x="4537" y="8196"/>
                    </a:lnTo>
                    <a:cubicBezTo>
                      <a:pt x="4612" y="8447"/>
                      <a:pt x="4637" y="8673"/>
                      <a:pt x="4688" y="8923"/>
                    </a:cubicBezTo>
                    <a:cubicBezTo>
                      <a:pt x="4813" y="9399"/>
                      <a:pt x="4813" y="9876"/>
                      <a:pt x="4888" y="10377"/>
                    </a:cubicBezTo>
                    <a:cubicBezTo>
                      <a:pt x="4963" y="9399"/>
                      <a:pt x="4888" y="8397"/>
                      <a:pt x="4662" y="7420"/>
                    </a:cubicBezTo>
                    <a:cubicBezTo>
                      <a:pt x="4437" y="6442"/>
                      <a:pt x="4111" y="5515"/>
                      <a:pt x="3635" y="4612"/>
                    </a:cubicBezTo>
                    <a:cubicBezTo>
                      <a:pt x="3184" y="3735"/>
                      <a:pt x="2657" y="2883"/>
                      <a:pt x="2056" y="2106"/>
                    </a:cubicBezTo>
                    <a:cubicBezTo>
                      <a:pt x="1429" y="1329"/>
                      <a:pt x="753" y="602"/>
                      <a:pt x="1" y="1"/>
                    </a:cubicBezTo>
                    <a:close/>
                  </a:path>
                </a:pathLst>
              </a:custGeom>
              <a:solidFill>
                <a:srgbClr val="E8827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6315" name="Google Shape;6315;p55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16" name="Google Shape;6316;p55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8244;p64"/>
          <p:cNvGrpSpPr/>
          <p:nvPr/>
        </p:nvGrpSpPr>
        <p:grpSpPr>
          <a:xfrm>
            <a:off x="287486" y="627534"/>
            <a:ext cx="273825" cy="474600"/>
            <a:chOff x="1968700" y="1527100"/>
            <a:chExt cx="273825" cy="474600"/>
          </a:xfrm>
        </p:grpSpPr>
        <p:sp>
          <p:nvSpPr>
            <p:cNvPr id="161" name="Google Shape;8245;p64"/>
            <p:cNvSpPr/>
            <p:nvPr/>
          </p:nvSpPr>
          <p:spPr>
            <a:xfrm>
              <a:off x="2000000" y="1797625"/>
              <a:ext cx="212125" cy="73175"/>
            </a:xfrm>
            <a:custGeom>
              <a:avLst/>
              <a:gdLst/>
              <a:ahLst/>
              <a:cxnLst/>
              <a:rect l="l" t="t" r="r" b="b"/>
              <a:pathLst>
                <a:path w="8485" h="2927" extrusionOk="0">
                  <a:moveTo>
                    <a:pt x="1" y="0"/>
                  </a:moveTo>
                  <a:lnTo>
                    <a:pt x="1" y="2926"/>
                  </a:lnTo>
                  <a:lnTo>
                    <a:pt x="8485" y="2926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246;p64"/>
            <p:cNvSpPr/>
            <p:nvPr/>
          </p:nvSpPr>
          <p:spPr>
            <a:xfrm>
              <a:off x="2000000" y="1797625"/>
              <a:ext cx="30575" cy="73175"/>
            </a:xfrm>
            <a:custGeom>
              <a:avLst/>
              <a:gdLst/>
              <a:ahLst/>
              <a:cxnLst/>
              <a:rect l="l" t="t" r="r" b="b"/>
              <a:pathLst>
                <a:path w="1223" h="2927" extrusionOk="0">
                  <a:moveTo>
                    <a:pt x="1" y="0"/>
                  </a:moveTo>
                  <a:lnTo>
                    <a:pt x="1" y="2926"/>
                  </a:lnTo>
                  <a:lnTo>
                    <a:pt x="1223" y="292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247;p64"/>
            <p:cNvSpPr/>
            <p:nvPr/>
          </p:nvSpPr>
          <p:spPr>
            <a:xfrm>
              <a:off x="1971000" y="1870775"/>
              <a:ext cx="267900" cy="130925"/>
            </a:xfrm>
            <a:custGeom>
              <a:avLst/>
              <a:gdLst/>
              <a:ahLst/>
              <a:cxnLst/>
              <a:rect l="l" t="t" r="r" b="b"/>
              <a:pathLst>
                <a:path w="10716" h="5237" extrusionOk="0">
                  <a:moveTo>
                    <a:pt x="1303" y="0"/>
                  </a:moveTo>
                  <a:cubicBezTo>
                    <a:pt x="599" y="0"/>
                    <a:pt x="1" y="580"/>
                    <a:pt x="10" y="1285"/>
                  </a:cubicBezTo>
                  <a:cubicBezTo>
                    <a:pt x="28" y="1918"/>
                    <a:pt x="509" y="2436"/>
                    <a:pt x="1125" y="2516"/>
                  </a:cubicBezTo>
                  <a:cubicBezTo>
                    <a:pt x="1027" y="2891"/>
                    <a:pt x="1089" y="3346"/>
                    <a:pt x="1446" y="3783"/>
                  </a:cubicBezTo>
                  <a:cubicBezTo>
                    <a:pt x="1446" y="3783"/>
                    <a:pt x="1455" y="3792"/>
                    <a:pt x="1455" y="3792"/>
                  </a:cubicBezTo>
                  <a:cubicBezTo>
                    <a:pt x="1753" y="4011"/>
                    <a:pt x="2059" y="4106"/>
                    <a:pt x="2342" y="4106"/>
                  </a:cubicBezTo>
                  <a:cubicBezTo>
                    <a:pt x="2602" y="4106"/>
                    <a:pt x="2843" y="4026"/>
                    <a:pt x="3043" y="3890"/>
                  </a:cubicBezTo>
                  <a:cubicBezTo>
                    <a:pt x="3052" y="3890"/>
                    <a:pt x="3052" y="3890"/>
                    <a:pt x="3052" y="3899"/>
                  </a:cubicBezTo>
                  <a:lnTo>
                    <a:pt x="3052" y="3979"/>
                  </a:lnTo>
                  <a:cubicBezTo>
                    <a:pt x="3052" y="4675"/>
                    <a:pt x="3614" y="5237"/>
                    <a:pt x="4310" y="5237"/>
                  </a:cubicBezTo>
                  <a:cubicBezTo>
                    <a:pt x="4774" y="5237"/>
                    <a:pt x="5184" y="4987"/>
                    <a:pt x="5398" y="4621"/>
                  </a:cubicBezTo>
                  <a:lnTo>
                    <a:pt x="5407" y="4621"/>
                  </a:lnTo>
                  <a:cubicBezTo>
                    <a:pt x="5621" y="4987"/>
                    <a:pt x="6032" y="5237"/>
                    <a:pt x="6495" y="5237"/>
                  </a:cubicBezTo>
                  <a:cubicBezTo>
                    <a:pt x="7191" y="5237"/>
                    <a:pt x="7753" y="4675"/>
                    <a:pt x="7753" y="3979"/>
                  </a:cubicBezTo>
                  <a:cubicBezTo>
                    <a:pt x="7753" y="3951"/>
                    <a:pt x="7781" y="3929"/>
                    <a:pt x="7809" y="3929"/>
                  </a:cubicBezTo>
                  <a:cubicBezTo>
                    <a:pt x="7818" y="3929"/>
                    <a:pt x="7826" y="3931"/>
                    <a:pt x="7834" y="3934"/>
                  </a:cubicBezTo>
                  <a:cubicBezTo>
                    <a:pt x="8013" y="4042"/>
                    <a:pt x="8222" y="4103"/>
                    <a:pt x="8446" y="4103"/>
                  </a:cubicBezTo>
                  <a:cubicBezTo>
                    <a:pt x="8724" y="4103"/>
                    <a:pt x="9023" y="4009"/>
                    <a:pt x="9315" y="3792"/>
                  </a:cubicBezTo>
                  <a:cubicBezTo>
                    <a:pt x="9315" y="3792"/>
                    <a:pt x="9315" y="3783"/>
                    <a:pt x="9323" y="3783"/>
                  </a:cubicBezTo>
                  <a:cubicBezTo>
                    <a:pt x="9654" y="3364"/>
                    <a:pt x="9725" y="2935"/>
                    <a:pt x="9645" y="2561"/>
                  </a:cubicBezTo>
                  <a:cubicBezTo>
                    <a:pt x="9636" y="2534"/>
                    <a:pt x="9654" y="2507"/>
                    <a:pt x="9680" y="2507"/>
                  </a:cubicBezTo>
                  <a:cubicBezTo>
                    <a:pt x="10269" y="2409"/>
                    <a:pt x="10715" y="1892"/>
                    <a:pt x="10715" y="1258"/>
                  </a:cubicBezTo>
                  <a:cubicBezTo>
                    <a:pt x="10715" y="607"/>
                    <a:pt x="10233" y="72"/>
                    <a:pt x="9609" y="9"/>
                  </a:cubicBezTo>
                  <a:lnTo>
                    <a:pt x="960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248;p64"/>
            <p:cNvSpPr/>
            <p:nvPr/>
          </p:nvSpPr>
          <p:spPr>
            <a:xfrm>
              <a:off x="1971450" y="1874775"/>
              <a:ext cx="130275" cy="126725"/>
            </a:xfrm>
            <a:custGeom>
              <a:avLst/>
              <a:gdLst/>
              <a:ahLst/>
              <a:cxnLst/>
              <a:rect l="l" t="t" r="r" b="b"/>
              <a:pathLst>
                <a:path w="5211" h="5069" extrusionOk="0">
                  <a:moveTo>
                    <a:pt x="670" y="1"/>
                  </a:moveTo>
                  <a:cubicBezTo>
                    <a:pt x="277" y="215"/>
                    <a:pt x="1" y="634"/>
                    <a:pt x="10" y="1116"/>
                  </a:cubicBezTo>
                  <a:cubicBezTo>
                    <a:pt x="19" y="1732"/>
                    <a:pt x="474" y="2240"/>
                    <a:pt x="1071" y="2338"/>
                  </a:cubicBezTo>
                  <a:cubicBezTo>
                    <a:pt x="1098" y="2338"/>
                    <a:pt x="1116" y="2365"/>
                    <a:pt x="1107" y="2392"/>
                  </a:cubicBezTo>
                  <a:cubicBezTo>
                    <a:pt x="1080" y="2526"/>
                    <a:pt x="1071" y="2659"/>
                    <a:pt x="1080" y="2802"/>
                  </a:cubicBezTo>
                  <a:cubicBezTo>
                    <a:pt x="1143" y="3400"/>
                    <a:pt x="1633" y="3890"/>
                    <a:pt x="2240" y="3926"/>
                  </a:cubicBezTo>
                  <a:cubicBezTo>
                    <a:pt x="2270" y="3928"/>
                    <a:pt x="2300" y="3929"/>
                    <a:pt x="2330" y="3929"/>
                  </a:cubicBezTo>
                  <a:cubicBezTo>
                    <a:pt x="2562" y="3929"/>
                    <a:pt x="2773" y="3868"/>
                    <a:pt x="2963" y="3766"/>
                  </a:cubicBezTo>
                  <a:cubicBezTo>
                    <a:pt x="2969" y="3761"/>
                    <a:pt x="2978" y="3759"/>
                    <a:pt x="2986" y="3759"/>
                  </a:cubicBezTo>
                  <a:cubicBezTo>
                    <a:pt x="3009" y="3759"/>
                    <a:pt x="3034" y="3777"/>
                    <a:pt x="3034" y="3810"/>
                  </a:cubicBezTo>
                  <a:cubicBezTo>
                    <a:pt x="3034" y="4506"/>
                    <a:pt x="3596" y="5068"/>
                    <a:pt x="4292" y="5068"/>
                  </a:cubicBezTo>
                  <a:cubicBezTo>
                    <a:pt x="4658" y="5068"/>
                    <a:pt x="4988" y="4907"/>
                    <a:pt x="5211" y="4658"/>
                  </a:cubicBezTo>
                  <a:cubicBezTo>
                    <a:pt x="4479" y="4649"/>
                    <a:pt x="3881" y="4042"/>
                    <a:pt x="3881" y="3302"/>
                  </a:cubicBezTo>
                  <a:cubicBezTo>
                    <a:pt x="3881" y="3269"/>
                    <a:pt x="3857" y="3250"/>
                    <a:pt x="3830" y="3250"/>
                  </a:cubicBezTo>
                  <a:cubicBezTo>
                    <a:pt x="3820" y="3250"/>
                    <a:pt x="3810" y="3252"/>
                    <a:pt x="3801" y="3257"/>
                  </a:cubicBezTo>
                  <a:cubicBezTo>
                    <a:pt x="3601" y="3369"/>
                    <a:pt x="3365" y="3438"/>
                    <a:pt x="3118" y="3438"/>
                  </a:cubicBezTo>
                  <a:cubicBezTo>
                    <a:pt x="3090" y="3438"/>
                    <a:pt x="3062" y="3437"/>
                    <a:pt x="3034" y="3435"/>
                  </a:cubicBezTo>
                  <a:cubicBezTo>
                    <a:pt x="2374" y="3391"/>
                    <a:pt x="1839" y="2865"/>
                    <a:pt x="1776" y="2213"/>
                  </a:cubicBezTo>
                  <a:cubicBezTo>
                    <a:pt x="1758" y="2062"/>
                    <a:pt x="1776" y="1910"/>
                    <a:pt x="1803" y="1776"/>
                  </a:cubicBezTo>
                  <a:cubicBezTo>
                    <a:pt x="1812" y="1740"/>
                    <a:pt x="1794" y="1714"/>
                    <a:pt x="1758" y="1714"/>
                  </a:cubicBezTo>
                  <a:cubicBezTo>
                    <a:pt x="1125" y="1607"/>
                    <a:pt x="634" y="1062"/>
                    <a:pt x="616" y="393"/>
                  </a:cubicBezTo>
                  <a:cubicBezTo>
                    <a:pt x="616" y="260"/>
                    <a:pt x="634" y="126"/>
                    <a:pt x="67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249;p64"/>
            <p:cNvSpPr/>
            <p:nvPr/>
          </p:nvSpPr>
          <p:spPr>
            <a:xfrm>
              <a:off x="1991525" y="1581625"/>
              <a:ext cx="228175" cy="145550"/>
            </a:xfrm>
            <a:custGeom>
              <a:avLst/>
              <a:gdLst/>
              <a:ahLst/>
              <a:cxnLst/>
              <a:rect l="l" t="t" r="r" b="b"/>
              <a:pathLst>
                <a:path w="9127" h="5822" extrusionOk="0">
                  <a:moveTo>
                    <a:pt x="4567" y="0"/>
                  </a:moveTo>
                  <a:cubicBezTo>
                    <a:pt x="4541" y="0"/>
                    <a:pt x="4515" y="5"/>
                    <a:pt x="4488" y="14"/>
                  </a:cubicBezTo>
                  <a:cubicBezTo>
                    <a:pt x="143" y="1905"/>
                    <a:pt x="1" y="5821"/>
                    <a:pt x="1" y="5821"/>
                  </a:cubicBezTo>
                  <a:lnTo>
                    <a:pt x="9127" y="5821"/>
                  </a:lnTo>
                  <a:cubicBezTo>
                    <a:pt x="9127" y="5821"/>
                    <a:pt x="8984" y="1905"/>
                    <a:pt x="4640" y="14"/>
                  </a:cubicBezTo>
                  <a:cubicBezTo>
                    <a:pt x="4617" y="5"/>
                    <a:pt x="4593" y="0"/>
                    <a:pt x="4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250;p64"/>
            <p:cNvSpPr/>
            <p:nvPr/>
          </p:nvSpPr>
          <p:spPr>
            <a:xfrm>
              <a:off x="1991525" y="1581625"/>
              <a:ext cx="134300" cy="145550"/>
            </a:xfrm>
            <a:custGeom>
              <a:avLst/>
              <a:gdLst/>
              <a:ahLst/>
              <a:cxnLst/>
              <a:rect l="l" t="t" r="r" b="b"/>
              <a:pathLst>
                <a:path w="5372" h="5822" extrusionOk="0">
                  <a:moveTo>
                    <a:pt x="4567" y="0"/>
                  </a:moveTo>
                  <a:cubicBezTo>
                    <a:pt x="4541" y="0"/>
                    <a:pt x="4515" y="5"/>
                    <a:pt x="4488" y="14"/>
                  </a:cubicBezTo>
                  <a:cubicBezTo>
                    <a:pt x="143" y="1905"/>
                    <a:pt x="1" y="5821"/>
                    <a:pt x="1" y="5821"/>
                  </a:cubicBezTo>
                  <a:lnTo>
                    <a:pt x="1606" y="5821"/>
                  </a:lnTo>
                  <a:cubicBezTo>
                    <a:pt x="1606" y="5821"/>
                    <a:pt x="1731" y="2360"/>
                    <a:pt x="5371" y="370"/>
                  </a:cubicBezTo>
                  <a:cubicBezTo>
                    <a:pt x="5139" y="246"/>
                    <a:pt x="4898" y="130"/>
                    <a:pt x="4640" y="14"/>
                  </a:cubicBezTo>
                  <a:cubicBezTo>
                    <a:pt x="4617" y="5"/>
                    <a:pt x="4593" y="0"/>
                    <a:pt x="4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251;p64"/>
            <p:cNvSpPr/>
            <p:nvPr/>
          </p:nvSpPr>
          <p:spPr>
            <a:xfrm>
              <a:off x="2072275" y="1527100"/>
              <a:ext cx="66700" cy="66475"/>
            </a:xfrm>
            <a:custGeom>
              <a:avLst/>
              <a:gdLst/>
              <a:ahLst/>
              <a:cxnLst/>
              <a:rect l="l" t="t" r="r" b="b"/>
              <a:pathLst>
                <a:path w="2668" h="2659" extrusionOk="0">
                  <a:moveTo>
                    <a:pt x="1338" y="0"/>
                  </a:moveTo>
                  <a:cubicBezTo>
                    <a:pt x="598" y="0"/>
                    <a:pt x="0" y="598"/>
                    <a:pt x="0" y="1329"/>
                  </a:cubicBezTo>
                  <a:cubicBezTo>
                    <a:pt x="0" y="2061"/>
                    <a:pt x="598" y="2659"/>
                    <a:pt x="1338" y="2659"/>
                  </a:cubicBezTo>
                  <a:cubicBezTo>
                    <a:pt x="2070" y="2659"/>
                    <a:pt x="2667" y="2061"/>
                    <a:pt x="2667" y="1329"/>
                  </a:cubicBezTo>
                  <a:cubicBezTo>
                    <a:pt x="2667" y="598"/>
                    <a:pt x="2070" y="0"/>
                    <a:pt x="13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252;p64"/>
            <p:cNvSpPr/>
            <p:nvPr/>
          </p:nvSpPr>
          <p:spPr>
            <a:xfrm>
              <a:off x="2072275" y="1530875"/>
              <a:ext cx="61800" cy="62700"/>
            </a:xfrm>
            <a:custGeom>
              <a:avLst/>
              <a:gdLst/>
              <a:ahLst/>
              <a:cxnLst/>
              <a:rect l="l" t="t" r="r" b="b"/>
              <a:pathLst>
                <a:path w="2472" h="2508" extrusionOk="0">
                  <a:moveTo>
                    <a:pt x="714" y="1"/>
                  </a:moveTo>
                  <a:lnTo>
                    <a:pt x="714" y="1"/>
                  </a:lnTo>
                  <a:cubicBezTo>
                    <a:pt x="294" y="224"/>
                    <a:pt x="0" y="670"/>
                    <a:pt x="0" y="1178"/>
                  </a:cubicBezTo>
                  <a:cubicBezTo>
                    <a:pt x="0" y="1910"/>
                    <a:pt x="598" y="2508"/>
                    <a:pt x="1338" y="2508"/>
                  </a:cubicBezTo>
                  <a:cubicBezTo>
                    <a:pt x="1811" y="2508"/>
                    <a:pt x="2230" y="2258"/>
                    <a:pt x="2471" y="1874"/>
                  </a:cubicBezTo>
                  <a:lnTo>
                    <a:pt x="2471" y="1874"/>
                  </a:lnTo>
                  <a:cubicBezTo>
                    <a:pt x="2284" y="1972"/>
                    <a:pt x="2070" y="2026"/>
                    <a:pt x="1847" y="2026"/>
                  </a:cubicBezTo>
                  <a:cubicBezTo>
                    <a:pt x="1115" y="2026"/>
                    <a:pt x="518" y="1437"/>
                    <a:pt x="518" y="697"/>
                  </a:cubicBezTo>
                  <a:cubicBezTo>
                    <a:pt x="518" y="438"/>
                    <a:pt x="589" y="206"/>
                    <a:pt x="71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253;p64"/>
            <p:cNvSpPr/>
            <p:nvPr/>
          </p:nvSpPr>
          <p:spPr>
            <a:xfrm>
              <a:off x="2064900" y="1838650"/>
              <a:ext cx="81425" cy="81425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33" y="1"/>
                  </a:moveTo>
                  <a:cubicBezTo>
                    <a:pt x="732" y="1"/>
                    <a:pt x="1" y="732"/>
                    <a:pt x="1" y="1633"/>
                  </a:cubicBezTo>
                  <a:cubicBezTo>
                    <a:pt x="1" y="2525"/>
                    <a:pt x="732" y="3257"/>
                    <a:pt x="1633" y="3257"/>
                  </a:cubicBezTo>
                  <a:cubicBezTo>
                    <a:pt x="2525" y="3257"/>
                    <a:pt x="3257" y="2525"/>
                    <a:pt x="3257" y="1633"/>
                  </a:cubicBezTo>
                  <a:cubicBezTo>
                    <a:pt x="3257" y="732"/>
                    <a:pt x="2525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254;p64"/>
            <p:cNvSpPr/>
            <p:nvPr/>
          </p:nvSpPr>
          <p:spPr>
            <a:xfrm>
              <a:off x="2064900" y="1843350"/>
              <a:ext cx="75425" cy="76725"/>
            </a:xfrm>
            <a:custGeom>
              <a:avLst/>
              <a:gdLst/>
              <a:ahLst/>
              <a:cxnLst/>
              <a:rect l="l" t="t" r="r" b="b"/>
              <a:pathLst>
                <a:path w="3017" h="3069" extrusionOk="0">
                  <a:moveTo>
                    <a:pt x="875" y="0"/>
                  </a:moveTo>
                  <a:lnTo>
                    <a:pt x="875" y="0"/>
                  </a:lnTo>
                  <a:cubicBezTo>
                    <a:pt x="358" y="277"/>
                    <a:pt x="1" y="821"/>
                    <a:pt x="1" y="1445"/>
                  </a:cubicBezTo>
                  <a:cubicBezTo>
                    <a:pt x="1" y="2337"/>
                    <a:pt x="732" y="3069"/>
                    <a:pt x="1633" y="3069"/>
                  </a:cubicBezTo>
                  <a:cubicBezTo>
                    <a:pt x="2213" y="3069"/>
                    <a:pt x="2731" y="2757"/>
                    <a:pt x="3016" y="2293"/>
                  </a:cubicBezTo>
                  <a:lnTo>
                    <a:pt x="3016" y="2293"/>
                  </a:lnTo>
                  <a:cubicBezTo>
                    <a:pt x="2793" y="2418"/>
                    <a:pt x="2534" y="2480"/>
                    <a:pt x="2258" y="2480"/>
                  </a:cubicBezTo>
                  <a:cubicBezTo>
                    <a:pt x="1357" y="2480"/>
                    <a:pt x="634" y="1757"/>
                    <a:pt x="634" y="856"/>
                  </a:cubicBezTo>
                  <a:cubicBezTo>
                    <a:pt x="634" y="544"/>
                    <a:pt x="723" y="25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255;p64"/>
            <p:cNvSpPr/>
            <p:nvPr/>
          </p:nvSpPr>
          <p:spPr>
            <a:xfrm>
              <a:off x="2040825" y="1821700"/>
              <a:ext cx="24550" cy="24775"/>
            </a:xfrm>
            <a:custGeom>
              <a:avLst/>
              <a:gdLst/>
              <a:ahLst/>
              <a:cxnLst/>
              <a:rect l="l" t="t" r="r" b="b"/>
              <a:pathLst>
                <a:path w="982" h="991" extrusionOk="0">
                  <a:moveTo>
                    <a:pt x="491" y="1"/>
                  </a:moveTo>
                  <a:cubicBezTo>
                    <a:pt x="214" y="1"/>
                    <a:pt x="0" y="224"/>
                    <a:pt x="0" y="491"/>
                  </a:cubicBezTo>
                  <a:cubicBezTo>
                    <a:pt x="0" y="768"/>
                    <a:pt x="214" y="991"/>
                    <a:pt x="491" y="991"/>
                  </a:cubicBezTo>
                  <a:cubicBezTo>
                    <a:pt x="767" y="991"/>
                    <a:pt x="982" y="768"/>
                    <a:pt x="982" y="491"/>
                  </a:cubicBezTo>
                  <a:cubicBezTo>
                    <a:pt x="982" y="224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256;p64"/>
            <p:cNvSpPr/>
            <p:nvPr/>
          </p:nvSpPr>
          <p:spPr>
            <a:xfrm>
              <a:off x="2145875" y="1821700"/>
              <a:ext cx="24550" cy="24775"/>
            </a:xfrm>
            <a:custGeom>
              <a:avLst/>
              <a:gdLst/>
              <a:ahLst/>
              <a:cxnLst/>
              <a:rect l="l" t="t" r="r" b="b"/>
              <a:pathLst>
                <a:path w="982" h="991" extrusionOk="0">
                  <a:moveTo>
                    <a:pt x="491" y="1"/>
                  </a:moveTo>
                  <a:cubicBezTo>
                    <a:pt x="214" y="1"/>
                    <a:pt x="0" y="224"/>
                    <a:pt x="0" y="491"/>
                  </a:cubicBezTo>
                  <a:cubicBezTo>
                    <a:pt x="0" y="768"/>
                    <a:pt x="214" y="991"/>
                    <a:pt x="491" y="991"/>
                  </a:cubicBezTo>
                  <a:cubicBezTo>
                    <a:pt x="767" y="991"/>
                    <a:pt x="981" y="768"/>
                    <a:pt x="981" y="491"/>
                  </a:cubicBezTo>
                  <a:cubicBezTo>
                    <a:pt x="981" y="224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257;p64"/>
            <p:cNvSpPr/>
            <p:nvPr/>
          </p:nvSpPr>
          <p:spPr>
            <a:xfrm>
              <a:off x="1968700" y="1811175"/>
              <a:ext cx="31325" cy="38875"/>
            </a:xfrm>
            <a:custGeom>
              <a:avLst/>
              <a:gdLst/>
              <a:ahLst/>
              <a:cxnLst/>
              <a:rect l="l" t="t" r="r" b="b"/>
              <a:pathLst>
                <a:path w="1253" h="1555" extrusionOk="0">
                  <a:moveTo>
                    <a:pt x="1156" y="1"/>
                  </a:moveTo>
                  <a:cubicBezTo>
                    <a:pt x="1" y="1"/>
                    <a:pt x="111" y="779"/>
                    <a:pt x="111" y="779"/>
                  </a:cubicBezTo>
                  <a:cubicBezTo>
                    <a:pt x="191" y="1555"/>
                    <a:pt x="1253" y="1555"/>
                    <a:pt x="1253" y="1555"/>
                  </a:cubicBezTo>
                  <a:lnTo>
                    <a:pt x="1253" y="2"/>
                  </a:lnTo>
                  <a:cubicBezTo>
                    <a:pt x="1219" y="1"/>
                    <a:pt x="1187" y="1"/>
                    <a:pt x="1156" y="1"/>
                  </a:cubicBez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258;p64"/>
            <p:cNvSpPr/>
            <p:nvPr/>
          </p:nvSpPr>
          <p:spPr>
            <a:xfrm>
              <a:off x="2211200" y="1811175"/>
              <a:ext cx="31325" cy="38875"/>
            </a:xfrm>
            <a:custGeom>
              <a:avLst/>
              <a:gdLst/>
              <a:ahLst/>
              <a:cxnLst/>
              <a:rect l="l" t="t" r="r" b="b"/>
              <a:pathLst>
                <a:path w="1253" h="1555" extrusionOk="0">
                  <a:moveTo>
                    <a:pt x="98" y="1"/>
                  </a:moveTo>
                  <a:cubicBezTo>
                    <a:pt x="66" y="1"/>
                    <a:pt x="34" y="1"/>
                    <a:pt x="1" y="2"/>
                  </a:cubicBezTo>
                  <a:lnTo>
                    <a:pt x="1" y="1555"/>
                  </a:lnTo>
                  <a:cubicBezTo>
                    <a:pt x="1" y="1555"/>
                    <a:pt x="1063" y="1555"/>
                    <a:pt x="1134" y="779"/>
                  </a:cubicBezTo>
                  <a:cubicBezTo>
                    <a:pt x="1134" y="779"/>
                    <a:pt x="1252" y="1"/>
                    <a:pt x="98" y="1"/>
                  </a:cubicBez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259;p64"/>
            <p:cNvSpPr/>
            <p:nvPr/>
          </p:nvSpPr>
          <p:spPr>
            <a:xfrm>
              <a:off x="1976800" y="1727150"/>
              <a:ext cx="258525" cy="70500"/>
            </a:xfrm>
            <a:custGeom>
              <a:avLst/>
              <a:gdLst/>
              <a:ahLst/>
              <a:cxnLst/>
              <a:rect l="l" t="t" r="r" b="b"/>
              <a:pathLst>
                <a:path w="10341" h="2820" extrusionOk="0">
                  <a:moveTo>
                    <a:pt x="715" y="0"/>
                  </a:moveTo>
                  <a:cubicBezTo>
                    <a:pt x="322" y="0"/>
                    <a:pt x="1" y="321"/>
                    <a:pt x="1" y="714"/>
                  </a:cubicBezTo>
                  <a:lnTo>
                    <a:pt x="1" y="2106"/>
                  </a:lnTo>
                  <a:cubicBezTo>
                    <a:pt x="1" y="2498"/>
                    <a:pt x="322" y="2819"/>
                    <a:pt x="715" y="2819"/>
                  </a:cubicBezTo>
                  <a:lnTo>
                    <a:pt x="9636" y="2819"/>
                  </a:lnTo>
                  <a:cubicBezTo>
                    <a:pt x="10019" y="2819"/>
                    <a:pt x="10340" y="2498"/>
                    <a:pt x="10340" y="2106"/>
                  </a:cubicBezTo>
                  <a:lnTo>
                    <a:pt x="10340" y="714"/>
                  </a:lnTo>
                  <a:cubicBezTo>
                    <a:pt x="10340" y="321"/>
                    <a:pt x="10019" y="0"/>
                    <a:pt x="9636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260;p64"/>
            <p:cNvSpPr/>
            <p:nvPr/>
          </p:nvSpPr>
          <p:spPr>
            <a:xfrm>
              <a:off x="1976800" y="1727150"/>
              <a:ext cx="53775" cy="70500"/>
            </a:xfrm>
            <a:custGeom>
              <a:avLst/>
              <a:gdLst/>
              <a:ahLst/>
              <a:cxnLst/>
              <a:rect l="l" t="t" r="r" b="b"/>
              <a:pathLst>
                <a:path w="2151" h="2820" extrusionOk="0">
                  <a:moveTo>
                    <a:pt x="706" y="0"/>
                  </a:moveTo>
                  <a:cubicBezTo>
                    <a:pt x="322" y="0"/>
                    <a:pt x="1" y="321"/>
                    <a:pt x="1" y="714"/>
                  </a:cubicBezTo>
                  <a:lnTo>
                    <a:pt x="1" y="2106"/>
                  </a:lnTo>
                  <a:cubicBezTo>
                    <a:pt x="1" y="2498"/>
                    <a:pt x="322" y="2819"/>
                    <a:pt x="706" y="2819"/>
                  </a:cubicBezTo>
                  <a:lnTo>
                    <a:pt x="2151" y="2819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Google Shape;8133;p64"/>
          <p:cNvGrpSpPr/>
          <p:nvPr/>
        </p:nvGrpSpPr>
        <p:grpSpPr>
          <a:xfrm>
            <a:off x="216812" y="1360113"/>
            <a:ext cx="449850" cy="476450"/>
            <a:chOff x="6453400" y="1525050"/>
            <a:chExt cx="449850" cy="476450"/>
          </a:xfrm>
        </p:grpSpPr>
        <p:sp>
          <p:nvSpPr>
            <p:cNvPr id="178" name="Google Shape;8134;p64"/>
            <p:cNvSpPr/>
            <p:nvPr/>
          </p:nvSpPr>
          <p:spPr>
            <a:xfrm>
              <a:off x="6465000" y="1526925"/>
              <a:ext cx="180875" cy="146950"/>
            </a:xfrm>
            <a:custGeom>
              <a:avLst/>
              <a:gdLst/>
              <a:ahLst/>
              <a:cxnLst/>
              <a:rect l="l" t="t" r="r" b="b"/>
              <a:pathLst>
                <a:path w="7235" h="5878" extrusionOk="0">
                  <a:moveTo>
                    <a:pt x="635" y="1"/>
                  </a:moveTo>
                  <a:cubicBezTo>
                    <a:pt x="341" y="1"/>
                    <a:pt x="100" y="207"/>
                    <a:pt x="45" y="569"/>
                  </a:cubicBezTo>
                  <a:cubicBezTo>
                    <a:pt x="0" y="855"/>
                    <a:pt x="134" y="1122"/>
                    <a:pt x="375" y="1256"/>
                  </a:cubicBezTo>
                  <a:lnTo>
                    <a:pt x="1124" y="1657"/>
                  </a:lnTo>
                  <a:cubicBezTo>
                    <a:pt x="1463" y="1845"/>
                    <a:pt x="1757" y="2112"/>
                    <a:pt x="1954" y="2442"/>
                  </a:cubicBezTo>
                  <a:lnTo>
                    <a:pt x="2293" y="2996"/>
                  </a:lnTo>
                  <a:cubicBezTo>
                    <a:pt x="2551" y="3424"/>
                    <a:pt x="2944" y="3745"/>
                    <a:pt x="3417" y="3923"/>
                  </a:cubicBezTo>
                  <a:lnTo>
                    <a:pt x="4621" y="4378"/>
                  </a:lnTo>
                  <a:cubicBezTo>
                    <a:pt x="4880" y="4476"/>
                    <a:pt x="5049" y="4717"/>
                    <a:pt x="5049" y="4994"/>
                  </a:cubicBezTo>
                  <a:lnTo>
                    <a:pt x="5049" y="5877"/>
                  </a:lnTo>
                  <a:lnTo>
                    <a:pt x="6905" y="5877"/>
                  </a:lnTo>
                  <a:lnTo>
                    <a:pt x="6905" y="4289"/>
                  </a:lnTo>
                  <a:cubicBezTo>
                    <a:pt x="6905" y="3986"/>
                    <a:pt x="6700" y="3727"/>
                    <a:pt x="6405" y="3656"/>
                  </a:cubicBezTo>
                  <a:lnTo>
                    <a:pt x="6325" y="3629"/>
                  </a:lnTo>
                  <a:cubicBezTo>
                    <a:pt x="6066" y="3567"/>
                    <a:pt x="6031" y="3210"/>
                    <a:pt x="6272" y="3094"/>
                  </a:cubicBezTo>
                  <a:lnTo>
                    <a:pt x="6655" y="2897"/>
                  </a:lnTo>
                  <a:cubicBezTo>
                    <a:pt x="7012" y="2719"/>
                    <a:pt x="7235" y="2362"/>
                    <a:pt x="7235" y="1970"/>
                  </a:cubicBezTo>
                  <a:lnTo>
                    <a:pt x="7235" y="1167"/>
                  </a:lnTo>
                  <a:cubicBezTo>
                    <a:pt x="7235" y="703"/>
                    <a:pt x="6860" y="310"/>
                    <a:pt x="6387" y="301"/>
                  </a:cubicBezTo>
                  <a:cubicBezTo>
                    <a:pt x="5915" y="301"/>
                    <a:pt x="5531" y="685"/>
                    <a:pt x="5531" y="1149"/>
                  </a:cubicBezTo>
                  <a:cubicBezTo>
                    <a:pt x="5531" y="1541"/>
                    <a:pt x="5299" y="1889"/>
                    <a:pt x="4960" y="2077"/>
                  </a:cubicBezTo>
                  <a:lnTo>
                    <a:pt x="4148" y="2505"/>
                  </a:lnTo>
                  <a:cubicBezTo>
                    <a:pt x="4104" y="2525"/>
                    <a:pt x="4059" y="2535"/>
                    <a:pt x="4014" y="2535"/>
                  </a:cubicBezTo>
                  <a:cubicBezTo>
                    <a:pt x="3923" y="2535"/>
                    <a:pt x="3836" y="2494"/>
                    <a:pt x="3783" y="2416"/>
                  </a:cubicBezTo>
                  <a:lnTo>
                    <a:pt x="3783" y="2407"/>
                  </a:lnTo>
                  <a:lnTo>
                    <a:pt x="3301" y="1711"/>
                  </a:lnTo>
                  <a:cubicBezTo>
                    <a:pt x="3122" y="1461"/>
                    <a:pt x="2890" y="1247"/>
                    <a:pt x="2632" y="1087"/>
                  </a:cubicBezTo>
                  <a:lnTo>
                    <a:pt x="1053" y="132"/>
                  </a:lnTo>
                  <a:cubicBezTo>
                    <a:pt x="911" y="43"/>
                    <a:pt x="767" y="1"/>
                    <a:pt x="6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8135;p64"/>
            <p:cNvSpPr/>
            <p:nvPr/>
          </p:nvSpPr>
          <p:spPr>
            <a:xfrm>
              <a:off x="6711650" y="1525050"/>
              <a:ext cx="184925" cy="148825"/>
            </a:xfrm>
            <a:custGeom>
              <a:avLst/>
              <a:gdLst/>
              <a:ahLst/>
              <a:cxnLst/>
              <a:rect l="l" t="t" r="r" b="b"/>
              <a:pathLst>
                <a:path w="7397" h="5953" extrusionOk="0">
                  <a:moveTo>
                    <a:pt x="6583" y="1"/>
                  </a:moveTo>
                  <a:cubicBezTo>
                    <a:pt x="6545" y="1"/>
                    <a:pt x="6506" y="9"/>
                    <a:pt x="6477" y="29"/>
                  </a:cubicBezTo>
                  <a:lnTo>
                    <a:pt x="4327" y="1331"/>
                  </a:lnTo>
                  <a:cubicBezTo>
                    <a:pt x="4247" y="1385"/>
                    <a:pt x="4176" y="1447"/>
                    <a:pt x="4122" y="1527"/>
                  </a:cubicBezTo>
                  <a:lnTo>
                    <a:pt x="3462" y="2482"/>
                  </a:lnTo>
                  <a:lnTo>
                    <a:pt x="3355" y="2633"/>
                  </a:lnTo>
                  <a:cubicBezTo>
                    <a:pt x="3337" y="2657"/>
                    <a:pt x="3311" y="2669"/>
                    <a:pt x="3286" y="2669"/>
                  </a:cubicBezTo>
                  <a:cubicBezTo>
                    <a:pt x="3273" y="2669"/>
                    <a:pt x="3260" y="2666"/>
                    <a:pt x="3248" y="2660"/>
                  </a:cubicBezTo>
                  <a:lnTo>
                    <a:pt x="1812" y="1902"/>
                  </a:lnTo>
                  <a:cubicBezTo>
                    <a:pt x="1669" y="1831"/>
                    <a:pt x="1606" y="1661"/>
                    <a:pt x="1660" y="1518"/>
                  </a:cubicBezTo>
                  <a:cubicBezTo>
                    <a:pt x="1856" y="921"/>
                    <a:pt x="1419" y="376"/>
                    <a:pt x="848" y="376"/>
                  </a:cubicBezTo>
                  <a:cubicBezTo>
                    <a:pt x="375" y="385"/>
                    <a:pt x="1" y="778"/>
                    <a:pt x="1" y="1242"/>
                  </a:cubicBezTo>
                  <a:lnTo>
                    <a:pt x="1" y="2045"/>
                  </a:lnTo>
                  <a:cubicBezTo>
                    <a:pt x="1" y="2437"/>
                    <a:pt x="224" y="2794"/>
                    <a:pt x="581" y="2972"/>
                  </a:cubicBezTo>
                  <a:lnTo>
                    <a:pt x="964" y="3169"/>
                  </a:lnTo>
                  <a:cubicBezTo>
                    <a:pt x="1205" y="3285"/>
                    <a:pt x="1169" y="3642"/>
                    <a:pt x="911" y="3704"/>
                  </a:cubicBezTo>
                  <a:lnTo>
                    <a:pt x="830" y="3731"/>
                  </a:lnTo>
                  <a:cubicBezTo>
                    <a:pt x="536" y="3802"/>
                    <a:pt x="331" y="4061"/>
                    <a:pt x="331" y="4364"/>
                  </a:cubicBezTo>
                  <a:lnTo>
                    <a:pt x="331" y="5952"/>
                  </a:lnTo>
                  <a:lnTo>
                    <a:pt x="2186" y="5952"/>
                  </a:lnTo>
                  <a:lnTo>
                    <a:pt x="2186" y="5069"/>
                  </a:lnTo>
                  <a:cubicBezTo>
                    <a:pt x="2186" y="4792"/>
                    <a:pt x="2356" y="4551"/>
                    <a:pt x="2615" y="4453"/>
                  </a:cubicBezTo>
                  <a:lnTo>
                    <a:pt x="4318" y="3811"/>
                  </a:lnTo>
                  <a:cubicBezTo>
                    <a:pt x="4461" y="3758"/>
                    <a:pt x="4586" y="3659"/>
                    <a:pt x="4666" y="3526"/>
                  </a:cubicBezTo>
                  <a:lnTo>
                    <a:pt x="5496" y="2170"/>
                  </a:lnTo>
                  <a:cubicBezTo>
                    <a:pt x="5558" y="2071"/>
                    <a:pt x="5648" y="1982"/>
                    <a:pt x="5746" y="1929"/>
                  </a:cubicBezTo>
                  <a:lnTo>
                    <a:pt x="6861" y="1331"/>
                  </a:lnTo>
                  <a:cubicBezTo>
                    <a:pt x="7298" y="1090"/>
                    <a:pt x="7396" y="394"/>
                    <a:pt x="6674" y="20"/>
                  </a:cubicBezTo>
                  <a:cubicBezTo>
                    <a:pt x="6649" y="7"/>
                    <a:pt x="6616" y="1"/>
                    <a:pt x="6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8136;p64"/>
            <p:cNvSpPr/>
            <p:nvPr/>
          </p:nvSpPr>
          <p:spPr>
            <a:xfrm>
              <a:off x="6466325" y="1527325"/>
              <a:ext cx="142550" cy="146550"/>
            </a:xfrm>
            <a:custGeom>
              <a:avLst/>
              <a:gdLst/>
              <a:ahLst/>
              <a:cxnLst/>
              <a:rect l="l" t="t" r="r" b="b"/>
              <a:pathLst>
                <a:path w="5702" h="5862" extrusionOk="0">
                  <a:moveTo>
                    <a:pt x="639" y="1"/>
                  </a:moveTo>
                  <a:cubicBezTo>
                    <a:pt x="345" y="1"/>
                    <a:pt x="101" y="210"/>
                    <a:pt x="45" y="571"/>
                  </a:cubicBezTo>
                  <a:cubicBezTo>
                    <a:pt x="1" y="856"/>
                    <a:pt x="134" y="1124"/>
                    <a:pt x="375" y="1258"/>
                  </a:cubicBezTo>
                  <a:lnTo>
                    <a:pt x="1116" y="1659"/>
                  </a:lnTo>
                  <a:cubicBezTo>
                    <a:pt x="1455" y="1847"/>
                    <a:pt x="1740" y="2114"/>
                    <a:pt x="1945" y="2444"/>
                  </a:cubicBezTo>
                  <a:lnTo>
                    <a:pt x="2275" y="2997"/>
                  </a:lnTo>
                  <a:cubicBezTo>
                    <a:pt x="2534" y="3426"/>
                    <a:pt x="2927" y="3747"/>
                    <a:pt x="3391" y="3925"/>
                  </a:cubicBezTo>
                  <a:lnTo>
                    <a:pt x="4586" y="4380"/>
                  </a:lnTo>
                  <a:cubicBezTo>
                    <a:pt x="4845" y="4478"/>
                    <a:pt x="5005" y="4719"/>
                    <a:pt x="4996" y="4996"/>
                  </a:cubicBezTo>
                  <a:lnTo>
                    <a:pt x="4996" y="5861"/>
                  </a:lnTo>
                  <a:lnTo>
                    <a:pt x="5701" y="5861"/>
                  </a:lnTo>
                  <a:lnTo>
                    <a:pt x="5701" y="4487"/>
                  </a:lnTo>
                  <a:cubicBezTo>
                    <a:pt x="5692" y="4211"/>
                    <a:pt x="5532" y="3970"/>
                    <a:pt x="5273" y="3872"/>
                  </a:cubicBezTo>
                  <a:lnTo>
                    <a:pt x="4077" y="3417"/>
                  </a:lnTo>
                  <a:cubicBezTo>
                    <a:pt x="3614" y="3238"/>
                    <a:pt x="3221" y="2917"/>
                    <a:pt x="2962" y="2489"/>
                  </a:cubicBezTo>
                  <a:lnTo>
                    <a:pt x="2632" y="1936"/>
                  </a:lnTo>
                  <a:cubicBezTo>
                    <a:pt x="2427" y="1606"/>
                    <a:pt x="2142" y="1338"/>
                    <a:pt x="1803" y="1151"/>
                  </a:cubicBezTo>
                  <a:lnTo>
                    <a:pt x="1062" y="749"/>
                  </a:lnTo>
                  <a:cubicBezTo>
                    <a:pt x="821" y="616"/>
                    <a:pt x="687" y="348"/>
                    <a:pt x="732" y="62"/>
                  </a:cubicBezTo>
                  <a:cubicBezTo>
                    <a:pt x="732" y="45"/>
                    <a:pt x="741" y="27"/>
                    <a:pt x="741" y="9"/>
                  </a:cubicBezTo>
                  <a:cubicBezTo>
                    <a:pt x="707" y="3"/>
                    <a:pt x="673" y="1"/>
                    <a:pt x="6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8137;p64"/>
            <p:cNvSpPr/>
            <p:nvPr/>
          </p:nvSpPr>
          <p:spPr>
            <a:xfrm>
              <a:off x="6748675" y="1527325"/>
              <a:ext cx="142325" cy="146550"/>
            </a:xfrm>
            <a:custGeom>
              <a:avLst/>
              <a:gdLst/>
              <a:ahLst/>
              <a:cxnLst/>
              <a:rect l="l" t="t" r="r" b="b"/>
              <a:pathLst>
                <a:path w="5693" h="5862" extrusionOk="0">
                  <a:moveTo>
                    <a:pt x="5053" y="1"/>
                  </a:moveTo>
                  <a:cubicBezTo>
                    <a:pt x="5020" y="1"/>
                    <a:pt x="4986" y="3"/>
                    <a:pt x="4952" y="9"/>
                  </a:cubicBezTo>
                  <a:cubicBezTo>
                    <a:pt x="4961" y="27"/>
                    <a:pt x="4961" y="45"/>
                    <a:pt x="4961" y="62"/>
                  </a:cubicBezTo>
                  <a:cubicBezTo>
                    <a:pt x="5005" y="348"/>
                    <a:pt x="4871" y="616"/>
                    <a:pt x="4631" y="749"/>
                  </a:cubicBezTo>
                  <a:lnTo>
                    <a:pt x="3890" y="1151"/>
                  </a:lnTo>
                  <a:cubicBezTo>
                    <a:pt x="3551" y="1338"/>
                    <a:pt x="3266" y="1606"/>
                    <a:pt x="3061" y="1936"/>
                  </a:cubicBezTo>
                  <a:lnTo>
                    <a:pt x="2730" y="2489"/>
                  </a:lnTo>
                  <a:cubicBezTo>
                    <a:pt x="2472" y="2917"/>
                    <a:pt x="2079" y="3238"/>
                    <a:pt x="1615" y="3417"/>
                  </a:cubicBezTo>
                  <a:lnTo>
                    <a:pt x="420" y="3872"/>
                  </a:lnTo>
                  <a:cubicBezTo>
                    <a:pt x="170" y="3970"/>
                    <a:pt x="1" y="4211"/>
                    <a:pt x="1" y="4487"/>
                  </a:cubicBezTo>
                  <a:lnTo>
                    <a:pt x="1" y="5861"/>
                  </a:lnTo>
                  <a:lnTo>
                    <a:pt x="705" y="5861"/>
                  </a:lnTo>
                  <a:lnTo>
                    <a:pt x="705" y="4996"/>
                  </a:lnTo>
                  <a:cubicBezTo>
                    <a:pt x="688" y="4719"/>
                    <a:pt x="857" y="4478"/>
                    <a:pt x="1107" y="4380"/>
                  </a:cubicBezTo>
                  <a:lnTo>
                    <a:pt x="2302" y="3925"/>
                  </a:lnTo>
                  <a:cubicBezTo>
                    <a:pt x="2766" y="3747"/>
                    <a:pt x="3159" y="3426"/>
                    <a:pt x="3417" y="2997"/>
                  </a:cubicBezTo>
                  <a:lnTo>
                    <a:pt x="3747" y="2444"/>
                  </a:lnTo>
                  <a:cubicBezTo>
                    <a:pt x="3953" y="2114"/>
                    <a:pt x="4238" y="1847"/>
                    <a:pt x="4577" y="1659"/>
                  </a:cubicBezTo>
                  <a:lnTo>
                    <a:pt x="5318" y="1258"/>
                  </a:lnTo>
                  <a:cubicBezTo>
                    <a:pt x="5558" y="1124"/>
                    <a:pt x="5692" y="856"/>
                    <a:pt x="5648" y="571"/>
                  </a:cubicBezTo>
                  <a:cubicBezTo>
                    <a:pt x="5591" y="210"/>
                    <a:pt x="5348" y="1"/>
                    <a:pt x="5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8138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8139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1" y="1"/>
                  </a:move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8140;p64"/>
            <p:cNvSpPr/>
            <p:nvPr/>
          </p:nvSpPr>
          <p:spPr>
            <a:xfrm>
              <a:off x="6816475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668" y="1"/>
                  </a:moveTo>
                  <a:cubicBezTo>
                    <a:pt x="2329" y="715"/>
                    <a:pt x="1571" y="1705"/>
                    <a:pt x="1" y="1883"/>
                  </a:cubicBezTo>
                  <a:lnTo>
                    <a:pt x="1" y="2677"/>
                  </a:lnTo>
                  <a:cubicBezTo>
                    <a:pt x="19" y="2677"/>
                    <a:pt x="37" y="2678"/>
                    <a:pt x="55" y="2678"/>
                  </a:cubicBezTo>
                  <a:cubicBezTo>
                    <a:pt x="2465" y="2678"/>
                    <a:pt x="3232" y="906"/>
                    <a:pt x="3435" y="242"/>
                  </a:cubicBezTo>
                  <a:cubicBezTo>
                    <a:pt x="3471" y="117"/>
                    <a:pt x="3382" y="1"/>
                    <a:pt x="3248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8141;p64"/>
            <p:cNvSpPr/>
            <p:nvPr/>
          </p:nvSpPr>
          <p:spPr>
            <a:xfrm>
              <a:off x="6453400" y="1708175"/>
              <a:ext cx="86775" cy="66950"/>
            </a:xfrm>
            <a:custGeom>
              <a:avLst/>
              <a:gdLst/>
              <a:ahLst/>
              <a:cxnLst/>
              <a:rect l="l" t="t" r="r" b="b"/>
              <a:pathLst>
                <a:path w="3471" h="2678" extrusionOk="0">
                  <a:moveTo>
                    <a:pt x="223" y="1"/>
                  </a:moveTo>
                  <a:cubicBezTo>
                    <a:pt x="89" y="1"/>
                    <a:pt x="0" y="117"/>
                    <a:pt x="36" y="242"/>
                  </a:cubicBezTo>
                  <a:cubicBezTo>
                    <a:pt x="239" y="906"/>
                    <a:pt x="1006" y="2678"/>
                    <a:pt x="3416" y="2678"/>
                  </a:cubicBezTo>
                  <a:cubicBezTo>
                    <a:pt x="3434" y="2678"/>
                    <a:pt x="3452" y="2677"/>
                    <a:pt x="3470" y="2677"/>
                  </a:cubicBezTo>
                  <a:lnTo>
                    <a:pt x="3470" y="1883"/>
                  </a:lnTo>
                  <a:cubicBezTo>
                    <a:pt x="1900" y="1705"/>
                    <a:pt x="1142" y="715"/>
                    <a:pt x="803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8142;p64"/>
            <p:cNvSpPr/>
            <p:nvPr/>
          </p:nvSpPr>
          <p:spPr>
            <a:xfrm>
              <a:off x="6540150" y="1673850"/>
              <a:ext cx="277250" cy="327650"/>
            </a:xfrm>
            <a:custGeom>
              <a:avLst/>
              <a:gdLst/>
              <a:ahLst/>
              <a:cxnLst/>
              <a:rect l="l" t="t" r="r" b="b"/>
              <a:pathLst>
                <a:path w="11090" h="13106" extrusionOk="0">
                  <a:moveTo>
                    <a:pt x="1562" y="0"/>
                  </a:moveTo>
                  <a:cubicBezTo>
                    <a:pt x="705" y="0"/>
                    <a:pt x="0" y="696"/>
                    <a:pt x="0" y="1552"/>
                  </a:cubicBezTo>
                  <a:lnTo>
                    <a:pt x="0" y="7565"/>
                  </a:lnTo>
                  <a:cubicBezTo>
                    <a:pt x="0" y="10625"/>
                    <a:pt x="2489" y="13105"/>
                    <a:pt x="5549" y="13105"/>
                  </a:cubicBezTo>
                  <a:cubicBezTo>
                    <a:pt x="8609" y="13105"/>
                    <a:pt x="11089" y="10625"/>
                    <a:pt x="11089" y="7565"/>
                  </a:cubicBezTo>
                  <a:lnTo>
                    <a:pt x="11089" y="1552"/>
                  </a:lnTo>
                  <a:cubicBezTo>
                    <a:pt x="11089" y="696"/>
                    <a:pt x="10393" y="0"/>
                    <a:pt x="9528" y="0"/>
                  </a:cubicBezTo>
                  <a:close/>
                </a:path>
              </a:pathLst>
            </a:custGeom>
            <a:solidFill>
              <a:srgbClr val="C992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8143;p64"/>
            <p:cNvSpPr/>
            <p:nvPr/>
          </p:nvSpPr>
          <p:spPr>
            <a:xfrm>
              <a:off x="6610400" y="1813450"/>
              <a:ext cx="24550" cy="24550"/>
            </a:xfrm>
            <a:custGeom>
              <a:avLst/>
              <a:gdLst/>
              <a:ahLst/>
              <a:cxnLst/>
              <a:rect l="l" t="t" r="r" b="b"/>
              <a:pathLst>
                <a:path w="982" h="982" extrusionOk="0">
                  <a:moveTo>
                    <a:pt x="491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1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8144;p64"/>
            <p:cNvSpPr/>
            <p:nvPr/>
          </p:nvSpPr>
          <p:spPr>
            <a:xfrm>
              <a:off x="6722350" y="1813450"/>
              <a:ext cx="24575" cy="24550"/>
            </a:xfrm>
            <a:custGeom>
              <a:avLst/>
              <a:gdLst/>
              <a:ahLst/>
              <a:cxnLst/>
              <a:rect l="l" t="t" r="r" b="b"/>
              <a:pathLst>
                <a:path w="983" h="982" extrusionOk="0">
                  <a:moveTo>
                    <a:pt x="492" y="1"/>
                  </a:moveTo>
                  <a:cubicBezTo>
                    <a:pt x="224" y="1"/>
                    <a:pt x="1" y="215"/>
                    <a:pt x="1" y="491"/>
                  </a:cubicBezTo>
                  <a:cubicBezTo>
                    <a:pt x="1" y="759"/>
                    <a:pt x="224" y="982"/>
                    <a:pt x="492" y="982"/>
                  </a:cubicBezTo>
                  <a:cubicBezTo>
                    <a:pt x="768" y="982"/>
                    <a:pt x="982" y="759"/>
                    <a:pt x="982" y="491"/>
                  </a:cubicBezTo>
                  <a:cubicBezTo>
                    <a:pt x="982" y="215"/>
                    <a:pt x="768" y="1"/>
                    <a:pt x="492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8145;p64"/>
            <p:cNvSpPr/>
            <p:nvPr/>
          </p:nvSpPr>
          <p:spPr>
            <a:xfrm>
              <a:off x="6540150" y="1673850"/>
              <a:ext cx="165950" cy="327525"/>
            </a:xfrm>
            <a:custGeom>
              <a:avLst/>
              <a:gdLst/>
              <a:ahLst/>
              <a:cxnLst/>
              <a:rect l="l" t="t" r="r" b="b"/>
              <a:pathLst>
                <a:path w="6638" h="13101" extrusionOk="0">
                  <a:moveTo>
                    <a:pt x="1053" y="0"/>
                  </a:moveTo>
                  <a:cubicBezTo>
                    <a:pt x="473" y="0"/>
                    <a:pt x="0" y="473"/>
                    <a:pt x="0" y="1053"/>
                  </a:cubicBezTo>
                  <a:lnTo>
                    <a:pt x="0" y="8618"/>
                  </a:lnTo>
                  <a:cubicBezTo>
                    <a:pt x="0" y="9777"/>
                    <a:pt x="536" y="10884"/>
                    <a:pt x="1455" y="11588"/>
                  </a:cubicBezTo>
                  <a:cubicBezTo>
                    <a:pt x="2835" y="12651"/>
                    <a:pt x="4237" y="13100"/>
                    <a:pt x="5532" y="13100"/>
                  </a:cubicBezTo>
                  <a:cubicBezTo>
                    <a:pt x="5911" y="13100"/>
                    <a:pt x="6280" y="13062"/>
                    <a:pt x="6638" y="12989"/>
                  </a:cubicBezTo>
                  <a:cubicBezTo>
                    <a:pt x="4122" y="12472"/>
                    <a:pt x="2231" y="10241"/>
                    <a:pt x="2231" y="7565"/>
                  </a:cubicBezTo>
                  <a:lnTo>
                    <a:pt x="2231" y="1552"/>
                  </a:lnTo>
                  <a:cubicBezTo>
                    <a:pt x="2231" y="696"/>
                    <a:pt x="2927" y="0"/>
                    <a:pt x="3783" y="0"/>
                  </a:cubicBezTo>
                  <a:close/>
                </a:path>
              </a:pathLst>
            </a:custGeom>
            <a:solidFill>
              <a:srgbClr val="BF8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8146;p64"/>
            <p:cNvSpPr/>
            <p:nvPr/>
          </p:nvSpPr>
          <p:spPr>
            <a:xfrm>
              <a:off x="6609500" y="1860500"/>
              <a:ext cx="138300" cy="138300"/>
            </a:xfrm>
            <a:custGeom>
              <a:avLst/>
              <a:gdLst/>
              <a:ahLst/>
              <a:cxnLst/>
              <a:rect l="l" t="t" r="r" b="b"/>
              <a:pathLst>
                <a:path w="5532" h="5532" extrusionOk="0">
                  <a:moveTo>
                    <a:pt x="2766" y="1"/>
                  </a:moveTo>
                  <a:cubicBezTo>
                    <a:pt x="1241" y="1"/>
                    <a:pt x="1" y="1241"/>
                    <a:pt x="1" y="2766"/>
                  </a:cubicBezTo>
                  <a:cubicBezTo>
                    <a:pt x="1" y="4292"/>
                    <a:pt x="1241" y="5532"/>
                    <a:pt x="2766" y="5532"/>
                  </a:cubicBezTo>
                  <a:cubicBezTo>
                    <a:pt x="4292" y="5532"/>
                    <a:pt x="5532" y="4292"/>
                    <a:pt x="5532" y="2766"/>
                  </a:cubicBezTo>
                  <a:cubicBezTo>
                    <a:pt x="5532" y="1241"/>
                    <a:pt x="4292" y="1"/>
                    <a:pt x="2766" y="1"/>
                  </a:cubicBezTo>
                  <a:close/>
                </a:path>
              </a:pathLst>
            </a:custGeom>
            <a:solidFill>
              <a:srgbClr val="965B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8147;p64"/>
            <p:cNvSpPr/>
            <p:nvPr/>
          </p:nvSpPr>
          <p:spPr>
            <a:xfrm>
              <a:off x="6609500" y="1872550"/>
              <a:ext cx="131625" cy="126250"/>
            </a:xfrm>
            <a:custGeom>
              <a:avLst/>
              <a:gdLst/>
              <a:ahLst/>
              <a:cxnLst/>
              <a:rect l="l" t="t" r="r" b="b"/>
              <a:pathLst>
                <a:path w="5265" h="5050" extrusionOk="0">
                  <a:moveTo>
                    <a:pt x="1214" y="1"/>
                  </a:moveTo>
                  <a:cubicBezTo>
                    <a:pt x="483" y="491"/>
                    <a:pt x="1" y="1330"/>
                    <a:pt x="1" y="2284"/>
                  </a:cubicBezTo>
                  <a:cubicBezTo>
                    <a:pt x="1" y="3810"/>
                    <a:pt x="1241" y="5050"/>
                    <a:pt x="2766" y="5050"/>
                  </a:cubicBezTo>
                  <a:cubicBezTo>
                    <a:pt x="3873" y="5050"/>
                    <a:pt x="4827" y="4399"/>
                    <a:pt x="5264" y="3462"/>
                  </a:cubicBezTo>
                  <a:lnTo>
                    <a:pt x="5264" y="3462"/>
                  </a:lnTo>
                  <a:cubicBezTo>
                    <a:pt x="4827" y="3765"/>
                    <a:pt x="4292" y="3935"/>
                    <a:pt x="3712" y="3935"/>
                  </a:cubicBezTo>
                  <a:cubicBezTo>
                    <a:pt x="2187" y="3935"/>
                    <a:pt x="946" y="2704"/>
                    <a:pt x="946" y="1178"/>
                  </a:cubicBezTo>
                  <a:cubicBezTo>
                    <a:pt x="946" y="750"/>
                    <a:pt x="1045" y="358"/>
                    <a:pt x="1214" y="1"/>
                  </a:cubicBezTo>
                  <a:close/>
                </a:path>
              </a:pathLst>
            </a:custGeom>
            <a:solidFill>
              <a:srgbClr val="7F4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8148;p64"/>
            <p:cNvSpPr/>
            <p:nvPr/>
          </p:nvSpPr>
          <p:spPr>
            <a:xfrm>
              <a:off x="6638050" y="1854500"/>
              <a:ext cx="81200" cy="81425"/>
            </a:xfrm>
            <a:custGeom>
              <a:avLst/>
              <a:gdLst/>
              <a:ahLst/>
              <a:cxnLst/>
              <a:rect l="l" t="t" r="r" b="b"/>
              <a:pathLst>
                <a:path w="3248" h="3257" extrusionOk="0">
                  <a:moveTo>
                    <a:pt x="1624" y="0"/>
                  </a:moveTo>
                  <a:cubicBezTo>
                    <a:pt x="723" y="0"/>
                    <a:pt x="1" y="732"/>
                    <a:pt x="1" y="1633"/>
                  </a:cubicBezTo>
                  <a:cubicBezTo>
                    <a:pt x="1" y="2534"/>
                    <a:pt x="723" y="3256"/>
                    <a:pt x="1624" y="3256"/>
                  </a:cubicBezTo>
                  <a:cubicBezTo>
                    <a:pt x="2525" y="3256"/>
                    <a:pt x="3248" y="2534"/>
                    <a:pt x="3248" y="1633"/>
                  </a:cubicBezTo>
                  <a:cubicBezTo>
                    <a:pt x="3248" y="732"/>
                    <a:pt x="2525" y="0"/>
                    <a:pt x="16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8149;p64"/>
            <p:cNvSpPr/>
            <p:nvPr/>
          </p:nvSpPr>
          <p:spPr>
            <a:xfrm>
              <a:off x="6638050" y="1859175"/>
              <a:ext cx="75200" cy="76750"/>
            </a:xfrm>
            <a:custGeom>
              <a:avLst/>
              <a:gdLst/>
              <a:ahLst/>
              <a:cxnLst/>
              <a:rect l="l" t="t" r="r" b="b"/>
              <a:pathLst>
                <a:path w="3008" h="3070" extrusionOk="0">
                  <a:moveTo>
                    <a:pt x="866" y="0"/>
                  </a:moveTo>
                  <a:cubicBezTo>
                    <a:pt x="349" y="277"/>
                    <a:pt x="1" y="821"/>
                    <a:pt x="1" y="1446"/>
                  </a:cubicBezTo>
                  <a:cubicBezTo>
                    <a:pt x="1" y="2347"/>
                    <a:pt x="723" y="3069"/>
                    <a:pt x="1624" y="3069"/>
                  </a:cubicBezTo>
                  <a:cubicBezTo>
                    <a:pt x="2213" y="3069"/>
                    <a:pt x="2722" y="2766"/>
                    <a:pt x="3007" y="2293"/>
                  </a:cubicBezTo>
                  <a:lnTo>
                    <a:pt x="3007" y="2293"/>
                  </a:lnTo>
                  <a:cubicBezTo>
                    <a:pt x="2784" y="2418"/>
                    <a:pt x="2525" y="2480"/>
                    <a:pt x="2258" y="2480"/>
                  </a:cubicBezTo>
                  <a:cubicBezTo>
                    <a:pt x="1357" y="2480"/>
                    <a:pt x="625" y="1758"/>
                    <a:pt x="625" y="857"/>
                  </a:cubicBezTo>
                  <a:cubicBezTo>
                    <a:pt x="625" y="545"/>
                    <a:pt x="714" y="250"/>
                    <a:pt x="8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" name="Google Shape;7777;p64"/>
          <p:cNvGrpSpPr/>
          <p:nvPr/>
        </p:nvGrpSpPr>
        <p:grpSpPr>
          <a:xfrm>
            <a:off x="195645" y="2149326"/>
            <a:ext cx="374275" cy="474625"/>
            <a:chOff x="6460750" y="2807700"/>
            <a:chExt cx="374275" cy="474625"/>
          </a:xfrm>
        </p:grpSpPr>
        <p:sp>
          <p:nvSpPr>
            <p:cNvPr id="195" name="Google Shape;7778;p64"/>
            <p:cNvSpPr/>
            <p:nvPr/>
          </p:nvSpPr>
          <p:spPr>
            <a:xfrm>
              <a:off x="6461650" y="2919875"/>
              <a:ext cx="352850" cy="362050"/>
            </a:xfrm>
            <a:custGeom>
              <a:avLst/>
              <a:gdLst/>
              <a:ahLst/>
              <a:cxnLst/>
              <a:rect l="l" t="t" r="r" b="b"/>
              <a:pathLst>
                <a:path w="14114" h="14482" extrusionOk="0">
                  <a:moveTo>
                    <a:pt x="4737" y="1"/>
                  </a:moveTo>
                  <a:lnTo>
                    <a:pt x="4737" y="2499"/>
                  </a:lnTo>
                  <a:cubicBezTo>
                    <a:pt x="4737" y="3337"/>
                    <a:pt x="4407" y="4140"/>
                    <a:pt x="3818" y="4729"/>
                  </a:cubicBezTo>
                  <a:lnTo>
                    <a:pt x="1758" y="6790"/>
                  </a:lnTo>
                  <a:cubicBezTo>
                    <a:pt x="36" y="8511"/>
                    <a:pt x="0" y="11304"/>
                    <a:pt x="1677" y="13079"/>
                  </a:cubicBezTo>
                  <a:cubicBezTo>
                    <a:pt x="2567" y="14013"/>
                    <a:pt x="3758" y="14482"/>
                    <a:pt x="4949" y="14482"/>
                  </a:cubicBezTo>
                  <a:cubicBezTo>
                    <a:pt x="6111" y="14482"/>
                    <a:pt x="7273" y="14036"/>
                    <a:pt x="8154" y="13141"/>
                  </a:cubicBezTo>
                  <a:lnTo>
                    <a:pt x="13212" y="8003"/>
                  </a:lnTo>
                  <a:cubicBezTo>
                    <a:pt x="13792" y="7414"/>
                    <a:pt x="14113" y="6620"/>
                    <a:pt x="14113" y="5790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779;p64"/>
            <p:cNvSpPr/>
            <p:nvPr/>
          </p:nvSpPr>
          <p:spPr>
            <a:xfrm>
              <a:off x="6460750" y="2919875"/>
              <a:ext cx="176000" cy="362225"/>
            </a:xfrm>
            <a:custGeom>
              <a:avLst/>
              <a:gdLst/>
              <a:ahLst/>
              <a:cxnLst/>
              <a:rect l="l" t="t" r="r" b="b"/>
              <a:pathLst>
                <a:path w="7040" h="14489" extrusionOk="0">
                  <a:moveTo>
                    <a:pt x="4773" y="1"/>
                  </a:moveTo>
                  <a:lnTo>
                    <a:pt x="4773" y="2499"/>
                  </a:lnTo>
                  <a:cubicBezTo>
                    <a:pt x="4773" y="3337"/>
                    <a:pt x="4443" y="4140"/>
                    <a:pt x="3845" y="4729"/>
                  </a:cubicBezTo>
                  <a:lnTo>
                    <a:pt x="1776" y="6790"/>
                  </a:lnTo>
                  <a:cubicBezTo>
                    <a:pt x="36" y="8511"/>
                    <a:pt x="1" y="11304"/>
                    <a:pt x="1687" y="13079"/>
                  </a:cubicBezTo>
                  <a:cubicBezTo>
                    <a:pt x="2588" y="14016"/>
                    <a:pt x="3783" y="14488"/>
                    <a:pt x="4987" y="14488"/>
                  </a:cubicBezTo>
                  <a:cubicBezTo>
                    <a:pt x="5282" y="14488"/>
                    <a:pt x="5576" y="14453"/>
                    <a:pt x="5871" y="14399"/>
                  </a:cubicBezTo>
                  <a:cubicBezTo>
                    <a:pt x="5139" y="14176"/>
                    <a:pt x="4461" y="13766"/>
                    <a:pt x="3899" y="13177"/>
                  </a:cubicBezTo>
                  <a:cubicBezTo>
                    <a:pt x="2177" y="11375"/>
                    <a:pt x="2213" y="8538"/>
                    <a:pt x="3979" y="6781"/>
                  </a:cubicBezTo>
                  <a:lnTo>
                    <a:pt x="6094" y="4684"/>
                  </a:lnTo>
                  <a:cubicBezTo>
                    <a:pt x="6700" y="4087"/>
                    <a:pt x="7039" y="3266"/>
                    <a:pt x="7039" y="2418"/>
                  </a:cubicBez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780;p64"/>
            <p:cNvSpPr/>
            <p:nvPr/>
          </p:nvSpPr>
          <p:spPr>
            <a:xfrm>
              <a:off x="6464775" y="3126850"/>
              <a:ext cx="175100" cy="155475"/>
            </a:xfrm>
            <a:custGeom>
              <a:avLst/>
              <a:gdLst/>
              <a:ahLst/>
              <a:cxnLst/>
              <a:rect l="l" t="t" r="r" b="b"/>
              <a:pathLst>
                <a:path w="7004" h="6219" extrusionOk="0">
                  <a:moveTo>
                    <a:pt x="651" y="0"/>
                  </a:moveTo>
                  <a:lnTo>
                    <a:pt x="651" y="0"/>
                  </a:lnTo>
                  <a:cubicBezTo>
                    <a:pt x="0" y="1597"/>
                    <a:pt x="294" y="3488"/>
                    <a:pt x="1552" y="4809"/>
                  </a:cubicBezTo>
                  <a:cubicBezTo>
                    <a:pt x="2436" y="5745"/>
                    <a:pt x="3631" y="6218"/>
                    <a:pt x="4826" y="6218"/>
                  </a:cubicBezTo>
                  <a:cubicBezTo>
                    <a:pt x="5576" y="6218"/>
                    <a:pt x="6325" y="6031"/>
                    <a:pt x="7003" y="5656"/>
                  </a:cubicBezTo>
                  <a:cubicBezTo>
                    <a:pt x="5692" y="2552"/>
                    <a:pt x="2248" y="714"/>
                    <a:pt x="651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781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782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783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3230" y="4979"/>
                  </a:lnTo>
                  <a:cubicBezTo>
                    <a:pt x="3810" y="4381"/>
                    <a:pt x="4131" y="3587"/>
                    <a:pt x="4131" y="2757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784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2731" y="5478"/>
                  </a:lnTo>
                  <a:cubicBezTo>
                    <a:pt x="1972" y="2731"/>
                    <a:pt x="3168" y="1366"/>
                    <a:pt x="4131" y="732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785;p64"/>
            <p:cNvSpPr/>
            <p:nvPr/>
          </p:nvSpPr>
          <p:spPr>
            <a:xfrm>
              <a:off x="6550400" y="2807700"/>
              <a:ext cx="284625" cy="112200"/>
            </a:xfrm>
            <a:custGeom>
              <a:avLst/>
              <a:gdLst/>
              <a:ahLst/>
              <a:cxnLst/>
              <a:rect l="l" t="t" r="r" b="b"/>
              <a:pathLst>
                <a:path w="11385" h="4488" extrusionOk="0">
                  <a:moveTo>
                    <a:pt x="527" y="0"/>
                  </a:moveTo>
                  <a:cubicBezTo>
                    <a:pt x="242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10858" y="4488"/>
                  </a:lnTo>
                  <a:cubicBezTo>
                    <a:pt x="11152" y="4488"/>
                    <a:pt x="11384" y="4256"/>
                    <a:pt x="11384" y="3961"/>
                  </a:cubicBezTo>
                  <a:lnTo>
                    <a:pt x="11384" y="527"/>
                  </a:lnTo>
                  <a:cubicBezTo>
                    <a:pt x="11384" y="232"/>
                    <a:pt x="11152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786;p64"/>
            <p:cNvSpPr/>
            <p:nvPr/>
          </p:nvSpPr>
          <p:spPr>
            <a:xfrm>
              <a:off x="6550400" y="2807700"/>
              <a:ext cx="85450" cy="112200"/>
            </a:xfrm>
            <a:custGeom>
              <a:avLst/>
              <a:gdLst/>
              <a:ahLst/>
              <a:cxnLst/>
              <a:rect l="l" t="t" r="r" b="b"/>
              <a:pathLst>
                <a:path w="3418" h="4488" extrusionOk="0">
                  <a:moveTo>
                    <a:pt x="527" y="0"/>
                  </a:moveTo>
                  <a:cubicBezTo>
                    <a:pt x="233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3418" y="448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4" name="Google Shape;7966;p64"/>
          <p:cNvGrpSpPr/>
          <p:nvPr/>
        </p:nvGrpSpPr>
        <p:grpSpPr>
          <a:xfrm>
            <a:off x="210144" y="3091215"/>
            <a:ext cx="434925" cy="474400"/>
            <a:chOff x="5854575" y="2151775"/>
            <a:chExt cx="434925" cy="474400"/>
          </a:xfrm>
        </p:grpSpPr>
        <p:sp>
          <p:nvSpPr>
            <p:cNvPr id="205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696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9" name="Google Shape;4209;p35"/>
          <p:cNvSpPr/>
          <p:nvPr/>
        </p:nvSpPr>
        <p:spPr>
          <a:xfrm>
            <a:off x="1706550" y="3182353"/>
            <a:ext cx="3032100" cy="151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0" name="Google Shape;4210;p35"/>
          <p:cNvSpPr/>
          <p:nvPr/>
        </p:nvSpPr>
        <p:spPr>
          <a:xfrm>
            <a:off x="1706550" y="1295303"/>
            <a:ext cx="3032100" cy="151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1" name="Google Shape;4211;p35"/>
          <p:cNvSpPr/>
          <p:nvPr/>
        </p:nvSpPr>
        <p:spPr>
          <a:xfrm>
            <a:off x="5130159" y="1295303"/>
            <a:ext cx="3032100" cy="151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2" name="Google Shape;4212;p35"/>
          <p:cNvSpPr/>
          <p:nvPr/>
        </p:nvSpPr>
        <p:spPr>
          <a:xfrm>
            <a:off x="5130159" y="3182350"/>
            <a:ext cx="3032100" cy="15111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3" name="Google Shape;4213;p35"/>
          <p:cNvSpPr txBox="1">
            <a:spLocks noGrp="1"/>
          </p:cNvSpPr>
          <p:nvPr>
            <p:ph type="title"/>
          </p:nvPr>
        </p:nvSpPr>
        <p:spPr>
          <a:xfrm>
            <a:off x="2161325" y="159685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ος</a:t>
            </a:r>
            <a:r>
              <a:rPr lang="el-GR" dirty="0" smtClean="0"/>
              <a:t> Κανόνας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4214" name="Google Shape;4214;p35"/>
          <p:cNvSpPr txBox="1">
            <a:spLocks noGrp="1"/>
          </p:cNvSpPr>
          <p:nvPr>
            <p:ph type="title" idx="2"/>
          </p:nvPr>
        </p:nvSpPr>
        <p:spPr>
          <a:xfrm>
            <a:off x="2161388" y="346790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Κανόνας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215" name="Google Shape;4215;p35"/>
          <p:cNvSpPr txBox="1">
            <a:spLocks noGrp="1"/>
          </p:cNvSpPr>
          <p:nvPr>
            <p:ph type="title" idx="3"/>
          </p:nvPr>
        </p:nvSpPr>
        <p:spPr>
          <a:xfrm>
            <a:off x="5584950" y="159685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Κανόνας</a:t>
            </a:r>
            <a:endParaRPr dirty="0"/>
          </a:p>
        </p:txBody>
      </p:sp>
      <p:sp>
        <p:nvSpPr>
          <p:cNvPr id="4216" name="Google Shape;4216;p35"/>
          <p:cNvSpPr txBox="1">
            <a:spLocks noGrp="1"/>
          </p:cNvSpPr>
          <p:nvPr>
            <p:ph type="title" idx="4"/>
          </p:nvPr>
        </p:nvSpPr>
        <p:spPr>
          <a:xfrm>
            <a:off x="5584950" y="3467900"/>
            <a:ext cx="2122500" cy="39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4</a:t>
            </a:r>
            <a:r>
              <a:rPr lang="el-GR" baseline="30000" dirty="0" smtClean="0"/>
              <a:t>ος</a:t>
            </a:r>
            <a:r>
              <a:rPr lang="el-GR" dirty="0" smtClean="0"/>
              <a:t> Κανόνας</a:t>
            </a:r>
            <a:endParaRPr dirty="0"/>
          </a:p>
        </p:txBody>
      </p:sp>
      <p:pic>
        <p:nvPicPr>
          <p:cNvPr id="4217" name="Google Shape;4217;p3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86223" y="880200"/>
            <a:ext cx="672818" cy="67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8" name="Google Shape;4218;p35">
            <a:hlinkClick r:id="" action="ppaction://noaction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86225" y="2790904"/>
            <a:ext cx="672818" cy="67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9" name="Google Shape;4219;p35">
            <a:hlinkClick r:id="" action="ppaction://noaction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09783" y="2776704"/>
            <a:ext cx="672818" cy="67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0" name="Google Shape;4220;p35">
            <a:hlinkClick r:id="" action="ppaction://noaction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09783" y="880194"/>
            <a:ext cx="672818" cy="672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2" name="Google Shape;4222;p35">
            <a:hlinkClick r:id="" action="ppaction://hlinkshowjump?jump=previousslide"/>
          </p:cNvPr>
          <p:cNvPicPr preferRelativeResize="0"/>
          <p:nvPr/>
        </p:nvPicPr>
        <p:blipFill rotWithShape="1">
          <a:blip r:embed="rId8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3" name="Google Shape;4223;p35">
            <a:hlinkClick r:id="" action="ppaction://hlinkshowjump?jump=nextslide"/>
          </p:cNvPr>
          <p:cNvPicPr preferRelativeResize="0"/>
          <p:nvPr/>
        </p:nvPicPr>
        <p:blipFill rotWithShape="1">
          <a:blip r:embed="rId8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4228" name="Google Shape;4228;p35"/>
          <p:cNvSpPr txBox="1">
            <a:spLocks noGrp="1"/>
          </p:cNvSpPr>
          <p:nvPr>
            <p:ph type="subTitle" idx="1"/>
          </p:nvPr>
        </p:nvSpPr>
        <p:spPr>
          <a:xfrm>
            <a:off x="2161338" y="1994650"/>
            <a:ext cx="2122500" cy="52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Δεν σηκωνόμαστε πριν ξεκινήσει ο χρόνος</a:t>
            </a:r>
            <a:endParaRPr dirty="0"/>
          </a:p>
        </p:txBody>
      </p:sp>
      <p:sp>
        <p:nvSpPr>
          <p:cNvPr id="4229" name="Google Shape;4229;p35"/>
          <p:cNvSpPr txBox="1">
            <a:spLocks noGrp="1"/>
          </p:cNvSpPr>
          <p:nvPr>
            <p:ph type="subTitle" idx="5"/>
          </p:nvPr>
        </p:nvSpPr>
        <p:spPr>
          <a:xfrm>
            <a:off x="5436096" y="2001725"/>
            <a:ext cx="252028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Επιστρέφουμε στη θέση μας όταν τελειώσει ο χρόνος</a:t>
            </a:r>
            <a:endParaRPr dirty="0"/>
          </a:p>
        </p:txBody>
      </p:sp>
      <p:sp>
        <p:nvSpPr>
          <p:cNvPr id="4230" name="Google Shape;4230;p35"/>
          <p:cNvSpPr txBox="1">
            <a:spLocks noGrp="1"/>
          </p:cNvSpPr>
          <p:nvPr>
            <p:ph type="subTitle" idx="6"/>
          </p:nvPr>
        </p:nvSpPr>
        <p:spPr>
          <a:xfrm>
            <a:off x="1979712" y="3865700"/>
            <a:ext cx="2592288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Δεν αγγίζουμε πράγματα που δεν επιτρέπεται (πχ πρίζες)</a:t>
            </a:r>
            <a:endParaRPr dirty="0"/>
          </a:p>
        </p:txBody>
      </p:sp>
      <p:sp>
        <p:nvSpPr>
          <p:cNvPr id="4231" name="Google Shape;4231;p35"/>
          <p:cNvSpPr txBox="1">
            <a:spLocks noGrp="1"/>
          </p:cNvSpPr>
          <p:nvPr>
            <p:ph type="subTitle" idx="7"/>
          </p:nvPr>
        </p:nvSpPr>
        <p:spPr>
          <a:xfrm>
            <a:off x="5220072" y="3865700"/>
            <a:ext cx="2880320" cy="5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Κινούμαστε με ασφάλεια καθώς ψάχνουμε</a:t>
            </a:r>
            <a:endParaRPr dirty="0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2886225" y="555526"/>
            <a:ext cx="3557983" cy="397800"/>
          </a:xfrm>
        </p:spPr>
        <p:txBody>
          <a:bodyPr/>
          <a:lstStyle/>
          <a:p>
            <a:r>
              <a:rPr lang="el-GR" dirty="0" smtClean="0"/>
              <a:t>Κανόνες Παιχνιδιού</a:t>
            </a:r>
            <a:endParaRPr lang="el-GR" dirty="0"/>
          </a:p>
        </p:txBody>
      </p:sp>
      <p:grpSp>
        <p:nvGrpSpPr>
          <p:cNvPr id="30" name="Google Shape;8182;p64"/>
          <p:cNvGrpSpPr/>
          <p:nvPr/>
        </p:nvGrpSpPr>
        <p:grpSpPr>
          <a:xfrm>
            <a:off x="224449" y="642900"/>
            <a:ext cx="399900" cy="474600"/>
            <a:chOff x="4792525" y="1527100"/>
            <a:chExt cx="399900" cy="474600"/>
          </a:xfrm>
        </p:grpSpPr>
        <p:sp>
          <p:nvSpPr>
            <p:cNvPr id="31" name="Google Shape;8183;p64"/>
            <p:cNvSpPr/>
            <p:nvPr/>
          </p:nvSpPr>
          <p:spPr>
            <a:xfrm>
              <a:off x="4792525" y="1527100"/>
              <a:ext cx="399900" cy="399900"/>
            </a:xfrm>
            <a:custGeom>
              <a:avLst/>
              <a:gdLst/>
              <a:ahLst/>
              <a:cxnLst/>
              <a:rect l="l" t="t" r="r" b="b"/>
              <a:pathLst>
                <a:path w="15996" h="15996" extrusionOk="0">
                  <a:moveTo>
                    <a:pt x="7993" y="0"/>
                  </a:moveTo>
                  <a:cubicBezTo>
                    <a:pt x="3577" y="0"/>
                    <a:pt x="0" y="3586"/>
                    <a:pt x="0" y="8002"/>
                  </a:cubicBezTo>
                  <a:cubicBezTo>
                    <a:pt x="0" y="12418"/>
                    <a:pt x="3577" y="15995"/>
                    <a:pt x="7993" y="15995"/>
                  </a:cubicBezTo>
                  <a:cubicBezTo>
                    <a:pt x="12409" y="15995"/>
                    <a:pt x="15996" y="12418"/>
                    <a:pt x="15996" y="8002"/>
                  </a:cubicBezTo>
                  <a:cubicBezTo>
                    <a:pt x="15996" y="3586"/>
                    <a:pt x="12409" y="0"/>
                    <a:pt x="7993" y="0"/>
                  </a:cubicBezTo>
                  <a:close/>
                </a:path>
              </a:pathLst>
            </a:custGeom>
            <a:solidFill>
              <a:srgbClr val="BDF1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184;p64"/>
            <p:cNvSpPr/>
            <p:nvPr/>
          </p:nvSpPr>
          <p:spPr>
            <a:xfrm>
              <a:off x="4792525" y="1558750"/>
              <a:ext cx="359525" cy="368250"/>
            </a:xfrm>
            <a:custGeom>
              <a:avLst/>
              <a:gdLst/>
              <a:ahLst/>
              <a:cxnLst/>
              <a:rect l="l" t="t" r="r" b="b"/>
              <a:pathLst>
                <a:path w="14381" h="14730" extrusionOk="0">
                  <a:moveTo>
                    <a:pt x="3684" y="1"/>
                  </a:moveTo>
                  <a:cubicBezTo>
                    <a:pt x="1463" y="1419"/>
                    <a:pt x="0" y="3908"/>
                    <a:pt x="0" y="6736"/>
                  </a:cubicBezTo>
                  <a:cubicBezTo>
                    <a:pt x="0" y="11152"/>
                    <a:pt x="3577" y="14729"/>
                    <a:pt x="7993" y="14729"/>
                  </a:cubicBezTo>
                  <a:cubicBezTo>
                    <a:pt x="10607" y="14729"/>
                    <a:pt x="12927" y="13480"/>
                    <a:pt x="14381" y="11545"/>
                  </a:cubicBezTo>
                  <a:lnTo>
                    <a:pt x="14381" y="11545"/>
                  </a:lnTo>
                  <a:cubicBezTo>
                    <a:pt x="13141" y="12339"/>
                    <a:pt x="11660" y="12802"/>
                    <a:pt x="10072" y="12802"/>
                  </a:cubicBezTo>
                  <a:cubicBezTo>
                    <a:pt x="5656" y="12802"/>
                    <a:pt x="2070" y="9225"/>
                    <a:pt x="2070" y="4809"/>
                  </a:cubicBezTo>
                  <a:cubicBezTo>
                    <a:pt x="2070" y="3007"/>
                    <a:pt x="2667" y="1339"/>
                    <a:pt x="3684" y="1"/>
                  </a:cubicBezTo>
                  <a:close/>
                </a:path>
              </a:pathLst>
            </a:custGeom>
            <a:solidFill>
              <a:srgbClr val="A0E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185;p64"/>
            <p:cNvSpPr/>
            <p:nvPr/>
          </p:nvSpPr>
          <p:spPr>
            <a:xfrm>
              <a:off x="4820625" y="1876575"/>
              <a:ext cx="343475" cy="58450"/>
            </a:xfrm>
            <a:custGeom>
              <a:avLst/>
              <a:gdLst/>
              <a:ahLst/>
              <a:cxnLst/>
              <a:rect l="l" t="t" r="r" b="b"/>
              <a:pathLst>
                <a:path w="13739" h="2338" extrusionOk="0">
                  <a:moveTo>
                    <a:pt x="1615" y="0"/>
                  </a:moveTo>
                  <a:lnTo>
                    <a:pt x="0" y="2338"/>
                  </a:lnTo>
                  <a:lnTo>
                    <a:pt x="13739" y="2338"/>
                  </a:lnTo>
                  <a:lnTo>
                    <a:pt x="12124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186;p64"/>
            <p:cNvSpPr/>
            <p:nvPr/>
          </p:nvSpPr>
          <p:spPr>
            <a:xfrm>
              <a:off x="4821050" y="1876575"/>
              <a:ext cx="122925" cy="58450"/>
            </a:xfrm>
            <a:custGeom>
              <a:avLst/>
              <a:gdLst/>
              <a:ahLst/>
              <a:cxnLst/>
              <a:rect l="l" t="t" r="r" b="b"/>
              <a:pathLst>
                <a:path w="4917" h="2338" extrusionOk="0">
                  <a:moveTo>
                    <a:pt x="1616" y="0"/>
                  </a:moveTo>
                  <a:lnTo>
                    <a:pt x="1" y="2338"/>
                  </a:lnTo>
                  <a:lnTo>
                    <a:pt x="3302" y="2338"/>
                  </a:lnTo>
                  <a:lnTo>
                    <a:pt x="4916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187;p64"/>
            <p:cNvSpPr/>
            <p:nvPr/>
          </p:nvSpPr>
          <p:spPr>
            <a:xfrm>
              <a:off x="4798100" y="1935000"/>
              <a:ext cx="388300" cy="66700"/>
            </a:xfrm>
            <a:custGeom>
              <a:avLst/>
              <a:gdLst/>
              <a:ahLst/>
              <a:cxnLst/>
              <a:rect l="l" t="t" r="r" b="b"/>
              <a:pathLst>
                <a:path w="1553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15309" y="2668"/>
                  </a:lnTo>
                  <a:cubicBezTo>
                    <a:pt x="15434" y="2668"/>
                    <a:pt x="15532" y="2570"/>
                    <a:pt x="15532" y="2445"/>
                  </a:cubicBezTo>
                  <a:lnTo>
                    <a:pt x="15532" y="215"/>
                  </a:lnTo>
                  <a:cubicBezTo>
                    <a:pt x="15532" y="99"/>
                    <a:pt x="15434" y="1"/>
                    <a:pt x="15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188;p64"/>
            <p:cNvSpPr/>
            <p:nvPr/>
          </p:nvSpPr>
          <p:spPr>
            <a:xfrm>
              <a:off x="4798100" y="1935000"/>
              <a:ext cx="109300" cy="66700"/>
            </a:xfrm>
            <a:custGeom>
              <a:avLst/>
              <a:gdLst/>
              <a:ahLst/>
              <a:cxnLst/>
              <a:rect l="l" t="t" r="r" b="b"/>
              <a:pathLst>
                <a:path w="4372" h="2668" extrusionOk="0">
                  <a:moveTo>
                    <a:pt x="223" y="1"/>
                  </a:moveTo>
                  <a:cubicBezTo>
                    <a:pt x="98" y="1"/>
                    <a:pt x="0" y="99"/>
                    <a:pt x="0" y="215"/>
                  </a:cubicBezTo>
                  <a:lnTo>
                    <a:pt x="0" y="2445"/>
                  </a:lnTo>
                  <a:cubicBezTo>
                    <a:pt x="0" y="2570"/>
                    <a:pt x="98" y="2668"/>
                    <a:pt x="223" y="2668"/>
                  </a:cubicBezTo>
                  <a:lnTo>
                    <a:pt x="4371" y="2668"/>
                  </a:lnTo>
                  <a:cubicBezTo>
                    <a:pt x="4247" y="2668"/>
                    <a:pt x="4148" y="2570"/>
                    <a:pt x="4148" y="2445"/>
                  </a:cubicBezTo>
                  <a:lnTo>
                    <a:pt x="4148" y="215"/>
                  </a:lnTo>
                  <a:cubicBezTo>
                    <a:pt x="4148" y="99"/>
                    <a:pt x="4247" y="1"/>
                    <a:pt x="4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189;p64"/>
            <p:cNvSpPr/>
            <p:nvPr/>
          </p:nvSpPr>
          <p:spPr>
            <a:xfrm>
              <a:off x="4974050" y="1823700"/>
              <a:ext cx="37275" cy="52900"/>
            </a:xfrm>
            <a:custGeom>
              <a:avLst/>
              <a:gdLst/>
              <a:ahLst/>
              <a:cxnLst/>
              <a:rect l="l" t="t" r="r" b="b"/>
              <a:pathLst>
                <a:path w="1491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1491" y="211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190;p64"/>
            <p:cNvSpPr/>
            <p:nvPr/>
          </p:nvSpPr>
          <p:spPr>
            <a:xfrm>
              <a:off x="4974050" y="1823700"/>
              <a:ext cx="18550" cy="52900"/>
            </a:xfrm>
            <a:custGeom>
              <a:avLst/>
              <a:gdLst/>
              <a:ahLst/>
              <a:cxnLst/>
              <a:rect l="l" t="t" r="r" b="b"/>
              <a:pathLst>
                <a:path w="742" h="2116" extrusionOk="0">
                  <a:moveTo>
                    <a:pt x="1" y="1"/>
                  </a:moveTo>
                  <a:lnTo>
                    <a:pt x="1" y="2115"/>
                  </a:lnTo>
                  <a:lnTo>
                    <a:pt x="741" y="211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191;p64"/>
            <p:cNvSpPr/>
            <p:nvPr/>
          </p:nvSpPr>
          <p:spPr>
            <a:xfrm>
              <a:off x="4904700" y="1672500"/>
              <a:ext cx="175325" cy="151225"/>
            </a:xfrm>
            <a:custGeom>
              <a:avLst/>
              <a:gdLst/>
              <a:ahLst/>
              <a:cxnLst/>
              <a:rect l="l" t="t" r="r" b="b"/>
              <a:pathLst>
                <a:path w="7013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6807" y="6049"/>
                  </a:lnTo>
                  <a:cubicBezTo>
                    <a:pt x="6932" y="6049"/>
                    <a:pt x="7012" y="5933"/>
                    <a:pt x="6959" y="5835"/>
                  </a:cubicBez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192;p64"/>
            <p:cNvSpPr/>
            <p:nvPr/>
          </p:nvSpPr>
          <p:spPr>
            <a:xfrm>
              <a:off x="4904700" y="1672500"/>
              <a:ext cx="111975" cy="151225"/>
            </a:xfrm>
            <a:custGeom>
              <a:avLst/>
              <a:gdLst/>
              <a:ahLst/>
              <a:cxnLst/>
              <a:rect l="l" t="t" r="r" b="b"/>
              <a:pathLst>
                <a:path w="4479" h="6049" extrusionOk="0">
                  <a:moveTo>
                    <a:pt x="3506" y="1"/>
                  </a:moveTo>
                  <a:cubicBezTo>
                    <a:pt x="3446" y="1"/>
                    <a:pt x="3386" y="27"/>
                    <a:pt x="3355" y="81"/>
                  </a:cubicBezTo>
                  <a:lnTo>
                    <a:pt x="54" y="5835"/>
                  </a:lnTo>
                  <a:cubicBezTo>
                    <a:pt x="0" y="5933"/>
                    <a:pt x="81" y="6049"/>
                    <a:pt x="214" y="6049"/>
                  </a:cubicBezTo>
                  <a:lnTo>
                    <a:pt x="2150" y="6049"/>
                  </a:lnTo>
                  <a:cubicBezTo>
                    <a:pt x="2025" y="6049"/>
                    <a:pt x="1945" y="5933"/>
                    <a:pt x="1999" y="5835"/>
                  </a:cubicBezTo>
                  <a:lnTo>
                    <a:pt x="4479" y="1508"/>
                  </a:lnTo>
                  <a:lnTo>
                    <a:pt x="3658" y="81"/>
                  </a:lnTo>
                  <a:cubicBezTo>
                    <a:pt x="3627" y="27"/>
                    <a:pt x="3567" y="1"/>
                    <a:pt x="3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193;p64"/>
            <p:cNvSpPr/>
            <p:nvPr/>
          </p:nvSpPr>
          <p:spPr>
            <a:xfrm>
              <a:off x="4916975" y="1636925"/>
              <a:ext cx="151000" cy="130175"/>
            </a:xfrm>
            <a:custGeom>
              <a:avLst/>
              <a:gdLst/>
              <a:ahLst/>
              <a:cxnLst/>
              <a:rect l="l" t="t" r="r" b="b"/>
              <a:pathLst>
                <a:path w="6040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5861" y="5206"/>
                  </a:lnTo>
                  <a:cubicBezTo>
                    <a:pt x="5968" y="5206"/>
                    <a:pt x="6040" y="5108"/>
                    <a:pt x="5986" y="5028"/>
                  </a:cubicBez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194;p64"/>
            <p:cNvSpPr/>
            <p:nvPr/>
          </p:nvSpPr>
          <p:spPr>
            <a:xfrm>
              <a:off x="4916975" y="1636925"/>
              <a:ext cx="96350" cy="130175"/>
            </a:xfrm>
            <a:custGeom>
              <a:avLst/>
              <a:gdLst/>
              <a:ahLst/>
              <a:cxnLst/>
              <a:rect l="l" t="t" r="r" b="b"/>
              <a:pathLst>
                <a:path w="3854" h="5207" extrusionOk="0">
                  <a:moveTo>
                    <a:pt x="3020" y="1"/>
                  </a:moveTo>
                  <a:cubicBezTo>
                    <a:pt x="2969" y="1"/>
                    <a:pt x="2917" y="23"/>
                    <a:pt x="2890" y="68"/>
                  </a:cubicBezTo>
                  <a:lnTo>
                    <a:pt x="45" y="5028"/>
                  </a:lnTo>
                  <a:cubicBezTo>
                    <a:pt x="0" y="5108"/>
                    <a:pt x="71" y="5206"/>
                    <a:pt x="178" y="5206"/>
                  </a:cubicBezTo>
                  <a:lnTo>
                    <a:pt x="1856" y="5206"/>
                  </a:lnTo>
                  <a:cubicBezTo>
                    <a:pt x="1740" y="5206"/>
                    <a:pt x="1668" y="5108"/>
                    <a:pt x="1722" y="5028"/>
                  </a:cubicBezTo>
                  <a:lnTo>
                    <a:pt x="3854" y="1308"/>
                  </a:lnTo>
                  <a:lnTo>
                    <a:pt x="3149" y="68"/>
                  </a:lnTo>
                  <a:cubicBezTo>
                    <a:pt x="3122" y="23"/>
                    <a:pt x="3071" y="1"/>
                    <a:pt x="3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195;p64"/>
            <p:cNvSpPr/>
            <p:nvPr/>
          </p:nvSpPr>
          <p:spPr>
            <a:xfrm>
              <a:off x="4933250" y="1610500"/>
              <a:ext cx="118225" cy="101950"/>
            </a:xfrm>
            <a:custGeom>
              <a:avLst/>
              <a:gdLst/>
              <a:ahLst/>
              <a:cxnLst/>
              <a:rect l="l" t="t" r="r" b="b"/>
              <a:pathLst>
                <a:path w="4729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4595" y="4077"/>
                  </a:lnTo>
                  <a:cubicBezTo>
                    <a:pt x="4675" y="4077"/>
                    <a:pt x="4728" y="4006"/>
                    <a:pt x="4693" y="3935"/>
                  </a:cubicBez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196;p64"/>
            <p:cNvSpPr/>
            <p:nvPr/>
          </p:nvSpPr>
          <p:spPr>
            <a:xfrm>
              <a:off x="4933250" y="1610500"/>
              <a:ext cx="75625" cy="101950"/>
            </a:xfrm>
            <a:custGeom>
              <a:avLst/>
              <a:gdLst/>
              <a:ahLst/>
              <a:cxnLst/>
              <a:rect l="l" t="t" r="r" b="b"/>
              <a:pathLst>
                <a:path w="3025" h="4078" extrusionOk="0">
                  <a:moveTo>
                    <a:pt x="2365" y="1"/>
                  </a:moveTo>
                  <a:cubicBezTo>
                    <a:pt x="2324" y="1"/>
                    <a:pt x="2284" y="18"/>
                    <a:pt x="2266" y="54"/>
                  </a:cubicBezTo>
                  <a:lnTo>
                    <a:pt x="36" y="3935"/>
                  </a:lnTo>
                  <a:cubicBezTo>
                    <a:pt x="0" y="4006"/>
                    <a:pt x="54" y="4077"/>
                    <a:pt x="143" y="4077"/>
                  </a:cubicBezTo>
                  <a:lnTo>
                    <a:pt x="1454" y="4077"/>
                  </a:lnTo>
                  <a:cubicBezTo>
                    <a:pt x="1365" y="4077"/>
                    <a:pt x="1312" y="4006"/>
                    <a:pt x="1347" y="3935"/>
                  </a:cubicBezTo>
                  <a:lnTo>
                    <a:pt x="3025" y="1018"/>
                  </a:lnTo>
                  <a:lnTo>
                    <a:pt x="2471" y="54"/>
                  </a:lnTo>
                  <a:cubicBezTo>
                    <a:pt x="2449" y="18"/>
                    <a:pt x="2407" y="1"/>
                    <a:pt x="23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197;p64"/>
            <p:cNvSpPr/>
            <p:nvPr/>
          </p:nvSpPr>
          <p:spPr>
            <a:xfrm>
              <a:off x="5087350" y="1661575"/>
              <a:ext cx="31700" cy="31700"/>
            </a:xfrm>
            <a:custGeom>
              <a:avLst/>
              <a:gdLst/>
              <a:ahLst/>
              <a:cxnLst/>
              <a:rect l="l" t="t" r="r" b="b"/>
              <a:pathLst>
                <a:path w="1268" h="1268" extrusionOk="0">
                  <a:moveTo>
                    <a:pt x="634" y="0"/>
                  </a:moveTo>
                  <a:cubicBezTo>
                    <a:pt x="286" y="0"/>
                    <a:pt x="1" y="286"/>
                    <a:pt x="1" y="634"/>
                  </a:cubicBezTo>
                  <a:cubicBezTo>
                    <a:pt x="1" y="991"/>
                    <a:pt x="286" y="1267"/>
                    <a:pt x="634" y="1267"/>
                  </a:cubicBezTo>
                  <a:cubicBezTo>
                    <a:pt x="982" y="1267"/>
                    <a:pt x="1268" y="991"/>
                    <a:pt x="1268" y="634"/>
                  </a:cubicBezTo>
                  <a:cubicBezTo>
                    <a:pt x="1268" y="286"/>
                    <a:pt x="982" y="0"/>
                    <a:pt x="634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198;p64"/>
            <p:cNvSpPr/>
            <p:nvPr/>
          </p:nvSpPr>
          <p:spPr>
            <a:xfrm>
              <a:off x="5087350" y="1735400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199;p64"/>
            <p:cNvSpPr/>
            <p:nvPr/>
          </p:nvSpPr>
          <p:spPr>
            <a:xfrm>
              <a:off x="4863875" y="1735400"/>
              <a:ext cx="21900" cy="21875"/>
            </a:xfrm>
            <a:custGeom>
              <a:avLst/>
              <a:gdLst/>
              <a:ahLst/>
              <a:cxnLst/>
              <a:rect l="l" t="t" r="r" b="b"/>
              <a:pathLst>
                <a:path w="876" h="875" extrusionOk="0">
                  <a:moveTo>
                    <a:pt x="438" y="0"/>
                  </a:moveTo>
                  <a:cubicBezTo>
                    <a:pt x="197" y="0"/>
                    <a:pt x="1" y="197"/>
                    <a:pt x="1" y="437"/>
                  </a:cubicBezTo>
                  <a:cubicBezTo>
                    <a:pt x="1" y="678"/>
                    <a:pt x="197" y="875"/>
                    <a:pt x="438" y="875"/>
                  </a:cubicBezTo>
                  <a:cubicBezTo>
                    <a:pt x="679" y="875"/>
                    <a:pt x="875" y="678"/>
                    <a:pt x="875" y="437"/>
                  </a:cubicBezTo>
                  <a:cubicBezTo>
                    <a:pt x="875" y="197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200;p64"/>
            <p:cNvSpPr/>
            <p:nvPr/>
          </p:nvSpPr>
          <p:spPr>
            <a:xfrm>
              <a:off x="5130175" y="1781125"/>
              <a:ext cx="21875" cy="21875"/>
            </a:xfrm>
            <a:custGeom>
              <a:avLst/>
              <a:gdLst/>
              <a:ahLst/>
              <a:cxnLst/>
              <a:rect l="l" t="t" r="r" b="b"/>
              <a:pathLst>
                <a:path w="875" h="875" extrusionOk="0">
                  <a:moveTo>
                    <a:pt x="438" y="0"/>
                  </a:moveTo>
                  <a:cubicBezTo>
                    <a:pt x="197" y="0"/>
                    <a:pt x="1" y="196"/>
                    <a:pt x="1" y="437"/>
                  </a:cubicBezTo>
                  <a:cubicBezTo>
                    <a:pt x="1" y="678"/>
                    <a:pt x="197" y="874"/>
                    <a:pt x="438" y="874"/>
                  </a:cubicBezTo>
                  <a:cubicBezTo>
                    <a:pt x="679" y="874"/>
                    <a:pt x="875" y="678"/>
                    <a:pt x="875" y="437"/>
                  </a:cubicBezTo>
                  <a:cubicBezTo>
                    <a:pt x="875" y="196"/>
                    <a:pt x="679" y="0"/>
                    <a:pt x="4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01;p64"/>
            <p:cNvSpPr/>
            <p:nvPr/>
          </p:nvSpPr>
          <p:spPr>
            <a:xfrm>
              <a:off x="4904250" y="1614950"/>
              <a:ext cx="21875" cy="21900"/>
            </a:xfrm>
            <a:custGeom>
              <a:avLst/>
              <a:gdLst/>
              <a:ahLst/>
              <a:cxnLst/>
              <a:rect l="l" t="t" r="r" b="b"/>
              <a:pathLst>
                <a:path w="875" h="876" extrusionOk="0">
                  <a:moveTo>
                    <a:pt x="438" y="1"/>
                  </a:moveTo>
                  <a:cubicBezTo>
                    <a:pt x="197" y="1"/>
                    <a:pt x="1" y="197"/>
                    <a:pt x="1" y="438"/>
                  </a:cubicBezTo>
                  <a:cubicBezTo>
                    <a:pt x="1" y="679"/>
                    <a:pt x="197" y="875"/>
                    <a:pt x="438" y="875"/>
                  </a:cubicBezTo>
                  <a:cubicBezTo>
                    <a:pt x="679" y="875"/>
                    <a:pt x="875" y="679"/>
                    <a:pt x="875" y="438"/>
                  </a:cubicBezTo>
                  <a:cubicBezTo>
                    <a:pt x="875" y="197"/>
                    <a:pt x="679" y="1"/>
                    <a:pt x="43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02;p64"/>
            <p:cNvSpPr/>
            <p:nvPr/>
          </p:nvSpPr>
          <p:spPr>
            <a:xfrm>
              <a:off x="4824850" y="1674500"/>
              <a:ext cx="37725" cy="37725"/>
            </a:xfrm>
            <a:custGeom>
              <a:avLst/>
              <a:gdLst/>
              <a:ahLst/>
              <a:cxnLst/>
              <a:rect l="l" t="t" r="r" b="b"/>
              <a:pathLst>
                <a:path w="1509" h="1509" extrusionOk="0">
                  <a:moveTo>
                    <a:pt x="750" y="1"/>
                  </a:moveTo>
                  <a:cubicBezTo>
                    <a:pt x="340" y="1"/>
                    <a:pt x="1" y="340"/>
                    <a:pt x="1" y="750"/>
                  </a:cubicBezTo>
                  <a:cubicBezTo>
                    <a:pt x="1" y="1169"/>
                    <a:pt x="340" y="1508"/>
                    <a:pt x="750" y="1508"/>
                  </a:cubicBezTo>
                  <a:cubicBezTo>
                    <a:pt x="1169" y="1508"/>
                    <a:pt x="1508" y="1169"/>
                    <a:pt x="1508" y="750"/>
                  </a:cubicBezTo>
                  <a:cubicBezTo>
                    <a:pt x="1508" y="340"/>
                    <a:pt x="1169" y="1"/>
                    <a:pt x="750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03;p64"/>
            <p:cNvSpPr/>
            <p:nvPr/>
          </p:nvSpPr>
          <p:spPr>
            <a:xfrm>
              <a:off x="5026700" y="1575925"/>
              <a:ext cx="34575" cy="34600"/>
            </a:xfrm>
            <a:custGeom>
              <a:avLst/>
              <a:gdLst/>
              <a:ahLst/>
              <a:cxnLst/>
              <a:rect l="l" t="t" r="r" b="b"/>
              <a:pathLst>
                <a:path w="1383" h="1384" extrusionOk="0">
                  <a:moveTo>
                    <a:pt x="687" y="1"/>
                  </a:moveTo>
                  <a:cubicBezTo>
                    <a:pt x="304" y="1"/>
                    <a:pt x="0" y="313"/>
                    <a:pt x="0" y="697"/>
                  </a:cubicBezTo>
                  <a:cubicBezTo>
                    <a:pt x="0" y="1080"/>
                    <a:pt x="304" y="1384"/>
                    <a:pt x="687" y="1384"/>
                  </a:cubicBezTo>
                  <a:cubicBezTo>
                    <a:pt x="1071" y="1384"/>
                    <a:pt x="1383" y="1080"/>
                    <a:pt x="1383" y="697"/>
                  </a:cubicBezTo>
                  <a:cubicBezTo>
                    <a:pt x="1383" y="313"/>
                    <a:pt x="1071" y="1"/>
                    <a:pt x="68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7777;p64"/>
          <p:cNvGrpSpPr/>
          <p:nvPr/>
        </p:nvGrpSpPr>
        <p:grpSpPr>
          <a:xfrm>
            <a:off x="203043" y="1419622"/>
            <a:ext cx="374275" cy="474625"/>
            <a:chOff x="6460750" y="2807700"/>
            <a:chExt cx="374275" cy="474625"/>
          </a:xfrm>
        </p:grpSpPr>
        <p:sp>
          <p:nvSpPr>
            <p:cNvPr id="53" name="Google Shape;7778;p64"/>
            <p:cNvSpPr/>
            <p:nvPr/>
          </p:nvSpPr>
          <p:spPr>
            <a:xfrm>
              <a:off x="6461650" y="2919875"/>
              <a:ext cx="352850" cy="362050"/>
            </a:xfrm>
            <a:custGeom>
              <a:avLst/>
              <a:gdLst/>
              <a:ahLst/>
              <a:cxnLst/>
              <a:rect l="l" t="t" r="r" b="b"/>
              <a:pathLst>
                <a:path w="14114" h="14482" extrusionOk="0">
                  <a:moveTo>
                    <a:pt x="4737" y="1"/>
                  </a:moveTo>
                  <a:lnTo>
                    <a:pt x="4737" y="2499"/>
                  </a:lnTo>
                  <a:cubicBezTo>
                    <a:pt x="4737" y="3337"/>
                    <a:pt x="4407" y="4140"/>
                    <a:pt x="3818" y="4729"/>
                  </a:cubicBezTo>
                  <a:lnTo>
                    <a:pt x="1758" y="6790"/>
                  </a:lnTo>
                  <a:cubicBezTo>
                    <a:pt x="36" y="8511"/>
                    <a:pt x="0" y="11304"/>
                    <a:pt x="1677" y="13079"/>
                  </a:cubicBezTo>
                  <a:cubicBezTo>
                    <a:pt x="2567" y="14013"/>
                    <a:pt x="3758" y="14482"/>
                    <a:pt x="4949" y="14482"/>
                  </a:cubicBezTo>
                  <a:cubicBezTo>
                    <a:pt x="6111" y="14482"/>
                    <a:pt x="7273" y="14036"/>
                    <a:pt x="8154" y="13141"/>
                  </a:cubicBezTo>
                  <a:lnTo>
                    <a:pt x="13212" y="8003"/>
                  </a:lnTo>
                  <a:cubicBezTo>
                    <a:pt x="13792" y="7414"/>
                    <a:pt x="14113" y="6620"/>
                    <a:pt x="14113" y="5790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79;p64"/>
            <p:cNvSpPr/>
            <p:nvPr/>
          </p:nvSpPr>
          <p:spPr>
            <a:xfrm>
              <a:off x="6460750" y="2919875"/>
              <a:ext cx="176000" cy="362225"/>
            </a:xfrm>
            <a:custGeom>
              <a:avLst/>
              <a:gdLst/>
              <a:ahLst/>
              <a:cxnLst/>
              <a:rect l="l" t="t" r="r" b="b"/>
              <a:pathLst>
                <a:path w="7040" h="14489" extrusionOk="0">
                  <a:moveTo>
                    <a:pt x="4773" y="1"/>
                  </a:moveTo>
                  <a:lnTo>
                    <a:pt x="4773" y="2499"/>
                  </a:lnTo>
                  <a:cubicBezTo>
                    <a:pt x="4773" y="3337"/>
                    <a:pt x="4443" y="4140"/>
                    <a:pt x="3845" y="4729"/>
                  </a:cubicBezTo>
                  <a:lnTo>
                    <a:pt x="1776" y="6790"/>
                  </a:lnTo>
                  <a:cubicBezTo>
                    <a:pt x="36" y="8511"/>
                    <a:pt x="1" y="11304"/>
                    <a:pt x="1687" y="13079"/>
                  </a:cubicBezTo>
                  <a:cubicBezTo>
                    <a:pt x="2588" y="14016"/>
                    <a:pt x="3783" y="14488"/>
                    <a:pt x="4987" y="14488"/>
                  </a:cubicBezTo>
                  <a:cubicBezTo>
                    <a:pt x="5282" y="14488"/>
                    <a:pt x="5576" y="14453"/>
                    <a:pt x="5871" y="14399"/>
                  </a:cubicBezTo>
                  <a:cubicBezTo>
                    <a:pt x="5139" y="14176"/>
                    <a:pt x="4461" y="13766"/>
                    <a:pt x="3899" y="13177"/>
                  </a:cubicBezTo>
                  <a:cubicBezTo>
                    <a:pt x="2177" y="11375"/>
                    <a:pt x="2213" y="8538"/>
                    <a:pt x="3979" y="6781"/>
                  </a:cubicBezTo>
                  <a:lnTo>
                    <a:pt x="6094" y="4684"/>
                  </a:lnTo>
                  <a:cubicBezTo>
                    <a:pt x="6700" y="4087"/>
                    <a:pt x="7039" y="3266"/>
                    <a:pt x="7039" y="2418"/>
                  </a:cubicBez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780;p64"/>
            <p:cNvSpPr/>
            <p:nvPr/>
          </p:nvSpPr>
          <p:spPr>
            <a:xfrm>
              <a:off x="6464775" y="3126850"/>
              <a:ext cx="175100" cy="155475"/>
            </a:xfrm>
            <a:custGeom>
              <a:avLst/>
              <a:gdLst/>
              <a:ahLst/>
              <a:cxnLst/>
              <a:rect l="l" t="t" r="r" b="b"/>
              <a:pathLst>
                <a:path w="7004" h="6219" extrusionOk="0">
                  <a:moveTo>
                    <a:pt x="651" y="0"/>
                  </a:moveTo>
                  <a:lnTo>
                    <a:pt x="651" y="0"/>
                  </a:lnTo>
                  <a:cubicBezTo>
                    <a:pt x="0" y="1597"/>
                    <a:pt x="294" y="3488"/>
                    <a:pt x="1552" y="4809"/>
                  </a:cubicBezTo>
                  <a:cubicBezTo>
                    <a:pt x="2436" y="5745"/>
                    <a:pt x="3631" y="6218"/>
                    <a:pt x="4826" y="6218"/>
                  </a:cubicBezTo>
                  <a:cubicBezTo>
                    <a:pt x="5576" y="6218"/>
                    <a:pt x="6325" y="6031"/>
                    <a:pt x="7003" y="5656"/>
                  </a:cubicBezTo>
                  <a:cubicBezTo>
                    <a:pt x="5692" y="2552"/>
                    <a:pt x="2248" y="714"/>
                    <a:pt x="651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781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782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783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3230" y="4979"/>
                  </a:lnTo>
                  <a:cubicBezTo>
                    <a:pt x="3810" y="4381"/>
                    <a:pt x="4131" y="3587"/>
                    <a:pt x="4131" y="2757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784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2731" y="5478"/>
                  </a:lnTo>
                  <a:cubicBezTo>
                    <a:pt x="1972" y="2731"/>
                    <a:pt x="3168" y="1366"/>
                    <a:pt x="4131" y="732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785;p64"/>
            <p:cNvSpPr/>
            <p:nvPr/>
          </p:nvSpPr>
          <p:spPr>
            <a:xfrm>
              <a:off x="6550400" y="2807700"/>
              <a:ext cx="284625" cy="112200"/>
            </a:xfrm>
            <a:custGeom>
              <a:avLst/>
              <a:gdLst/>
              <a:ahLst/>
              <a:cxnLst/>
              <a:rect l="l" t="t" r="r" b="b"/>
              <a:pathLst>
                <a:path w="11385" h="4488" extrusionOk="0">
                  <a:moveTo>
                    <a:pt x="527" y="0"/>
                  </a:moveTo>
                  <a:cubicBezTo>
                    <a:pt x="242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10858" y="4488"/>
                  </a:lnTo>
                  <a:cubicBezTo>
                    <a:pt x="11152" y="4488"/>
                    <a:pt x="11384" y="4256"/>
                    <a:pt x="11384" y="3961"/>
                  </a:cubicBezTo>
                  <a:lnTo>
                    <a:pt x="11384" y="527"/>
                  </a:lnTo>
                  <a:cubicBezTo>
                    <a:pt x="11384" y="232"/>
                    <a:pt x="11152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786;p64"/>
            <p:cNvSpPr/>
            <p:nvPr/>
          </p:nvSpPr>
          <p:spPr>
            <a:xfrm>
              <a:off x="6550400" y="2807700"/>
              <a:ext cx="85450" cy="112200"/>
            </a:xfrm>
            <a:custGeom>
              <a:avLst/>
              <a:gdLst/>
              <a:ahLst/>
              <a:cxnLst/>
              <a:rect l="l" t="t" r="r" b="b"/>
              <a:pathLst>
                <a:path w="3418" h="4488" extrusionOk="0">
                  <a:moveTo>
                    <a:pt x="527" y="0"/>
                  </a:moveTo>
                  <a:cubicBezTo>
                    <a:pt x="233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3418" y="448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7903;p64"/>
          <p:cNvGrpSpPr/>
          <p:nvPr/>
        </p:nvGrpSpPr>
        <p:grpSpPr>
          <a:xfrm>
            <a:off x="197449" y="2200116"/>
            <a:ext cx="435600" cy="474275"/>
            <a:chOff x="7609100" y="2151900"/>
            <a:chExt cx="435600" cy="474275"/>
          </a:xfrm>
        </p:grpSpPr>
        <p:sp>
          <p:nvSpPr>
            <p:cNvPr id="63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7751;p64"/>
          <p:cNvGrpSpPr/>
          <p:nvPr/>
        </p:nvGrpSpPr>
        <p:grpSpPr>
          <a:xfrm>
            <a:off x="228526" y="3172475"/>
            <a:ext cx="368225" cy="474400"/>
            <a:chOff x="7650600" y="2807925"/>
            <a:chExt cx="368225" cy="474400"/>
          </a:xfrm>
        </p:grpSpPr>
        <p:sp>
          <p:nvSpPr>
            <p:cNvPr id="98" name="Google Shape;7752;p64"/>
            <p:cNvSpPr/>
            <p:nvPr/>
          </p:nvSpPr>
          <p:spPr>
            <a:xfrm>
              <a:off x="7651050" y="2914975"/>
              <a:ext cx="367125" cy="367350"/>
            </a:xfrm>
            <a:custGeom>
              <a:avLst/>
              <a:gdLst/>
              <a:ahLst/>
              <a:cxnLst/>
              <a:rect l="l" t="t" r="r" b="b"/>
              <a:pathLst>
                <a:path w="14685" h="14694" extrusionOk="0">
                  <a:moveTo>
                    <a:pt x="7342" y="0"/>
                  </a:moveTo>
                  <a:cubicBezTo>
                    <a:pt x="3283" y="0"/>
                    <a:pt x="0" y="3292"/>
                    <a:pt x="0" y="7351"/>
                  </a:cubicBezTo>
                  <a:cubicBezTo>
                    <a:pt x="0" y="11401"/>
                    <a:pt x="3283" y="14693"/>
                    <a:pt x="7342" y="14693"/>
                  </a:cubicBezTo>
                  <a:cubicBezTo>
                    <a:pt x="11401" y="14693"/>
                    <a:pt x="14684" y="11401"/>
                    <a:pt x="14684" y="7351"/>
                  </a:cubicBezTo>
                  <a:cubicBezTo>
                    <a:pt x="14684" y="3292"/>
                    <a:pt x="11401" y="0"/>
                    <a:pt x="7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7753;p64"/>
            <p:cNvSpPr/>
            <p:nvPr/>
          </p:nvSpPr>
          <p:spPr>
            <a:xfrm>
              <a:off x="7651050" y="2942850"/>
              <a:ext cx="346150" cy="339475"/>
            </a:xfrm>
            <a:custGeom>
              <a:avLst/>
              <a:gdLst/>
              <a:ahLst/>
              <a:cxnLst/>
              <a:rect l="l" t="t" r="r" b="b"/>
              <a:pathLst>
                <a:path w="13846" h="13579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1374" y="1303"/>
                    <a:pt x="0" y="3605"/>
                    <a:pt x="0" y="6236"/>
                  </a:cubicBezTo>
                  <a:cubicBezTo>
                    <a:pt x="0" y="10286"/>
                    <a:pt x="3283" y="13578"/>
                    <a:pt x="7342" y="13578"/>
                  </a:cubicBezTo>
                  <a:cubicBezTo>
                    <a:pt x="10161" y="13578"/>
                    <a:pt x="12614" y="11990"/>
                    <a:pt x="13846" y="9653"/>
                  </a:cubicBezTo>
                  <a:lnTo>
                    <a:pt x="13846" y="9653"/>
                  </a:lnTo>
                  <a:cubicBezTo>
                    <a:pt x="12713" y="10358"/>
                    <a:pt x="11383" y="10768"/>
                    <a:pt x="9947" y="10768"/>
                  </a:cubicBezTo>
                  <a:cubicBezTo>
                    <a:pt x="5897" y="10768"/>
                    <a:pt x="2605" y="7476"/>
                    <a:pt x="2605" y="3426"/>
                  </a:cubicBezTo>
                  <a:cubicBezTo>
                    <a:pt x="2605" y="2186"/>
                    <a:pt x="2908" y="1026"/>
                    <a:pt x="3453" y="1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7754;p64"/>
            <p:cNvSpPr/>
            <p:nvPr/>
          </p:nvSpPr>
          <p:spPr>
            <a:xfrm>
              <a:off x="7650600" y="3051475"/>
              <a:ext cx="368225" cy="112200"/>
            </a:xfrm>
            <a:custGeom>
              <a:avLst/>
              <a:gdLst/>
              <a:ahLst/>
              <a:cxnLst/>
              <a:rect l="l" t="t" r="r" b="b"/>
              <a:pathLst>
                <a:path w="14729" h="4488" extrusionOk="0">
                  <a:moveTo>
                    <a:pt x="241" y="0"/>
                  </a:moveTo>
                  <a:cubicBezTo>
                    <a:pt x="81" y="607"/>
                    <a:pt x="0" y="1240"/>
                    <a:pt x="0" y="1891"/>
                  </a:cubicBezTo>
                  <a:cubicBezTo>
                    <a:pt x="0" y="2801"/>
                    <a:pt x="161" y="3676"/>
                    <a:pt x="464" y="4487"/>
                  </a:cubicBezTo>
                  <a:lnTo>
                    <a:pt x="14256" y="4487"/>
                  </a:lnTo>
                  <a:cubicBezTo>
                    <a:pt x="14559" y="3676"/>
                    <a:pt x="14729" y="2801"/>
                    <a:pt x="14729" y="1891"/>
                  </a:cubicBezTo>
                  <a:cubicBezTo>
                    <a:pt x="14729" y="1240"/>
                    <a:pt x="14640" y="607"/>
                    <a:pt x="144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7755;p64"/>
            <p:cNvSpPr/>
            <p:nvPr/>
          </p:nvSpPr>
          <p:spPr>
            <a:xfrm>
              <a:off x="7678025" y="3192850"/>
              <a:ext cx="313150" cy="66725"/>
            </a:xfrm>
            <a:custGeom>
              <a:avLst/>
              <a:gdLst/>
              <a:ahLst/>
              <a:cxnLst/>
              <a:rect l="l" t="t" r="r" b="b"/>
              <a:pathLst>
                <a:path w="12526" h="2669" extrusionOk="0">
                  <a:moveTo>
                    <a:pt x="3016" y="1"/>
                  </a:moveTo>
                  <a:cubicBezTo>
                    <a:pt x="2976" y="1"/>
                    <a:pt x="2936" y="10"/>
                    <a:pt x="2900" y="28"/>
                  </a:cubicBezTo>
                  <a:lnTo>
                    <a:pt x="1553" y="652"/>
                  </a:lnTo>
                  <a:cubicBezTo>
                    <a:pt x="1504" y="675"/>
                    <a:pt x="1450" y="686"/>
                    <a:pt x="1396" y="686"/>
                  </a:cubicBezTo>
                  <a:cubicBezTo>
                    <a:pt x="1341" y="686"/>
                    <a:pt x="1285" y="675"/>
                    <a:pt x="1232" y="652"/>
                  </a:cubicBezTo>
                  <a:lnTo>
                    <a:pt x="1" y="81"/>
                  </a:lnTo>
                  <a:lnTo>
                    <a:pt x="1" y="81"/>
                  </a:lnTo>
                  <a:cubicBezTo>
                    <a:pt x="545" y="956"/>
                    <a:pt x="1267" y="1714"/>
                    <a:pt x="2115" y="2294"/>
                  </a:cubicBezTo>
                  <a:cubicBezTo>
                    <a:pt x="2175" y="2339"/>
                    <a:pt x="2249" y="2361"/>
                    <a:pt x="2324" y="2361"/>
                  </a:cubicBezTo>
                  <a:cubicBezTo>
                    <a:pt x="2381" y="2361"/>
                    <a:pt x="2439" y="2348"/>
                    <a:pt x="2490" y="2320"/>
                  </a:cubicBezTo>
                  <a:lnTo>
                    <a:pt x="3069" y="2035"/>
                  </a:lnTo>
                  <a:cubicBezTo>
                    <a:pt x="3123" y="2008"/>
                    <a:pt x="3181" y="1995"/>
                    <a:pt x="3239" y="1995"/>
                  </a:cubicBezTo>
                  <a:cubicBezTo>
                    <a:pt x="3297" y="1995"/>
                    <a:pt x="3355" y="2008"/>
                    <a:pt x="3408" y="2035"/>
                  </a:cubicBezTo>
                  <a:lnTo>
                    <a:pt x="4622" y="2642"/>
                  </a:lnTo>
                  <a:cubicBezTo>
                    <a:pt x="4662" y="2659"/>
                    <a:pt x="4706" y="2668"/>
                    <a:pt x="4751" y="2668"/>
                  </a:cubicBezTo>
                  <a:cubicBezTo>
                    <a:pt x="4796" y="2668"/>
                    <a:pt x="4840" y="2659"/>
                    <a:pt x="4880" y="2642"/>
                  </a:cubicBezTo>
                  <a:lnTo>
                    <a:pt x="6094" y="2035"/>
                  </a:lnTo>
                  <a:cubicBezTo>
                    <a:pt x="6147" y="2008"/>
                    <a:pt x="6205" y="1995"/>
                    <a:pt x="6263" y="1995"/>
                  </a:cubicBezTo>
                  <a:cubicBezTo>
                    <a:pt x="6321" y="1995"/>
                    <a:pt x="6379" y="2008"/>
                    <a:pt x="6433" y="2035"/>
                  </a:cubicBezTo>
                  <a:lnTo>
                    <a:pt x="7646" y="2642"/>
                  </a:lnTo>
                  <a:cubicBezTo>
                    <a:pt x="7686" y="2659"/>
                    <a:pt x="7731" y="2668"/>
                    <a:pt x="7775" y="2668"/>
                  </a:cubicBezTo>
                  <a:cubicBezTo>
                    <a:pt x="7820" y="2668"/>
                    <a:pt x="7864" y="2659"/>
                    <a:pt x="7905" y="2642"/>
                  </a:cubicBezTo>
                  <a:lnTo>
                    <a:pt x="9118" y="2035"/>
                  </a:lnTo>
                  <a:cubicBezTo>
                    <a:pt x="9171" y="2008"/>
                    <a:pt x="9229" y="1995"/>
                    <a:pt x="9287" y="1995"/>
                  </a:cubicBezTo>
                  <a:cubicBezTo>
                    <a:pt x="9345" y="1995"/>
                    <a:pt x="9403" y="2008"/>
                    <a:pt x="9457" y="2035"/>
                  </a:cubicBezTo>
                  <a:lnTo>
                    <a:pt x="10037" y="2320"/>
                  </a:lnTo>
                  <a:cubicBezTo>
                    <a:pt x="10087" y="2348"/>
                    <a:pt x="10145" y="2361"/>
                    <a:pt x="10203" y="2361"/>
                  </a:cubicBezTo>
                  <a:cubicBezTo>
                    <a:pt x="10277" y="2361"/>
                    <a:pt x="10351" y="2339"/>
                    <a:pt x="10411" y="2294"/>
                  </a:cubicBezTo>
                  <a:cubicBezTo>
                    <a:pt x="11259" y="1714"/>
                    <a:pt x="11982" y="956"/>
                    <a:pt x="12526" y="81"/>
                  </a:cubicBezTo>
                  <a:lnTo>
                    <a:pt x="12526" y="81"/>
                  </a:lnTo>
                  <a:lnTo>
                    <a:pt x="11134" y="724"/>
                  </a:lnTo>
                  <a:lnTo>
                    <a:pt x="9626" y="28"/>
                  </a:lnTo>
                  <a:cubicBezTo>
                    <a:pt x="9591" y="10"/>
                    <a:pt x="9551" y="1"/>
                    <a:pt x="9510" y="1"/>
                  </a:cubicBezTo>
                  <a:cubicBezTo>
                    <a:pt x="9470" y="1"/>
                    <a:pt x="9430" y="10"/>
                    <a:pt x="9394" y="28"/>
                  </a:cubicBezTo>
                  <a:lnTo>
                    <a:pt x="8047" y="652"/>
                  </a:lnTo>
                  <a:cubicBezTo>
                    <a:pt x="7994" y="675"/>
                    <a:pt x="7938" y="686"/>
                    <a:pt x="7883" y="686"/>
                  </a:cubicBezTo>
                  <a:cubicBezTo>
                    <a:pt x="7829" y="686"/>
                    <a:pt x="7775" y="675"/>
                    <a:pt x="7726" y="652"/>
                  </a:cubicBezTo>
                  <a:lnTo>
                    <a:pt x="6379" y="28"/>
                  </a:lnTo>
                  <a:cubicBezTo>
                    <a:pt x="6343" y="10"/>
                    <a:pt x="6303" y="1"/>
                    <a:pt x="6263" y="1"/>
                  </a:cubicBezTo>
                  <a:cubicBezTo>
                    <a:pt x="6223" y="1"/>
                    <a:pt x="6183" y="10"/>
                    <a:pt x="6147" y="28"/>
                  </a:cubicBezTo>
                  <a:lnTo>
                    <a:pt x="4800" y="652"/>
                  </a:lnTo>
                  <a:cubicBezTo>
                    <a:pt x="4751" y="675"/>
                    <a:pt x="4695" y="686"/>
                    <a:pt x="4640" y="686"/>
                  </a:cubicBezTo>
                  <a:cubicBezTo>
                    <a:pt x="4584" y="686"/>
                    <a:pt x="4528" y="675"/>
                    <a:pt x="4479" y="652"/>
                  </a:cubicBezTo>
                  <a:lnTo>
                    <a:pt x="3132" y="28"/>
                  </a:lnTo>
                  <a:cubicBezTo>
                    <a:pt x="3096" y="10"/>
                    <a:pt x="3056" y="1"/>
                    <a:pt x="3016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7756;p64"/>
            <p:cNvSpPr/>
            <p:nvPr/>
          </p:nvSpPr>
          <p:spPr>
            <a:xfrm>
              <a:off x="7678025" y="2938000"/>
              <a:ext cx="313150" cy="66875"/>
            </a:xfrm>
            <a:custGeom>
              <a:avLst/>
              <a:gdLst/>
              <a:ahLst/>
              <a:cxnLst/>
              <a:rect l="l" t="t" r="r" b="b"/>
              <a:pathLst>
                <a:path w="12526" h="2675" extrusionOk="0">
                  <a:moveTo>
                    <a:pt x="4747" y="1"/>
                  </a:moveTo>
                  <a:cubicBezTo>
                    <a:pt x="4704" y="1"/>
                    <a:pt x="4662" y="12"/>
                    <a:pt x="4622" y="34"/>
                  </a:cubicBezTo>
                  <a:lnTo>
                    <a:pt x="3400" y="641"/>
                  </a:lnTo>
                  <a:cubicBezTo>
                    <a:pt x="3346" y="667"/>
                    <a:pt x="3288" y="681"/>
                    <a:pt x="3230" y="681"/>
                  </a:cubicBezTo>
                  <a:cubicBezTo>
                    <a:pt x="3172" y="681"/>
                    <a:pt x="3114" y="667"/>
                    <a:pt x="3061" y="641"/>
                  </a:cubicBezTo>
                  <a:lnTo>
                    <a:pt x="2481" y="346"/>
                  </a:lnTo>
                  <a:cubicBezTo>
                    <a:pt x="2427" y="323"/>
                    <a:pt x="2370" y="312"/>
                    <a:pt x="2314" y="312"/>
                  </a:cubicBezTo>
                  <a:cubicBezTo>
                    <a:pt x="2238" y="312"/>
                    <a:pt x="2163" y="332"/>
                    <a:pt x="2097" y="373"/>
                  </a:cubicBezTo>
                  <a:cubicBezTo>
                    <a:pt x="1250" y="962"/>
                    <a:pt x="536" y="1711"/>
                    <a:pt x="1" y="2594"/>
                  </a:cubicBezTo>
                  <a:lnTo>
                    <a:pt x="1223" y="2023"/>
                  </a:lnTo>
                  <a:cubicBezTo>
                    <a:pt x="1272" y="2001"/>
                    <a:pt x="1325" y="1990"/>
                    <a:pt x="1379" y="1990"/>
                  </a:cubicBezTo>
                  <a:cubicBezTo>
                    <a:pt x="1432" y="1990"/>
                    <a:pt x="1486" y="2001"/>
                    <a:pt x="1535" y="2023"/>
                  </a:cubicBezTo>
                  <a:lnTo>
                    <a:pt x="2891" y="2648"/>
                  </a:lnTo>
                  <a:cubicBezTo>
                    <a:pt x="2927" y="2666"/>
                    <a:pt x="2967" y="2675"/>
                    <a:pt x="3007" y="2675"/>
                  </a:cubicBezTo>
                  <a:cubicBezTo>
                    <a:pt x="3047" y="2675"/>
                    <a:pt x="3087" y="2666"/>
                    <a:pt x="3123" y="2648"/>
                  </a:cubicBezTo>
                  <a:lnTo>
                    <a:pt x="4479" y="2023"/>
                  </a:lnTo>
                  <a:cubicBezTo>
                    <a:pt x="4528" y="2001"/>
                    <a:pt x="4582" y="1990"/>
                    <a:pt x="4635" y="1990"/>
                  </a:cubicBezTo>
                  <a:cubicBezTo>
                    <a:pt x="4689" y="1990"/>
                    <a:pt x="4742" y="2001"/>
                    <a:pt x="4791" y="2023"/>
                  </a:cubicBezTo>
                  <a:lnTo>
                    <a:pt x="6147" y="2648"/>
                  </a:lnTo>
                  <a:cubicBezTo>
                    <a:pt x="6183" y="2666"/>
                    <a:pt x="6223" y="2675"/>
                    <a:pt x="6263" y="2675"/>
                  </a:cubicBezTo>
                  <a:cubicBezTo>
                    <a:pt x="6303" y="2675"/>
                    <a:pt x="6343" y="2666"/>
                    <a:pt x="6379" y="2648"/>
                  </a:cubicBezTo>
                  <a:lnTo>
                    <a:pt x="7735" y="2023"/>
                  </a:lnTo>
                  <a:cubicBezTo>
                    <a:pt x="7784" y="2001"/>
                    <a:pt x="7838" y="1990"/>
                    <a:pt x="7891" y="1990"/>
                  </a:cubicBezTo>
                  <a:cubicBezTo>
                    <a:pt x="7945" y="1990"/>
                    <a:pt x="7998" y="2001"/>
                    <a:pt x="8047" y="2023"/>
                  </a:cubicBezTo>
                  <a:lnTo>
                    <a:pt x="9403" y="2648"/>
                  </a:lnTo>
                  <a:cubicBezTo>
                    <a:pt x="9439" y="2666"/>
                    <a:pt x="9479" y="2675"/>
                    <a:pt x="9519" y="2675"/>
                  </a:cubicBezTo>
                  <a:cubicBezTo>
                    <a:pt x="9559" y="2675"/>
                    <a:pt x="9600" y="2666"/>
                    <a:pt x="9635" y="2648"/>
                  </a:cubicBezTo>
                  <a:lnTo>
                    <a:pt x="10991" y="2023"/>
                  </a:lnTo>
                  <a:cubicBezTo>
                    <a:pt x="11040" y="2001"/>
                    <a:pt x="11094" y="1990"/>
                    <a:pt x="11147" y="1990"/>
                  </a:cubicBezTo>
                  <a:cubicBezTo>
                    <a:pt x="11201" y="1990"/>
                    <a:pt x="11254" y="2001"/>
                    <a:pt x="11304" y="2023"/>
                  </a:cubicBezTo>
                  <a:lnTo>
                    <a:pt x="12526" y="2594"/>
                  </a:lnTo>
                  <a:cubicBezTo>
                    <a:pt x="11990" y="1711"/>
                    <a:pt x="11277" y="962"/>
                    <a:pt x="10429" y="373"/>
                  </a:cubicBezTo>
                  <a:cubicBezTo>
                    <a:pt x="10363" y="332"/>
                    <a:pt x="10288" y="312"/>
                    <a:pt x="10213" y="312"/>
                  </a:cubicBezTo>
                  <a:cubicBezTo>
                    <a:pt x="10156" y="312"/>
                    <a:pt x="10099" y="323"/>
                    <a:pt x="10046" y="346"/>
                  </a:cubicBezTo>
                  <a:lnTo>
                    <a:pt x="9466" y="641"/>
                  </a:lnTo>
                  <a:cubicBezTo>
                    <a:pt x="9412" y="667"/>
                    <a:pt x="9354" y="681"/>
                    <a:pt x="9296" y="681"/>
                  </a:cubicBezTo>
                  <a:cubicBezTo>
                    <a:pt x="9238" y="681"/>
                    <a:pt x="9180" y="667"/>
                    <a:pt x="9127" y="641"/>
                  </a:cubicBezTo>
                  <a:lnTo>
                    <a:pt x="7905" y="34"/>
                  </a:lnTo>
                  <a:cubicBezTo>
                    <a:pt x="7864" y="12"/>
                    <a:pt x="7822" y="1"/>
                    <a:pt x="7780" y="1"/>
                  </a:cubicBezTo>
                  <a:cubicBezTo>
                    <a:pt x="7737" y="1"/>
                    <a:pt x="7695" y="12"/>
                    <a:pt x="7655" y="34"/>
                  </a:cubicBezTo>
                  <a:lnTo>
                    <a:pt x="6433" y="641"/>
                  </a:lnTo>
                  <a:cubicBezTo>
                    <a:pt x="6379" y="667"/>
                    <a:pt x="6321" y="681"/>
                    <a:pt x="6263" y="681"/>
                  </a:cubicBezTo>
                  <a:cubicBezTo>
                    <a:pt x="6205" y="681"/>
                    <a:pt x="6147" y="667"/>
                    <a:pt x="6094" y="641"/>
                  </a:cubicBezTo>
                  <a:lnTo>
                    <a:pt x="4871" y="34"/>
                  </a:lnTo>
                  <a:cubicBezTo>
                    <a:pt x="4831" y="12"/>
                    <a:pt x="4789" y="1"/>
                    <a:pt x="474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7757;p64"/>
            <p:cNvSpPr/>
            <p:nvPr/>
          </p:nvSpPr>
          <p:spPr>
            <a:xfrm>
              <a:off x="7698325" y="2897575"/>
              <a:ext cx="273225" cy="64925"/>
            </a:xfrm>
            <a:custGeom>
              <a:avLst/>
              <a:gdLst/>
              <a:ahLst/>
              <a:cxnLst/>
              <a:rect l="l" t="t" r="r" b="b"/>
              <a:pathLst>
                <a:path w="10929" h="2597" extrusionOk="0">
                  <a:moveTo>
                    <a:pt x="893" y="1"/>
                  </a:moveTo>
                  <a:cubicBezTo>
                    <a:pt x="393" y="1"/>
                    <a:pt x="0" y="402"/>
                    <a:pt x="0" y="893"/>
                  </a:cubicBezTo>
                  <a:lnTo>
                    <a:pt x="0" y="1704"/>
                  </a:lnTo>
                  <a:cubicBezTo>
                    <a:pt x="0" y="2195"/>
                    <a:pt x="393" y="2597"/>
                    <a:pt x="893" y="2597"/>
                  </a:cubicBezTo>
                  <a:lnTo>
                    <a:pt x="10037" y="2597"/>
                  </a:lnTo>
                  <a:cubicBezTo>
                    <a:pt x="10527" y="2597"/>
                    <a:pt x="10929" y="2195"/>
                    <a:pt x="10929" y="1704"/>
                  </a:cubicBezTo>
                  <a:lnTo>
                    <a:pt x="10929" y="893"/>
                  </a:lnTo>
                  <a:cubicBezTo>
                    <a:pt x="10929" y="402"/>
                    <a:pt x="10527" y="1"/>
                    <a:pt x="100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7758;p64"/>
            <p:cNvSpPr/>
            <p:nvPr/>
          </p:nvSpPr>
          <p:spPr>
            <a:xfrm>
              <a:off x="7698325" y="2897575"/>
              <a:ext cx="55100" cy="64925"/>
            </a:xfrm>
            <a:custGeom>
              <a:avLst/>
              <a:gdLst/>
              <a:ahLst/>
              <a:cxnLst/>
              <a:rect l="l" t="t" r="r" b="b"/>
              <a:pathLst>
                <a:path w="2204" h="2597" extrusionOk="0">
                  <a:moveTo>
                    <a:pt x="803" y="1"/>
                  </a:moveTo>
                  <a:cubicBezTo>
                    <a:pt x="357" y="1"/>
                    <a:pt x="0" y="438"/>
                    <a:pt x="0" y="982"/>
                  </a:cubicBezTo>
                  <a:lnTo>
                    <a:pt x="0" y="1615"/>
                  </a:lnTo>
                  <a:cubicBezTo>
                    <a:pt x="0" y="2159"/>
                    <a:pt x="357" y="2597"/>
                    <a:pt x="803" y="2597"/>
                  </a:cubicBezTo>
                  <a:lnTo>
                    <a:pt x="2204" y="2597"/>
                  </a:lnTo>
                  <a:cubicBezTo>
                    <a:pt x="1990" y="2597"/>
                    <a:pt x="1811" y="2382"/>
                    <a:pt x="1811" y="2115"/>
                  </a:cubicBezTo>
                  <a:lnTo>
                    <a:pt x="1811" y="482"/>
                  </a:lnTo>
                  <a:cubicBezTo>
                    <a:pt x="1811" y="215"/>
                    <a:pt x="1990" y="1"/>
                    <a:pt x="22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7759;p64"/>
            <p:cNvSpPr/>
            <p:nvPr/>
          </p:nvSpPr>
          <p:spPr>
            <a:xfrm>
              <a:off x="7693850" y="3068200"/>
              <a:ext cx="67625" cy="82300"/>
            </a:xfrm>
            <a:custGeom>
              <a:avLst/>
              <a:gdLst/>
              <a:ahLst/>
              <a:cxnLst/>
              <a:rect l="l" t="t" r="r" b="b"/>
              <a:pathLst>
                <a:path w="2705" h="3292" extrusionOk="0">
                  <a:moveTo>
                    <a:pt x="1348" y="0"/>
                  </a:moveTo>
                  <a:cubicBezTo>
                    <a:pt x="1196" y="0"/>
                    <a:pt x="1063" y="125"/>
                    <a:pt x="1063" y="277"/>
                  </a:cubicBezTo>
                  <a:lnTo>
                    <a:pt x="1063" y="973"/>
                  </a:lnTo>
                  <a:lnTo>
                    <a:pt x="795" y="705"/>
                  </a:lnTo>
                  <a:cubicBezTo>
                    <a:pt x="739" y="649"/>
                    <a:pt x="664" y="620"/>
                    <a:pt x="590" y="620"/>
                  </a:cubicBezTo>
                  <a:cubicBezTo>
                    <a:pt x="521" y="620"/>
                    <a:pt x="454" y="645"/>
                    <a:pt x="402" y="696"/>
                  </a:cubicBezTo>
                  <a:cubicBezTo>
                    <a:pt x="286" y="803"/>
                    <a:pt x="286" y="981"/>
                    <a:pt x="394" y="1089"/>
                  </a:cubicBezTo>
                  <a:lnTo>
                    <a:pt x="670" y="1365"/>
                  </a:lnTo>
                  <a:lnTo>
                    <a:pt x="295" y="1365"/>
                  </a:lnTo>
                  <a:cubicBezTo>
                    <a:pt x="135" y="1365"/>
                    <a:pt x="1" y="1490"/>
                    <a:pt x="1" y="1642"/>
                  </a:cubicBezTo>
                  <a:cubicBezTo>
                    <a:pt x="1" y="1793"/>
                    <a:pt x="126" y="1927"/>
                    <a:pt x="278" y="1927"/>
                  </a:cubicBezTo>
                  <a:lnTo>
                    <a:pt x="670" y="1927"/>
                  </a:lnTo>
                  <a:lnTo>
                    <a:pt x="402" y="2195"/>
                  </a:lnTo>
                  <a:cubicBezTo>
                    <a:pt x="295" y="2302"/>
                    <a:pt x="286" y="2498"/>
                    <a:pt x="402" y="2605"/>
                  </a:cubicBezTo>
                  <a:cubicBezTo>
                    <a:pt x="456" y="2650"/>
                    <a:pt x="518" y="2676"/>
                    <a:pt x="590" y="2676"/>
                  </a:cubicBezTo>
                  <a:cubicBezTo>
                    <a:pt x="661" y="2676"/>
                    <a:pt x="733" y="2650"/>
                    <a:pt x="786" y="2596"/>
                  </a:cubicBezTo>
                  <a:lnTo>
                    <a:pt x="1063" y="2320"/>
                  </a:lnTo>
                  <a:lnTo>
                    <a:pt x="1063" y="2998"/>
                  </a:lnTo>
                  <a:cubicBezTo>
                    <a:pt x="1063" y="3158"/>
                    <a:pt x="1179" y="3292"/>
                    <a:pt x="1339" y="3292"/>
                  </a:cubicBezTo>
                  <a:cubicBezTo>
                    <a:pt x="1491" y="3292"/>
                    <a:pt x="1625" y="3167"/>
                    <a:pt x="1625" y="3015"/>
                  </a:cubicBezTo>
                  <a:lnTo>
                    <a:pt x="1625" y="2320"/>
                  </a:lnTo>
                  <a:lnTo>
                    <a:pt x="1901" y="2596"/>
                  </a:lnTo>
                  <a:cubicBezTo>
                    <a:pt x="1955" y="2650"/>
                    <a:pt x="2026" y="2676"/>
                    <a:pt x="2097" y="2676"/>
                  </a:cubicBezTo>
                  <a:cubicBezTo>
                    <a:pt x="2160" y="2676"/>
                    <a:pt x="2231" y="2650"/>
                    <a:pt x="2285" y="2605"/>
                  </a:cubicBezTo>
                  <a:cubicBezTo>
                    <a:pt x="2401" y="2498"/>
                    <a:pt x="2392" y="2302"/>
                    <a:pt x="2285" y="2195"/>
                  </a:cubicBezTo>
                  <a:lnTo>
                    <a:pt x="2017" y="1927"/>
                  </a:lnTo>
                  <a:lnTo>
                    <a:pt x="2392" y="1927"/>
                  </a:lnTo>
                  <a:cubicBezTo>
                    <a:pt x="2535" y="1927"/>
                    <a:pt x="2668" y="1820"/>
                    <a:pt x="2686" y="1677"/>
                  </a:cubicBezTo>
                  <a:cubicBezTo>
                    <a:pt x="2704" y="1508"/>
                    <a:pt x="2570" y="1365"/>
                    <a:pt x="2410" y="1365"/>
                  </a:cubicBezTo>
                  <a:lnTo>
                    <a:pt x="2017" y="1365"/>
                  </a:lnTo>
                  <a:lnTo>
                    <a:pt x="2285" y="1097"/>
                  </a:lnTo>
                  <a:cubicBezTo>
                    <a:pt x="2383" y="999"/>
                    <a:pt x="2401" y="839"/>
                    <a:pt x="2312" y="723"/>
                  </a:cubicBezTo>
                  <a:cubicBezTo>
                    <a:pt x="2259" y="651"/>
                    <a:pt x="2178" y="615"/>
                    <a:pt x="2097" y="615"/>
                  </a:cubicBezTo>
                  <a:cubicBezTo>
                    <a:pt x="2026" y="615"/>
                    <a:pt x="1955" y="642"/>
                    <a:pt x="1901" y="696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3"/>
                    <a:pt x="1500" y="9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7760;p64"/>
            <p:cNvSpPr/>
            <p:nvPr/>
          </p:nvSpPr>
          <p:spPr>
            <a:xfrm>
              <a:off x="7800475" y="3067600"/>
              <a:ext cx="70500" cy="82975"/>
            </a:xfrm>
            <a:custGeom>
              <a:avLst/>
              <a:gdLst/>
              <a:ahLst/>
              <a:cxnLst/>
              <a:rect l="l" t="t" r="r" b="b"/>
              <a:pathLst>
                <a:path w="2820" h="3319" extrusionOk="0">
                  <a:moveTo>
                    <a:pt x="1356" y="0"/>
                  </a:moveTo>
                  <a:cubicBezTo>
                    <a:pt x="1193" y="0"/>
                    <a:pt x="1062" y="126"/>
                    <a:pt x="1062" y="283"/>
                  </a:cubicBezTo>
                  <a:lnTo>
                    <a:pt x="1062" y="979"/>
                  </a:lnTo>
                  <a:lnTo>
                    <a:pt x="803" y="693"/>
                  </a:lnTo>
                  <a:cubicBezTo>
                    <a:pt x="745" y="640"/>
                    <a:pt x="672" y="613"/>
                    <a:pt x="599" y="613"/>
                  </a:cubicBezTo>
                  <a:cubicBezTo>
                    <a:pt x="527" y="613"/>
                    <a:pt x="455" y="640"/>
                    <a:pt x="402" y="693"/>
                  </a:cubicBezTo>
                  <a:cubicBezTo>
                    <a:pt x="286" y="809"/>
                    <a:pt x="286" y="988"/>
                    <a:pt x="402" y="1095"/>
                  </a:cubicBezTo>
                  <a:lnTo>
                    <a:pt x="678" y="1389"/>
                  </a:lnTo>
                  <a:lnTo>
                    <a:pt x="286" y="1389"/>
                  </a:lnTo>
                  <a:cubicBezTo>
                    <a:pt x="280" y="1389"/>
                    <a:pt x="275" y="1389"/>
                    <a:pt x="270" y="1389"/>
                  </a:cubicBezTo>
                  <a:cubicBezTo>
                    <a:pt x="117" y="1389"/>
                    <a:pt x="0" y="1510"/>
                    <a:pt x="0" y="1666"/>
                  </a:cubicBezTo>
                  <a:cubicBezTo>
                    <a:pt x="0" y="1817"/>
                    <a:pt x="125" y="1942"/>
                    <a:pt x="286" y="1951"/>
                  </a:cubicBezTo>
                  <a:lnTo>
                    <a:pt x="678" y="1951"/>
                  </a:lnTo>
                  <a:lnTo>
                    <a:pt x="402" y="2228"/>
                  </a:lnTo>
                  <a:cubicBezTo>
                    <a:pt x="286" y="2335"/>
                    <a:pt x="286" y="2522"/>
                    <a:pt x="402" y="2629"/>
                  </a:cubicBezTo>
                  <a:cubicBezTo>
                    <a:pt x="455" y="2683"/>
                    <a:pt x="527" y="2709"/>
                    <a:pt x="598" y="2709"/>
                  </a:cubicBezTo>
                  <a:cubicBezTo>
                    <a:pt x="669" y="2709"/>
                    <a:pt x="741" y="2683"/>
                    <a:pt x="803" y="2629"/>
                  </a:cubicBezTo>
                  <a:lnTo>
                    <a:pt x="1098" y="2344"/>
                  </a:lnTo>
                  <a:lnTo>
                    <a:pt x="1098" y="3093"/>
                  </a:lnTo>
                  <a:cubicBezTo>
                    <a:pt x="1098" y="3146"/>
                    <a:pt x="1124" y="3200"/>
                    <a:pt x="1169" y="3236"/>
                  </a:cubicBezTo>
                  <a:cubicBezTo>
                    <a:pt x="1240" y="3293"/>
                    <a:pt x="1314" y="3318"/>
                    <a:pt x="1383" y="3318"/>
                  </a:cubicBezTo>
                  <a:cubicBezTo>
                    <a:pt x="1536" y="3318"/>
                    <a:pt x="1660" y="3194"/>
                    <a:pt x="1660" y="3039"/>
                  </a:cubicBezTo>
                  <a:lnTo>
                    <a:pt x="1660" y="2344"/>
                  </a:lnTo>
                  <a:lnTo>
                    <a:pt x="1936" y="2620"/>
                  </a:lnTo>
                  <a:cubicBezTo>
                    <a:pt x="1990" y="2674"/>
                    <a:pt x="2061" y="2700"/>
                    <a:pt x="2132" y="2700"/>
                  </a:cubicBezTo>
                  <a:cubicBezTo>
                    <a:pt x="2266" y="2700"/>
                    <a:pt x="2391" y="2611"/>
                    <a:pt x="2418" y="2424"/>
                  </a:cubicBezTo>
                  <a:cubicBezTo>
                    <a:pt x="2427" y="2370"/>
                    <a:pt x="2400" y="2299"/>
                    <a:pt x="2364" y="2263"/>
                  </a:cubicBezTo>
                  <a:lnTo>
                    <a:pt x="2052" y="1951"/>
                  </a:lnTo>
                  <a:lnTo>
                    <a:pt x="2498" y="1951"/>
                  </a:lnTo>
                  <a:cubicBezTo>
                    <a:pt x="2552" y="1951"/>
                    <a:pt x="2605" y="1924"/>
                    <a:pt x="2641" y="1880"/>
                  </a:cubicBezTo>
                  <a:cubicBezTo>
                    <a:pt x="2819" y="1648"/>
                    <a:pt x="2659" y="1389"/>
                    <a:pt x="2445" y="1389"/>
                  </a:cubicBezTo>
                  <a:lnTo>
                    <a:pt x="2079" y="1389"/>
                  </a:lnTo>
                  <a:lnTo>
                    <a:pt x="2346" y="1130"/>
                  </a:lnTo>
                  <a:cubicBezTo>
                    <a:pt x="2542" y="951"/>
                    <a:pt x="2403" y="631"/>
                    <a:pt x="2160" y="631"/>
                  </a:cubicBezTo>
                  <a:cubicBezTo>
                    <a:pt x="2137" y="631"/>
                    <a:pt x="2113" y="633"/>
                    <a:pt x="2088" y="640"/>
                  </a:cubicBezTo>
                  <a:cubicBezTo>
                    <a:pt x="2043" y="649"/>
                    <a:pt x="1990" y="675"/>
                    <a:pt x="1954" y="711"/>
                  </a:cubicBezTo>
                  <a:lnTo>
                    <a:pt x="1660" y="997"/>
                  </a:lnTo>
                  <a:lnTo>
                    <a:pt x="1660" y="292"/>
                  </a:lnTo>
                  <a:cubicBezTo>
                    <a:pt x="1660" y="167"/>
                    <a:pt x="1579" y="51"/>
                    <a:pt x="1454" y="15"/>
                  </a:cubicBezTo>
                  <a:cubicBezTo>
                    <a:pt x="1421" y="5"/>
                    <a:pt x="1388" y="0"/>
                    <a:pt x="13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7761;p64"/>
            <p:cNvSpPr/>
            <p:nvPr/>
          </p:nvSpPr>
          <p:spPr>
            <a:xfrm>
              <a:off x="7905300" y="3068200"/>
              <a:ext cx="69825" cy="82300"/>
            </a:xfrm>
            <a:custGeom>
              <a:avLst/>
              <a:gdLst/>
              <a:ahLst/>
              <a:cxnLst/>
              <a:rect l="l" t="t" r="r" b="b"/>
              <a:pathLst>
                <a:path w="2793" h="3292" extrusionOk="0">
                  <a:moveTo>
                    <a:pt x="1447" y="1"/>
                  </a:moveTo>
                  <a:cubicBezTo>
                    <a:pt x="1294" y="1"/>
                    <a:pt x="1169" y="124"/>
                    <a:pt x="1169" y="277"/>
                  </a:cubicBezTo>
                  <a:lnTo>
                    <a:pt x="1169" y="973"/>
                  </a:lnTo>
                  <a:lnTo>
                    <a:pt x="848" y="651"/>
                  </a:lnTo>
                  <a:cubicBezTo>
                    <a:pt x="818" y="622"/>
                    <a:pt x="776" y="605"/>
                    <a:pt x="737" y="605"/>
                  </a:cubicBezTo>
                  <a:cubicBezTo>
                    <a:pt x="729" y="605"/>
                    <a:pt x="721" y="605"/>
                    <a:pt x="714" y="607"/>
                  </a:cubicBezTo>
                  <a:cubicBezTo>
                    <a:pt x="410" y="634"/>
                    <a:pt x="339" y="928"/>
                    <a:pt x="500" y="1089"/>
                  </a:cubicBezTo>
                  <a:lnTo>
                    <a:pt x="776" y="1365"/>
                  </a:lnTo>
                  <a:lnTo>
                    <a:pt x="321" y="1365"/>
                  </a:lnTo>
                  <a:cubicBezTo>
                    <a:pt x="268" y="1365"/>
                    <a:pt x="223" y="1392"/>
                    <a:pt x="187" y="1428"/>
                  </a:cubicBezTo>
                  <a:cubicBezTo>
                    <a:pt x="0" y="1659"/>
                    <a:pt x="161" y="1927"/>
                    <a:pt x="384" y="1927"/>
                  </a:cubicBezTo>
                  <a:lnTo>
                    <a:pt x="776" y="1927"/>
                  </a:lnTo>
                  <a:lnTo>
                    <a:pt x="509" y="2195"/>
                  </a:lnTo>
                  <a:cubicBezTo>
                    <a:pt x="393" y="2302"/>
                    <a:pt x="393" y="2498"/>
                    <a:pt x="509" y="2605"/>
                  </a:cubicBezTo>
                  <a:cubicBezTo>
                    <a:pt x="562" y="2650"/>
                    <a:pt x="625" y="2676"/>
                    <a:pt x="696" y="2676"/>
                  </a:cubicBezTo>
                  <a:cubicBezTo>
                    <a:pt x="767" y="2676"/>
                    <a:pt x="839" y="2650"/>
                    <a:pt x="892" y="2596"/>
                  </a:cubicBezTo>
                  <a:lnTo>
                    <a:pt x="1169" y="2320"/>
                  </a:lnTo>
                  <a:lnTo>
                    <a:pt x="1169" y="2998"/>
                  </a:lnTo>
                  <a:cubicBezTo>
                    <a:pt x="1169" y="3158"/>
                    <a:pt x="1285" y="3292"/>
                    <a:pt x="1436" y="3292"/>
                  </a:cubicBezTo>
                  <a:cubicBezTo>
                    <a:pt x="1597" y="3292"/>
                    <a:pt x="1722" y="3167"/>
                    <a:pt x="1722" y="3015"/>
                  </a:cubicBezTo>
                  <a:lnTo>
                    <a:pt x="1722" y="2320"/>
                  </a:lnTo>
                  <a:lnTo>
                    <a:pt x="2007" y="2596"/>
                  </a:lnTo>
                  <a:cubicBezTo>
                    <a:pt x="2061" y="2650"/>
                    <a:pt x="2132" y="2676"/>
                    <a:pt x="2204" y="2676"/>
                  </a:cubicBezTo>
                  <a:cubicBezTo>
                    <a:pt x="2266" y="2676"/>
                    <a:pt x="2337" y="2650"/>
                    <a:pt x="2391" y="2605"/>
                  </a:cubicBezTo>
                  <a:cubicBezTo>
                    <a:pt x="2507" y="2498"/>
                    <a:pt x="2498" y="2302"/>
                    <a:pt x="2382" y="2195"/>
                  </a:cubicBezTo>
                  <a:lnTo>
                    <a:pt x="2114" y="1927"/>
                  </a:lnTo>
                  <a:lnTo>
                    <a:pt x="2516" y="1927"/>
                  </a:lnTo>
                  <a:cubicBezTo>
                    <a:pt x="2668" y="1927"/>
                    <a:pt x="2792" y="1802"/>
                    <a:pt x="2792" y="1651"/>
                  </a:cubicBezTo>
                  <a:cubicBezTo>
                    <a:pt x="2792" y="1490"/>
                    <a:pt x="2668" y="1365"/>
                    <a:pt x="2516" y="1365"/>
                  </a:cubicBezTo>
                  <a:lnTo>
                    <a:pt x="2123" y="1365"/>
                  </a:lnTo>
                  <a:lnTo>
                    <a:pt x="2400" y="1089"/>
                  </a:lnTo>
                  <a:cubicBezTo>
                    <a:pt x="2498" y="999"/>
                    <a:pt x="2525" y="848"/>
                    <a:pt x="2444" y="732"/>
                  </a:cubicBezTo>
                  <a:cubicBezTo>
                    <a:pt x="2390" y="647"/>
                    <a:pt x="2299" y="604"/>
                    <a:pt x="2208" y="604"/>
                  </a:cubicBezTo>
                  <a:cubicBezTo>
                    <a:pt x="2136" y="604"/>
                    <a:pt x="2063" y="632"/>
                    <a:pt x="2007" y="687"/>
                  </a:cubicBezTo>
                  <a:lnTo>
                    <a:pt x="1722" y="973"/>
                  </a:lnTo>
                  <a:lnTo>
                    <a:pt x="1722" y="214"/>
                  </a:lnTo>
                  <a:cubicBezTo>
                    <a:pt x="1722" y="170"/>
                    <a:pt x="1704" y="116"/>
                    <a:pt x="1668" y="89"/>
                  </a:cubicBezTo>
                  <a:cubicBezTo>
                    <a:pt x="1595" y="27"/>
                    <a:pt x="1518" y="1"/>
                    <a:pt x="144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7762;p64"/>
            <p:cNvSpPr/>
            <p:nvPr/>
          </p:nvSpPr>
          <p:spPr>
            <a:xfrm>
              <a:off x="7786875" y="2807925"/>
              <a:ext cx="95475" cy="95475"/>
            </a:xfrm>
            <a:custGeom>
              <a:avLst/>
              <a:gdLst/>
              <a:ahLst/>
              <a:cxnLst/>
              <a:rect l="l" t="t" r="r" b="b"/>
              <a:pathLst>
                <a:path w="3819" h="3819" extrusionOk="0">
                  <a:moveTo>
                    <a:pt x="1909" y="553"/>
                  </a:moveTo>
                  <a:cubicBezTo>
                    <a:pt x="2659" y="553"/>
                    <a:pt x="3265" y="1160"/>
                    <a:pt x="3265" y="1909"/>
                  </a:cubicBezTo>
                  <a:cubicBezTo>
                    <a:pt x="3265" y="2650"/>
                    <a:pt x="2659" y="3257"/>
                    <a:pt x="1909" y="3257"/>
                  </a:cubicBezTo>
                  <a:cubicBezTo>
                    <a:pt x="1160" y="3257"/>
                    <a:pt x="553" y="2650"/>
                    <a:pt x="553" y="1909"/>
                  </a:cubicBezTo>
                  <a:cubicBezTo>
                    <a:pt x="553" y="1160"/>
                    <a:pt x="1160" y="553"/>
                    <a:pt x="1909" y="553"/>
                  </a:cubicBezTo>
                  <a:close/>
                  <a:moveTo>
                    <a:pt x="1909" y="0"/>
                  </a:moveTo>
                  <a:cubicBezTo>
                    <a:pt x="856" y="0"/>
                    <a:pt x="0" y="857"/>
                    <a:pt x="0" y="1909"/>
                  </a:cubicBezTo>
                  <a:cubicBezTo>
                    <a:pt x="0" y="2962"/>
                    <a:pt x="856" y="3819"/>
                    <a:pt x="1909" y="3819"/>
                  </a:cubicBezTo>
                  <a:cubicBezTo>
                    <a:pt x="2962" y="3819"/>
                    <a:pt x="3818" y="2962"/>
                    <a:pt x="3818" y="1909"/>
                  </a:cubicBezTo>
                  <a:cubicBezTo>
                    <a:pt x="3818" y="857"/>
                    <a:pt x="2962" y="0"/>
                    <a:pt x="19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8" name="Google Shape;5408;p46"/>
          <p:cNvSpPr/>
          <p:nvPr/>
        </p:nvSpPr>
        <p:spPr>
          <a:xfrm>
            <a:off x="2126975" y="1265325"/>
            <a:ext cx="5611500" cy="2687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09" name="Google Shape;5409;p46"/>
          <p:cNvGrpSpPr/>
          <p:nvPr/>
        </p:nvGrpSpPr>
        <p:grpSpPr>
          <a:xfrm flipH="1">
            <a:off x="2229142" y="3832061"/>
            <a:ext cx="485805" cy="923289"/>
            <a:chOff x="2189375" y="1657450"/>
            <a:chExt cx="360925" cy="685950"/>
          </a:xfrm>
        </p:grpSpPr>
        <p:sp>
          <p:nvSpPr>
            <p:cNvPr id="5410" name="Google Shape;5410;p46"/>
            <p:cNvSpPr/>
            <p:nvPr/>
          </p:nvSpPr>
          <p:spPr>
            <a:xfrm>
              <a:off x="2189375" y="1657450"/>
              <a:ext cx="360925" cy="685950"/>
            </a:xfrm>
            <a:custGeom>
              <a:avLst/>
              <a:gdLst/>
              <a:ahLst/>
              <a:cxnLst/>
              <a:rect l="l" t="t" r="r" b="b"/>
              <a:pathLst>
                <a:path w="14437" h="27438" extrusionOk="0">
                  <a:moveTo>
                    <a:pt x="5837" y="0"/>
                  </a:moveTo>
                  <a:cubicBezTo>
                    <a:pt x="4400" y="0"/>
                    <a:pt x="3163" y="789"/>
                    <a:pt x="2481" y="1222"/>
                  </a:cubicBezTo>
                  <a:cubicBezTo>
                    <a:pt x="1379" y="1924"/>
                    <a:pt x="0" y="4029"/>
                    <a:pt x="1880" y="8090"/>
                  </a:cubicBezTo>
                  <a:cubicBezTo>
                    <a:pt x="3734" y="12175"/>
                    <a:pt x="11780" y="27438"/>
                    <a:pt x="11780" y="27438"/>
                  </a:cubicBezTo>
                  <a:lnTo>
                    <a:pt x="14436" y="26310"/>
                  </a:lnTo>
                  <a:lnTo>
                    <a:pt x="4311" y="6460"/>
                  </a:lnTo>
                  <a:cubicBezTo>
                    <a:pt x="4311" y="6460"/>
                    <a:pt x="2506" y="4029"/>
                    <a:pt x="4988" y="2751"/>
                  </a:cubicBezTo>
                  <a:cubicBezTo>
                    <a:pt x="5297" y="2592"/>
                    <a:pt x="5578" y="2522"/>
                    <a:pt x="5832" y="2522"/>
                  </a:cubicBezTo>
                  <a:cubicBezTo>
                    <a:pt x="7615" y="2522"/>
                    <a:pt x="8095" y="5959"/>
                    <a:pt x="8095" y="5959"/>
                  </a:cubicBezTo>
                  <a:lnTo>
                    <a:pt x="8396" y="7663"/>
                  </a:lnTo>
                  <a:lnTo>
                    <a:pt x="10802" y="7714"/>
                  </a:lnTo>
                  <a:cubicBezTo>
                    <a:pt x="10802" y="7714"/>
                    <a:pt x="11128" y="3453"/>
                    <a:pt x="8647" y="1172"/>
                  </a:cubicBezTo>
                  <a:cubicBezTo>
                    <a:pt x="7690" y="301"/>
                    <a:pt x="6725" y="0"/>
                    <a:pt x="58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46"/>
            <p:cNvSpPr/>
            <p:nvPr/>
          </p:nvSpPr>
          <p:spPr>
            <a:xfrm>
              <a:off x="2458800" y="2241875"/>
              <a:ext cx="83350" cy="101525"/>
            </a:xfrm>
            <a:custGeom>
              <a:avLst/>
              <a:gdLst/>
              <a:ahLst/>
              <a:cxnLst/>
              <a:rect l="l" t="t" r="r" b="b"/>
              <a:pathLst>
                <a:path w="3334" h="4061" extrusionOk="0">
                  <a:moveTo>
                    <a:pt x="2155" y="1"/>
                  </a:moveTo>
                  <a:lnTo>
                    <a:pt x="0" y="2131"/>
                  </a:lnTo>
                  <a:cubicBezTo>
                    <a:pt x="627" y="3334"/>
                    <a:pt x="1003" y="4061"/>
                    <a:pt x="1003" y="4061"/>
                  </a:cubicBezTo>
                  <a:lnTo>
                    <a:pt x="1930" y="3660"/>
                  </a:lnTo>
                  <a:lnTo>
                    <a:pt x="3333" y="2282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46"/>
            <p:cNvSpPr/>
            <p:nvPr/>
          </p:nvSpPr>
          <p:spPr>
            <a:xfrm>
              <a:off x="2403025" y="2134750"/>
              <a:ext cx="83975" cy="110925"/>
            </a:xfrm>
            <a:custGeom>
              <a:avLst/>
              <a:gdLst/>
              <a:ahLst/>
              <a:cxnLst/>
              <a:rect l="l" t="t" r="r" b="b"/>
              <a:pathLst>
                <a:path w="3359" h="4437" extrusionOk="0">
                  <a:moveTo>
                    <a:pt x="2206" y="0"/>
                  </a:moveTo>
                  <a:lnTo>
                    <a:pt x="1" y="2155"/>
                  </a:lnTo>
                  <a:cubicBezTo>
                    <a:pt x="402" y="2957"/>
                    <a:pt x="803" y="3734"/>
                    <a:pt x="1178" y="4436"/>
                  </a:cubicBezTo>
                  <a:lnTo>
                    <a:pt x="3359" y="2281"/>
                  </a:lnTo>
                  <a:lnTo>
                    <a:pt x="22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46"/>
            <p:cNvSpPr/>
            <p:nvPr/>
          </p:nvSpPr>
          <p:spPr>
            <a:xfrm>
              <a:off x="2344750" y="2021325"/>
              <a:ext cx="84625" cy="111550"/>
            </a:xfrm>
            <a:custGeom>
              <a:avLst/>
              <a:gdLst/>
              <a:ahLst/>
              <a:cxnLst/>
              <a:rect l="l" t="t" r="r" b="b"/>
              <a:pathLst>
                <a:path w="3385" h="4462" extrusionOk="0">
                  <a:moveTo>
                    <a:pt x="2231" y="1"/>
                  </a:moveTo>
                  <a:lnTo>
                    <a:pt x="1" y="2206"/>
                  </a:lnTo>
                  <a:cubicBezTo>
                    <a:pt x="377" y="2958"/>
                    <a:pt x="778" y="3710"/>
                    <a:pt x="1179" y="4462"/>
                  </a:cubicBezTo>
                  <a:lnTo>
                    <a:pt x="3384" y="2281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46"/>
            <p:cNvSpPr/>
            <p:nvPr/>
          </p:nvSpPr>
          <p:spPr>
            <a:xfrm>
              <a:off x="2282100" y="1898525"/>
              <a:ext cx="84600" cy="112175"/>
            </a:xfrm>
            <a:custGeom>
              <a:avLst/>
              <a:gdLst/>
              <a:ahLst/>
              <a:cxnLst/>
              <a:rect l="l" t="t" r="r" b="b"/>
              <a:pathLst>
                <a:path w="3384" h="4487" extrusionOk="0">
                  <a:moveTo>
                    <a:pt x="2231" y="0"/>
                  </a:moveTo>
                  <a:lnTo>
                    <a:pt x="0" y="2206"/>
                  </a:lnTo>
                  <a:cubicBezTo>
                    <a:pt x="351" y="2933"/>
                    <a:pt x="752" y="3685"/>
                    <a:pt x="1153" y="4487"/>
                  </a:cubicBezTo>
                  <a:lnTo>
                    <a:pt x="3384" y="2306"/>
                  </a:lnTo>
                  <a:lnTo>
                    <a:pt x="22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46"/>
            <p:cNvSpPr/>
            <p:nvPr/>
          </p:nvSpPr>
          <p:spPr>
            <a:xfrm>
              <a:off x="2398025" y="1783850"/>
              <a:ext cx="63925" cy="66450"/>
            </a:xfrm>
            <a:custGeom>
              <a:avLst/>
              <a:gdLst/>
              <a:ahLst/>
              <a:cxnLst/>
              <a:rect l="l" t="t" r="r" b="b"/>
              <a:pathLst>
                <a:path w="2557" h="2658" extrusionOk="0">
                  <a:moveTo>
                    <a:pt x="2256" y="1"/>
                  </a:moveTo>
                  <a:lnTo>
                    <a:pt x="0" y="2231"/>
                  </a:lnTo>
                  <a:lnTo>
                    <a:pt x="50" y="2607"/>
                  </a:lnTo>
                  <a:lnTo>
                    <a:pt x="2456" y="2658"/>
                  </a:lnTo>
                  <a:cubicBezTo>
                    <a:pt x="2456" y="2658"/>
                    <a:pt x="2556" y="1455"/>
                    <a:pt x="2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46"/>
            <p:cNvSpPr/>
            <p:nvPr/>
          </p:nvSpPr>
          <p:spPr>
            <a:xfrm>
              <a:off x="2212550" y="1657925"/>
              <a:ext cx="116575" cy="114050"/>
            </a:xfrm>
            <a:custGeom>
              <a:avLst/>
              <a:gdLst/>
              <a:ahLst/>
              <a:cxnLst/>
              <a:rect l="l" t="t" r="r" b="b"/>
              <a:pathLst>
                <a:path w="4663" h="4562" extrusionOk="0">
                  <a:moveTo>
                    <a:pt x="4662" y="0"/>
                  </a:moveTo>
                  <a:lnTo>
                    <a:pt x="4662" y="0"/>
                  </a:lnTo>
                  <a:cubicBezTo>
                    <a:pt x="3334" y="75"/>
                    <a:pt x="2206" y="802"/>
                    <a:pt x="1554" y="1203"/>
                  </a:cubicBezTo>
                  <a:cubicBezTo>
                    <a:pt x="827" y="1654"/>
                    <a:pt x="0" y="2732"/>
                    <a:pt x="25" y="4562"/>
                  </a:cubicBezTo>
                  <a:lnTo>
                    <a:pt x="46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46"/>
            <p:cNvSpPr/>
            <p:nvPr/>
          </p:nvSpPr>
          <p:spPr>
            <a:xfrm>
              <a:off x="2227575" y="1784475"/>
              <a:ext cx="82125" cy="113450"/>
            </a:xfrm>
            <a:custGeom>
              <a:avLst/>
              <a:gdLst/>
              <a:ahLst/>
              <a:cxnLst/>
              <a:rect l="l" t="t" r="r" b="b"/>
              <a:pathLst>
                <a:path w="3285" h="4538" extrusionOk="0">
                  <a:moveTo>
                    <a:pt x="2181" y="1"/>
                  </a:moveTo>
                  <a:lnTo>
                    <a:pt x="1" y="2156"/>
                  </a:lnTo>
                  <a:cubicBezTo>
                    <a:pt x="101" y="2432"/>
                    <a:pt x="201" y="2733"/>
                    <a:pt x="352" y="3009"/>
                  </a:cubicBezTo>
                  <a:cubicBezTo>
                    <a:pt x="527" y="3410"/>
                    <a:pt x="778" y="3936"/>
                    <a:pt x="1079" y="4537"/>
                  </a:cubicBezTo>
                  <a:lnTo>
                    <a:pt x="3284" y="2357"/>
                  </a:lnTo>
                  <a:lnTo>
                    <a:pt x="2783" y="1379"/>
                  </a:lnTo>
                  <a:cubicBezTo>
                    <a:pt x="2783" y="1379"/>
                    <a:pt x="2332" y="778"/>
                    <a:pt x="21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46"/>
            <p:cNvSpPr/>
            <p:nvPr/>
          </p:nvSpPr>
          <p:spPr>
            <a:xfrm>
              <a:off x="2346000" y="1676100"/>
              <a:ext cx="87125" cy="95250"/>
            </a:xfrm>
            <a:custGeom>
              <a:avLst/>
              <a:gdLst/>
              <a:ahLst/>
              <a:cxnLst/>
              <a:rect l="l" t="t" r="r" b="b"/>
              <a:pathLst>
                <a:path w="3485" h="3810" extrusionOk="0">
                  <a:moveTo>
                    <a:pt x="1855" y="0"/>
                  </a:moveTo>
                  <a:lnTo>
                    <a:pt x="1" y="1855"/>
                  </a:lnTo>
                  <a:cubicBezTo>
                    <a:pt x="728" y="2105"/>
                    <a:pt x="1204" y="3008"/>
                    <a:pt x="1479" y="3810"/>
                  </a:cubicBezTo>
                  <a:lnTo>
                    <a:pt x="3485" y="1830"/>
                  </a:lnTo>
                  <a:cubicBezTo>
                    <a:pt x="3184" y="1328"/>
                    <a:pt x="2833" y="852"/>
                    <a:pt x="2382" y="426"/>
                  </a:cubicBezTo>
                  <a:cubicBezTo>
                    <a:pt x="2206" y="276"/>
                    <a:pt x="2031" y="125"/>
                    <a:pt x="18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20" name="Google Shape;5420;p46"/>
          <p:cNvSpPr txBox="1">
            <a:spLocks noGrp="1"/>
          </p:cNvSpPr>
          <p:nvPr>
            <p:ph type="subTitle" idx="1"/>
          </p:nvPr>
        </p:nvSpPr>
        <p:spPr>
          <a:xfrm>
            <a:off x="2870762" y="1707654"/>
            <a:ext cx="4045200" cy="144016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Πρέπει να ψάξετε στο σπίτι σας και να βρείτε τα παρακάτω αντικείμενα</a:t>
            </a:r>
            <a:endParaRPr dirty="0"/>
          </a:p>
        </p:txBody>
      </p:sp>
      <p:grpSp>
        <p:nvGrpSpPr>
          <p:cNvPr id="5422" name="Google Shape;5422;p46"/>
          <p:cNvGrpSpPr/>
          <p:nvPr/>
        </p:nvGrpSpPr>
        <p:grpSpPr>
          <a:xfrm>
            <a:off x="2714938" y="3433739"/>
            <a:ext cx="4696249" cy="1438535"/>
            <a:chOff x="2714938" y="3433739"/>
            <a:chExt cx="4696249" cy="1438535"/>
          </a:xfrm>
        </p:grpSpPr>
        <p:sp>
          <p:nvSpPr>
            <p:cNvPr id="5423" name="Google Shape;5423;p46"/>
            <p:cNvSpPr/>
            <p:nvPr/>
          </p:nvSpPr>
          <p:spPr>
            <a:xfrm>
              <a:off x="2957725" y="3863975"/>
              <a:ext cx="1140903" cy="331425"/>
            </a:xfrm>
            <a:custGeom>
              <a:avLst/>
              <a:gdLst/>
              <a:ahLst/>
              <a:cxnLst/>
              <a:rect l="l" t="t" r="r" b="b"/>
              <a:pathLst>
                <a:path w="50488" h="13257" extrusionOk="0">
                  <a:moveTo>
                    <a:pt x="50488" y="3535"/>
                  </a:moveTo>
                  <a:cubicBezTo>
                    <a:pt x="48440" y="6462"/>
                    <a:pt x="45530" y="9636"/>
                    <a:pt x="41982" y="10053"/>
                  </a:cubicBezTo>
                  <a:cubicBezTo>
                    <a:pt x="37130" y="10624"/>
                    <a:pt x="32207" y="6390"/>
                    <a:pt x="27509" y="7733"/>
                  </a:cubicBezTo>
                  <a:cubicBezTo>
                    <a:pt x="21812" y="9361"/>
                    <a:pt x="13817" y="13996"/>
                    <a:pt x="9832" y="9611"/>
                  </a:cubicBezTo>
                  <a:cubicBezTo>
                    <a:pt x="9110" y="8816"/>
                    <a:pt x="8021" y="7521"/>
                    <a:pt x="8617" y="6628"/>
                  </a:cubicBezTo>
                  <a:cubicBezTo>
                    <a:pt x="9844" y="4787"/>
                    <a:pt x="14028" y="6700"/>
                    <a:pt x="14914" y="8727"/>
                  </a:cubicBezTo>
                  <a:cubicBezTo>
                    <a:pt x="15663" y="10441"/>
                    <a:pt x="13471" y="13257"/>
                    <a:pt x="11600" y="13257"/>
                  </a:cubicBezTo>
                  <a:cubicBezTo>
                    <a:pt x="5728" y="13257"/>
                    <a:pt x="0" y="587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grpSp>
          <p:nvGrpSpPr>
            <p:cNvPr id="5424" name="Google Shape;5424;p46"/>
            <p:cNvGrpSpPr/>
            <p:nvPr/>
          </p:nvGrpSpPr>
          <p:grpSpPr>
            <a:xfrm rot="-541968">
              <a:off x="4004830" y="3691356"/>
              <a:ext cx="3354680" cy="923301"/>
              <a:chOff x="2193750" y="4093675"/>
              <a:chExt cx="3354675" cy="923300"/>
            </a:xfrm>
          </p:grpSpPr>
          <p:sp>
            <p:nvSpPr>
              <p:cNvPr id="5425" name="Google Shape;5425;p46"/>
              <p:cNvSpPr/>
              <p:nvPr/>
            </p:nvSpPr>
            <p:spPr>
              <a:xfrm>
                <a:off x="3800900" y="4813975"/>
                <a:ext cx="226850" cy="2030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8120" extrusionOk="0">
                    <a:moveTo>
                      <a:pt x="4515" y="0"/>
                    </a:moveTo>
                    <a:cubicBezTo>
                      <a:pt x="2768" y="0"/>
                      <a:pt x="1160" y="1143"/>
                      <a:pt x="627" y="2907"/>
                    </a:cubicBezTo>
                    <a:cubicBezTo>
                      <a:pt x="1" y="5037"/>
                      <a:pt x="1204" y="7318"/>
                      <a:pt x="3359" y="7944"/>
                    </a:cubicBezTo>
                    <a:cubicBezTo>
                      <a:pt x="3751" y="8063"/>
                      <a:pt x="4146" y="8119"/>
                      <a:pt x="4534" y="8119"/>
                    </a:cubicBezTo>
                    <a:cubicBezTo>
                      <a:pt x="6281" y="8119"/>
                      <a:pt x="7888" y="6976"/>
                      <a:pt x="8422" y="5213"/>
                    </a:cubicBezTo>
                    <a:cubicBezTo>
                      <a:pt x="9073" y="3082"/>
                      <a:pt x="7845" y="802"/>
                      <a:pt x="5690" y="175"/>
                    </a:cubicBezTo>
                    <a:cubicBezTo>
                      <a:pt x="5298" y="57"/>
                      <a:pt x="4903" y="0"/>
                      <a:pt x="4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6" name="Google Shape;5426;p46"/>
              <p:cNvSpPr/>
              <p:nvPr/>
            </p:nvSpPr>
            <p:spPr>
              <a:xfrm>
                <a:off x="3947525" y="4887875"/>
                <a:ext cx="52650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285" extrusionOk="0">
                    <a:moveTo>
                      <a:pt x="978" y="1"/>
                    </a:moveTo>
                    <a:cubicBezTo>
                      <a:pt x="1153" y="2332"/>
                      <a:pt x="0" y="3284"/>
                      <a:pt x="0" y="3284"/>
                    </a:cubicBezTo>
                    <a:cubicBezTo>
                      <a:pt x="2105" y="2407"/>
                      <a:pt x="978" y="1"/>
                      <a:pt x="978" y="1"/>
                    </a:cubicBezTo>
                    <a:close/>
                  </a:path>
                </a:pathLst>
              </a:custGeom>
              <a:solidFill>
                <a:srgbClr val="FF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7" name="Google Shape;5427;p46"/>
              <p:cNvSpPr/>
              <p:nvPr/>
            </p:nvSpPr>
            <p:spPr>
              <a:xfrm>
                <a:off x="3865450" y="4808550"/>
                <a:ext cx="137225" cy="568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272" extrusionOk="0">
                    <a:moveTo>
                      <a:pt x="901" y="0"/>
                    </a:moveTo>
                    <a:cubicBezTo>
                      <a:pt x="495" y="0"/>
                      <a:pt x="123" y="259"/>
                      <a:pt x="0" y="668"/>
                    </a:cubicBezTo>
                    <a:lnTo>
                      <a:pt x="5338" y="2272"/>
                    </a:lnTo>
                    <a:cubicBezTo>
                      <a:pt x="5489" y="1770"/>
                      <a:pt x="5213" y="1244"/>
                      <a:pt x="4712" y="1094"/>
                    </a:cubicBezTo>
                    <a:lnTo>
                      <a:pt x="1178" y="41"/>
                    </a:lnTo>
                    <a:cubicBezTo>
                      <a:pt x="1086" y="13"/>
                      <a:pt x="992" y="0"/>
                      <a:pt x="9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8" name="Google Shape;5428;p46"/>
              <p:cNvSpPr/>
              <p:nvPr/>
            </p:nvSpPr>
            <p:spPr>
              <a:xfrm>
                <a:off x="2335350" y="4111575"/>
                <a:ext cx="3213075" cy="657925"/>
              </a:xfrm>
              <a:custGeom>
                <a:avLst/>
                <a:gdLst/>
                <a:ahLst/>
                <a:cxnLst/>
                <a:rect l="l" t="t" r="r" b="b"/>
                <a:pathLst>
                  <a:path w="128523" h="26317" fill="none" extrusionOk="0">
                    <a:moveTo>
                      <a:pt x="1" y="0"/>
                    </a:moveTo>
                    <a:cubicBezTo>
                      <a:pt x="1" y="0"/>
                      <a:pt x="2081" y="20476"/>
                      <a:pt x="23485" y="12857"/>
                    </a:cubicBezTo>
                    <a:cubicBezTo>
                      <a:pt x="24512" y="12507"/>
                      <a:pt x="25414" y="11780"/>
                      <a:pt x="25916" y="10827"/>
                    </a:cubicBezTo>
                    <a:cubicBezTo>
                      <a:pt x="26342" y="10025"/>
                      <a:pt x="26542" y="8998"/>
                      <a:pt x="26041" y="7770"/>
                    </a:cubicBezTo>
                    <a:cubicBezTo>
                      <a:pt x="24813" y="4963"/>
                      <a:pt x="19324" y="9775"/>
                      <a:pt x="23735" y="15790"/>
                    </a:cubicBezTo>
                    <a:cubicBezTo>
                      <a:pt x="28171" y="21830"/>
                      <a:pt x="33059" y="21053"/>
                      <a:pt x="37018" y="18171"/>
                    </a:cubicBezTo>
                    <a:cubicBezTo>
                      <a:pt x="40978" y="15263"/>
                      <a:pt x="51379" y="11128"/>
                      <a:pt x="58322" y="14963"/>
                    </a:cubicBezTo>
                    <a:cubicBezTo>
                      <a:pt x="65264" y="18772"/>
                      <a:pt x="67771" y="25113"/>
                      <a:pt x="65415" y="25715"/>
                    </a:cubicBezTo>
                    <a:cubicBezTo>
                      <a:pt x="63034" y="26316"/>
                      <a:pt x="62507" y="19925"/>
                      <a:pt x="68623" y="16567"/>
                    </a:cubicBezTo>
                    <a:cubicBezTo>
                      <a:pt x="74713" y="13208"/>
                      <a:pt x="83886" y="9925"/>
                      <a:pt x="94112" y="14887"/>
                    </a:cubicBezTo>
                    <a:cubicBezTo>
                      <a:pt x="104337" y="19850"/>
                      <a:pt x="128523" y="22732"/>
                      <a:pt x="118147" y="14411"/>
                    </a:cubicBezTo>
                  </a:path>
                </a:pathLst>
              </a:custGeom>
              <a:noFill/>
              <a:ln w="8150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6"/>
              <p:cNvSpPr/>
              <p:nvPr/>
            </p:nvSpPr>
            <p:spPr>
              <a:xfrm>
                <a:off x="2543375" y="4540975"/>
                <a:ext cx="211800" cy="203150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126" extrusionOk="0">
                    <a:moveTo>
                      <a:pt x="4221" y="1"/>
                    </a:moveTo>
                    <a:cubicBezTo>
                      <a:pt x="2144" y="1"/>
                      <a:pt x="367" y="1595"/>
                      <a:pt x="201" y="3727"/>
                    </a:cubicBezTo>
                    <a:cubicBezTo>
                      <a:pt x="1" y="5957"/>
                      <a:pt x="1655" y="7912"/>
                      <a:pt x="3885" y="8113"/>
                    </a:cubicBezTo>
                    <a:cubicBezTo>
                      <a:pt x="3995" y="8121"/>
                      <a:pt x="4105" y="8125"/>
                      <a:pt x="4213" y="8125"/>
                    </a:cubicBezTo>
                    <a:cubicBezTo>
                      <a:pt x="6327" y="8125"/>
                      <a:pt x="8106" y="6525"/>
                      <a:pt x="8296" y="4403"/>
                    </a:cubicBezTo>
                    <a:cubicBezTo>
                      <a:pt x="8472" y="2173"/>
                      <a:pt x="6818" y="193"/>
                      <a:pt x="4587" y="17"/>
                    </a:cubicBezTo>
                    <a:cubicBezTo>
                      <a:pt x="4464" y="6"/>
                      <a:pt x="4342" y="1"/>
                      <a:pt x="42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6"/>
              <p:cNvSpPr/>
              <p:nvPr/>
            </p:nvSpPr>
            <p:spPr>
              <a:xfrm>
                <a:off x="2693125" y="4603425"/>
                <a:ext cx="47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1881" h="3435" extrusionOk="0">
                    <a:moveTo>
                      <a:pt x="301" y="0"/>
                    </a:moveTo>
                    <a:cubicBezTo>
                      <a:pt x="953" y="2256"/>
                      <a:pt x="1" y="3434"/>
                      <a:pt x="1" y="3434"/>
                    </a:cubicBezTo>
                    <a:cubicBezTo>
                      <a:pt x="1880" y="2131"/>
                      <a:pt x="302" y="1"/>
                      <a:pt x="301" y="0"/>
                    </a:cubicBezTo>
                    <a:close/>
                  </a:path>
                </a:pathLst>
              </a:custGeom>
              <a:solidFill>
                <a:srgbClr val="FF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6"/>
              <p:cNvSpPr/>
              <p:nvPr/>
            </p:nvSpPr>
            <p:spPr>
              <a:xfrm>
                <a:off x="2635475" y="4466200"/>
                <a:ext cx="50150" cy="301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1204" fill="none" extrusionOk="0">
                    <a:moveTo>
                      <a:pt x="1429" y="1179"/>
                    </a:moveTo>
                    <a:lnTo>
                      <a:pt x="477" y="1103"/>
                    </a:lnTo>
                    <a:cubicBezTo>
                      <a:pt x="201" y="1078"/>
                      <a:pt x="1" y="828"/>
                      <a:pt x="26" y="552"/>
                    </a:cubicBezTo>
                    <a:lnTo>
                      <a:pt x="51" y="477"/>
                    </a:lnTo>
                    <a:cubicBezTo>
                      <a:pt x="76" y="201"/>
                      <a:pt x="302" y="1"/>
                      <a:pt x="577" y="26"/>
                    </a:cubicBezTo>
                    <a:lnTo>
                      <a:pt x="1530" y="101"/>
                    </a:lnTo>
                    <a:cubicBezTo>
                      <a:pt x="1805" y="126"/>
                      <a:pt x="2006" y="377"/>
                      <a:pt x="1981" y="652"/>
                    </a:cubicBezTo>
                    <a:lnTo>
                      <a:pt x="1981" y="728"/>
                    </a:lnTo>
                    <a:cubicBezTo>
                      <a:pt x="1956" y="1003"/>
                      <a:pt x="1705" y="1204"/>
                      <a:pt x="1429" y="1179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6"/>
              <p:cNvSpPr/>
              <p:nvPr/>
            </p:nvSpPr>
            <p:spPr>
              <a:xfrm>
                <a:off x="2604775" y="4488625"/>
                <a:ext cx="107800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2763" extrusionOk="0">
                    <a:moveTo>
                      <a:pt x="1668" y="0"/>
                    </a:moveTo>
                    <a:cubicBezTo>
                      <a:pt x="851" y="0"/>
                      <a:pt x="172" y="629"/>
                      <a:pt x="101" y="1460"/>
                    </a:cubicBezTo>
                    <a:lnTo>
                      <a:pt x="1" y="2412"/>
                    </a:lnTo>
                    <a:lnTo>
                      <a:pt x="4161" y="2763"/>
                    </a:lnTo>
                    <a:lnTo>
                      <a:pt x="4236" y="1811"/>
                    </a:lnTo>
                    <a:cubicBezTo>
                      <a:pt x="4312" y="933"/>
                      <a:pt x="3685" y="156"/>
                      <a:pt x="2808" y="81"/>
                    </a:cubicBezTo>
                    <a:lnTo>
                      <a:pt x="1805" y="6"/>
                    </a:lnTo>
                    <a:cubicBezTo>
                      <a:pt x="1759" y="2"/>
                      <a:pt x="1713" y="0"/>
                      <a:pt x="16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6"/>
              <p:cNvSpPr/>
              <p:nvPr/>
            </p:nvSpPr>
            <p:spPr>
              <a:xfrm>
                <a:off x="2583475" y="4542525"/>
                <a:ext cx="1403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1334" extrusionOk="0">
                    <a:moveTo>
                      <a:pt x="913" y="1"/>
                    </a:moveTo>
                    <a:cubicBezTo>
                      <a:pt x="446" y="1"/>
                      <a:pt x="24" y="363"/>
                      <a:pt x="1" y="858"/>
                    </a:cubicBezTo>
                    <a:lnTo>
                      <a:pt x="5565" y="1334"/>
                    </a:lnTo>
                    <a:cubicBezTo>
                      <a:pt x="5615" y="807"/>
                      <a:pt x="5214" y="356"/>
                      <a:pt x="4712" y="306"/>
                    </a:cubicBezTo>
                    <a:lnTo>
                      <a:pt x="1003" y="5"/>
                    </a:lnTo>
                    <a:cubicBezTo>
                      <a:pt x="973" y="2"/>
                      <a:pt x="943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6"/>
              <p:cNvSpPr/>
              <p:nvPr/>
            </p:nvSpPr>
            <p:spPr>
              <a:xfrm>
                <a:off x="3008925" y="4372575"/>
                <a:ext cx="231225" cy="203375"/>
              </a:xfrm>
              <a:custGeom>
                <a:avLst/>
                <a:gdLst/>
                <a:ahLst/>
                <a:cxnLst/>
                <a:rect l="l" t="t" r="r" b="b"/>
                <a:pathLst>
                  <a:path w="9249" h="8135" extrusionOk="0">
                    <a:moveTo>
                      <a:pt x="4625" y="1"/>
                    </a:moveTo>
                    <a:cubicBezTo>
                      <a:pt x="3283" y="1"/>
                      <a:pt x="1975" y="660"/>
                      <a:pt x="1203" y="1866"/>
                    </a:cubicBezTo>
                    <a:cubicBezTo>
                      <a:pt x="0" y="3771"/>
                      <a:pt x="552" y="6277"/>
                      <a:pt x="2431" y="7480"/>
                    </a:cubicBezTo>
                    <a:cubicBezTo>
                      <a:pt x="3109" y="7923"/>
                      <a:pt x="3872" y="8134"/>
                      <a:pt x="4626" y="8134"/>
                    </a:cubicBezTo>
                    <a:cubicBezTo>
                      <a:pt x="5964" y="8134"/>
                      <a:pt x="7276" y="7470"/>
                      <a:pt x="8045" y="6252"/>
                    </a:cubicBezTo>
                    <a:cubicBezTo>
                      <a:pt x="9248" y="4372"/>
                      <a:pt x="8697" y="1866"/>
                      <a:pt x="6817" y="638"/>
                    </a:cubicBezTo>
                    <a:cubicBezTo>
                      <a:pt x="6135" y="207"/>
                      <a:pt x="5374" y="1"/>
                      <a:pt x="46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6"/>
              <p:cNvSpPr/>
              <p:nvPr/>
            </p:nvSpPr>
            <p:spPr>
              <a:xfrm>
                <a:off x="3113550" y="4410275"/>
                <a:ext cx="72700" cy="47175"/>
              </a:xfrm>
              <a:custGeom>
                <a:avLst/>
                <a:gdLst/>
                <a:ahLst/>
                <a:cxnLst/>
                <a:rect l="l" t="t" r="r" b="b"/>
                <a:pathLst>
                  <a:path w="2908" h="1887" extrusionOk="0">
                    <a:moveTo>
                      <a:pt x="484" y="1"/>
                    </a:moveTo>
                    <a:cubicBezTo>
                      <a:pt x="195" y="1"/>
                      <a:pt x="1" y="32"/>
                      <a:pt x="1" y="32"/>
                    </a:cubicBezTo>
                    <a:cubicBezTo>
                      <a:pt x="2306" y="508"/>
                      <a:pt x="2908" y="1887"/>
                      <a:pt x="2908" y="1887"/>
                    </a:cubicBezTo>
                    <a:cubicBezTo>
                      <a:pt x="2707" y="226"/>
                      <a:pt x="1258" y="1"/>
                      <a:pt x="4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6"/>
              <p:cNvSpPr/>
              <p:nvPr/>
            </p:nvSpPr>
            <p:spPr>
              <a:xfrm>
                <a:off x="2965675" y="4364700"/>
                <a:ext cx="42650" cy="49525"/>
              </a:xfrm>
              <a:custGeom>
                <a:avLst/>
                <a:gdLst/>
                <a:ahLst/>
                <a:cxnLst/>
                <a:rect l="l" t="t" r="r" b="b"/>
                <a:pathLst>
                  <a:path w="1706" h="1981" fill="none" extrusionOk="0">
                    <a:moveTo>
                      <a:pt x="1555" y="878"/>
                    </a:moveTo>
                    <a:lnTo>
                      <a:pt x="1054" y="1680"/>
                    </a:lnTo>
                    <a:cubicBezTo>
                      <a:pt x="903" y="1905"/>
                      <a:pt x="602" y="1981"/>
                      <a:pt x="377" y="1830"/>
                    </a:cubicBezTo>
                    <a:lnTo>
                      <a:pt x="302" y="1780"/>
                    </a:lnTo>
                    <a:cubicBezTo>
                      <a:pt x="76" y="1630"/>
                      <a:pt x="1" y="1329"/>
                      <a:pt x="151" y="1103"/>
                    </a:cubicBezTo>
                    <a:lnTo>
                      <a:pt x="678" y="301"/>
                    </a:lnTo>
                    <a:cubicBezTo>
                      <a:pt x="803" y="51"/>
                      <a:pt x="1129" y="1"/>
                      <a:pt x="1354" y="151"/>
                    </a:cubicBezTo>
                    <a:lnTo>
                      <a:pt x="1404" y="176"/>
                    </a:lnTo>
                    <a:cubicBezTo>
                      <a:pt x="1655" y="326"/>
                      <a:pt x="1705" y="627"/>
                      <a:pt x="1555" y="878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6"/>
              <p:cNvSpPr/>
              <p:nvPr/>
            </p:nvSpPr>
            <p:spPr>
              <a:xfrm>
                <a:off x="2976975" y="4362825"/>
                <a:ext cx="100275" cy="107175"/>
              </a:xfrm>
              <a:custGeom>
                <a:avLst/>
                <a:gdLst/>
                <a:ahLst/>
                <a:cxnLst/>
                <a:rect l="l" t="t" r="r" b="b"/>
                <a:pathLst>
                  <a:path w="4011" h="4287" extrusionOk="0">
                    <a:moveTo>
                      <a:pt x="2348" y="0"/>
                    </a:moveTo>
                    <a:cubicBezTo>
                      <a:pt x="1821" y="0"/>
                      <a:pt x="1308" y="260"/>
                      <a:pt x="1003" y="727"/>
                    </a:cubicBezTo>
                    <a:lnTo>
                      <a:pt x="476" y="1579"/>
                    </a:lnTo>
                    <a:cubicBezTo>
                      <a:pt x="0" y="2306"/>
                      <a:pt x="201" y="3284"/>
                      <a:pt x="952" y="3760"/>
                    </a:cubicBezTo>
                    <a:lnTo>
                      <a:pt x="1754" y="4286"/>
                    </a:lnTo>
                    <a:lnTo>
                      <a:pt x="4010" y="777"/>
                    </a:lnTo>
                    <a:lnTo>
                      <a:pt x="3208" y="251"/>
                    </a:lnTo>
                    <a:cubicBezTo>
                      <a:pt x="2939" y="81"/>
                      <a:pt x="2642" y="0"/>
                      <a:pt x="23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6"/>
              <p:cNvSpPr/>
              <p:nvPr/>
            </p:nvSpPr>
            <p:spPr>
              <a:xfrm>
                <a:off x="3010175" y="4374850"/>
                <a:ext cx="89625" cy="1214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4858" extrusionOk="0">
                    <a:moveTo>
                      <a:pt x="3075" y="1"/>
                    </a:moveTo>
                    <a:cubicBezTo>
                      <a:pt x="2761" y="1"/>
                      <a:pt x="2459" y="156"/>
                      <a:pt x="2281" y="447"/>
                    </a:cubicBezTo>
                    <a:lnTo>
                      <a:pt x="276" y="3554"/>
                    </a:lnTo>
                    <a:cubicBezTo>
                      <a:pt x="0" y="3981"/>
                      <a:pt x="126" y="4582"/>
                      <a:pt x="552" y="4858"/>
                    </a:cubicBezTo>
                    <a:lnTo>
                      <a:pt x="3584" y="146"/>
                    </a:lnTo>
                    <a:cubicBezTo>
                      <a:pt x="3424" y="48"/>
                      <a:pt x="3248" y="1"/>
                      <a:pt x="30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6"/>
              <p:cNvSpPr/>
              <p:nvPr/>
            </p:nvSpPr>
            <p:spPr>
              <a:xfrm>
                <a:off x="3289000" y="4574275"/>
                <a:ext cx="227475" cy="203125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5" extrusionOk="0">
                    <a:moveTo>
                      <a:pt x="4546" y="0"/>
                    </a:moveTo>
                    <a:cubicBezTo>
                      <a:pt x="4145" y="0"/>
                      <a:pt x="3736" y="61"/>
                      <a:pt x="3334" y="189"/>
                    </a:cubicBezTo>
                    <a:cubicBezTo>
                      <a:pt x="1178" y="866"/>
                      <a:pt x="0" y="3146"/>
                      <a:pt x="677" y="5277"/>
                    </a:cubicBezTo>
                    <a:cubicBezTo>
                      <a:pt x="1224" y="7020"/>
                      <a:pt x="2821" y="8124"/>
                      <a:pt x="4539" y="8124"/>
                    </a:cubicBezTo>
                    <a:cubicBezTo>
                      <a:pt x="4945" y="8124"/>
                      <a:pt x="5358" y="8063"/>
                      <a:pt x="5765" y="7933"/>
                    </a:cubicBezTo>
                    <a:cubicBezTo>
                      <a:pt x="7920" y="7282"/>
                      <a:pt x="9098" y="4976"/>
                      <a:pt x="8421" y="2846"/>
                    </a:cubicBezTo>
                    <a:cubicBezTo>
                      <a:pt x="7873" y="1118"/>
                      <a:pt x="6269" y="0"/>
                      <a:pt x="45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6"/>
              <p:cNvSpPr/>
              <p:nvPr/>
            </p:nvSpPr>
            <p:spPr>
              <a:xfrm>
                <a:off x="3435600" y="4620350"/>
                <a:ext cx="564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328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455" y="1855"/>
                      <a:pt x="1029" y="3283"/>
                      <a:pt x="1029" y="3283"/>
                    </a:cubicBezTo>
                    <a:cubicBezTo>
                      <a:pt x="2257" y="1379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6"/>
              <p:cNvSpPr/>
              <p:nvPr/>
            </p:nvSpPr>
            <p:spPr>
              <a:xfrm>
                <a:off x="3326600" y="4504425"/>
                <a:ext cx="50775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455" fill="none" extrusionOk="0">
                    <a:moveTo>
                      <a:pt x="1629" y="1103"/>
                    </a:moveTo>
                    <a:lnTo>
                      <a:pt x="727" y="1379"/>
                    </a:lnTo>
                    <a:cubicBezTo>
                      <a:pt x="451" y="1454"/>
                      <a:pt x="176" y="1329"/>
                      <a:pt x="100" y="1053"/>
                    </a:cubicBezTo>
                    <a:lnTo>
                      <a:pt x="75" y="978"/>
                    </a:lnTo>
                    <a:cubicBezTo>
                      <a:pt x="0" y="727"/>
                      <a:pt x="125" y="452"/>
                      <a:pt x="401" y="351"/>
                    </a:cubicBezTo>
                    <a:lnTo>
                      <a:pt x="1303" y="76"/>
                    </a:lnTo>
                    <a:cubicBezTo>
                      <a:pt x="1579" y="1"/>
                      <a:pt x="1855" y="126"/>
                      <a:pt x="1930" y="402"/>
                    </a:cubicBezTo>
                    <a:lnTo>
                      <a:pt x="1955" y="477"/>
                    </a:lnTo>
                    <a:cubicBezTo>
                      <a:pt x="2030" y="727"/>
                      <a:pt x="1880" y="1003"/>
                      <a:pt x="1629" y="1103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6"/>
              <p:cNvSpPr/>
              <p:nvPr/>
            </p:nvSpPr>
            <p:spPr>
              <a:xfrm>
                <a:off x="3312175" y="4524400"/>
                <a:ext cx="113425" cy="8155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262" extrusionOk="0">
                    <a:moveTo>
                      <a:pt x="2749" y="0"/>
                    </a:moveTo>
                    <a:cubicBezTo>
                      <a:pt x="2587" y="0"/>
                      <a:pt x="2421" y="25"/>
                      <a:pt x="2256" y="79"/>
                    </a:cubicBezTo>
                    <a:lnTo>
                      <a:pt x="1304" y="380"/>
                    </a:lnTo>
                    <a:cubicBezTo>
                      <a:pt x="477" y="630"/>
                      <a:pt x="1" y="1532"/>
                      <a:pt x="276" y="2359"/>
                    </a:cubicBezTo>
                    <a:lnTo>
                      <a:pt x="552" y="3262"/>
                    </a:lnTo>
                    <a:lnTo>
                      <a:pt x="4537" y="2009"/>
                    </a:lnTo>
                    <a:lnTo>
                      <a:pt x="4261" y="1106"/>
                    </a:lnTo>
                    <a:cubicBezTo>
                      <a:pt x="4039" y="439"/>
                      <a:pt x="3425" y="0"/>
                      <a:pt x="27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6"/>
              <p:cNvSpPr/>
              <p:nvPr/>
            </p:nvSpPr>
            <p:spPr>
              <a:xfrm>
                <a:off x="3307800" y="4570150"/>
                <a:ext cx="13722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2334" extrusionOk="0">
                    <a:moveTo>
                      <a:pt x="4619" y="0"/>
                    </a:moveTo>
                    <a:cubicBezTo>
                      <a:pt x="4517" y="0"/>
                      <a:pt x="4414" y="17"/>
                      <a:pt x="4311" y="53"/>
                    </a:cubicBezTo>
                    <a:lnTo>
                      <a:pt x="777" y="1156"/>
                    </a:lnTo>
                    <a:cubicBezTo>
                      <a:pt x="276" y="1306"/>
                      <a:pt x="0" y="1833"/>
                      <a:pt x="151" y="2334"/>
                    </a:cubicBezTo>
                    <a:lnTo>
                      <a:pt x="5489" y="655"/>
                    </a:lnTo>
                    <a:cubicBezTo>
                      <a:pt x="5369" y="256"/>
                      <a:pt x="5012" y="0"/>
                      <a:pt x="46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6"/>
              <p:cNvSpPr/>
              <p:nvPr/>
            </p:nvSpPr>
            <p:spPr>
              <a:xfrm>
                <a:off x="5049025" y="4657600"/>
                <a:ext cx="228100" cy="203125"/>
              </a:xfrm>
              <a:custGeom>
                <a:avLst/>
                <a:gdLst/>
                <a:ahLst/>
                <a:cxnLst/>
                <a:rect l="l" t="t" r="r" b="b"/>
                <a:pathLst>
                  <a:path w="9124" h="8125" extrusionOk="0">
                    <a:moveTo>
                      <a:pt x="4558" y="1"/>
                    </a:moveTo>
                    <a:cubicBezTo>
                      <a:pt x="4153" y="1"/>
                      <a:pt x="3742" y="61"/>
                      <a:pt x="3334" y="189"/>
                    </a:cubicBezTo>
                    <a:cubicBezTo>
                      <a:pt x="1204" y="866"/>
                      <a:pt x="1" y="3147"/>
                      <a:pt x="677" y="5277"/>
                    </a:cubicBezTo>
                    <a:cubicBezTo>
                      <a:pt x="1225" y="7021"/>
                      <a:pt x="2822" y="8125"/>
                      <a:pt x="4553" y="8125"/>
                    </a:cubicBezTo>
                    <a:cubicBezTo>
                      <a:pt x="4962" y="8125"/>
                      <a:pt x="5378" y="8063"/>
                      <a:pt x="5790" y="7934"/>
                    </a:cubicBezTo>
                    <a:cubicBezTo>
                      <a:pt x="7921" y="7257"/>
                      <a:pt x="9124" y="4976"/>
                      <a:pt x="8447" y="2846"/>
                    </a:cubicBezTo>
                    <a:cubicBezTo>
                      <a:pt x="7898" y="1118"/>
                      <a:pt x="6294" y="1"/>
                      <a:pt x="45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6"/>
              <p:cNvSpPr/>
              <p:nvPr/>
            </p:nvSpPr>
            <p:spPr>
              <a:xfrm>
                <a:off x="5195650" y="4703675"/>
                <a:ext cx="5640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3284" extrusionOk="0">
                    <a:moveTo>
                      <a:pt x="0" y="1"/>
                    </a:moveTo>
                    <a:cubicBezTo>
                      <a:pt x="1454" y="1855"/>
                      <a:pt x="1028" y="3284"/>
                      <a:pt x="1028" y="3284"/>
                    </a:cubicBezTo>
                    <a:cubicBezTo>
                      <a:pt x="2256" y="1379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6"/>
              <p:cNvSpPr/>
              <p:nvPr/>
            </p:nvSpPr>
            <p:spPr>
              <a:xfrm>
                <a:off x="5086625" y="4587750"/>
                <a:ext cx="514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455" fill="none" extrusionOk="0">
                    <a:moveTo>
                      <a:pt x="1630" y="1104"/>
                    </a:moveTo>
                    <a:lnTo>
                      <a:pt x="727" y="1379"/>
                    </a:lnTo>
                    <a:cubicBezTo>
                      <a:pt x="477" y="1455"/>
                      <a:pt x="201" y="1329"/>
                      <a:pt x="101" y="1054"/>
                    </a:cubicBezTo>
                    <a:lnTo>
                      <a:pt x="76" y="978"/>
                    </a:lnTo>
                    <a:cubicBezTo>
                      <a:pt x="0" y="728"/>
                      <a:pt x="151" y="452"/>
                      <a:pt x="401" y="352"/>
                    </a:cubicBezTo>
                    <a:lnTo>
                      <a:pt x="1329" y="76"/>
                    </a:lnTo>
                    <a:cubicBezTo>
                      <a:pt x="1579" y="1"/>
                      <a:pt x="1855" y="126"/>
                      <a:pt x="1930" y="402"/>
                    </a:cubicBezTo>
                    <a:lnTo>
                      <a:pt x="1955" y="477"/>
                    </a:lnTo>
                    <a:cubicBezTo>
                      <a:pt x="2056" y="728"/>
                      <a:pt x="1905" y="1003"/>
                      <a:pt x="1630" y="110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6"/>
              <p:cNvSpPr/>
              <p:nvPr/>
            </p:nvSpPr>
            <p:spPr>
              <a:xfrm>
                <a:off x="5072850" y="4607400"/>
                <a:ext cx="112800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3276" extrusionOk="0">
                    <a:moveTo>
                      <a:pt x="2706" y="0"/>
                    </a:moveTo>
                    <a:cubicBezTo>
                      <a:pt x="2557" y="0"/>
                      <a:pt x="2405" y="22"/>
                      <a:pt x="2256" y="67"/>
                    </a:cubicBezTo>
                    <a:lnTo>
                      <a:pt x="1278" y="393"/>
                    </a:lnTo>
                    <a:cubicBezTo>
                      <a:pt x="451" y="643"/>
                      <a:pt x="0" y="1546"/>
                      <a:pt x="251" y="2373"/>
                    </a:cubicBezTo>
                    <a:lnTo>
                      <a:pt x="551" y="3275"/>
                    </a:lnTo>
                    <a:lnTo>
                      <a:pt x="4511" y="2022"/>
                    </a:lnTo>
                    <a:lnTo>
                      <a:pt x="4236" y="1120"/>
                    </a:lnTo>
                    <a:cubicBezTo>
                      <a:pt x="4010" y="442"/>
                      <a:pt x="3380" y="0"/>
                      <a:pt x="27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6"/>
              <p:cNvSpPr/>
              <p:nvPr/>
            </p:nvSpPr>
            <p:spPr>
              <a:xfrm>
                <a:off x="5068450" y="4653150"/>
                <a:ext cx="136625" cy="58700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2348" extrusionOk="0">
                    <a:moveTo>
                      <a:pt x="4564" y="1"/>
                    </a:moveTo>
                    <a:cubicBezTo>
                      <a:pt x="4472" y="1"/>
                      <a:pt x="4379" y="14"/>
                      <a:pt x="4286" y="42"/>
                    </a:cubicBezTo>
                    <a:lnTo>
                      <a:pt x="753" y="1169"/>
                    </a:lnTo>
                    <a:cubicBezTo>
                      <a:pt x="276" y="1320"/>
                      <a:pt x="1" y="1846"/>
                      <a:pt x="151" y="2347"/>
                    </a:cubicBezTo>
                    <a:lnTo>
                      <a:pt x="5464" y="668"/>
                    </a:lnTo>
                    <a:cubicBezTo>
                      <a:pt x="5342" y="259"/>
                      <a:pt x="4969" y="1"/>
                      <a:pt x="456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6"/>
              <p:cNvSpPr/>
              <p:nvPr/>
            </p:nvSpPr>
            <p:spPr>
              <a:xfrm>
                <a:off x="3603525" y="4533500"/>
                <a:ext cx="226850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8136" extrusionOk="0">
                    <a:moveTo>
                      <a:pt x="4558" y="0"/>
                    </a:moveTo>
                    <a:cubicBezTo>
                      <a:pt x="2804" y="0"/>
                      <a:pt x="1188" y="1128"/>
                      <a:pt x="652" y="2898"/>
                    </a:cubicBezTo>
                    <a:cubicBezTo>
                      <a:pt x="1" y="5053"/>
                      <a:pt x="1229" y="7309"/>
                      <a:pt x="3384" y="7960"/>
                    </a:cubicBezTo>
                    <a:cubicBezTo>
                      <a:pt x="3776" y="8079"/>
                      <a:pt x="4171" y="8135"/>
                      <a:pt x="4559" y="8135"/>
                    </a:cubicBezTo>
                    <a:cubicBezTo>
                      <a:pt x="6306" y="8135"/>
                      <a:pt x="7914" y="6992"/>
                      <a:pt x="8447" y="5229"/>
                    </a:cubicBezTo>
                    <a:cubicBezTo>
                      <a:pt x="9074" y="3073"/>
                      <a:pt x="7845" y="818"/>
                      <a:pt x="5715" y="166"/>
                    </a:cubicBezTo>
                    <a:cubicBezTo>
                      <a:pt x="5330" y="54"/>
                      <a:pt x="4941" y="0"/>
                      <a:pt x="45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46"/>
              <p:cNvSpPr/>
              <p:nvPr/>
            </p:nvSpPr>
            <p:spPr>
              <a:xfrm>
                <a:off x="3750775" y="4607175"/>
                <a:ext cx="52025" cy="82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3310" extrusionOk="0">
                    <a:moveTo>
                      <a:pt x="978" y="1"/>
                    </a:moveTo>
                    <a:lnTo>
                      <a:pt x="978" y="1"/>
                    </a:lnTo>
                    <a:cubicBezTo>
                      <a:pt x="1153" y="2357"/>
                      <a:pt x="1" y="3309"/>
                      <a:pt x="1" y="3309"/>
                    </a:cubicBezTo>
                    <a:cubicBezTo>
                      <a:pt x="2081" y="2407"/>
                      <a:pt x="978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46"/>
              <p:cNvSpPr/>
              <p:nvPr/>
            </p:nvSpPr>
            <p:spPr>
              <a:xfrm>
                <a:off x="3735750" y="4461200"/>
                <a:ext cx="50775" cy="3697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479" fill="none" extrusionOk="0">
                    <a:moveTo>
                      <a:pt x="1328" y="1379"/>
                    </a:moveTo>
                    <a:lnTo>
                      <a:pt x="401" y="1103"/>
                    </a:lnTo>
                    <a:cubicBezTo>
                      <a:pt x="125" y="1028"/>
                      <a:pt x="0" y="752"/>
                      <a:pt x="75" y="501"/>
                    </a:cubicBezTo>
                    <a:lnTo>
                      <a:pt x="100" y="426"/>
                    </a:lnTo>
                    <a:cubicBezTo>
                      <a:pt x="176" y="151"/>
                      <a:pt x="451" y="0"/>
                      <a:pt x="702" y="100"/>
                    </a:cubicBezTo>
                    <a:lnTo>
                      <a:pt x="1629" y="376"/>
                    </a:lnTo>
                    <a:cubicBezTo>
                      <a:pt x="1880" y="451"/>
                      <a:pt x="2030" y="727"/>
                      <a:pt x="1955" y="978"/>
                    </a:cubicBezTo>
                    <a:lnTo>
                      <a:pt x="1930" y="1053"/>
                    </a:lnTo>
                    <a:cubicBezTo>
                      <a:pt x="1855" y="1329"/>
                      <a:pt x="1579" y="1479"/>
                      <a:pt x="1328" y="1379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6"/>
              <p:cNvSpPr/>
              <p:nvPr/>
            </p:nvSpPr>
            <p:spPr>
              <a:xfrm>
                <a:off x="3692500" y="4483325"/>
                <a:ext cx="113450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3226" extrusionOk="0">
                    <a:moveTo>
                      <a:pt x="1805" y="1"/>
                    </a:moveTo>
                    <a:cubicBezTo>
                      <a:pt x="1124" y="1"/>
                      <a:pt x="482" y="443"/>
                      <a:pt x="276" y="1120"/>
                    </a:cubicBezTo>
                    <a:lnTo>
                      <a:pt x="1" y="2048"/>
                    </a:lnTo>
                    <a:lnTo>
                      <a:pt x="4011" y="3226"/>
                    </a:lnTo>
                    <a:lnTo>
                      <a:pt x="4286" y="2323"/>
                    </a:lnTo>
                    <a:cubicBezTo>
                      <a:pt x="4537" y="1471"/>
                      <a:pt x="4061" y="594"/>
                      <a:pt x="3209" y="343"/>
                    </a:cubicBezTo>
                    <a:lnTo>
                      <a:pt x="2256" y="68"/>
                    </a:lnTo>
                    <a:cubicBezTo>
                      <a:pt x="2107" y="22"/>
                      <a:pt x="1955" y="1"/>
                      <a:pt x="18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6"/>
              <p:cNvSpPr/>
              <p:nvPr/>
            </p:nvSpPr>
            <p:spPr>
              <a:xfrm>
                <a:off x="3668700" y="4527900"/>
                <a:ext cx="137250" cy="56750"/>
              </a:xfrm>
              <a:custGeom>
                <a:avLst/>
                <a:gdLst/>
                <a:ahLst/>
                <a:cxnLst/>
                <a:rect l="l" t="t" r="r" b="b"/>
                <a:pathLst>
                  <a:path w="5490" h="2270" extrusionOk="0">
                    <a:moveTo>
                      <a:pt x="890" y="0"/>
                    </a:moveTo>
                    <a:cubicBezTo>
                      <a:pt x="480" y="0"/>
                      <a:pt x="104" y="277"/>
                      <a:pt x="0" y="691"/>
                    </a:cubicBezTo>
                    <a:lnTo>
                      <a:pt x="5339" y="2270"/>
                    </a:lnTo>
                    <a:cubicBezTo>
                      <a:pt x="5489" y="1793"/>
                      <a:pt x="5213" y="1267"/>
                      <a:pt x="4712" y="1117"/>
                    </a:cubicBezTo>
                    <a:lnTo>
                      <a:pt x="1153" y="39"/>
                    </a:lnTo>
                    <a:cubicBezTo>
                      <a:pt x="1065" y="13"/>
                      <a:pt x="977" y="0"/>
                      <a:pt x="8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6"/>
              <p:cNvSpPr/>
              <p:nvPr/>
            </p:nvSpPr>
            <p:spPr>
              <a:xfrm>
                <a:off x="4182475" y="4489675"/>
                <a:ext cx="226850" cy="2033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8134" extrusionOk="0">
                    <a:moveTo>
                      <a:pt x="4555" y="1"/>
                    </a:moveTo>
                    <a:cubicBezTo>
                      <a:pt x="2804" y="1"/>
                      <a:pt x="1168" y="1143"/>
                      <a:pt x="652" y="2896"/>
                    </a:cubicBezTo>
                    <a:cubicBezTo>
                      <a:pt x="1" y="5052"/>
                      <a:pt x="1229" y="7332"/>
                      <a:pt x="3384" y="7959"/>
                    </a:cubicBezTo>
                    <a:cubicBezTo>
                      <a:pt x="3771" y="8077"/>
                      <a:pt x="4163" y="8134"/>
                      <a:pt x="4550" y="8134"/>
                    </a:cubicBezTo>
                    <a:cubicBezTo>
                      <a:pt x="6289" y="8134"/>
                      <a:pt x="7909" y="6991"/>
                      <a:pt x="8422" y="5227"/>
                    </a:cubicBezTo>
                    <a:cubicBezTo>
                      <a:pt x="9074" y="3072"/>
                      <a:pt x="7845" y="816"/>
                      <a:pt x="5690" y="164"/>
                    </a:cubicBezTo>
                    <a:cubicBezTo>
                      <a:pt x="5313" y="54"/>
                      <a:pt x="4931" y="1"/>
                      <a:pt x="455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6"/>
              <p:cNvSpPr/>
              <p:nvPr/>
            </p:nvSpPr>
            <p:spPr>
              <a:xfrm>
                <a:off x="4329100" y="4563950"/>
                <a:ext cx="52650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284" extrusionOk="0">
                    <a:moveTo>
                      <a:pt x="1003" y="1"/>
                    </a:moveTo>
                    <a:lnTo>
                      <a:pt x="1003" y="1"/>
                    </a:lnTo>
                    <a:cubicBezTo>
                      <a:pt x="1178" y="2331"/>
                      <a:pt x="1" y="3284"/>
                      <a:pt x="1" y="3284"/>
                    </a:cubicBezTo>
                    <a:cubicBezTo>
                      <a:pt x="2106" y="2407"/>
                      <a:pt x="1003" y="1"/>
                      <a:pt x="1003" y="1"/>
                    </a:cubicBezTo>
                    <a:close/>
                  </a:path>
                </a:pathLst>
              </a:custGeom>
              <a:solidFill>
                <a:srgbClr val="85B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6"/>
              <p:cNvSpPr/>
              <p:nvPr/>
            </p:nvSpPr>
            <p:spPr>
              <a:xfrm>
                <a:off x="4314075" y="4417950"/>
                <a:ext cx="514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455" fill="none" extrusionOk="0">
                    <a:moveTo>
                      <a:pt x="1328" y="1379"/>
                    </a:moveTo>
                    <a:lnTo>
                      <a:pt x="426" y="1104"/>
                    </a:lnTo>
                    <a:cubicBezTo>
                      <a:pt x="150" y="1028"/>
                      <a:pt x="0" y="753"/>
                      <a:pt x="75" y="477"/>
                    </a:cubicBezTo>
                    <a:lnTo>
                      <a:pt x="100" y="402"/>
                    </a:lnTo>
                    <a:cubicBezTo>
                      <a:pt x="175" y="151"/>
                      <a:pt x="451" y="1"/>
                      <a:pt x="727" y="76"/>
                    </a:cubicBezTo>
                    <a:lnTo>
                      <a:pt x="1629" y="352"/>
                    </a:lnTo>
                    <a:cubicBezTo>
                      <a:pt x="1905" y="427"/>
                      <a:pt x="2055" y="703"/>
                      <a:pt x="1980" y="953"/>
                    </a:cubicBezTo>
                    <a:lnTo>
                      <a:pt x="1955" y="1028"/>
                    </a:lnTo>
                    <a:cubicBezTo>
                      <a:pt x="1880" y="1304"/>
                      <a:pt x="1604" y="1455"/>
                      <a:pt x="1328" y="1379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46"/>
              <p:cNvSpPr/>
              <p:nvPr/>
            </p:nvSpPr>
            <p:spPr>
              <a:xfrm>
                <a:off x="4271450" y="4439475"/>
                <a:ext cx="113450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3251" extrusionOk="0">
                    <a:moveTo>
                      <a:pt x="1795" y="0"/>
                    </a:moveTo>
                    <a:cubicBezTo>
                      <a:pt x="1107" y="0"/>
                      <a:pt x="482" y="442"/>
                      <a:pt x="276" y="1120"/>
                    </a:cubicBezTo>
                    <a:lnTo>
                      <a:pt x="1" y="2047"/>
                    </a:lnTo>
                    <a:lnTo>
                      <a:pt x="4011" y="3250"/>
                    </a:lnTo>
                    <a:lnTo>
                      <a:pt x="4286" y="2323"/>
                    </a:lnTo>
                    <a:cubicBezTo>
                      <a:pt x="4537" y="1496"/>
                      <a:pt x="4061" y="594"/>
                      <a:pt x="3209" y="343"/>
                    </a:cubicBezTo>
                    <a:lnTo>
                      <a:pt x="2256" y="67"/>
                    </a:lnTo>
                    <a:cubicBezTo>
                      <a:pt x="2102" y="22"/>
                      <a:pt x="1947" y="0"/>
                      <a:pt x="179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46"/>
              <p:cNvSpPr/>
              <p:nvPr/>
            </p:nvSpPr>
            <p:spPr>
              <a:xfrm>
                <a:off x="4247025" y="4484250"/>
                <a:ext cx="13787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287" extrusionOk="0">
                    <a:moveTo>
                      <a:pt x="934" y="1"/>
                    </a:moveTo>
                    <a:cubicBezTo>
                      <a:pt x="516" y="1"/>
                      <a:pt x="126" y="262"/>
                      <a:pt x="0" y="682"/>
                    </a:cubicBezTo>
                    <a:lnTo>
                      <a:pt x="5364" y="2286"/>
                    </a:lnTo>
                    <a:cubicBezTo>
                      <a:pt x="5514" y="1785"/>
                      <a:pt x="5238" y="1259"/>
                      <a:pt x="4737" y="1108"/>
                    </a:cubicBezTo>
                    <a:lnTo>
                      <a:pt x="1178" y="31"/>
                    </a:lnTo>
                    <a:cubicBezTo>
                      <a:pt x="1097" y="10"/>
                      <a:pt x="1015" y="1"/>
                      <a:pt x="9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46"/>
              <p:cNvSpPr/>
              <p:nvPr/>
            </p:nvSpPr>
            <p:spPr>
              <a:xfrm>
                <a:off x="4643000" y="4589875"/>
                <a:ext cx="226850" cy="20340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8136" extrusionOk="0">
                    <a:moveTo>
                      <a:pt x="4534" y="1"/>
                    </a:moveTo>
                    <a:cubicBezTo>
                      <a:pt x="2779" y="1"/>
                      <a:pt x="1163" y="1129"/>
                      <a:pt x="628" y="2898"/>
                    </a:cubicBezTo>
                    <a:cubicBezTo>
                      <a:pt x="1" y="5054"/>
                      <a:pt x="1229" y="7309"/>
                      <a:pt x="3359" y="7961"/>
                    </a:cubicBezTo>
                    <a:cubicBezTo>
                      <a:pt x="3751" y="8079"/>
                      <a:pt x="4147" y="8136"/>
                      <a:pt x="4536" y="8136"/>
                    </a:cubicBezTo>
                    <a:cubicBezTo>
                      <a:pt x="6289" y="8136"/>
                      <a:pt x="7909" y="6993"/>
                      <a:pt x="8422" y="5229"/>
                    </a:cubicBezTo>
                    <a:cubicBezTo>
                      <a:pt x="9074" y="3074"/>
                      <a:pt x="7846" y="818"/>
                      <a:pt x="5690" y="167"/>
                    </a:cubicBezTo>
                    <a:cubicBezTo>
                      <a:pt x="5305" y="54"/>
                      <a:pt x="4916" y="1"/>
                      <a:pt x="453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46"/>
              <p:cNvSpPr/>
              <p:nvPr/>
            </p:nvSpPr>
            <p:spPr>
              <a:xfrm>
                <a:off x="4789625" y="4663575"/>
                <a:ext cx="52650" cy="82725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309" extrusionOk="0">
                    <a:moveTo>
                      <a:pt x="1003" y="1"/>
                    </a:moveTo>
                    <a:cubicBezTo>
                      <a:pt x="1179" y="2356"/>
                      <a:pt x="1" y="3309"/>
                      <a:pt x="1" y="3309"/>
                    </a:cubicBezTo>
                    <a:cubicBezTo>
                      <a:pt x="2106" y="2407"/>
                      <a:pt x="1003" y="1"/>
                      <a:pt x="1003" y="1"/>
                    </a:cubicBezTo>
                    <a:close/>
                  </a:path>
                </a:pathLst>
              </a:custGeom>
              <a:solidFill>
                <a:srgbClr val="FF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46"/>
              <p:cNvSpPr/>
              <p:nvPr/>
            </p:nvSpPr>
            <p:spPr>
              <a:xfrm>
                <a:off x="4774600" y="4517575"/>
                <a:ext cx="51400" cy="3637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455" fill="none" extrusionOk="0">
                    <a:moveTo>
                      <a:pt x="1329" y="1379"/>
                    </a:moveTo>
                    <a:lnTo>
                      <a:pt x="401" y="1104"/>
                    </a:lnTo>
                    <a:cubicBezTo>
                      <a:pt x="151" y="1028"/>
                      <a:pt x="0" y="753"/>
                      <a:pt x="75" y="502"/>
                    </a:cubicBezTo>
                    <a:lnTo>
                      <a:pt x="100" y="427"/>
                    </a:lnTo>
                    <a:cubicBezTo>
                      <a:pt x="176" y="151"/>
                      <a:pt x="451" y="1"/>
                      <a:pt x="727" y="101"/>
                    </a:cubicBezTo>
                    <a:lnTo>
                      <a:pt x="1629" y="352"/>
                    </a:lnTo>
                    <a:cubicBezTo>
                      <a:pt x="1905" y="452"/>
                      <a:pt x="2055" y="728"/>
                      <a:pt x="1980" y="978"/>
                    </a:cubicBezTo>
                    <a:lnTo>
                      <a:pt x="1955" y="1054"/>
                    </a:lnTo>
                    <a:cubicBezTo>
                      <a:pt x="1855" y="1329"/>
                      <a:pt x="1604" y="1455"/>
                      <a:pt x="1329" y="1379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46"/>
              <p:cNvSpPr/>
              <p:nvPr/>
            </p:nvSpPr>
            <p:spPr>
              <a:xfrm>
                <a:off x="4731975" y="4539725"/>
                <a:ext cx="112825" cy="80650"/>
              </a:xfrm>
              <a:custGeom>
                <a:avLst/>
                <a:gdLst/>
                <a:ahLst/>
                <a:cxnLst/>
                <a:rect l="l" t="t" r="r" b="b"/>
                <a:pathLst>
                  <a:path w="4513" h="3226" extrusionOk="0">
                    <a:moveTo>
                      <a:pt x="1796" y="0"/>
                    </a:moveTo>
                    <a:cubicBezTo>
                      <a:pt x="1108" y="0"/>
                      <a:pt x="482" y="442"/>
                      <a:pt x="277" y="1120"/>
                    </a:cubicBezTo>
                    <a:lnTo>
                      <a:pt x="1" y="2047"/>
                    </a:lnTo>
                    <a:lnTo>
                      <a:pt x="4011" y="3225"/>
                    </a:lnTo>
                    <a:lnTo>
                      <a:pt x="4262" y="2323"/>
                    </a:lnTo>
                    <a:cubicBezTo>
                      <a:pt x="4512" y="1471"/>
                      <a:pt x="4036" y="594"/>
                      <a:pt x="3209" y="343"/>
                    </a:cubicBezTo>
                    <a:lnTo>
                      <a:pt x="2257" y="67"/>
                    </a:lnTo>
                    <a:cubicBezTo>
                      <a:pt x="2102" y="22"/>
                      <a:pt x="1947" y="0"/>
                      <a:pt x="17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46"/>
              <p:cNvSpPr/>
              <p:nvPr/>
            </p:nvSpPr>
            <p:spPr>
              <a:xfrm>
                <a:off x="4707550" y="4584275"/>
                <a:ext cx="137875" cy="56775"/>
              </a:xfrm>
              <a:custGeom>
                <a:avLst/>
                <a:gdLst/>
                <a:ahLst/>
                <a:cxnLst/>
                <a:rect l="l" t="t" r="r" b="b"/>
                <a:pathLst>
                  <a:path w="5515" h="2271" extrusionOk="0">
                    <a:moveTo>
                      <a:pt x="913" y="1"/>
                    </a:moveTo>
                    <a:cubicBezTo>
                      <a:pt x="503" y="1"/>
                      <a:pt x="124" y="274"/>
                      <a:pt x="0" y="666"/>
                    </a:cubicBezTo>
                    <a:lnTo>
                      <a:pt x="5364" y="2270"/>
                    </a:lnTo>
                    <a:cubicBezTo>
                      <a:pt x="5514" y="1769"/>
                      <a:pt x="5214" y="1243"/>
                      <a:pt x="4737" y="1117"/>
                    </a:cubicBezTo>
                    <a:lnTo>
                      <a:pt x="1178" y="40"/>
                    </a:lnTo>
                    <a:cubicBezTo>
                      <a:pt x="1090" y="13"/>
                      <a:pt x="1001" y="1"/>
                      <a:pt x="9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46"/>
              <p:cNvSpPr/>
              <p:nvPr/>
            </p:nvSpPr>
            <p:spPr>
              <a:xfrm>
                <a:off x="3932475" y="4741900"/>
                <a:ext cx="50775" cy="36350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454" fill="none" extrusionOk="0">
                    <a:moveTo>
                      <a:pt x="1329" y="1379"/>
                    </a:moveTo>
                    <a:lnTo>
                      <a:pt x="402" y="1103"/>
                    </a:lnTo>
                    <a:cubicBezTo>
                      <a:pt x="151" y="1028"/>
                      <a:pt x="1" y="752"/>
                      <a:pt x="76" y="477"/>
                    </a:cubicBezTo>
                    <a:lnTo>
                      <a:pt x="101" y="401"/>
                    </a:lnTo>
                    <a:cubicBezTo>
                      <a:pt x="176" y="151"/>
                      <a:pt x="452" y="0"/>
                      <a:pt x="703" y="76"/>
                    </a:cubicBezTo>
                    <a:lnTo>
                      <a:pt x="1630" y="351"/>
                    </a:lnTo>
                    <a:cubicBezTo>
                      <a:pt x="1880" y="426"/>
                      <a:pt x="2031" y="702"/>
                      <a:pt x="1956" y="953"/>
                    </a:cubicBezTo>
                    <a:lnTo>
                      <a:pt x="1931" y="1028"/>
                    </a:lnTo>
                    <a:cubicBezTo>
                      <a:pt x="1855" y="1304"/>
                      <a:pt x="1580" y="1454"/>
                      <a:pt x="1329" y="137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900" cap="flat" cmpd="sng">
                <a:solidFill>
                  <a:srgbClr val="21685F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46"/>
              <p:cNvSpPr/>
              <p:nvPr/>
            </p:nvSpPr>
            <p:spPr>
              <a:xfrm>
                <a:off x="3889875" y="4763400"/>
                <a:ext cx="112800" cy="81275"/>
              </a:xfrm>
              <a:custGeom>
                <a:avLst/>
                <a:gdLst/>
                <a:ahLst/>
                <a:cxnLst/>
                <a:rect l="l" t="t" r="r" b="b"/>
                <a:pathLst>
                  <a:path w="4512" h="3251" extrusionOk="0">
                    <a:moveTo>
                      <a:pt x="1781" y="1"/>
                    </a:moveTo>
                    <a:cubicBezTo>
                      <a:pt x="1107" y="1"/>
                      <a:pt x="482" y="443"/>
                      <a:pt x="276" y="1120"/>
                    </a:cubicBezTo>
                    <a:lnTo>
                      <a:pt x="1" y="2048"/>
                    </a:lnTo>
                    <a:lnTo>
                      <a:pt x="3985" y="3251"/>
                    </a:lnTo>
                    <a:lnTo>
                      <a:pt x="4261" y="2323"/>
                    </a:lnTo>
                    <a:cubicBezTo>
                      <a:pt x="4512" y="1496"/>
                      <a:pt x="4036" y="594"/>
                      <a:pt x="3209" y="343"/>
                    </a:cubicBezTo>
                    <a:lnTo>
                      <a:pt x="2231" y="68"/>
                    </a:lnTo>
                    <a:cubicBezTo>
                      <a:pt x="2082" y="22"/>
                      <a:pt x="1930" y="1"/>
                      <a:pt x="17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1" name="Google Shape;5471;p46"/>
              <p:cNvSpPr/>
              <p:nvPr/>
            </p:nvSpPr>
            <p:spPr>
              <a:xfrm>
                <a:off x="3976350" y="4242100"/>
                <a:ext cx="219950" cy="20322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8129" extrusionOk="0">
                    <a:moveTo>
                      <a:pt x="4403" y="1"/>
                    </a:moveTo>
                    <a:cubicBezTo>
                      <a:pt x="2478" y="1"/>
                      <a:pt x="757" y="1367"/>
                      <a:pt x="401" y="3326"/>
                    </a:cubicBezTo>
                    <a:cubicBezTo>
                      <a:pt x="0" y="5556"/>
                      <a:pt x="1454" y="7661"/>
                      <a:pt x="3659" y="8062"/>
                    </a:cubicBezTo>
                    <a:cubicBezTo>
                      <a:pt x="3906" y="8107"/>
                      <a:pt x="4152" y="8129"/>
                      <a:pt x="4394" y="8129"/>
                    </a:cubicBezTo>
                    <a:cubicBezTo>
                      <a:pt x="6320" y="8129"/>
                      <a:pt x="8040" y="6763"/>
                      <a:pt x="8396" y="4804"/>
                    </a:cubicBezTo>
                    <a:cubicBezTo>
                      <a:pt x="8797" y="2599"/>
                      <a:pt x="7344" y="468"/>
                      <a:pt x="5138" y="67"/>
                    </a:cubicBezTo>
                    <a:cubicBezTo>
                      <a:pt x="4891" y="23"/>
                      <a:pt x="4646" y="1"/>
                      <a:pt x="44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2" name="Google Shape;5472;p46"/>
              <p:cNvSpPr/>
              <p:nvPr/>
            </p:nvSpPr>
            <p:spPr>
              <a:xfrm>
                <a:off x="3997025" y="4293275"/>
                <a:ext cx="5015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3384" extrusionOk="0">
                    <a:moveTo>
                      <a:pt x="2005" y="0"/>
                    </a:moveTo>
                    <a:lnTo>
                      <a:pt x="2005" y="0"/>
                    </a:lnTo>
                    <a:cubicBezTo>
                      <a:pt x="0" y="1103"/>
                      <a:pt x="1379" y="3384"/>
                      <a:pt x="1379" y="3384"/>
                    </a:cubicBezTo>
                    <a:cubicBezTo>
                      <a:pt x="953" y="1078"/>
                      <a:pt x="2005" y="1"/>
                      <a:pt x="20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3" name="Google Shape;5473;p46"/>
              <p:cNvSpPr/>
              <p:nvPr/>
            </p:nvSpPr>
            <p:spPr>
              <a:xfrm>
                <a:off x="4033975" y="4486875"/>
                <a:ext cx="50800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1305" fill="none" extrusionOk="0">
                    <a:moveTo>
                      <a:pt x="653" y="51"/>
                    </a:moveTo>
                    <a:lnTo>
                      <a:pt x="1580" y="226"/>
                    </a:lnTo>
                    <a:cubicBezTo>
                      <a:pt x="1856" y="276"/>
                      <a:pt x="2031" y="527"/>
                      <a:pt x="1981" y="778"/>
                    </a:cubicBezTo>
                    <a:lnTo>
                      <a:pt x="1981" y="878"/>
                    </a:lnTo>
                    <a:cubicBezTo>
                      <a:pt x="1931" y="1129"/>
                      <a:pt x="1655" y="1304"/>
                      <a:pt x="1404" y="1279"/>
                    </a:cubicBezTo>
                    <a:lnTo>
                      <a:pt x="452" y="1104"/>
                    </a:lnTo>
                    <a:cubicBezTo>
                      <a:pt x="176" y="1053"/>
                      <a:pt x="1" y="778"/>
                      <a:pt x="51" y="527"/>
                    </a:cubicBezTo>
                    <a:lnTo>
                      <a:pt x="76" y="427"/>
                    </a:lnTo>
                    <a:cubicBezTo>
                      <a:pt x="126" y="176"/>
                      <a:pt x="377" y="1"/>
                      <a:pt x="653" y="51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4" name="Google Shape;5474;p46"/>
              <p:cNvSpPr/>
              <p:nvPr/>
            </p:nvSpPr>
            <p:spPr>
              <a:xfrm>
                <a:off x="4010800" y="4422350"/>
                <a:ext cx="110300" cy="751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007" extrusionOk="0">
                    <a:moveTo>
                      <a:pt x="326" y="0"/>
                    </a:moveTo>
                    <a:lnTo>
                      <a:pt x="151" y="953"/>
                    </a:lnTo>
                    <a:cubicBezTo>
                      <a:pt x="1" y="1805"/>
                      <a:pt x="552" y="2632"/>
                      <a:pt x="1429" y="2807"/>
                    </a:cubicBezTo>
                    <a:lnTo>
                      <a:pt x="2407" y="2983"/>
                    </a:lnTo>
                    <a:cubicBezTo>
                      <a:pt x="2498" y="2999"/>
                      <a:pt x="2589" y="3007"/>
                      <a:pt x="2679" y="3007"/>
                    </a:cubicBezTo>
                    <a:cubicBezTo>
                      <a:pt x="3428" y="3007"/>
                      <a:pt x="4105" y="2466"/>
                      <a:pt x="4261" y="1705"/>
                    </a:cubicBezTo>
                    <a:lnTo>
                      <a:pt x="4412" y="752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5" name="Google Shape;5475;p46"/>
              <p:cNvSpPr/>
              <p:nvPr/>
            </p:nvSpPr>
            <p:spPr>
              <a:xfrm>
                <a:off x="4004550" y="4402925"/>
                <a:ext cx="139725" cy="44775"/>
              </a:xfrm>
              <a:custGeom>
                <a:avLst/>
                <a:gdLst/>
                <a:ahLst/>
                <a:cxnLst/>
                <a:rect l="l" t="t" r="r" b="b"/>
                <a:pathLst>
                  <a:path w="5589" h="179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0" y="527"/>
                      <a:pt x="351" y="1003"/>
                      <a:pt x="852" y="1103"/>
                    </a:cubicBezTo>
                    <a:lnTo>
                      <a:pt x="4511" y="1780"/>
                    </a:lnTo>
                    <a:cubicBezTo>
                      <a:pt x="4560" y="1787"/>
                      <a:pt x="4608" y="1791"/>
                      <a:pt x="4656" y="1791"/>
                    </a:cubicBezTo>
                    <a:cubicBezTo>
                      <a:pt x="5105" y="1791"/>
                      <a:pt x="5521" y="1481"/>
                      <a:pt x="5589" y="1028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6" name="Google Shape;5476;p46"/>
              <p:cNvSpPr/>
              <p:nvPr/>
            </p:nvSpPr>
            <p:spPr>
              <a:xfrm>
                <a:off x="4485750" y="4168825"/>
                <a:ext cx="219950" cy="203375"/>
              </a:xfrm>
              <a:custGeom>
                <a:avLst/>
                <a:gdLst/>
                <a:ahLst/>
                <a:cxnLst/>
                <a:rect l="l" t="t" r="r" b="b"/>
                <a:pathLst>
                  <a:path w="8798" h="8135" extrusionOk="0">
                    <a:moveTo>
                      <a:pt x="4413" y="0"/>
                    </a:moveTo>
                    <a:cubicBezTo>
                      <a:pt x="2483" y="0"/>
                      <a:pt x="758" y="1387"/>
                      <a:pt x="401" y="3349"/>
                    </a:cubicBezTo>
                    <a:cubicBezTo>
                      <a:pt x="0" y="5555"/>
                      <a:pt x="1454" y="7660"/>
                      <a:pt x="3659" y="8061"/>
                    </a:cubicBezTo>
                    <a:cubicBezTo>
                      <a:pt x="3915" y="8111"/>
                      <a:pt x="4170" y="8134"/>
                      <a:pt x="4421" y="8134"/>
                    </a:cubicBezTo>
                    <a:cubicBezTo>
                      <a:pt x="6336" y="8134"/>
                      <a:pt x="8042" y="6753"/>
                      <a:pt x="8396" y="4803"/>
                    </a:cubicBezTo>
                    <a:cubicBezTo>
                      <a:pt x="8797" y="2597"/>
                      <a:pt x="7344" y="492"/>
                      <a:pt x="5138" y="66"/>
                    </a:cubicBezTo>
                    <a:cubicBezTo>
                      <a:pt x="4895" y="22"/>
                      <a:pt x="4652" y="0"/>
                      <a:pt x="441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7" name="Google Shape;5477;p46"/>
              <p:cNvSpPr/>
              <p:nvPr/>
            </p:nvSpPr>
            <p:spPr>
              <a:xfrm>
                <a:off x="4507050" y="4219975"/>
                <a:ext cx="49525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3384" extrusionOk="0">
                    <a:moveTo>
                      <a:pt x="1980" y="0"/>
                    </a:moveTo>
                    <a:lnTo>
                      <a:pt x="1980" y="0"/>
                    </a:lnTo>
                    <a:cubicBezTo>
                      <a:pt x="0" y="1103"/>
                      <a:pt x="1354" y="3384"/>
                      <a:pt x="1354" y="3384"/>
                    </a:cubicBezTo>
                    <a:cubicBezTo>
                      <a:pt x="928" y="1078"/>
                      <a:pt x="1980" y="0"/>
                      <a:pt x="19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8" name="Google Shape;5478;p46"/>
              <p:cNvSpPr/>
              <p:nvPr/>
            </p:nvSpPr>
            <p:spPr>
              <a:xfrm>
                <a:off x="4543400" y="4413575"/>
                <a:ext cx="50775" cy="33225"/>
              </a:xfrm>
              <a:custGeom>
                <a:avLst/>
                <a:gdLst/>
                <a:ahLst/>
                <a:cxnLst/>
                <a:rect l="l" t="t" r="r" b="b"/>
                <a:pathLst>
                  <a:path w="2031" h="1329" fill="none" extrusionOk="0">
                    <a:moveTo>
                      <a:pt x="652" y="51"/>
                    </a:moveTo>
                    <a:lnTo>
                      <a:pt x="1579" y="226"/>
                    </a:lnTo>
                    <a:cubicBezTo>
                      <a:pt x="1855" y="276"/>
                      <a:pt x="2030" y="527"/>
                      <a:pt x="1980" y="802"/>
                    </a:cubicBezTo>
                    <a:lnTo>
                      <a:pt x="1980" y="878"/>
                    </a:lnTo>
                    <a:cubicBezTo>
                      <a:pt x="1930" y="1153"/>
                      <a:pt x="1654" y="1329"/>
                      <a:pt x="1404" y="1279"/>
                    </a:cubicBezTo>
                    <a:lnTo>
                      <a:pt x="451" y="1103"/>
                    </a:lnTo>
                    <a:cubicBezTo>
                      <a:pt x="175" y="1053"/>
                      <a:pt x="0" y="802"/>
                      <a:pt x="50" y="527"/>
                    </a:cubicBezTo>
                    <a:lnTo>
                      <a:pt x="75" y="452"/>
                    </a:lnTo>
                    <a:cubicBezTo>
                      <a:pt x="125" y="176"/>
                      <a:pt x="376" y="0"/>
                      <a:pt x="652" y="51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9" name="Google Shape;5479;p46"/>
              <p:cNvSpPr/>
              <p:nvPr/>
            </p:nvSpPr>
            <p:spPr>
              <a:xfrm>
                <a:off x="4520200" y="4349025"/>
                <a:ext cx="110925" cy="7522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009" extrusionOk="0">
                    <a:moveTo>
                      <a:pt x="326" y="1"/>
                    </a:moveTo>
                    <a:lnTo>
                      <a:pt x="151" y="953"/>
                    </a:lnTo>
                    <a:cubicBezTo>
                      <a:pt x="1" y="1806"/>
                      <a:pt x="552" y="2633"/>
                      <a:pt x="1429" y="2808"/>
                    </a:cubicBezTo>
                    <a:lnTo>
                      <a:pt x="2407" y="2983"/>
                    </a:lnTo>
                    <a:cubicBezTo>
                      <a:pt x="2501" y="3000"/>
                      <a:pt x="2595" y="3008"/>
                      <a:pt x="2687" y="3008"/>
                    </a:cubicBezTo>
                    <a:cubicBezTo>
                      <a:pt x="3434" y="3008"/>
                      <a:pt x="4105" y="2486"/>
                      <a:pt x="4261" y="1705"/>
                    </a:cubicBezTo>
                    <a:lnTo>
                      <a:pt x="4437" y="778"/>
                    </a:lnTo>
                    <a:lnTo>
                      <a:pt x="32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0" name="Google Shape;5480;p46"/>
              <p:cNvSpPr/>
              <p:nvPr/>
            </p:nvSpPr>
            <p:spPr>
              <a:xfrm>
                <a:off x="4513950" y="4329625"/>
                <a:ext cx="139750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1797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0" y="526"/>
                      <a:pt x="351" y="1003"/>
                      <a:pt x="852" y="1103"/>
                    </a:cubicBezTo>
                    <a:lnTo>
                      <a:pt x="4511" y="1779"/>
                    </a:lnTo>
                    <a:cubicBezTo>
                      <a:pt x="4569" y="1791"/>
                      <a:pt x="4627" y="1797"/>
                      <a:pt x="4684" y="1797"/>
                    </a:cubicBezTo>
                    <a:cubicBezTo>
                      <a:pt x="5123" y="1797"/>
                      <a:pt x="5523" y="1471"/>
                      <a:pt x="5589" y="1028"/>
                    </a:cubicBez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1" name="Google Shape;5481;p46"/>
              <p:cNvSpPr/>
              <p:nvPr/>
            </p:nvSpPr>
            <p:spPr>
              <a:xfrm>
                <a:off x="3406800" y="4186425"/>
                <a:ext cx="229350" cy="20332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133" extrusionOk="0">
                    <a:moveTo>
                      <a:pt x="4584" y="0"/>
                    </a:moveTo>
                    <a:cubicBezTo>
                      <a:pt x="4127" y="0"/>
                      <a:pt x="3662" y="77"/>
                      <a:pt x="3208" y="239"/>
                    </a:cubicBezTo>
                    <a:cubicBezTo>
                      <a:pt x="1078" y="1016"/>
                      <a:pt x="0" y="3347"/>
                      <a:pt x="777" y="5452"/>
                    </a:cubicBezTo>
                    <a:cubicBezTo>
                      <a:pt x="1365" y="7099"/>
                      <a:pt x="2920" y="8133"/>
                      <a:pt x="4576" y="8133"/>
                    </a:cubicBezTo>
                    <a:cubicBezTo>
                      <a:pt x="5038" y="8133"/>
                      <a:pt x="5507" y="8053"/>
                      <a:pt x="5965" y="7883"/>
                    </a:cubicBezTo>
                    <a:cubicBezTo>
                      <a:pt x="8095" y="7106"/>
                      <a:pt x="9173" y="4776"/>
                      <a:pt x="8396" y="2670"/>
                    </a:cubicBezTo>
                    <a:cubicBezTo>
                      <a:pt x="7806" y="1019"/>
                      <a:pt x="6245" y="0"/>
                      <a:pt x="458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2" name="Google Shape;5482;p46"/>
              <p:cNvSpPr/>
              <p:nvPr/>
            </p:nvSpPr>
            <p:spPr>
              <a:xfrm>
                <a:off x="3433100" y="4264450"/>
                <a:ext cx="5830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209" extrusionOk="0">
                    <a:moveTo>
                      <a:pt x="1154" y="1"/>
                    </a:moveTo>
                    <a:cubicBezTo>
                      <a:pt x="1" y="1955"/>
                      <a:pt x="2332" y="3209"/>
                      <a:pt x="2332" y="3209"/>
                    </a:cubicBezTo>
                    <a:cubicBezTo>
                      <a:pt x="803" y="1454"/>
                      <a:pt x="1154" y="1"/>
                      <a:pt x="1154" y="1"/>
                    </a:cubicBezTo>
                    <a:close/>
                  </a:path>
                </a:pathLst>
              </a:custGeom>
              <a:solidFill>
                <a:srgbClr val="85B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3" name="Google Shape;5483;p46"/>
              <p:cNvSpPr/>
              <p:nvPr/>
            </p:nvSpPr>
            <p:spPr>
              <a:xfrm>
                <a:off x="3553400" y="4419850"/>
                <a:ext cx="51400" cy="38225"/>
              </a:xfrm>
              <a:custGeom>
                <a:avLst/>
                <a:gdLst/>
                <a:ahLst/>
                <a:cxnLst/>
                <a:rect l="l" t="t" r="r" b="b"/>
                <a:pathLst>
                  <a:path w="2056" h="1529" fill="none" extrusionOk="0">
                    <a:moveTo>
                      <a:pt x="377" y="426"/>
                    </a:moveTo>
                    <a:lnTo>
                      <a:pt x="1279" y="100"/>
                    </a:lnTo>
                    <a:cubicBezTo>
                      <a:pt x="1555" y="0"/>
                      <a:pt x="1830" y="150"/>
                      <a:pt x="1931" y="401"/>
                    </a:cubicBezTo>
                    <a:lnTo>
                      <a:pt x="1956" y="476"/>
                    </a:lnTo>
                    <a:cubicBezTo>
                      <a:pt x="2056" y="727"/>
                      <a:pt x="1906" y="1003"/>
                      <a:pt x="1655" y="1103"/>
                    </a:cubicBezTo>
                    <a:lnTo>
                      <a:pt x="753" y="1429"/>
                    </a:lnTo>
                    <a:cubicBezTo>
                      <a:pt x="502" y="1529"/>
                      <a:pt x="226" y="1404"/>
                      <a:pt x="126" y="1128"/>
                    </a:cubicBezTo>
                    <a:lnTo>
                      <a:pt x="101" y="1053"/>
                    </a:lnTo>
                    <a:cubicBezTo>
                      <a:pt x="1" y="802"/>
                      <a:pt x="126" y="526"/>
                      <a:pt x="377" y="426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4" name="Google Shape;5484;p46"/>
              <p:cNvSpPr/>
              <p:nvPr/>
            </p:nvSpPr>
            <p:spPr>
              <a:xfrm>
                <a:off x="3503275" y="4354675"/>
                <a:ext cx="11345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3356" extrusionOk="0">
                    <a:moveTo>
                      <a:pt x="3911" y="1"/>
                    </a:moveTo>
                    <a:lnTo>
                      <a:pt x="1" y="1404"/>
                    </a:lnTo>
                    <a:lnTo>
                      <a:pt x="327" y="2306"/>
                    </a:lnTo>
                    <a:cubicBezTo>
                      <a:pt x="562" y="2954"/>
                      <a:pt x="1166" y="3355"/>
                      <a:pt x="1813" y="3355"/>
                    </a:cubicBezTo>
                    <a:cubicBezTo>
                      <a:pt x="1993" y="3355"/>
                      <a:pt x="2177" y="3324"/>
                      <a:pt x="2357" y="3259"/>
                    </a:cubicBezTo>
                    <a:lnTo>
                      <a:pt x="3284" y="2933"/>
                    </a:lnTo>
                    <a:cubicBezTo>
                      <a:pt x="4111" y="2632"/>
                      <a:pt x="4537" y="1705"/>
                      <a:pt x="4236" y="878"/>
                    </a:cubicBezTo>
                    <a:lnTo>
                      <a:pt x="391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5" name="Google Shape;5485;p46"/>
              <p:cNvSpPr/>
              <p:nvPr/>
            </p:nvSpPr>
            <p:spPr>
              <a:xfrm>
                <a:off x="3483225" y="4331500"/>
                <a:ext cx="135375" cy="63450"/>
              </a:xfrm>
              <a:custGeom>
                <a:avLst/>
                <a:gdLst/>
                <a:ahLst/>
                <a:cxnLst/>
                <a:rect l="l" t="t" r="r" b="b"/>
                <a:pathLst>
                  <a:path w="5415" h="2538" extrusionOk="0">
                    <a:moveTo>
                      <a:pt x="5239" y="0"/>
                    </a:moveTo>
                    <a:lnTo>
                      <a:pt x="1" y="1905"/>
                    </a:lnTo>
                    <a:cubicBezTo>
                      <a:pt x="138" y="2298"/>
                      <a:pt x="492" y="2537"/>
                      <a:pt x="880" y="2537"/>
                    </a:cubicBezTo>
                    <a:cubicBezTo>
                      <a:pt x="987" y="2537"/>
                      <a:pt x="1096" y="2519"/>
                      <a:pt x="1204" y="2481"/>
                    </a:cubicBezTo>
                    <a:lnTo>
                      <a:pt x="4688" y="1203"/>
                    </a:lnTo>
                    <a:cubicBezTo>
                      <a:pt x="5164" y="1028"/>
                      <a:pt x="5414" y="476"/>
                      <a:pt x="523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6" name="Google Shape;5486;p46"/>
              <p:cNvSpPr/>
              <p:nvPr/>
            </p:nvSpPr>
            <p:spPr>
              <a:xfrm>
                <a:off x="2680600" y="4093675"/>
                <a:ext cx="226200" cy="203000"/>
              </a:xfrm>
              <a:custGeom>
                <a:avLst/>
                <a:gdLst/>
                <a:ahLst/>
                <a:cxnLst/>
                <a:rect l="l" t="t" r="r" b="b"/>
                <a:pathLst>
                  <a:path w="9048" h="8120" extrusionOk="0">
                    <a:moveTo>
                      <a:pt x="4530" y="1"/>
                    </a:moveTo>
                    <a:cubicBezTo>
                      <a:pt x="3409" y="1"/>
                      <a:pt x="2291" y="462"/>
                      <a:pt x="1479" y="1368"/>
                    </a:cubicBezTo>
                    <a:cubicBezTo>
                      <a:pt x="0" y="3022"/>
                      <a:pt x="151" y="5603"/>
                      <a:pt x="1830" y="7082"/>
                    </a:cubicBezTo>
                    <a:cubicBezTo>
                      <a:pt x="2607" y="7778"/>
                      <a:pt x="3571" y="8120"/>
                      <a:pt x="4533" y="8120"/>
                    </a:cubicBezTo>
                    <a:cubicBezTo>
                      <a:pt x="5649" y="8120"/>
                      <a:pt x="6761" y="7659"/>
                      <a:pt x="7569" y="6756"/>
                    </a:cubicBezTo>
                    <a:cubicBezTo>
                      <a:pt x="9048" y="5077"/>
                      <a:pt x="8898" y="2521"/>
                      <a:pt x="7218" y="1017"/>
                    </a:cubicBezTo>
                    <a:cubicBezTo>
                      <a:pt x="6445" y="336"/>
                      <a:pt x="5486" y="1"/>
                      <a:pt x="45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7" name="Google Shape;5487;p46"/>
              <p:cNvSpPr/>
              <p:nvPr/>
            </p:nvSpPr>
            <p:spPr>
              <a:xfrm>
                <a:off x="2728225" y="4202425"/>
                <a:ext cx="658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281" extrusionOk="0">
                    <a:moveTo>
                      <a:pt x="75" y="0"/>
                    </a:moveTo>
                    <a:cubicBezTo>
                      <a:pt x="0" y="2281"/>
                      <a:pt x="2632" y="2281"/>
                      <a:pt x="2632" y="2281"/>
                    </a:cubicBezTo>
                    <a:cubicBezTo>
                      <a:pt x="451" y="1454"/>
                      <a:pt x="75" y="1"/>
                      <a:pt x="75" y="0"/>
                    </a:cubicBezTo>
                    <a:close/>
                  </a:path>
                </a:pathLst>
              </a:custGeom>
              <a:solidFill>
                <a:srgbClr val="85B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8" name="Google Shape;5488;p46"/>
              <p:cNvSpPr/>
              <p:nvPr/>
            </p:nvSpPr>
            <p:spPr>
              <a:xfrm>
                <a:off x="2893625" y="4276975"/>
                <a:ext cx="45150" cy="470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81" fill="none" extrusionOk="0">
                    <a:moveTo>
                      <a:pt x="176" y="953"/>
                    </a:moveTo>
                    <a:lnTo>
                      <a:pt x="828" y="226"/>
                    </a:lnTo>
                    <a:cubicBezTo>
                      <a:pt x="1003" y="26"/>
                      <a:pt x="1304" y="1"/>
                      <a:pt x="1504" y="201"/>
                    </a:cubicBezTo>
                    <a:lnTo>
                      <a:pt x="1580" y="251"/>
                    </a:lnTo>
                    <a:cubicBezTo>
                      <a:pt x="1780" y="427"/>
                      <a:pt x="1805" y="728"/>
                      <a:pt x="1605" y="953"/>
                    </a:cubicBezTo>
                    <a:lnTo>
                      <a:pt x="978" y="1655"/>
                    </a:lnTo>
                    <a:cubicBezTo>
                      <a:pt x="803" y="1855"/>
                      <a:pt x="477" y="1880"/>
                      <a:pt x="276" y="1705"/>
                    </a:cubicBezTo>
                    <a:lnTo>
                      <a:pt x="226" y="1655"/>
                    </a:lnTo>
                    <a:cubicBezTo>
                      <a:pt x="26" y="1454"/>
                      <a:pt x="1" y="1154"/>
                      <a:pt x="176" y="953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9" name="Google Shape;5489;p46"/>
              <p:cNvSpPr/>
              <p:nvPr/>
            </p:nvSpPr>
            <p:spPr>
              <a:xfrm>
                <a:off x="2825950" y="4215575"/>
                <a:ext cx="105300" cy="104025"/>
              </a:xfrm>
              <a:custGeom>
                <a:avLst/>
                <a:gdLst/>
                <a:ahLst/>
                <a:cxnLst/>
                <a:rect l="l" t="t" r="r" b="b"/>
                <a:pathLst>
                  <a:path w="4212" h="4161" extrusionOk="0">
                    <a:moveTo>
                      <a:pt x="2783" y="1"/>
                    </a:moveTo>
                    <a:lnTo>
                      <a:pt x="1" y="3133"/>
                    </a:lnTo>
                    <a:lnTo>
                      <a:pt x="728" y="3760"/>
                    </a:lnTo>
                    <a:cubicBezTo>
                      <a:pt x="1030" y="4028"/>
                      <a:pt x="1408" y="4160"/>
                      <a:pt x="1785" y="4160"/>
                    </a:cubicBezTo>
                    <a:cubicBezTo>
                      <a:pt x="2218" y="4160"/>
                      <a:pt x="2650" y="3984"/>
                      <a:pt x="2958" y="3635"/>
                    </a:cubicBezTo>
                    <a:lnTo>
                      <a:pt x="3635" y="2883"/>
                    </a:lnTo>
                    <a:cubicBezTo>
                      <a:pt x="4211" y="2231"/>
                      <a:pt x="4136" y="1229"/>
                      <a:pt x="3485" y="652"/>
                    </a:cubicBezTo>
                    <a:lnTo>
                      <a:pt x="2783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0" name="Google Shape;5490;p46"/>
              <p:cNvSpPr/>
              <p:nvPr/>
            </p:nvSpPr>
            <p:spPr>
              <a:xfrm>
                <a:off x="2803400" y="4189250"/>
                <a:ext cx="103400" cy="110175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407" extrusionOk="0">
                    <a:moveTo>
                      <a:pt x="3710" y="1"/>
                    </a:moveTo>
                    <a:lnTo>
                      <a:pt x="1" y="4161"/>
                    </a:lnTo>
                    <a:cubicBezTo>
                      <a:pt x="176" y="4325"/>
                      <a:pt x="401" y="4407"/>
                      <a:pt x="626" y="4407"/>
                    </a:cubicBezTo>
                    <a:cubicBezTo>
                      <a:pt x="883" y="4407"/>
                      <a:pt x="1142" y="4300"/>
                      <a:pt x="1329" y="4086"/>
                    </a:cubicBezTo>
                    <a:lnTo>
                      <a:pt x="3785" y="1329"/>
                    </a:lnTo>
                    <a:cubicBezTo>
                      <a:pt x="4136" y="928"/>
                      <a:pt x="4086" y="352"/>
                      <a:pt x="37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1" name="Google Shape;5491;p46"/>
            <p:cNvGrpSpPr/>
            <p:nvPr/>
          </p:nvGrpSpPr>
          <p:grpSpPr>
            <a:xfrm rot="6786995">
              <a:off x="3717707" y="3864651"/>
              <a:ext cx="256298" cy="233098"/>
              <a:chOff x="2193750" y="4329625"/>
              <a:chExt cx="256300" cy="233100"/>
            </a:xfrm>
          </p:grpSpPr>
          <p:sp>
            <p:nvSpPr>
              <p:cNvPr id="5492" name="Google Shape;5492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rgbClr val="85B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97" name="Google Shape;5497;p46"/>
            <p:cNvGrpSpPr/>
            <p:nvPr/>
          </p:nvGrpSpPr>
          <p:grpSpPr>
            <a:xfrm rot="-3808403">
              <a:off x="3492170" y="4083512"/>
              <a:ext cx="256292" cy="233093"/>
              <a:chOff x="2193750" y="4329625"/>
              <a:chExt cx="256300" cy="233100"/>
            </a:xfrm>
          </p:grpSpPr>
          <p:sp>
            <p:nvSpPr>
              <p:cNvPr id="5498" name="Google Shape;5498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rgbClr val="FFD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3" name="Google Shape;5503;p46"/>
            <p:cNvGrpSpPr/>
            <p:nvPr/>
          </p:nvGrpSpPr>
          <p:grpSpPr>
            <a:xfrm rot="-2549233">
              <a:off x="3183709" y="4173705"/>
              <a:ext cx="256290" cy="233091"/>
              <a:chOff x="2193750" y="4329625"/>
              <a:chExt cx="256300" cy="233100"/>
            </a:xfrm>
          </p:grpSpPr>
          <p:sp>
            <p:nvSpPr>
              <p:cNvPr id="5504" name="Google Shape;5504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09" name="Google Shape;5509;p46"/>
            <p:cNvGrpSpPr/>
            <p:nvPr/>
          </p:nvGrpSpPr>
          <p:grpSpPr>
            <a:xfrm rot="9209633">
              <a:off x="3145212" y="3771813"/>
              <a:ext cx="256304" cy="233103"/>
              <a:chOff x="2193750" y="4329625"/>
              <a:chExt cx="256300" cy="233100"/>
            </a:xfrm>
          </p:grpSpPr>
          <p:sp>
            <p:nvSpPr>
              <p:cNvPr id="5510" name="Google Shape;5510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rgbClr val="85B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15" name="Google Shape;5515;p46"/>
            <p:cNvGrpSpPr/>
            <p:nvPr/>
          </p:nvGrpSpPr>
          <p:grpSpPr>
            <a:xfrm rot="1103814">
              <a:off x="2745172" y="3974893"/>
              <a:ext cx="256302" cy="233102"/>
              <a:chOff x="2193750" y="4329625"/>
              <a:chExt cx="256300" cy="233100"/>
            </a:xfrm>
          </p:grpSpPr>
          <p:sp>
            <p:nvSpPr>
              <p:cNvPr id="5516" name="Google Shape;5516;p46"/>
              <p:cNvSpPr/>
              <p:nvPr/>
            </p:nvSpPr>
            <p:spPr>
              <a:xfrm>
                <a:off x="2193750" y="4359675"/>
                <a:ext cx="227475" cy="203050"/>
              </a:xfrm>
              <a:custGeom>
                <a:avLst/>
                <a:gdLst/>
                <a:ahLst/>
                <a:cxnLst/>
                <a:rect l="l" t="t" r="r" b="b"/>
                <a:pathLst>
                  <a:path w="9099" h="8122" extrusionOk="0">
                    <a:moveTo>
                      <a:pt x="4553" y="1"/>
                    </a:moveTo>
                    <a:cubicBezTo>
                      <a:pt x="3607" y="1"/>
                      <a:pt x="2655" y="331"/>
                      <a:pt x="1880" y="1004"/>
                    </a:cubicBezTo>
                    <a:cubicBezTo>
                      <a:pt x="201" y="2457"/>
                      <a:pt x="1" y="5039"/>
                      <a:pt x="1479" y="6718"/>
                    </a:cubicBezTo>
                    <a:cubicBezTo>
                      <a:pt x="2285" y="7647"/>
                      <a:pt x="3412" y="8122"/>
                      <a:pt x="4546" y="8122"/>
                    </a:cubicBezTo>
                    <a:cubicBezTo>
                      <a:pt x="5492" y="8122"/>
                      <a:pt x="6444" y="7791"/>
                      <a:pt x="7219" y="7119"/>
                    </a:cubicBezTo>
                    <a:cubicBezTo>
                      <a:pt x="8923" y="5665"/>
                      <a:pt x="9098" y="3084"/>
                      <a:pt x="7620" y="1405"/>
                    </a:cubicBezTo>
                    <a:cubicBezTo>
                      <a:pt x="6813" y="475"/>
                      <a:pt x="5687" y="1"/>
                      <a:pt x="45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46"/>
              <p:cNvSpPr/>
              <p:nvPr/>
            </p:nvSpPr>
            <p:spPr>
              <a:xfrm>
                <a:off x="2306525" y="4468700"/>
                <a:ext cx="65200" cy="57350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294" extrusionOk="0">
                    <a:moveTo>
                      <a:pt x="2607" y="1"/>
                    </a:moveTo>
                    <a:lnTo>
                      <a:pt x="2607" y="1"/>
                    </a:lnTo>
                    <a:cubicBezTo>
                      <a:pt x="1480" y="2081"/>
                      <a:pt x="1" y="2257"/>
                      <a:pt x="1" y="2257"/>
                    </a:cubicBezTo>
                    <a:cubicBezTo>
                      <a:pt x="151" y="2282"/>
                      <a:pt x="293" y="2293"/>
                      <a:pt x="427" y="2293"/>
                    </a:cubicBezTo>
                    <a:cubicBezTo>
                      <a:pt x="2302" y="2293"/>
                      <a:pt x="2607" y="1"/>
                      <a:pt x="2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46"/>
              <p:cNvSpPr/>
              <p:nvPr/>
            </p:nvSpPr>
            <p:spPr>
              <a:xfrm>
                <a:off x="2405525" y="4329625"/>
                <a:ext cx="44525" cy="470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1880" fill="none" extrusionOk="0">
                    <a:moveTo>
                      <a:pt x="803" y="1654"/>
                    </a:moveTo>
                    <a:lnTo>
                      <a:pt x="176" y="927"/>
                    </a:lnTo>
                    <a:cubicBezTo>
                      <a:pt x="1" y="727"/>
                      <a:pt x="26" y="426"/>
                      <a:pt x="226" y="251"/>
                    </a:cubicBezTo>
                    <a:lnTo>
                      <a:pt x="276" y="175"/>
                    </a:lnTo>
                    <a:cubicBezTo>
                      <a:pt x="502" y="0"/>
                      <a:pt x="803" y="25"/>
                      <a:pt x="978" y="226"/>
                    </a:cubicBezTo>
                    <a:lnTo>
                      <a:pt x="1605" y="952"/>
                    </a:lnTo>
                    <a:cubicBezTo>
                      <a:pt x="1780" y="1153"/>
                      <a:pt x="1755" y="1479"/>
                      <a:pt x="1555" y="1654"/>
                    </a:cubicBezTo>
                    <a:lnTo>
                      <a:pt x="1505" y="1704"/>
                    </a:lnTo>
                    <a:cubicBezTo>
                      <a:pt x="1304" y="1880"/>
                      <a:pt x="978" y="1855"/>
                      <a:pt x="803" y="1654"/>
                    </a:cubicBezTo>
                    <a:close/>
                  </a:path>
                </a:pathLst>
              </a:custGeom>
              <a:noFill/>
              <a:ln w="6900" cap="flat" cmpd="sng">
                <a:solidFill>
                  <a:schemeClr val="accent5"/>
                </a:solidFill>
                <a:prstDash val="solid"/>
                <a:miter lim="25062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46"/>
              <p:cNvSpPr/>
              <p:nvPr/>
            </p:nvSpPr>
            <p:spPr>
              <a:xfrm>
                <a:off x="2341000" y="4337425"/>
                <a:ext cx="104650" cy="104375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4175" extrusionOk="0">
                    <a:moveTo>
                      <a:pt x="1759" y="1"/>
                    </a:moveTo>
                    <a:cubicBezTo>
                      <a:pt x="1391" y="1"/>
                      <a:pt x="1023" y="128"/>
                      <a:pt x="727" y="390"/>
                    </a:cubicBezTo>
                    <a:lnTo>
                      <a:pt x="0" y="1016"/>
                    </a:lnTo>
                    <a:lnTo>
                      <a:pt x="2732" y="4174"/>
                    </a:lnTo>
                    <a:lnTo>
                      <a:pt x="3459" y="3548"/>
                    </a:lnTo>
                    <a:cubicBezTo>
                      <a:pt x="4111" y="2971"/>
                      <a:pt x="4186" y="1969"/>
                      <a:pt x="3609" y="1317"/>
                    </a:cubicBezTo>
                    <a:lnTo>
                      <a:pt x="2958" y="540"/>
                    </a:lnTo>
                    <a:cubicBezTo>
                      <a:pt x="2643" y="185"/>
                      <a:pt x="2202" y="1"/>
                      <a:pt x="1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46"/>
              <p:cNvSpPr/>
              <p:nvPr/>
            </p:nvSpPr>
            <p:spPr>
              <a:xfrm>
                <a:off x="2314675" y="4353150"/>
                <a:ext cx="102775" cy="111200"/>
              </a:xfrm>
              <a:custGeom>
                <a:avLst/>
                <a:gdLst/>
                <a:ahLst/>
                <a:cxnLst/>
                <a:rect l="l" t="t" r="r" b="b"/>
                <a:pathLst>
                  <a:path w="4111" h="4448" extrusionOk="0">
                    <a:moveTo>
                      <a:pt x="622" y="0"/>
                    </a:moveTo>
                    <a:cubicBezTo>
                      <a:pt x="404" y="0"/>
                      <a:pt x="184" y="77"/>
                      <a:pt x="1" y="237"/>
                    </a:cubicBezTo>
                    <a:lnTo>
                      <a:pt x="3660" y="4448"/>
                    </a:lnTo>
                    <a:cubicBezTo>
                      <a:pt x="4061" y="4097"/>
                      <a:pt x="4111" y="3520"/>
                      <a:pt x="3760" y="3119"/>
                    </a:cubicBezTo>
                    <a:lnTo>
                      <a:pt x="1329" y="312"/>
                    </a:lnTo>
                    <a:cubicBezTo>
                      <a:pt x="1138" y="108"/>
                      <a:pt x="881" y="0"/>
                      <a:pt x="6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521" name="Google Shape;5521;p46"/>
          <p:cNvGrpSpPr/>
          <p:nvPr/>
        </p:nvGrpSpPr>
        <p:grpSpPr>
          <a:xfrm>
            <a:off x="2363738" y="3588670"/>
            <a:ext cx="918944" cy="1166689"/>
            <a:chOff x="3022700" y="849650"/>
            <a:chExt cx="1510675" cy="1917950"/>
          </a:xfrm>
        </p:grpSpPr>
        <p:sp>
          <p:nvSpPr>
            <p:cNvPr id="5522" name="Google Shape;5522;p46"/>
            <p:cNvSpPr/>
            <p:nvPr/>
          </p:nvSpPr>
          <p:spPr>
            <a:xfrm>
              <a:off x="3022700" y="849650"/>
              <a:ext cx="1510675" cy="1917950"/>
            </a:xfrm>
            <a:custGeom>
              <a:avLst/>
              <a:gdLst/>
              <a:ahLst/>
              <a:cxnLst/>
              <a:rect l="l" t="t" r="r" b="b"/>
              <a:pathLst>
                <a:path w="60427" h="76718" extrusionOk="0">
                  <a:moveTo>
                    <a:pt x="29399" y="0"/>
                  </a:moveTo>
                  <a:cubicBezTo>
                    <a:pt x="21580" y="0"/>
                    <a:pt x="15239" y="6366"/>
                    <a:pt x="15239" y="14161"/>
                  </a:cubicBezTo>
                  <a:cubicBezTo>
                    <a:pt x="15239" y="14261"/>
                    <a:pt x="15239" y="14386"/>
                    <a:pt x="15239" y="14487"/>
                  </a:cubicBezTo>
                  <a:cubicBezTo>
                    <a:pt x="14738" y="13484"/>
                    <a:pt x="14211" y="12406"/>
                    <a:pt x="13685" y="11228"/>
                  </a:cubicBezTo>
                  <a:cubicBezTo>
                    <a:pt x="13459" y="10727"/>
                    <a:pt x="13259" y="10301"/>
                    <a:pt x="13083" y="9975"/>
                  </a:cubicBezTo>
                  <a:cubicBezTo>
                    <a:pt x="12256" y="8221"/>
                    <a:pt x="10452" y="7193"/>
                    <a:pt x="8271" y="7193"/>
                  </a:cubicBezTo>
                  <a:cubicBezTo>
                    <a:pt x="5815" y="7193"/>
                    <a:pt x="2858" y="8622"/>
                    <a:pt x="1780" y="11830"/>
                  </a:cubicBezTo>
                  <a:cubicBezTo>
                    <a:pt x="1" y="17193"/>
                    <a:pt x="10577" y="29950"/>
                    <a:pt x="16066" y="33083"/>
                  </a:cubicBezTo>
                  <a:cubicBezTo>
                    <a:pt x="16542" y="33359"/>
                    <a:pt x="17043" y="33609"/>
                    <a:pt x="17595" y="33810"/>
                  </a:cubicBezTo>
                  <a:cubicBezTo>
                    <a:pt x="17520" y="34512"/>
                    <a:pt x="17444" y="35214"/>
                    <a:pt x="17369" y="35915"/>
                  </a:cubicBezTo>
                  <a:cubicBezTo>
                    <a:pt x="16893" y="40928"/>
                    <a:pt x="16392" y="46116"/>
                    <a:pt x="15640" y="51128"/>
                  </a:cubicBezTo>
                  <a:cubicBezTo>
                    <a:pt x="15565" y="51655"/>
                    <a:pt x="15439" y="52432"/>
                    <a:pt x="15314" y="53334"/>
                  </a:cubicBezTo>
                  <a:cubicBezTo>
                    <a:pt x="13685" y="63484"/>
                    <a:pt x="12883" y="70226"/>
                    <a:pt x="13910" y="72532"/>
                  </a:cubicBezTo>
                  <a:cubicBezTo>
                    <a:pt x="15088" y="75113"/>
                    <a:pt x="19048" y="76717"/>
                    <a:pt x="22031" y="76717"/>
                  </a:cubicBezTo>
                  <a:cubicBezTo>
                    <a:pt x="24863" y="76717"/>
                    <a:pt x="26843" y="75339"/>
                    <a:pt x="27344" y="73008"/>
                  </a:cubicBezTo>
                  <a:cubicBezTo>
                    <a:pt x="27595" y="71830"/>
                    <a:pt x="27745" y="69399"/>
                    <a:pt x="27946" y="66316"/>
                  </a:cubicBezTo>
                  <a:cubicBezTo>
                    <a:pt x="28171" y="62682"/>
                    <a:pt x="28672" y="54687"/>
                    <a:pt x="29625" y="52106"/>
                  </a:cubicBezTo>
                  <a:cubicBezTo>
                    <a:pt x="30577" y="54687"/>
                    <a:pt x="31078" y="62682"/>
                    <a:pt x="31304" y="66316"/>
                  </a:cubicBezTo>
                  <a:cubicBezTo>
                    <a:pt x="31505" y="69399"/>
                    <a:pt x="31655" y="71830"/>
                    <a:pt x="31906" y="73008"/>
                  </a:cubicBezTo>
                  <a:cubicBezTo>
                    <a:pt x="32382" y="75239"/>
                    <a:pt x="34412" y="76517"/>
                    <a:pt x="37520" y="76517"/>
                  </a:cubicBezTo>
                  <a:cubicBezTo>
                    <a:pt x="39274" y="76517"/>
                    <a:pt x="41254" y="76091"/>
                    <a:pt x="42582" y="75464"/>
                  </a:cubicBezTo>
                  <a:cubicBezTo>
                    <a:pt x="46016" y="73810"/>
                    <a:pt x="45640" y="70627"/>
                    <a:pt x="45364" y="68296"/>
                  </a:cubicBezTo>
                  <a:cubicBezTo>
                    <a:pt x="45314" y="67870"/>
                    <a:pt x="45264" y="67469"/>
                    <a:pt x="45239" y="67043"/>
                  </a:cubicBezTo>
                  <a:cubicBezTo>
                    <a:pt x="45013" y="64161"/>
                    <a:pt x="44688" y="61229"/>
                    <a:pt x="44362" y="58422"/>
                  </a:cubicBezTo>
                  <a:lnTo>
                    <a:pt x="44186" y="57068"/>
                  </a:lnTo>
                  <a:cubicBezTo>
                    <a:pt x="43510" y="51103"/>
                    <a:pt x="42783" y="44938"/>
                    <a:pt x="42156" y="38848"/>
                  </a:cubicBezTo>
                  <a:lnTo>
                    <a:pt x="42156" y="38848"/>
                  </a:lnTo>
                  <a:cubicBezTo>
                    <a:pt x="44111" y="41805"/>
                    <a:pt x="45790" y="45439"/>
                    <a:pt x="46743" y="47544"/>
                  </a:cubicBezTo>
                  <a:cubicBezTo>
                    <a:pt x="46993" y="48046"/>
                    <a:pt x="47169" y="48472"/>
                    <a:pt x="47344" y="48798"/>
                  </a:cubicBezTo>
                  <a:cubicBezTo>
                    <a:pt x="48171" y="50552"/>
                    <a:pt x="49976" y="51580"/>
                    <a:pt x="52156" y="51580"/>
                  </a:cubicBezTo>
                  <a:cubicBezTo>
                    <a:pt x="54612" y="51580"/>
                    <a:pt x="57570" y="50151"/>
                    <a:pt x="58648" y="46943"/>
                  </a:cubicBezTo>
                  <a:cubicBezTo>
                    <a:pt x="60427" y="41579"/>
                    <a:pt x="49851" y="28822"/>
                    <a:pt x="44362" y="25690"/>
                  </a:cubicBezTo>
                  <a:cubicBezTo>
                    <a:pt x="42958" y="24863"/>
                    <a:pt x="41329" y="24336"/>
                    <a:pt x="39475" y="24086"/>
                  </a:cubicBezTo>
                  <a:cubicBezTo>
                    <a:pt x="42056" y="21479"/>
                    <a:pt x="43560" y="17920"/>
                    <a:pt x="43560" y="14161"/>
                  </a:cubicBezTo>
                  <a:cubicBezTo>
                    <a:pt x="43560" y="6366"/>
                    <a:pt x="37194" y="0"/>
                    <a:pt x="29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3" name="Google Shape;5523;p46"/>
            <p:cNvSpPr/>
            <p:nvPr/>
          </p:nvSpPr>
          <p:spPr>
            <a:xfrm>
              <a:off x="3065925" y="879275"/>
              <a:ext cx="1405425" cy="1860125"/>
            </a:xfrm>
            <a:custGeom>
              <a:avLst/>
              <a:gdLst/>
              <a:ahLst/>
              <a:cxnLst/>
              <a:rect l="l" t="t" r="r" b="b"/>
              <a:pathLst>
                <a:path w="56217" h="74405" extrusionOk="0">
                  <a:moveTo>
                    <a:pt x="27579" y="396"/>
                  </a:moveTo>
                  <a:cubicBezTo>
                    <a:pt x="31524" y="396"/>
                    <a:pt x="35355" y="2301"/>
                    <a:pt x="37771" y="5482"/>
                  </a:cubicBezTo>
                  <a:cubicBezTo>
                    <a:pt x="40979" y="9743"/>
                    <a:pt x="40954" y="15683"/>
                    <a:pt x="38046" y="20069"/>
                  </a:cubicBezTo>
                  <a:cubicBezTo>
                    <a:pt x="36943" y="21698"/>
                    <a:pt x="35440" y="23001"/>
                    <a:pt x="33761" y="23978"/>
                  </a:cubicBezTo>
                  <a:cubicBezTo>
                    <a:pt x="33592" y="24075"/>
                    <a:pt x="33655" y="24356"/>
                    <a:pt x="33837" y="24356"/>
                  </a:cubicBezTo>
                  <a:cubicBezTo>
                    <a:pt x="33845" y="24356"/>
                    <a:pt x="33853" y="24355"/>
                    <a:pt x="33861" y="24354"/>
                  </a:cubicBezTo>
                  <a:cubicBezTo>
                    <a:pt x="34262" y="24332"/>
                    <a:pt x="34664" y="24321"/>
                    <a:pt x="35066" y="24321"/>
                  </a:cubicBezTo>
                  <a:cubicBezTo>
                    <a:pt x="37421" y="24321"/>
                    <a:pt x="39757" y="24727"/>
                    <a:pt x="41856" y="25883"/>
                  </a:cubicBezTo>
                  <a:cubicBezTo>
                    <a:pt x="45390" y="27938"/>
                    <a:pt x="48272" y="31297"/>
                    <a:pt x="50703" y="34530"/>
                  </a:cubicBezTo>
                  <a:cubicBezTo>
                    <a:pt x="51956" y="36209"/>
                    <a:pt x="53134" y="37963"/>
                    <a:pt x="54086" y="39843"/>
                  </a:cubicBezTo>
                  <a:cubicBezTo>
                    <a:pt x="54813" y="41247"/>
                    <a:pt x="55540" y="42851"/>
                    <a:pt x="55540" y="44455"/>
                  </a:cubicBezTo>
                  <a:cubicBezTo>
                    <a:pt x="55540" y="46996"/>
                    <a:pt x="52842" y="48802"/>
                    <a:pt x="50394" y="48802"/>
                  </a:cubicBezTo>
                  <a:cubicBezTo>
                    <a:pt x="48979" y="48802"/>
                    <a:pt x="47648" y="48199"/>
                    <a:pt x="46969" y="46785"/>
                  </a:cubicBezTo>
                  <a:cubicBezTo>
                    <a:pt x="45189" y="43076"/>
                    <a:pt x="43535" y="39292"/>
                    <a:pt x="41129" y="35883"/>
                  </a:cubicBezTo>
                  <a:cubicBezTo>
                    <a:pt x="40427" y="34881"/>
                    <a:pt x="39625" y="33928"/>
                    <a:pt x="38723" y="33101"/>
                  </a:cubicBezTo>
                  <a:cubicBezTo>
                    <a:pt x="38681" y="33068"/>
                    <a:pt x="38625" y="33051"/>
                    <a:pt x="38571" y="33051"/>
                  </a:cubicBezTo>
                  <a:cubicBezTo>
                    <a:pt x="38461" y="33051"/>
                    <a:pt x="38355" y="33118"/>
                    <a:pt x="38372" y="33252"/>
                  </a:cubicBezTo>
                  <a:cubicBezTo>
                    <a:pt x="39049" y="39993"/>
                    <a:pt x="39801" y="46710"/>
                    <a:pt x="40578" y="53452"/>
                  </a:cubicBezTo>
                  <a:cubicBezTo>
                    <a:pt x="40979" y="56811"/>
                    <a:pt x="41380" y="60169"/>
                    <a:pt x="41705" y="63552"/>
                  </a:cubicBezTo>
                  <a:cubicBezTo>
                    <a:pt x="41831" y="64881"/>
                    <a:pt x="41931" y="66209"/>
                    <a:pt x="42081" y="67537"/>
                  </a:cubicBezTo>
                  <a:cubicBezTo>
                    <a:pt x="42207" y="68690"/>
                    <a:pt x="42332" y="69843"/>
                    <a:pt x="41981" y="70946"/>
                  </a:cubicBezTo>
                  <a:cubicBezTo>
                    <a:pt x="41329" y="73051"/>
                    <a:pt x="38447" y="73553"/>
                    <a:pt x="36568" y="73728"/>
                  </a:cubicBezTo>
                  <a:cubicBezTo>
                    <a:pt x="36306" y="73749"/>
                    <a:pt x="36032" y="73762"/>
                    <a:pt x="35751" y="73762"/>
                  </a:cubicBezTo>
                  <a:cubicBezTo>
                    <a:pt x="34068" y="73762"/>
                    <a:pt x="32178" y="73302"/>
                    <a:pt x="31705" y="71497"/>
                  </a:cubicBezTo>
                  <a:cubicBezTo>
                    <a:pt x="31455" y="70395"/>
                    <a:pt x="31430" y="69217"/>
                    <a:pt x="31354" y="68089"/>
                  </a:cubicBezTo>
                  <a:cubicBezTo>
                    <a:pt x="31229" y="66385"/>
                    <a:pt x="31129" y="64680"/>
                    <a:pt x="31029" y="62976"/>
                  </a:cubicBezTo>
                  <a:cubicBezTo>
                    <a:pt x="30933" y="61636"/>
                    <a:pt x="30540" y="48777"/>
                    <a:pt x="27864" y="48777"/>
                  </a:cubicBezTo>
                  <a:cubicBezTo>
                    <a:pt x="27738" y="48777"/>
                    <a:pt x="27606" y="48806"/>
                    <a:pt x="27470" y="48866"/>
                  </a:cubicBezTo>
                  <a:cubicBezTo>
                    <a:pt x="26793" y="49166"/>
                    <a:pt x="26492" y="50194"/>
                    <a:pt x="26292" y="50821"/>
                  </a:cubicBezTo>
                  <a:cubicBezTo>
                    <a:pt x="25841" y="52174"/>
                    <a:pt x="25665" y="53603"/>
                    <a:pt x="25465" y="55006"/>
                  </a:cubicBezTo>
                  <a:cubicBezTo>
                    <a:pt x="24989" y="58640"/>
                    <a:pt x="24813" y="62324"/>
                    <a:pt x="24562" y="65984"/>
                  </a:cubicBezTo>
                  <a:cubicBezTo>
                    <a:pt x="24487" y="67412"/>
                    <a:pt x="24387" y="68841"/>
                    <a:pt x="24237" y="70269"/>
                  </a:cubicBezTo>
                  <a:cubicBezTo>
                    <a:pt x="24086" y="71748"/>
                    <a:pt x="23710" y="73026"/>
                    <a:pt x="22182" y="73628"/>
                  </a:cubicBezTo>
                  <a:cubicBezTo>
                    <a:pt x="21583" y="73873"/>
                    <a:pt x="20938" y="73973"/>
                    <a:pt x="20283" y="73973"/>
                  </a:cubicBezTo>
                  <a:cubicBezTo>
                    <a:pt x="19129" y="73973"/>
                    <a:pt x="17942" y="73661"/>
                    <a:pt x="16918" y="73277"/>
                  </a:cubicBezTo>
                  <a:cubicBezTo>
                    <a:pt x="15540" y="72751"/>
                    <a:pt x="13886" y="71773"/>
                    <a:pt x="13485" y="70244"/>
                  </a:cubicBezTo>
                  <a:cubicBezTo>
                    <a:pt x="13134" y="68841"/>
                    <a:pt x="13309" y="67262"/>
                    <a:pt x="13384" y="65833"/>
                  </a:cubicBezTo>
                  <a:cubicBezTo>
                    <a:pt x="13510" y="63803"/>
                    <a:pt x="13760" y="61798"/>
                    <a:pt x="14036" y="59793"/>
                  </a:cubicBezTo>
                  <a:cubicBezTo>
                    <a:pt x="14512" y="56184"/>
                    <a:pt x="15164" y="52600"/>
                    <a:pt x="15665" y="48991"/>
                  </a:cubicBezTo>
                  <a:cubicBezTo>
                    <a:pt x="16467" y="43252"/>
                    <a:pt x="16968" y="37462"/>
                    <a:pt x="17545" y="31673"/>
                  </a:cubicBezTo>
                  <a:cubicBezTo>
                    <a:pt x="17545" y="31597"/>
                    <a:pt x="17470" y="31497"/>
                    <a:pt x="17395" y="31472"/>
                  </a:cubicBezTo>
                  <a:cubicBezTo>
                    <a:pt x="13259" y="30194"/>
                    <a:pt x="10051" y="26560"/>
                    <a:pt x="7394" y="23302"/>
                  </a:cubicBezTo>
                  <a:cubicBezTo>
                    <a:pt x="4988" y="20369"/>
                    <a:pt x="2282" y="16760"/>
                    <a:pt x="1530" y="12951"/>
                  </a:cubicBezTo>
                  <a:cubicBezTo>
                    <a:pt x="957" y="10030"/>
                    <a:pt x="3819" y="7560"/>
                    <a:pt x="6568" y="7560"/>
                  </a:cubicBezTo>
                  <a:cubicBezTo>
                    <a:pt x="7546" y="7560"/>
                    <a:pt x="8510" y="7873"/>
                    <a:pt x="9299" y="8590"/>
                  </a:cubicBezTo>
                  <a:cubicBezTo>
                    <a:pt x="10227" y="9442"/>
                    <a:pt x="10678" y="11096"/>
                    <a:pt x="11204" y="12224"/>
                  </a:cubicBezTo>
                  <a:cubicBezTo>
                    <a:pt x="12006" y="13928"/>
                    <a:pt x="12858" y="15607"/>
                    <a:pt x="13785" y="17262"/>
                  </a:cubicBezTo>
                  <a:cubicBezTo>
                    <a:pt x="14938" y="19317"/>
                    <a:pt x="16267" y="21397"/>
                    <a:pt x="17996" y="23051"/>
                  </a:cubicBezTo>
                  <a:cubicBezTo>
                    <a:pt x="18984" y="24039"/>
                    <a:pt x="20266" y="24879"/>
                    <a:pt x="21684" y="24879"/>
                  </a:cubicBezTo>
                  <a:cubicBezTo>
                    <a:pt x="21922" y="24879"/>
                    <a:pt x="22163" y="24856"/>
                    <a:pt x="22407" y="24805"/>
                  </a:cubicBezTo>
                  <a:cubicBezTo>
                    <a:pt x="22583" y="24755"/>
                    <a:pt x="22608" y="24505"/>
                    <a:pt x="22457" y="24429"/>
                  </a:cubicBezTo>
                  <a:cubicBezTo>
                    <a:pt x="17520" y="22074"/>
                    <a:pt x="14613" y="16961"/>
                    <a:pt x="15164" y="11522"/>
                  </a:cubicBezTo>
                  <a:cubicBezTo>
                    <a:pt x="15690" y="6459"/>
                    <a:pt x="19500" y="2249"/>
                    <a:pt x="24312" y="845"/>
                  </a:cubicBezTo>
                  <a:cubicBezTo>
                    <a:pt x="25391" y="542"/>
                    <a:pt x="26490" y="396"/>
                    <a:pt x="27579" y="396"/>
                  </a:cubicBezTo>
                  <a:close/>
                  <a:moveTo>
                    <a:pt x="27746" y="0"/>
                  </a:moveTo>
                  <a:cubicBezTo>
                    <a:pt x="25716" y="0"/>
                    <a:pt x="23679" y="465"/>
                    <a:pt x="21831" y="1372"/>
                  </a:cubicBezTo>
                  <a:cubicBezTo>
                    <a:pt x="17896" y="3302"/>
                    <a:pt x="15289" y="7236"/>
                    <a:pt x="14763" y="11522"/>
                  </a:cubicBezTo>
                  <a:cubicBezTo>
                    <a:pt x="14091" y="16825"/>
                    <a:pt x="17003" y="21968"/>
                    <a:pt x="21608" y="24464"/>
                  </a:cubicBezTo>
                  <a:lnTo>
                    <a:pt x="21608" y="24464"/>
                  </a:lnTo>
                  <a:cubicBezTo>
                    <a:pt x="20278" y="24431"/>
                    <a:pt x="19092" y="23528"/>
                    <a:pt x="18146" y="22625"/>
                  </a:cubicBezTo>
                  <a:cubicBezTo>
                    <a:pt x="16718" y="21246"/>
                    <a:pt x="15615" y="19567"/>
                    <a:pt x="14613" y="17888"/>
                  </a:cubicBezTo>
                  <a:cubicBezTo>
                    <a:pt x="12933" y="15056"/>
                    <a:pt x="11730" y="12023"/>
                    <a:pt x="10201" y="9116"/>
                  </a:cubicBezTo>
                  <a:cubicBezTo>
                    <a:pt x="9483" y="7723"/>
                    <a:pt x="8165" y="7161"/>
                    <a:pt x="6762" y="7161"/>
                  </a:cubicBezTo>
                  <a:cubicBezTo>
                    <a:pt x="5035" y="7161"/>
                    <a:pt x="3180" y="8013"/>
                    <a:pt x="2156" y="9216"/>
                  </a:cubicBezTo>
                  <a:cubicBezTo>
                    <a:pt x="1" y="11723"/>
                    <a:pt x="1505" y="14881"/>
                    <a:pt x="2833" y="17387"/>
                  </a:cubicBezTo>
                  <a:cubicBezTo>
                    <a:pt x="4863" y="21121"/>
                    <a:pt x="7620" y="24530"/>
                    <a:pt x="10628" y="27487"/>
                  </a:cubicBezTo>
                  <a:cubicBezTo>
                    <a:pt x="11881" y="28715"/>
                    <a:pt x="13259" y="29893"/>
                    <a:pt x="14763" y="30795"/>
                  </a:cubicBezTo>
                  <a:cubicBezTo>
                    <a:pt x="15239" y="31096"/>
                    <a:pt x="15765" y="31322"/>
                    <a:pt x="16267" y="31547"/>
                  </a:cubicBezTo>
                  <a:cubicBezTo>
                    <a:pt x="16517" y="31648"/>
                    <a:pt x="17119" y="31698"/>
                    <a:pt x="17094" y="32074"/>
                  </a:cubicBezTo>
                  <a:cubicBezTo>
                    <a:pt x="17044" y="32475"/>
                    <a:pt x="17019" y="32876"/>
                    <a:pt x="16968" y="33277"/>
                  </a:cubicBezTo>
                  <a:cubicBezTo>
                    <a:pt x="16793" y="35031"/>
                    <a:pt x="16618" y="36760"/>
                    <a:pt x="16442" y="38515"/>
                  </a:cubicBezTo>
                  <a:cubicBezTo>
                    <a:pt x="15941" y="43577"/>
                    <a:pt x="15314" y="48615"/>
                    <a:pt x="14512" y="53628"/>
                  </a:cubicBezTo>
                  <a:cubicBezTo>
                    <a:pt x="13911" y="57537"/>
                    <a:pt x="13309" y="61447"/>
                    <a:pt x="13009" y="65382"/>
                  </a:cubicBezTo>
                  <a:cubicBezTo>
                    <a:pt x="12883" y="66861"/>
                    <a:pt x="12783" y="68390"/>
                    <a:pt x="13009" y="69868"/>
                  </a:cubicBezTo>
                  <a:cubicBezTo>
                    <a:pt x="13184" y="71071"/>
                    <a:pt x="13836" y="71873"/>
                    <a:pt x="14813" y="72600"/>
                  </a:cubicBezTo>
                  <a:cubicBezTo>
                    <a:pt x="16176" y="73622"/>
                    <a:pt x="18255" y="74405"/>
                    <a:pt x="20202" y="74405"/>
                  </a:cubicBezTo>
                  <a:cubicBezTo>
                    <a:pt x="21406" y="74405"/>
                    <a:pt x="22559" y="74105"/>
                    <a:pt x="23460" y="73377"/>
                  </a:cubicBezTo>
                  <a:cubicBezTo>
                    <a:pt x="24362" y="72650"/>
                    <a:pt x="24537" y="71497"/>
                    <a:pt x="24663" y="70395"/>
                  </a:cubicBezTo>
                  <a:cubicBezTo>
                    <a:pt x="24813" y="69016"/>
                    <a:pt x="24888" y="67588"/>
                    <a:pt x="24989" y="66184"/>
                  </a:cubicBezTo>
                  <a:cubicBezTo>
                    <a:pt x="25214" y="62525"/>
                    <a:pt x="25390" y="58841"/>
                    <a:pt x="25866" y="55207"/>
                  </a:cubicBezTo>
                  <a:cubicBezTo>
                    <a:pt x="25936" y="54572"/>
                    <a:pt x="26559" y="49169"/>
                    <a:pt x="27878" y="49169"/>
                  </a:cubicBezTo>
                  <a:cubicBezTo>
                    <a:pt x="27964" y="49169"/>
                    <a:pt x="28054" y="49192"/>
                    <a:pt x="28146" y="49242"/>
                  </a:cubicBezTo>
                  <a:cubicBezTo>
                    <a:pt x="28948" y="49668"/>
                    <a:pt x="29199" y="51197"/>
                    <a:pt x="29375" y="51973"/>
                  </a:cubicBezTo>
                  <a:cubicBezTo>
                    <a:pt x="29750" y="53577"/>
                    <a:pt x="29951" y="55257"/>
                    <a:pt x="30126" y="56911"/>
                  </a:cubicBezTo>
                  <a:cubicBezTo>
                    <a:pt x="30502" y="60495"/>
                    <a:pt x="30678" y="64129"/>
                    <a:pt x="30903" y="67738"/>
                  </a:cubicBezTo>
                  <a:cubicBezTo>
                    <a:pt x="31004" y="68916"/>
                    <a:pt x="31079" y="70094"/>
                    <a:pt x="31254" y="71247"/>
                  </a:cubicBezTo>
                  <a:cubicBezTo>
                    <a:pt x="31480" y="72625"/>
                    <a:pt x="32382" y="73477"/>
                    <a:pt x="33685" y="73903"/>
                  </a:cubicBezTo>
                  <a:cubicBezTo>
                    <a:pt x="34376" y="74123"/>
                    <a:pt x="35148" y="74225"/>
                    <a:pt x="35943" y="74225"/>
                  </a:cubicBezTo>
                  <a:cubicBezTo>
                    <a:pt x="37687" y="74225"/>
                    <a:pt x="39543" y="73735"/>
                    <a:pt x="40903" y="72926"/>
                  </a:cubicBezTo>
                  <a:cubicBezTo>
                    <a:pt x="42081" y="72199"/>
                    <a:pt x="42558" y="70921"/>
                    <a:pt x="42633" y="69593"/>
                  </a:cubicBezTo>
                  <a:cubicBezTo>
                    <a:pt x="42733" y="67763"/>
                    <a:pt x="42332" y="65783"/>
                    <a:pt x="42182" y="63953"/>
                  </a:cubicBezTo>
                  <a:cubicBezTo>
                    <a:pt x="41271" y="53889"/>
                    <a:pt x="39853" y="43872"/>
                    <a:pt x="38853" y="33809"/>
                  </a:cubicBezTo>
                  <a:lnTo>
                    <a:pt x="38853" y="33809"/>
                  </a:lnTo>
                  <a:cubicBezTo>
                    <a:pt x="41933" y="36827"/>
                    <a:pt x="43868" y="41097"/>
                    <a:pt x="45665" y="44931"/>
                  </a:cubicBezTo>
                  <a:cubicBezTo>
                    <a:pt x="46242" y="46209"/>
                    <a:pt x="46693" y="47638"/>
                    <a:pt x="47871" y="48515"/>
                  </a:cubicBezTo>
                  <a:cubicBezTo>
                    <a:pt x="48587" y="49021"/>
                    <a:pt x="49469" y="49227"/>
                    <a:pt x="50353" y="49227"/>
                  </a:cubicBezTo>
                  <a:cubicBezTo>
                    <a:pt x="51046" y="49227"/>
                    <a:pt x="51740" y="49100"/>
                    <a:pt x="52357" y="48891"/>
                  </a:cubicBezTo>
                  <a:cubicBezTo>
                    <a:pt x="54011" y="48339"/>
                    <a:pt x="55214" y="47011"/>
                    <a:pt x="55816" y="45382"/>
                  </a:cubicBezTo>
                  <a:cubicBezTo>
                    <a:pt x="56217" y="44254"/>
                    <a:pt x="55791" y="42876"/>
                    <a:pt x="55415" y="41798"/>
                  </a:cubicBezTo>
                  <a:cubicBezTo>
                    <a:pt x="54112" y="38089"/>
                    <a:pt x="51555" y="34730"/>
                    <a:pt x="48999" y="31773"/>
                  </a:cubicBezTo>
                  <a:cubicBezTo>
                    <a:pt x="46996" y="29420"/>
                    <a:pt x="44744" y="27092"/>
                    <a:pt x="42066" y="25513"/>
                  </a:cubicBezTo>
                  <a:lnTo>
                    <a:pt x="42066" y="25513"/>
                  </a:lnTo>
                  <a:cubicBezTo>
                    <a:pt x="42063" y="25511"/>
                    <a:pt x="42060" y="25509"/>
                    <a:pt x="42056" y="25507"/>
                  </a:cubicBezTo>
                  <a:lnTo>
                    <a:pt x="42056" y="25507"/>
                  </a:lnTo>
                  <a:cubicBezTo>
                    <a:pt x="42056" y="25507"/>
                    <a:pt x="42056" y="25507"/>
                    <a:pt x="42056" y="25507"/>
                  </a:cubicBezTo>
                  <a:cubicBezTo>
                    <a:pt x="42056" y="25507"/>
                    <a:pt x="42055" y="25506"/>
                    <a:pt x="42054" y="25506"/>
                  </a:cubicBezTo>
                  <a:lnTo>
                    <a:pt x="42054" y="25506"/>
                  </a:lnTo>
                  <a:cubicBezTo>
                    <a:pt x="39938" y="24342"/>
                    <a:pt x="37571" y="23911"/>
                    <a:pt x="35180" y="23911"/>
                  </a:cubicBezTo>
                  <a:cubicBezTo>
                    <a:pt x="35000" y="23911"/>
                    <a:pt x="34819" y="23914"/>
                    <a:pt x="34639" y="23919"/>
                  </a:cubicBezTo>
                  <a:lnTo>
                    <a:pt x="34639" y="23919"/>
                  </a:lnTo>
                  <a:cubicBezTo>
                    <a:pt x="38442" y="21460"/>
                    <a:pt x="40700" y="17247"/>
                    <a:pt x="40653" y="12675"/>
                  </a:cubicBezTo>
                  <a:cubicBezTo>
                    <a:pt x="40603" y="8289"/>
                    <a:pt x="38147" y="4229"/>
                    <a:pt x="34462" y="1898"/>
                  </a:cubicBezTo>
                  <a:cubicBezTo>
                    <a:pt x="32433" y="621"/>
                    <a:pt x="30094" y="0"/>
                    <a:pt x="27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4" name="Google Shape;5524;p46"/>
            <p:cNvSpPr/>
            <p:nvPr/>
          </p:nvSpPr>
          <p:spPr>
            <a:xfrm>
              <a:off x="3599150" y="1127225"/>
              <a:ext cx="65175" cy="65175"/>
            </a:xfrm>
            <a:custGeom>
              <a:avLst/>
              <a:gdLst/>
              <a:ahLst/>
              <a:cxnLst/>
              <a:rect l="l" t="t" r="r" b="b"/>
              <a:pathLst>
                <a:path w="2607" h="2607" extrusionOk="0">
                  <a:moveTo>
                    <a:pt x="1304" y="0"/>
                  </a:moveTo>
                  <a:cubicBezTo>
                    <a:pt x="577" y="0"/>
                    <a:pt x="0" y="602"/>
                    <a:pt x="0" y="1303"/>
                  </a:cubicBezTo>
                  <a:cubicBezTo>
                    <a:pt x="0" y="2030"/>
                    <a:pt x="577" y="2607"/>
                    <a:pt x="1304" y="2607"/>
                  </a:cubicBezTo>
                  <a:cubicBezTo>
                    <a:pt x="2005" y="2607"/>
                    <a:pt x="2607" y="2030"/>
                    <a:pt x="2607" y="1303"/>
                  </a:cubicBezTo>
                  <a:cubicBezTo>
                    <a:pt x="2607" y="602"/>
                    <a:pt x="2005" y="0"/>
                    <a:pt x="1304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5" name="Google Shape;5525;p46"/>
            <p:cNvSpPr/>
            <p:nvPr/>
          </p:nvSpPr>
          <p:spPr>
            <a:xfrm>
              <a:off x="3862925" y="1139750"/>
              <a:ext cx="52675" cy="52650"/>
            </a:xfrm>
            <a:custGeom>
              <a:avLst/>
              <a:gdLst/>
              <a:ahLst/>
              <a:cxnLst/>
              <a:rect l="l" t="t" r="r" b="b"/>
              <a:pathLst>
                <a:path w="2107" h="2106" extrusionOk="0">
                  <a:moveTo>
                    <a:pt x="1053" y="0"/>
                  </a:moveTo>
                  <a:cubicBezTo>
                    <a:pt x="477" y="0"/>
                    <a:pt x="1" y="477"/>
                    <a:pt x="1" y="1053"/>
                  </a:cubicBezTo>
                  <a:cubicBezTo>
                    <a:pt x="1" y="1629"/>
                    <a:pt x="477" y="2106"/>
                    <a:pt x="1053" y="2106"/>
                  </a:cubicBezTo>
                  <a:cubicBezTo>
                    <a:pt x="1630" y="2106"/>
                    <a:pt x="2106" y="1629"/>
                    <a:pt x="2106" y="1053"/>
                  </a:cubicBezTo>
                  <a:cubicBezTo>
                    <a:pt x="2106" y="477"/>
                    <a:pt x="1630" y="0"/>
                    <a:pt x="1053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6" name="Google Shape;5526;p46"/>
            <p:cNvSpPr/>
            <p:nvPr/>
          </p:nvSpPr>
          <p:spPr>
            <a:xfrm>
              <a:off x="3610150" y="1304575"/>
              <a:ext cx="323075" cy="103400"/>
            </a:xfrm>
            <a:custGeom>
              <a:avLst/>
              <a:gdLst/>
              <a:ahLst/>
              <a:cxnLst/>
              <a:rect l="l" t="t" r="r" b="b"/>
              <a:pathLst>
                <a:path w="12923" h="4136" extrusionOk="0">
                  <a:moveTo>
                    <a:pt x="285" y="0"/>
                  </a:moveTo>
                  <a:cubicBezTo>
                    <a:pt x="141" y="0"/>
                    <a:pt x="0" y="144"/>
                    <a:pt x="87" y="300"/>
                  </a:cubicBezTo>
                  <a:cubicBezTo>
                    <a:pt x="1440" y="2480"/>
                    <a:pt x="3621" y="4084"/>
                    <a:pt x="6252" y="4134"/>
                  </a:cubicBezTo>
                  <a:cubicBezTo>
                    <a:pt x="6292" y="4135"/>
                    <a:pt x="6332" y="4135"/>
                    <a:pt x="6372" y="4135"/>
                  </a:cubicBezTo>
                  <a:cubicBezTo>
                    <a:pt x="9076" y="4135"/>
                    <a:pt x="11337" y="2473"/>
                    <a:pt x="12819" y="300"/>
                  </a:cubicBezTo>
                  <a:cubicBezTo>
                    <a:pt x="12922" y="144"/>
                    <a:pt x="12787" y="0"/>
                    <a:pt x="12644" y="0"/>
                  </a:cubicBezTo>
                  <a:cubicBezTo>
                    <a:pt x="12580" y="0"/>
                    <a:pt x="12514" y="29"/>
                    <a:pt x="12468" y="99"/>
                  </a:cubicBezTo>
                  <a:cubicBezTo>
                    <a:pt x="11050" y="2138"/>
                    <a:pt x="8892" y="3734"/>
                    <a:pt x="6312" y="3734"/>
                  </a:cubicBezTo>
                  <a:cubicBezTo>
                    <a:pt x="6292" y="3734"/>
                    <a:pt x="6272" y="3733"/>
                    <a:pt x="6252" y="3733"/>
                  </a:cubicBezTo>
                  <a:cubicBezTo>
                    <a:pt x="3771" y="3683"/>
                    <a:pt x="1716" y="2129"/>
                    <a:pt x="463" y="99"/>
                  </a:cubicBezTo>
                  <a:cubicBezTo>
                    <a:pt x="416" y="29"/>
                    <a:pt x="350" y="0"/>
                    <a:pt x="285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7" name="Google Shape;5527;p46"/>
            <p:cNvSpPr/>
            <p:nvPr/>
          </p:nvSpPr>
          <p:spPr>
            <a:xfrm>
              <a:off x="3492000" y="1206175"/>
              <a:ext cx="79600" cy="79575"/>
            </a:xfrm>
            <a:custGeom>
              <a:avLst/>
              <a:gdLst/>
              <a:ahLst/>
              <a:cxnLst/>
              <a:rect l="l" t="t" r="r" b="b"/>
              <a:pathLst>
                <a:path w="3184" h="3183" extrusionOk="0">
                  <a:moveTo>
                    <a:pt x="1605" y="0"/>
                  </a:moveTo>
                  <a:cubicBezTo>
                    <a:pt x="702" y="0"/>
                    <a:pt x="1" y="702"/>
                    <a:pt x="1" y="1579"/>
                  </a:cubicBezTo>
                  <a:cubicBezTo>
                    <a:pt x="1" y="2456"/>
                    <a:pt x="702" y="3183"/>
                    <a:pt x="1605" y="3183"/>
                  </a:cubicBezTo>
                  <a:cubicBezTo>
                    <a:pt x="2482" y="3183"/>
                    <a:pt x="3184" y="2456"/>
                    <a:pt x="3184" y="1579"/>
                  </a:cubicBezTo>
                  <a:cubicBezTo>
                    <a:pt x="3184" y="702"/>
                    <a:pt x="2482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8" name="Google Shape;5528;p46"/>
            <p:cNvSpPr/>
            <p:nvPr/>
          </p:nvSpPr>
          <p:spPr>
            <a:xfrm>
              <a:off x="3939375" y="1206175"/>
              <a:ext cx="80225" cy="79575"/>
            </a:xfrm>
            <a:custGeom>
              <a:avLst/>
              <a:gdLst/>
              <a:ahLst/>
              <a:cxnLst/>
              <a:rect l="l" t="t" r="r" b="b"/>
              <a:pathLst>
                <a:path w="3209" h="3183" extrusionOk="0">
                  <a:moveTo>
                    <a:pt x="1604" y="0"/>
                  </a:moveTo>
                  <a:cubicBezTo>
                    <a:pt x="727" y="0"/>
                    <a:pt x="0" y="702"/>
                    <a:pt x="0" y="1579"/>
                  </a:cubicBezTo>
                  <a:cubicBezTo>
                    <a:pt x="0" y="2456"/>
                    <a:pt x="727" y="3183"/>
                    <a:pt x="1604" y="3183"/>
                  </a:cubicBezTo>
                  <a:cubicBezTo>
                    <a:pt x="2482" y="3183"/>
                    <a:pt x="3209" y="2456"/>
                    <a:pt x="3209" y="1579"/>
                  </a:cubicBezTo>
                  <a:cubicBezTo>
                    <a:pt x="3209" y="702"/>
                    <a:pt x="2482" y="0"/>
                    <a:pt x="16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9" name="Google Shape;5529;p46"/>
            <p:cNvSpPr/>
            <p:nvPr/>
          </p:nvSpPr>
          <p:spPr>
            <a:xfrm>
              <a:off x="3353525" y="1406675"/>
              <a:ext cx="23225" cy="23200"/>
            </a:xfrm>
            <a:custGeom>
              <a:avLst/>
              <a:gdLst/>
              <a:ahLst/>
              <a:cxnLst/>
              <a:rect l="l" t="t" r="r" b="b"/>
              <a:pathLst>
                <a:path w="929" h="928" extrusionOk="0">
                  <a:moveTo>
                    <a:pt x="477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27"/>
                    <a:pt x="201" y="927"/>
                    <a:pt x="477" y="927"/>
                  </a:cubicBezTo>
                  <a:cubicBezTo>
                    <a:pt x="728" y="927"/>
                    <a:pt x="928" y="727"/>
                    <a:pt x="928" y="451"/>
                  </a:cubicBezTo>
                  <a:cubicBezTo>
                    <a:pt x="928" y="201"/>
                    <a:pt x="728" y="0"/>
                    <a:pt x="477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0" name="Google Shape;5530;p46"/>
            <p:cNvSpPr/>
            <p:nvPr/>
          </p:nvSpPr>
          <p:spPr>
            <a:xfrm>
              <a:off x="3346025" y="1438000"/>
              <a:ext cx="22575" cy="23200"/>
            </a:xfrm>
            <a:custGeom>
              <a:avLst/>
              <a:gdLst/>
              <a:ahLst/>
              <a:cxnLst/>
              <a:rect l="l" t="t" r="r" b="b"/>
              <a:pathLst>
                <a:path w="903" h="928" extrusionOk="0">
                  <a:moveTo>
                    <a:pt x="451" y="0"/>
                  </a:moveTo>
                  <a:cubicBezTo>
                    <a:pt x="201" y="0"/>
                    <a:pt x="0" y="226"/>
                    <a:pt x="0" y="476"/>
                  </a:cubicBezTo>
                  <a:cubicBezTo>
                    <a:pt x="0" y="727"/>
                    <a:pt x="201" y="928"/>
                    <a:pt x="451" y="928"/>
                  </a:cubicBezTo>
                  <a:cubicBezTo>
                    <a:pt x="702" y="928"/>
                    <a:pt x="902" y="727"/>
                    <a:pt x="902" y="476"/>
                  </a:cubicBezTo>
                  <a:cubicBezTo>
                    <a:pt x="902" y="226"/>
                    <a:pt x="702" y="0"/>
                    <a:pt x="45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1" name="Google Shape;5531;p46"/>
            <p:cNvSpPr/>
            <p:nvPr/>
          </p:nvSpPr>
          <p:spPr>
            <a:xfrm>
              <a:off x="3376725" y="1431100"/>
              <a:ext cx="15050" cy="15075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25" y="1"/>
                    <a:pt x="0" y="151"/>
                    <a:pt x="0" y="301"/>
                  </a:cubicBezTo>
                  <a:cubicBezTo>
                    <a:pt x="0" y="477"/>
                    <a:pt x="125" y="602"/>
                    <a:pt x="301" y="602"/>
                  </a:cubicBezTo>
                  <a:cubicBezTo>
                    <a:pt x="451" y="602"/>
                    <a:pt x="602" y="477"/>
                    <a:pt x="602" y="301"/>
                  </a:cubicBezTo>
                  <a:cubicBezTo>
                    <a:pt x="602" y="151"/>
                    <a:pt x="451" y="1"/>
                    <a:pt x="30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2" name="Google Shape;5532;p46"/>
            <p:cNvSpPr/>
            <p:nvPr/>
          </p:nvSpPr>
          <p:spPr>
            <a:xfrm>
              <a:off x="4191250" y="1670450"/>
              <a:ext cx="23850" cy="23825"/>
            </a:xfrm>
            <a:custGeom>
              <a:avLst/>
              <a:gdLst/>
              <a:ahLst/>
              <a:cxnLst/>
              <a:rect l="l" t="t" r="r" b="b"/>
              <a:pathLst>
                <a:path w="954" h="953" extrusionOk="0">
                  <a:moveTo>
                    <a:pt x="477" y="1"/>
                  </a:moveTo>
                  <a:cubicBezTo>
                    <a:pt x="201" y="1"/>
                    <a:pt x="1" y="201"/>
                    <a:pt x="1" y="477"/>
                  </a:cubicBezTo>
                  <a:cubicBezTo>
                    <a:pt x="1" y="727"/>
                    <a:pt x="201" y="953"/>
                    <a:pt x="477" y="953"/>
                  </a:cubicBezTo>
                  <a:cubicBezTo>
                    <a:pt x="728" y="953"/>
                    <a:pt x="953" y="727"/>
                    <a:pt x="953" y="477"/>
                  </a:cubicBezTo>
                  <a:cubicBezTo>
                    <a:pt x="953" y="201"/>
                    <a:pt x="728" y="1"/>
                    <a:pt x="47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3" name="Google Shape;5533;p46"/>
            <p:cNvSpPr/>
            <p:nvPr/>
          </p:nvSpPr>
          <p:spPr>
            <a:xfrm>
              <a:off x="4183725" y="1702400"/>
              <a:ext cx="23225" cy="23225"/>
            </a:xfrm>
            <a:custGeom>
              <a:avLst/>
              <a:gdLst/>
              <a:ahLst/>
              <a:cxnLst/>
              <a:rect l="l" t="t" r="r" b="b"/>
              <a:pathLst>
                <a:path w="929" h="929" extrusionOk="0">
                  <a:moveTo>
                    <a:pt x="452" y="1"/>
                  </a:moveTo>
                  <a:cubicBezTo>
                    <a:pt x="201" y="1"/>
                    <a:pt x="1" y="201"/>
                    <a:pt x="1" y="452"/>
                  </a:cubicBezTo>
                  <a:cubicBezTo>
                    <a:pt x="1" y="703"/>
                    <a:pt x="201" y="928"/>
                    <a:pt x="452" y="928"/>
                  </a:cubicBezTo>
                  <a:cubicBezTo>
                    <a:pt x="703" y="928"/>
                    <a:pt x="928" y="703"/>
                    <a:pt x="928" y="452"/>
                  </a:cubicBezTo>
                  <a:cubicBezTo>
                    <a:pt x="928" y="201"/>
                    <a:pt x="703" y="1"/>
                    <a:pt x="452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4" name="Google Shape;5534;p46"/>
            <p:cNvSpPr/>
            <p:nvPr/>
          </p:nvSpPr>
          <p:spPr>
            <a:xfrm>
              <a:off x="4214450" y="1695525"/>
              <a:ext cx="15050" cy="15050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0"/>
                  </a:moveTo>
                  <a:cubicBezTo>
                    <a:pt x="125" y="0"/>
                    <a:pt x="0" y="125"/>
                    <a:pt x="0" y="301"/>
                  </a:cubicBezTo>
                  <a:cubicBezTo>
                    <a:pt x="0" y="451"/>
                    <a:pt x="125" y="602"/>
                    <a:pt x="301" y="602"/>
                  </a:cubicBezTo>
                  <a:cubicBezTo>
                    <a:pt x="476" y="602"/>
                    <a:pt x="602" y="451"/>
                    <a:pt x="602" y="301"/>
                  </a:cubicBezTo>
                  <a:cubicBezTo>
                    <a:pt x="602" y="125"/>
                    <a:pt x="476" y="0"/>
                    <a:pt x="30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5" name="Google Shape;5535;p46"/>
            <p:cNvSpPr/>
            <p:nvPr/>
          </p:nvSpPr>
          <p:spPr>
            <a:xfrm>
              <a:off x="3479475" y="2233100"/>
              <a:ext cx="23825" cy="23850"/>
            </a:xfrm>
            <a:custGeom>
              <a:avLst/>
              <a:gdLst/>
              <a:ahLst/>
              <a:cxnLst/>
              <a:rect l="l" t="t" r="r" b="b"/>
              <a:pathLst>
                <a:path w="953" h="954" extrusionOk="0">
                  <a:moveTo>
                    <a:pt x="477" y="1"/>
                  </a:moveTo>
                  <a:cubicBezTo>
                    <a:pt x="226" y="1"/>
                    <a:pt x="0" y="201"/>
                    <a:pt x="0" y="477"/>
                  </a:cubicBezTo>
                  <a:cubicBezTo>
                    <a:pt x="0" y="728"/>
                    <a:pt x="226" y="953"/>
                    <a:pt x="477" y="953"/>
                  </a:cubicBezTo>
                  <a:cubicBezTo>
                    <a:pt x="727" y="953"/>
                    <a:pt x="953" y="728"/>
                    <a:pt x="953" y="477"/>
                  </a:cubicBezTo>
                  <a:cubicBezTo>
                    <a:pt x="953" y="201"/>
                    <a:pt x="727" y="1"/>
                    <a:pt x="477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6" name="Google Shape;5536;p46"/>
            <p:cNvSpPr/>
            <p:nvPr/>
          </p:nvSpPr>
          <p:spPr>
            <a:xfrm>
              <a:off x="3471950" y="2265075"/>
              <a:ext cx="23200" cy="22575"/>
            </a:xfrm>
            <a:custGeom>
              <a:avLst/>
              <a:gdLst/>
              <a:ahLst/>
              <a:cxnLst/>
              <a:rect l="l" t="t" r="r" b="b"/>
              <a:pathLst>
                <a:path w="928" h="903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27" y="902"/>
                    <a:pt x="928" y="702"/>
                    <a:pt x="928" y="451"/>
                  </a:cubicBezTo>
                  <a:cubicBezTo>
                    <a:pt x="928" y="201"/>
                    <a:pt x="727" y="0"/>
                    <a:pt x="45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7" name="Google Shape;5537;p46"/>
            <p:cNvSpPr/>
            <p:nvPr/>
          </p:nvSpPr>
          <p:spPr>
            <a:xfrm>
              <a:off x="3502650" y="2257550"/>
              <a:ext cx="15075" cy="15050"/>
            </a:xfrm>
            <a:custGeom>
              <a:avLst/>
              <a:gdLst/>
              <a:ahLst/>
              <a:cxnLst/>
              <a:rect l="l" t="t" r="r" b="b"/>
              <a:pathLst>
                <a:path w="603" h="602" extrusionOk="0">
                  <a:moveTo>
                    <a:pt x="301" y="0"/>
                  </a:moveTo>
                  <a:cubicBezTo>
                    <a:pt x="151" y="0"/>
                    <a:pt x="1" y="151"/>
                    <a:pt x="1" y="301"/>
                  </a:cubicBezTo>
                  <a:cubicBezTo>
                    <a:pt x="1" y="477"/>
                    <a:pt x="151" y="602"/>
                    <a:pt x="301" y="602"/>
                  </a:cubicBezTo>
                  <a:cubicBezTo>
                    <a:pt x="477" y="602"/>
                    <a:pt x="602" y="477"/>
                    <a:pt x="602" y="301"/>
                  </a:cubicBezTo>
                  <a:cubicBezTo>
                    <a:pt x="602" y="151"/>
                    <a:pt x="477" y="0"/>
                    <a:pt x="30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8" name="Google Shape;5538;p46"/>
            <p:cNvSpPr/>
            <p:nvPr/>
          </p:nvSpPr>
          <p:spPr>
            <a:xfrm>
              <a:off x="3961925" y="2233100"/>
              <a:ext cx="23225" cy="23850"/>
            </a:xfrm>
            <a:custGeom>
              <a:avLst/>
              <a:gdLst/>
              <a:ahLst/>
              <a:cxnLst/>
              <a:rect l="l" t="t" r="r" b="b"/>
              <a:pathLst>
                <a:path w="929" h="954" extrusionOk="0">
                  <a:moveTo>
                    <a:pt x="452" y="1"/>
                  </a:moveTo>
                  <a:cubicBezTo>
                    <a:pt x="201" y="1"/>
                    <a:pt x="1" y="201"/>
                    <a:pt x="1" y="477"/>
                  </a:cubicBezTo>
                  <a:cubicBezTo>
                    <a:pt x="1" y="728"/>
                    <a:pt x="201" y="953"/>
                    <a:pt x="452" y="953"/>
                  </a:cubicBezTo>
                  <a:cubicBezTo>
                    <a:pt x="728" y="953"/>
                    <a:pt x="928" y="728"/>
                    <a:pt x="928" y="477"/>
                  </a:cubicBezTo>
                  <a:cubicBezTo>
                    <a:pt x="928" y="201"/>
                    <a:pt x="728" y="1"/>
                    <a:pt x="452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9" name="Google Shape;5539;p46"/>
            <p:cNvSpPr/>
            <p:nvPr/>
          </p:nvSpPr>
          <p:spPr>
            <a:xfrm>
              <a:off x="3954400" y="2265075"/>
              <a:ext cx="22600" cy="22575"/>
            </a:xfrm>
            <a:custGeom>
              <a:avLst/>
              <a:gdLst/>
              <a:ahLst/>
              <a:cxnLst/>
              <a:rect l="l" t="t" r="r" b="b"/>
              <a:pathLst>
                <a:path w="904" h="903" extrusionOk="0">
                  <a:moveTo>
                    <a:pt x="452" y="0"/>
                  </a:moveTo>
                  <a:cubicBezTo>
                    <a:pt x="201" y="0"/>
                    <a:pt x="1" y="201"/>
                    <a:pt x="1" y="451"/>
                  </a:cubicBezTo>
                  <a:cubicBezTo>
                    <a:pt x="1" y="702"/>
                    <a:pt x="201" y="902"/>
                    <a:pt x="452" y="902"/>
                  </a:cubicBezTo>
                  <a:cubicBezTo>
                    <a:pt x="703" y="902"/>
                    <a:pt x="903" y="702"/>
                    <a:pt x="903" y="451"/>
                  </a:cubicBezTo>
                  <a:cubicBezTo>
                    <a:pt x="903" y="201"/>
                    <a:pt x="703" y="0"/>
                    <a:pt x="45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0" name="Google Shape;5540;p46"/>
            <p:cNvSpPr/>
            <p:nvPr/>
          </p:nvSpPr>
          <p:spPr>
            <a:xfrm>
              <a:off x="3985125" y="2257550"/>
              <a:ext cx="15050" cy="15050"/>
            </a:xfrm>
            <a:custGeom>
              <a:avLst/>
              <a:gdLst/>
              <a:ahLst/>
              <a:cxnLst/>
              <a:rect l="l" t="t" r="r" b="b"/>
              <a:pathLst>
                <a:path w="602" h="602" extrusionOk="0">
                  <a:moveTo>
                    <a:pt x="301" y="0"/>
                  </a:moveTo>
                  <a:cubicBezTo>
                    <a:pt x="125" y="0"/>
                    <a:pt x="0" y="151"/>
                    <a:pt x="0" y="301"/>
                  </a:cubicBezTo>
                  <a:cubicBezTo>
                    <a:pt x="0" y="477"/>
                    <a:pt x="125" y="602"/>
                    <a:pt x="301" y="602"/>
                  </a:cubicBezTo>
                  <a:cubicBezTo>
                    <a:pt x="451" y="602"/>
                    <a:pt x="602" y="477"/>
                    <a:pt x="602" y="301"/>
                  </a:cubicBezTo>
                  <a:cubicBezTo>
                    <a:pt x="602" y="151"/>
                    <a:pt x="451" y="0"/>
                    <a:pt x="30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46"/>
            <p:cNvSpPr/>
            <p:nvPr/>
          </p:nvSpPr>
          <p:spPr>
            <a:xfrm>
              <a:off x="3766450" y="958675"/>
              <a:ext cx="23825" cy="23825"/>
            </a:xfrm>
            <a:custGeom>
              <a:avLst/>
              <a:gdLst/>
              <a:ahLst/>
              <a:cxnLst/>
              <a:rect l="l" t="t" r="r" b="b"/>
              <a:pathLst>
                <a:path w="953" h="953" extrusionOk="0">
                  <a:moveTo>
                    <a:pt x="476" y="0"/>
                  </a:moveTo>
                  <a:cubicBezTo>
                    <a:pt x="226" y="0"/>
                    <a:pt x="0" y="226"/>
                    <a:pt x="0" y="476"/>
                  </a:cubicBezTo>
                  <a:cubicBezTo>
                    <a:pt x="0" y="727"/>
                    <a:pt x="226" y="953"/>
                    <a:pt x="476" y="953"/>
                  </a:cubicBezTo>
                  <a:cubicBezTo>
                    <a:pt x="752" y="953"/>
                    <a:pt x="953" y="727"/>
                    <a:pt x="953" y="476"/>
                  </a:cubicBezTo>
                  <a:cubicBezTo>
                    <a:pt x="953" y="226"/>
                    <a:pt x="752" y="0"/>
                    <a:pt x="476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46"/>
            <p:cNvSpPr/>
            <p:nvPr/>
          </p:nvSpPr>
          <p:spPr>
            <a:xfrm>
              <a:off x="3758925" y="990625"/>
              <a:ext cx="23200" cy="23200"/>
            </a:xfrm>
            <a:custGeom>
              <a:avLst/>
              <a:gdLst/>
              <a:ahLst/>
              <a:cxnLst/>
              <a:rect l="l" t="t" r="r" b="b"/>
              <a:pathLst>
                <a:path w="928" h="928" extrusionOk="0">
                  <a:moveTo>
                    <a:pt x="452" y="0"/>
                  </a:moveTo>
                  <a:cubicBezTo>
                    <a:pt x="201" y="0"/>
                    <a:pt x="0" y="201"/>
                    <a:pt x="0" y="452"/>
                  </a:cubicBezTo>
                  <a:cubicBezTo>
                    <a:pt x="0" y="702"/>
                    <a:pt x="201" y="928"/>
                    <a:pt x="452" y="928"/>
                  </a:cubicBezTo>
                  <a:cubicBezTo>
                    <a:pt x="727" y="928"/>
                    <a:pt x="928" y="702"/>
                    <a:pt x="928" y="452"/>
                  </a:cubicBezTo>
                  <a:cubicBezTo>
                    <a:pt x="928" y="201"/>
                    <a:pt x="727" y="0"/>
                    <a:pt x="452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46"/>
            <p:cNvSpPr/>
            <p:nvPr/>
          </p:nvSpPr>
          <p:spPr>
            <a:xfrm>
              <a:off x="3789625" y="983725"/>
              <a:ext cx="15050" cy="15075"/>
            </a:xfrm>
            <a:custGeom>
              <a:avLst/>
              <a:gdLst/>
              <a:ahLst/>
              <a:cxnLst/>
              <a:rect l="l" t="t" r="r" b="b"/>
              <a:pathLst>
                <a:path w="602" h="603" extrusionOk="0">
                  <a:moveTo>
                    <a:pt x="301" y="1"/>
                  </a:moveTo>
                  <a:cubicBezTo>
                    <a:pt x="151" y="1"/>
                    <a:pt x="0" y="126"/>
                    <a:pt x="0" y="301"/>
                  </a:cubicBezTo>
                  <a:cubicBezTo>
                    <a:pt x="0" y="452"/>
                    <a:pt x="151" y="602"/>
                    <a:pt x="301" y="602"/>
                  </a:cubicBezTo>
                  <a:cubicBezTo>
                    <a:pt x="477" y="602"/>
                    <a:pt x="602" y="452"/>
                    <a:pt x="602" y="301"/>
                  </a:cubicBezTo>
                  <a:cubicBezTo>
                    <a:pt x="602" y="126"/>
                    <a:pt x="477" y="1"/>
                    <a:pt x="30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46"/>
            <p:cNvSpPr/>
            <p:nvPr/>
          </p:nvSpPr>
          <p:spPr>
            <a:xfrm>
              <a:off x="3751400" y="1691125"/>
              <a:ext cx="32600" cy="32600"/>
            </a:xfrm>
            <a:custGeom>
              <a:avLst/>
              <a:gdLst/>
              <a:ahLst/>
              <a:cxnLst/>
              <a:rect l="l" t="t" r="r" b="b"/>
              <a:pathLst>
                <a:path w="1304" h="1304" extrusionOk="0">
                  <a:moveTo>
                    <a:pt x="652" y="1"/>
                  </a:moveTo>
                  <a:cubicBezTo>
                    <a:pt x="276" y="1"/>
                    <a:pt x="1" y="301"/>
                    <a:pt x="1" y="652"/>
                  </a:cubicBezTo>
                  <a:cubicBezTo>
                    <a:pt x="1" y="1028"/>
                    <a:pt x="276" y="1304"/>
                    <a:pt x="652" y="1304"/>
                  </a:cubicBezTo>
                  <a:cubicBezTo>
                    <a:pt x="1003" y="1304"/>
                    <a:pt x="1304" y="1028"/>
                    <a:pt x="1304" y="652"/>
                  </a:cubicBezTo>
                  <a:cubicBezTo>
                    <a:pt x="1304" y="301"/>
                    <a:pt x="1003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5" name="Google Shape;5545;p46"/>
            <p:cNvSpPr/>
            <p:nvPr/>
          </p:nvSpPr>
          <p:spPr>
            <a:xfrm>
              <a:off x="3757050" y="1704275"/>
              <a:ext cx="6900" cy="6925"/>
            </a:xfrm>
            <a:custGeom>
              <a:avLst/>
              <a:gdLst/>
              <a:ahLst/>
              <a:cxnLst/>
              <a:rect l="l" t="t" r="r" b="b"/>
              <a:pathLst>
                <a:path w="276" h="277" extrusionOk="0">
                  <a:moveTo>
                    <a:pt x="151" y="1"/>
                  </a:moveTo>
                  <a:cubicBezTo>
                    <a:pt x="50" y="1"/>
                    <a:pt x="0" y="51"/>
                    <a:pt x="0" y="126"/>
                  </a:cubicBezTo>
                  <a:cubicBezTo>
                    <a:pt x="0" y="201"/>
                    <a:pt x="50" y="277"/>
                    <a:pt x="151" y="277"/>
                  </a:cubicBezTo>
                  <a:cubicBezTo>
                    <a:pt x="226" y="277"/>
                    <a:pt x="276" y="201"/>
                    <a:pt x="276" y="126"/>
                  </a:cubicBezTo>
                  <a:cubicBezTo>
                    <a:pt x="276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6" name="Google Shape;5546;p46"/>
            <p:cNvSpPr/>
            <p:nvPr/>
          </p:nvSpPr>
          <p:spPr>
            <a:xfrm>
              <a:off x="3773325" y="1704275"/>
              <a:ext cx="6925" cy="6925"/>
            </a:xfrm>
            <a:custGeom>
              <a:avLst/>
              <a:gdLst/>
              <a:ahLst/>
              <a:cxnLst/>
              <a:rect l="l" t="t" r="r" b="b"/>
              <a:pathLst>
                <a:path w="277" h="277" extrusionOk="0">
                  <a:moveTo>
                    <a:pt x="151" y="1"/>
                  </a:moveTo>
                  <a:cubicBezTo>
                    <a:pt x="51" y="1"/>
                    <a:pt x="1" y="51"/>
                    <a:pt x="1" y="126"/>
                  </a:cubicBezTo>
                  <a:cubicBezTo>
                    <a:pt x="1" y="201"/>
                    <a:pt x="51" y="277"/>
                    <a:pt x="151" y="277"/>
                  </a:cubicBezTo>
                  <a:cubicBezTo>
                    <a:pt x="226" y="277"/>
                    <a:pt x="277" y="201"/>
                    <a:pt x="277" y="126"/>
                  </a:cubicBezTo>
                  <a:cubicBezTo>
                    <a:pt x="277" y="51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7" name="Google Shape;5547;p46"/>
            <p:cNvSpPr/>
            <p:nvPr/>
          </p:nvSpPr>
          <p:spPr>
            <a:xfrm>
              <a:off x="3751400" y="1794500"/>
              <a:ext cx="32600" cy="32625"/>
            </a:xfrm>
            <a:custGeom>
              <a:avLst/>
              <a:gdLst/>
              <a:ahLst/>
              <a:cxnLst/>
              <a:rect l="l" t="t" r="r" b="b"/>
              <a:pathLst>
                <a:path w="1304" h="1305" extrusionOk="0">
                  <a:moveTo>
                    <a:pt x="652" y="1"/>
                  </a:moveTo>
                  <a:cubicBezTo>
                    <a:pt x="276" y="1"/>
                    <a:pt x="1" y="302"/>
                    <a:pt x="1" y="653"/>
                  </a:cubicBezTo>
                  <a:cubicBezTo>
                    <a:pt x="1" y="1029"/>
                    <a:pt x="276" y="1304"/>
                    <a:pt x="652" y="1304"/>
                  </a:cubicBezTo>
                  <a:cubicBezTo>
                    <a:pt x="1003" y="1304"/>
                    <a:pt x="1304" y="1029"/>
                    <a:pt x="1304" y="653"/>
                  </a:cubicBezTo>
                  <a:cubicBezTo>
                    <a:pt x="1304" y="302"/>
                    <a:pt x="1003" y="1"/>
                    <a:pt x="6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8" name="Google Shape;5548;p46"/>
            <p:cNvSpPr/>
            <p:nvPr/>
          </p:nvSpPr>
          <p:spPr>
            <a:xfrm>
              <a:off x="3757050" y="1807050"/>
              <a:ext cx="6900" cy="7525"/>
            </a:xfrm>
            <a:custGeom>
              <a:avLst/>
              <a:gdLst/>
              <a:ahLst/>
              <a:cxnLst/>
              <a:rect l="l" t="t" r="r" b="b"/>
              <a:pathLst>
                <a:path w="276" h="301" extrusionOk="0">
                  <a:moveTo>
                    <a:pt x="151" y="0"/>
                  </a:moveTo>
                  <a:cubicBezTo>
                    <a:pt x="50" y="0"/>
                    <a:pt x="0" y="75"/>
                    <a:pt x="0" y="151"/>
                  </a:cubicBezTo>
                  <a:cubicBezTo>
                    <a:pt x="0" y="226"/>
                    <a:pt x="50" y="301"/>
                    <a:pt x="151" y="301"/>
                  </a:cubicBezTo>
                  <a:cubicBezTo>
                    <a:pt x="226" y="301"/>
                    <a:pt x="276" y="226"/>
                    <a:pt x="276" y="151"/>
                  </a:cubicBezTo>
                  <a:cubicBezTo>
                    <a:pt x="276" y="75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9" name="Google Shape;5549;p46"/>
            <p:cNvSpPr/>
            <p:nvPr/>
          </p:nvSpPr>
          <p:spPr>
            <a:xfrm>
              <a:off x="3773325" y="1807050"/>
              <a:ext cx="6925" cy="7525"/>
            </a:xfrm>
            <a:custGeom>
              <a:avLst/>
              <a:gdLst/>
              <a:ahLst/>
              <a:cxnLst/>
              <a:rect l="l" t="t" r="r" b="b"/>
              <a:pathLst>
                <a:path w="277" h="301" extrusionOk="0">
                  <a:moveTo>
                    <a:pt x="151" y="0"/>
                  </a:moveTo>
                  <a:cubicBezTo>
                    <a:pt x="51" y="0"/>
                    <a:pt x="1" y="75"/>
                    <a:pt x="1" y="151"/>
                  </a:cubicBezTo>
                  <a:cubicBezTo>
                    <a:pt x="1" y="226"/>
                    <a:pt x="51" y="301"/>
                    <a:pt x="151" y="301"/>
                  </a:cubicBezTo>
                  <a:cubicBezTo>
                    <a:pt x="226" y="301"/>
                    <a:pt x="277" y="226"/>
                    <a:pt x="277" y="151"/>
                  </a:cubicBezTo>
                  <a:cubicBezTo>
                    <a:pt x="277" y="75"/>
                    <a:pt x="226" y="0"/>
                    <a:pt x="151" y="0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46"/>
            <p:cNvSpPr/>
            <p:nvPr/>
          </p:nvSpPr>
          <p:spPr>
            <a:xfrm>
              <a:off x="3754525" y="1897900"/>
              <a:ext cx="32625" cy="32600"/>
            </a:xfrm>
            <a:custGeom>
              <a:avLst/>
              <a:gdLst/>
              <a:ahLst/>
              <a:cxnLst/>
              <a:rect l="l" t="t" r="r" b="b"/>
              <a:pathLst>
                <a:path w="1305" h="1304" extrusionOk="0">
                  <a:moveTo>
                    <a:pt x="653" y="0"/>
                  </a:moveTo>
                  <a:cubicBezTo>
                    <a:pt x="302" y="0"/>
                    <a:pt x="1" y="301"/>
                    <a:pt x="1" y="652"/>
                  </a:cubicBezTo>
                  <a:cubicBezTo>
                    <a:pt x="1" y="1028"/>
                    <a:pt x="302" y="1304"/>
                    <a:pt x="653" y="1304"/>
                  </a:cubicBezTo>
                  <a:cubicBezTo>
                    <a:pt x="1029" y="1304"/>
                    <a:pt x="1304" y="1028"/>
                    <a:pt x="1304" y="652"/>
                  </a:cubicBezTo>
                  <a:cubicBezTo>
                    <a:pt x="1304" y="301"/>
                    <a:pt x="1029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1" name="Google Shape;5551;p46"/>
            <p:cNvSpPr/>
            <p:nvPr/>
          </p:nvSpPr>
          <p:spPr>
            <a:xfrm>
              <a:off x="3760175" y="19104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76" y="1"/>
                    <a:pt x="1" y="76"/>
                    <a:pt x="1" y="151"/>
                  </a:cubicBezTo>
                  <a:cubicBezTo>
                    <a:pt x="1" y="226"/>
                    <a:pt x="76" y="301"/>
                    <a:pt x="151" y="301"/>
                  </a:cubicBezTo>
                  <a:cubicBezTo>
                    <a:pt x="226" y="301"/>
                    <a:pt x="301" y="226"/>
                    <a:pt x="301" y="151"/>
                  </a:cubicBezTo>
                  <a:cubicBezTo>
                    <a:pt x="301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2" name="Google Shape;5552;p46"/>
            <p:cNvSpPr/>
            <p:nvPr/>
          </p:nvSpPr>
          <p:spPr>
            <a:xfrm>
              <a:off x="3776475" y="1910425"/>
              <a:ext cx="7525" cy="7550"/>
            </a:xfrm>
            <a:custGeom>
              <a:avLst/>
              <a:gdLst/>
              <a:ahLst/>
              <a:cxnLst/>
              <a:rect l="l" t="t" r="r" b="b"/>
              <a:pathLst>
                <a:path w="301" h="302" extrusionOk="0">
                  <a:moveTo>
                    <a:pt x="151" y="1"/>
                  </a:moveTo>
                  <a:cubicBezTo>
                    <a:pt x="75" y="1"/>
                    <a:pt x="0" y="76"/>
                    <a:pt x="0" y="151"/>
                  </a:cubicBezTo>
                  <a:cubicBezTo>
                    <a:pt x="0" y="226"/>
                    <a:pt x="75" y="301"/>
                    <a:pt x="151" y="301"/>
                  </a:cubicBezTo>
                  <a:cubicBezTo>
                    <a:pt x="226" y="301"/>
                    <a:pt x="301" y="226"/>
                    <a:pt x="301" y="151"/>
                  </a:cubicBezTo>
                  <a:cubicBezTo>
                    <a:pt x="301" y="76"/>
                    <a:pt x="226" y="1"/>
                    <a:pt x="151" y="1"/>
                  </a:cubicBezTo>
                  <a:close/>
                </a:path>
              </a:pathLst>
            </a:custGeom>
            <a:solidFill>
              <a:srgbClr val="443B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3" name="Google Shape;5553;p46"/>
            <p:cNvSpPr/>
            <p:nvPr/>
          </p:nvSpPr>
          <p:spPr>
            <a:xfrm>
              <a:off x="3119600" y="1164975"/>
              <a:ext cx="227850" cy="126050"/>
            </a:xfrm>
            <a:custGeom>
              <a:avLst/>
              <a:gdLst/>
              <a:ahLst/>
              <a:cxnLst/>
              <a:rect l="l" t="t" r="r" b="b"/>
              <a:pathLst>
                <a:path w="9114" h="5042" extrusionOk="0">
                  <a:moveTo>
                    <a:pt x="8822" y="1"/>
                  </a:moveTo>
                  <a:cubicBezTo>
                    <a:pt x="8761" y="1"/>
                    <a:pt x="8700" y="28"/>
                    <a:pt x="8656" y="94"/>
                  </a:cubicBezTo>
                  <a:cubicBezTo>
                    <a:pt x="7704" y="1473"/>
                    <a:pt x="6526" y="2625"/>
                    <a:pt x="4997" y="3327"/>
                  </a:cubicBezTo>
                  <a:cubicBezTo>
                    <a:pt x="3767" y="3878"/>
                    <a:pt x="2484" y="4609"/>
                    <a:pt x="1117" y="4609"/>
                  </a:cubicBezTo>
                  <a:cubicBezTo>
                    <a:pt x="868" y="4609"/>
                    <a:pt x="615" y="4584"/>
                    <a:pt x="360" y="4530"/>
                  </a:cubicBezTo>
                  <a:cubicBezTo>
                    <a:pt x="346" y="4527"/>
                    <a:pt x="331" y="4526"/>
                    <a:pt x="318" y="4526"/>
                  </a:cubicBezTo>
                  <a:cubicBezTo>
                    <a:pt x="96" y="4526"/>
                    <a:pt x="0" y="4886"/>
                    <a:pt x="260" y="4956"/>
                  </a:cubicBezTo>
                  <a:cubicBezTo>
                    <a:pt x="537" y="5015"/>
                    <a:pt x="811" y="5041"/>
                    <a:pt x="1082" y="5041"/>
                  </a:cubicBezTo>
                  <a:cubicBezTo>
                    <a:pt x="2432" y="5041"/>
                    <a:pt x="3711" y="4388"/>
                    <a:pt x="4922" y="3803"/>
                  </a:cubicBezTo>
                  <a:cubicBezTo>
                    <a:pt x="6651" y="3001"/>
                    <a:pt x="7929" y="1874"/>
                    <a:pt x="9007" y="320"/>
                  </a:cubicBezTo>
                  <a:cubicBezTo>
                    <a:pt x="9113" y="160"/>
                    <a:pt x="8969" y="1"/>
                    <a:pt x="88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4" name="Google Shape;5554;p46"/>
            <p:cNvSpPr/>
            <p:nvPr/>
          </p:nvSpPr>
          <p:spPr>
            <a:xfrm>
              <a:off x="3141025" y="1236475"/>
              <a:ext cx="237825" cy="93475"/>
            </a:xfrm>
            <a:custGeom>
              <a:avLst/>
              <a:gdLst/>
              <a:ahLst/>
              <a:cxnLst/>
              <a:rect l="l" t="t" r="r" b="b"/>
              <a:pathLst>
                <a:path w="9513" h="3739" extrusionOk="0">
                  <a:moveTo>
                    <a:pt x="9212" y="0"/>
                  </a:moveTo>
                  <a:cubicBezTo>
                    <a:pt x="9166" y="0"/>
                    <a:pt x="9118" y="20"/>
                    <a:pt x="9077" y="66"/>
                  </a:cubicBezTo>
                  <a:cubicBezTo>
                    <a:pt x="8000" y="1395"/>
                    <a:pt x="6446" y="1996"/>
                    <a:pt x="4892" y="2547"/>
                  </a:cubicBezTo>
                  <a:cubicBezTo>
                    <a:pt x="3802" y="2930"/>
                    <a:pt x="2596" y="3327"/>
                    <a:pt x="1429" y="3327"/>
                  </a:cubicBezTo>
                  <a:cubicBezTo>
                    <a:pt x="1065" y="3327"/>
                    <a:pt x="706" y="3288"/>
                    <a:pt x="355" y="3199"/>
                  </a:cubicBezTo>
                  <a:cubicBezTo>
                    <a:pt x="332" y="3193"/>
                    <a:pt x="310" y="3190"/>
                    <a:pt x="289" y="3190"/>
                  </a:cubicBezTo>
                  <a:cubicBezTo>
                    <a:pt x="65" y="3190"/>
                    <a:pt x="1" y="3531"/>
                    <a:pt x="230" y="3600"/>
                  </a:cubicBezTo>
                  <a:cubicBezTo>
                    <a:pt x="611" y="3697"/>
                    <a:pt x="997" y="3738"/>
                    <a:pt x="1386" y="3738"/>
                  </a:cubicBezTo>
                  <a:cubicBezTo>
                    <a:pt x="2609" y="3738"/>
                    <a:pt x="3851" y="3329"/>
                    <a:pt x="4992" y="2948"/>
                  </a:cubicBezTo>
                  <a:cubicBezTo>
                    <a:pt x="6621" y="2397"/>
                    <a:pt x="8250" y="1720"/>
                    <a:pt x="9378" y="367"/>
                  </a:cubicBezTo>
                  <a:cubicBezTo>
                    <a:pt x="9513" y="213"/>
                    <a:pt x="9367" y="0"/>
                    <a:pt x="92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5" name="Google Shape;5555;p46"/>
            <p:cNvSpPr/>
            <p:nvPr/>
          </p:nvSpPr>
          <p:spPr>
            <a:xfrm>
              <a:off x="4174250" y="1853550"/>
              <a:ext cx="250975" cy="87575"/>
            </a:xfrm>
            <a:custGeom>
              <a:avLst/>
              <a:gdLst/>
              <a:ahLst/>
              <a:cxnLst/>
              <a:rect l="l" t="t" r="r" b="b"/>
              <a:pathLst>
                <a:path w="10039" h="3503" extrusionOk="0">
                  <a:moveTo>
                    <a:pt x="7928" y="0"/>
                  </a:moveTo>
                  <a:cubicBezTo>
                    <a:pt x="6656" y="0"/>
                    <a:pt x="5399" y="240"/>
                    <a:pt x="4164" y="697"/>
                  </a:cubicBezTo>
                  <a:cubicBezTo>
                    <a:pt x="2661" y="1223"/>
                    <a:pt x="1007" y="1774"/>
                    <a:pt x="104" y="3203"/>
                  </a:cubicBezTo>
                  <a:cubicBezTo>
                    <a:pt x="0" y="3359"/>
                    <a:pt x="135" y="3502"/>
                    <a:pt x="278" y="3502"/>
                  </a:cubicBezTo>
                  <a:cubicBezTo>
                    <a:pt x="343" y="3502"/>
                    <a:pt x="409" y="3473"/>
                    <a:pt x="455" y="3403"/>
                  </a:cubicBezTo>
                  <a:cubicBezTo>
                    <a:pt x="1307" y="2100"/>
                    <a:pt x="2886" y="1599"/>
                    <a:pt x="4290" y="1098"/>
                  </a:cubicBezTo>
                  <a:cubicBezTo>
                    <a:pt x="5484" y="665"/>
                    <a:pt x="6713" y="412"/>
                    <a:pt x="7971" y="412"/>
                  </a:cubicBezTo>
                  <a:cubicBezTo>
                    <a:pt x="8535" y="412"/>
                    <a:pt x="9104" y="463"/>
                    <a:pt x="9678" y="571"/>
                  </a:cubicBezTo>
                  <a:cubicBezTo>
                    <a:pt x="9692" y="574"/>
                    <a:pt x="9706" y="575"/>
                    <a:pt x="9719" y="575"/>
                  </a:cubicBezTo>
                  <a:cubicBezTo>
                    <a:pt x="9942" y="575"/>
                    <a:pt x="10039" y="194"/>
                    <a:pt x="9779" y="170"/>
                  </a:cubicBezTo>
                  <a:cubicBezTo>
                    <a:pt x="9159" y="56"/>
                    <a:pt x="8542" y="0"/>
                    <a:pt x="79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6" name="Google Shape;5556;p46"/>
            <p:cNvSpPr/>
            <p:nvPr/>
          </p:nvSpPr>
          <p:spPr>
            <a:xfrm>
              <a:off x="4159775" y="1790950"/>
              <a:ext cx="223850" cy="108675"/>
            </a:xfrm>
            <a:custGeom>
              <a:avLst/>
              <a:gdLst/>
              <a:ahLst/>
              <a:cxnLst/>
              <a:rect l="l" t="t" r="r" b="b"/>
              <a:pathLst>
                <a:path w="8954" h="4347" extrusionOk="0">
                  <a:moveTo>
                    <a:pt x="7896" y="0"/>
                  </a:moveTo>
                  <a:cubicBezTo>
                    <a:pt x="6360" y="0"/>
                    <a:pt x="4913" y="488"/>
                    <a:pt x="3540" y="1196"/>
                  </a:cubicBezTo>
                  <a:cubicBezTo>
                    <a:pt x="2212" y="1847"/>
                    <a:pt x="859" y="2750"/>
                    <a:pt x="107" y="4028"/>
                  </a:cubicBezTo>
                  <a:cubicBezTo>
                    <a:pt x="0" y="4187"/>
                    <a:pt x="157" y="4347"/>
                    <a:pt x="303" y="4347"/>
                  </a:cubicBezTo>
                  <a:cubicBezTo>
                    <a:pt x="363" y="4347"/>
                    <a:pt x="421" y="4319"/>
                    <a:pt x="458" y="4253"/>
                  </a:cubicBezTo>
                  <a:cubicBezTo>
                    <a:pt x="1814" y="1931"/>
                    <a:pt x="5258" y="432"/>
                    <a:pt x="7966" y="432"/>
                  </a:cubicBezTo>
                  <a:cubicBezTo>
                    <a:pt x="8210" y="432"/>
                    <a:pt x="8448" y="444"/>
                    <a:pt x="8678" y="469"/>
                  </a:cubicBezTo>
                  <a:cubicBezTo>
                    <a:pt x="8686" y="470"/>
                    <a:pt x="8694" y="470"/>
                    <a:pt x="8701" y="470"/>
                  </a:cubicBezTo>
                  <a:cubicBezTo>
                    <a:pt x="8954" y="470"/>
                    <a:pt x="8946" y="67"/>
                    <a:pt x="8678" y="43"/>
                  </a:cubicBezTo>
                  <a:cubicBezTo>
                    <a:pt x="8415" y="14"/>
                    <a:pt x="8154" y="0"/>
                    <a:pt x="78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7" name="Google Shape;5557;p46"/>
            <p:cNvSpPr/>
            <p:nvPr/>
          </p:nvSpPr>
          <p:spPr>
            <a:xfrm>
              <a:off x="3624825" y="1524725"/>
              <a:ext cx="128475" cy="114475"/>
            </a:xfrm>
            <a:custGeom>
              <a:avLst/>
              <a:gdLst/>
              <a:ahLst/>
              <a:cxnLst/>
              <a:rect l="l" t="t" r="r" b="b"/>
              <a:pathLst>
                <a:path w="5139" h="4579" extrusionOk="0">
                  <a:moveTo>
                    <a:pt x="1188" y="1"/>
                  </a:moveTo>
                  <a:cubicBezTo>
                    <a:pt x="1124" y="1"/>
                    <a:pt x="1062" y="5"/>
                    <a:pt x="1003" y="15"/>
                  </a:cubicBezTo>
                  <a:cubicBezTo>
                    <a:pt x="1" y="215"/>
                    <a:pt x="126" y="2246"/>
                    <a:pt x="402" y="3073"/>
                  </a:cubicBezTo>
                  <a:cubicBezTo>
                    <a:pt x="602" y="3599"/>
                    <a:pt x="878" y="4501"/>
                    <a:pt x="1630" y="4551"/>
                  </a:cubicBezTo>
                  <a:cubicBezTo>
                    <a:pt x="1720" y="4570"/>
                    <a:pt x="1820" y="4579"/>
                    <a:pt x="1927" y="4579"/>
                  </a:cubicBezTo>
                  <a:cubicBezTo>
                    <a:pt x="2681" y="4579"/>
                    <a:pt x="3779" y="4151"/>
                    <a:pt x="4262" y="3799"/>
                  </a:cubicBezTo>
                  <a:cubicBezTo>
                    <a:pt x="4587" y="3599"/>
                    <a:pt x="4788" y="3449"/>
                    <a:pt x="5064" y="3198"/>
                  </a:cubicBezTo>
                  <a:lnTo>
                    <a:pt x="5139" y="1920"/>
                  </a:lnTo>
                  <a:cubicBezTo>
                    <a:pt x="4738" y="1444"/>
                    <a:pt x="4186" y="1243"/>
                    <a:pt x="3660" y="967"/>
                  </a:cubicBezTo>
                  <a:cubicBezTo>
                    <a:pt x="3082" y="644"/>
                    <a:pt x="1951" y="1"/>
                    <a:pt x="1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8" name="Google Shape;5558;p46"/>
            <p:cNvSpPr/>
            <p:nvPr/>
          </p:nvSpPr>
          <p:spPr>
            <a:xfrm>
              <a:off x="3781475" y="1524725"/>
              <a:ext cx="129100" cy="114475"/>
            </a:xfrm>
            <a:custGeom>
              <a:avLst/>
              <a:gdLst/>
              <a:ahLst/>
              <a:cxnLst/>
              <a:rect l="l" t="t" r="r" b="b"/>
              <a:pathLst>
                <a:path w="5164" h="4579" extrusionOk="0">
                  <a:moveTo>
                    <a:pt x="3956" y="1"/>
                  </a:moveTo>
                  <a:cubicBezTo>
                    <a:pt x="3210" y="1"/>
                    <a:pt x="2059" y="644"/>
                    <a:pt x="1504" y="967"/>
                  </a:cubicBezTo>
                  <a:cubicBezTo>
                    <a:pt x="953" y="1243"/>
                    <a:pt x="427" y="1444"/>
                    <a:pt x="1" y="1920"/>
                  </a:cubicBezTo>
                  <a:lnTo>
                    <a:pt x="101" y="3198"/>
                  </a:lnTo>
                  <a:cubicBezTo>
                    <a:pt x="377" y="3474"/>
                    <a:pt x="577" y="3599"/>
                    <a:pt x="903" y="3799"/>
                  </a:cubicBezTo>
                  <a:cubicBezTo>
                    <a:pt x="1386" y="4151"/>
                    <a:pt x="2464" y="4579"/>
                    <a:pt x="3230" y="4579"/>
                  </a:cubicBezTo>
                  <a:cubicBezTo>
                    <a:pt x="3339" y="4579"/>
                    <a:pt x="3441" y="4570"/>
                    <a:pt x="3535" y="4551"/>
                  </a:cubicBezTo>
                  <a:cubicBezTo>
                    <a:pt x="4286" y="4501"/>
                    <a:pt x="4537" y="3599"/>
                    <a:pt x="4763" y="3073"/>
                  </a:cubicBezTo>
                  <a:cubicBezTo>
                    <a:pt x="5013" y="2246"/>
                    <a:pt x="5164" y="215"/>
                    <a:pt x="4136" y="15"/>
                  </a:cubicBezTo>
                  <a:cubicBezTo>
                    <a:pt x="4079" y="5"/>
                    <a:pt x="4019" y="1"/>
                    <a:pt x="39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46"/>
            <p:cNvSpPr/>
            <p:nvPr/>
          </p:nvSpPr>
          <p:spPr>
            <a:xfrm>
              <a:off x="3735750" y="1562925"/>
              <a:ext cx="62050" cy="56700"/>
            </a:xfrm>
            <a:custGeom>
              <a:avLst/>
              <a:gdLst/>
              <a:ahLst/>
              <a:cxnLst/>
              <a:rect l="l" t="t" r="r" b="b"/>
              <a:pathLst>
                <a:path w="2482" h="2268" extrusionOk="0">
                  <a:moveTo>
                    <a:pt x="1290" y="1"/>
                  </a:moveTo>
                  <a:cubicBezTo>
                    <a:pt x="1128" y="1"/>
                    <a:pt x="968" y="31"/>
                    <a:pt x="827" y="91"/>
                  </a:cubicBezTo>
                  <a:cubicBezTo>
                    <a:pt x="150" y="342"/>
                    <a:pt x="0" y="1119"/>
                    <a:pt x="351" y="1695"/>
                  </a:cubicBezTo>
                  <a:cubicBezTo>
                    <a:pt x="545" y="2070"/>
                    <a:pt x="916" y="2268"/>
                    <a:pt x="1294" y="2268"/>
                  </a:cubicBezTo>
                  <a:cubicBezTo>
                    <a:pt x="1598" y="2268"/>
                    <a:pt x="1907" y="2139"/>
                    <a:pt x="2130" y="1870"/>
                  </a:cubicBezTo>
                  <a:cubicBezTo>
                    <a:pt x="2431" y="1444"/>
                    <a:pt x="2481" y="868"/>
                    <a:pt x="2256" y="442"/>
                  </a:cubicBezTo>
                  <a:lnTo>
                    <a:pt x="2256" y="442"/>
                  </a:lnTo>
                  <a:lnTo>
                    <a:pt x="2311" y="609"/>
                  </a:lnTo>
                  <a:lnTo>
                    <a:pt x="2311" y="609"/>
                  </a:lnTo>
                  <a:cubicBezTo>
                    <a:pt x="2160" y="206"/>
                    <a:pt x="1716" y="1"/>
                    <a:pt x="1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46"/>
            <p:cNvSpPr/>
            <p:nvPr/>
          </p:nvSpPr>
          <p:spPr>
            <a:xfrm>
              <a:off x="3466950" y="1986250"/>
              <a:ext cx="592750" cy="99025"/>
            </a:xfrm>
            <a:custGeom>
              <a:avLst/>
              <a:gdLst/>
              <a:ahLst/>
              <a:cxnLst/>
              <a:rect l="l" t="t" r="r" b="b"/>
              <a:pathLst>
                <a:path w="23710" h="3961" fill="none" extrusionOk="0">
                  <a:moveTo>
                    <a:pt x="0" y="0"/>
                  </a:moveTo>
                  <a:cubicBezTo>
                    <a:pt x="0" y="0"/>
                    <a:pt x="11905" y="3960"/>
                    <a:pt x="23710" y="0"/>
                  </a:cubicBezTo>
                </a:path>
              </a:pathLst>
            </a:custGeom>
            <a:solidFill>
              <a:schemeClr val="accent6"/>
            </a:solidFill>
            <a:ln w="10650" cap="flat" cmpd="sng">
              <a:solidFill>
                <a:srgbClr val="FFFFFF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46"/>
            <p:cNvSpPr/>
            <p:nvPr/>
          </p:nvSpPr>
          <p:spPr>
            <a:xfrm>
              <a:off x="3398650" y="2484375"/>
              <a:ext cx="286350" cy="59550"/>
            </a:xfrm>
            <a:custGeom>
              <a:avLst/>
              <a:gdLst/>
              <a:ahLst/>
              <a:cxnLst/>
              <a:rect l="l" t="t" r="r" b="b"/>
              <a:pathLst>
                <a:path w="11454" h="2382" fill="none" extrusionOk="0">
                  <a:moveTo>
                    <a:pt x="0" y="0"/>
                  </a:moveTo>
                  <a:cubicBezTo>
                    <a:pt x="0" y="0"/>
                    <a:pt x="6792" y="2381"/>
                    <a:pt x="11454" y="2130"/>
                  </a:cubicBezTo>
                </a:path>
              </a:pathLst>
            </a:custGeom>
            <a:noFill/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46"/>
            <p:cNvSpPr/>
            <p:nvPr/>
          </p:nvSpPr>
          <p:spPr>
            <a:xfrm>
              <a:off x="3398650" y="2449900"/>
              <a:ext cx="286350" cy="59550"/>
            </a:xfrm>
            <a:custGeom>
              <a:avLst/>
              <a:gdLst/>
              <a:ahLst/>
              <a:cxnLst/>
              <a:rect l="l" t="t" r="r" b="b"/>
              <a:pathLst>
                <a:path w="11454" h="2382" fill="none" extrusionOk="0">
                  <a:moveTo>
                    <a:pt x="0" y="1"/>
                  </a:moveTo>
                  <a:cubicBezTo>
                    <a:pt x="0" y="1"/>
                    <a:pt x="6792" y="2382"/>
                    <a:pt x="11454" y="2131"/>
                  </a:cubicBezTo>
                </a:path>
              </a:pathLst>
            </a:custGeom>
            <a:solidFill>
              <a:schemeClr val="accent6"/>
            </a:solidFill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46"/>
            <p:cNvSpPr/>
            <p:nvPr/>
          </p:nvSpPr>
          <p:spPr>
            <a:xfrm>
              <a:off x="3841625" y="2484375"/>
              <a:ext cx="275100" cy="59550"/>
            </a:xfrm>
            <a:custGeom>
              <a:avLst/>
              <a:gdLst/>
              <a:ahLst/>
              <a:cxnLst/>
              <a:rect l="l" t="t" r="r" b="b"/>
              <a:pathLst>
                <a:path w="11004" h="2382" fill="none" extrusionOk="0">
                  <a:moveTo>
                    <a:pt x="11003" y="0"/>
                  </a:moveTo>
                  <a:cubicBezTo>
                    <a:pt x="11003" y="0"/>
                    <a:pt x="4487" y="2381"/>
                    <a:pt x="1" y="2130"/>
                  </a:cubicBezTo>
                </a:path>
              </a:pathLst>
            </a:custGeom>
            <a:noFill/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46"/>
            <p:cNvSpPr/>
            <p:nvPr/>
          </p:nvSpPr>
          <p:spPr>
            <a:xfrm>
              <a:off x="3841625" y="2449900"/>
              <a:ext cx="275100" cy="59550"/>
            </a:xfrm>
            <a:custGeom>
              <a:avLst/>
              <a:gdLst/>
              <a:ahLst/>
              <a:cxnLst/>
              <a:rect l="l" t="t" r="r" b="b"/>
              <a:pathLst>
                <a:path w="11004" h="2382" fill="none" extrusionOk="0">
                  <a:moveTo>
                    <a:pt x="11003" y="1"/>
                  </a:moveTo>
                  <a:cubicBezTo>
                    <a:pt x="11003" y="1"/>
                    <a:pt x="4487" y="2382"/>
                    <a:pt x="1" y="2131"/>
                  </a:cubicBezTo>
                </a:path>
              </a:pathLst>
            </a:custGeom>
            <a:noFill/>
            <a:ln w="10650" cap="flat" cmpd="sng">
              <a:solidFill>
                <a:schemeClr val="accent6"/>
              </a:solidFill>
              <a:prstDash val="solid"/>
              <a:miter lim="2506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46"/>
            <p:cNvSpPr/>
            <p:nvPr/>
          </p:nvSpPr>
          <p:spPr>
            <a:xfrm>
              <a:off x="3327850" y="1219325"/>
              <a:ext cx="17550" cy="17575"/>
            </a:xfrm>
            <a:custGeom>
              <a:avLst/>
              <a:gdLst/>
              <a:ahLst/>
              <a:cxnLst/>
              <a:rect l="l" t="t" r="r" b="b"/>
              <a:pathLst>
                <a:path w="702" h="703" extrusionOk="0">
                  <a:moveTo>
                    <a:pt x="351" y="0"/>
                  </a:moveTo>
                  <a:cubicBezTo>
                    <a:pt x="176" y="0"/>
                    <a:pt x="0" y="151"/>
                    <a:pt x="0" y="351"/>
                  </a:cubicBezTo>
                  <a:cubicBezTo>
                    <a:pt x="0" y="552"/>
                    <a:pt x="176" y="702"/>
                    <a:pt x="351" y="702"/>
                  </a:cubicBezTo>
                  <a:cubicBezTo>
                    <a:pt x="552" y="702"/>
                    <a:pt x="702" y="552"/>
                    <a:pt x="702" y="351"/>
                  </a:cubicBezTo>
                  <a:cubicBezTo>
                    <a:pt x="702" y="151"/>
                    <a:pt x="552" y="0"/>
                    <a:pt x="3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6" name="Google Shape;5566;p46"/>
          <p:cNvGrpSpPr/>
          <p:nvPr/>
        </p:nvGrpSpPr>
        <p:grpSpPr>
          <a:xfrm>
            <a:off x="6656103" y="3383044"/>
            <a:ext cx="690413" cy="1469758"/>
            <a:chOff x="6670791" y="3654713"/>
            <a:chExt cx="548164" cy="1166938"/>
          </a:xfrm>
        </p:grpSpPr>
        <p:grpSp>
          <p:nvGrpSpPr>
            <p:cNvPr id="5567" name="Google Shape;5567;p46"/>
            <p:cNvGrpSpPr/>
            <p:nvPr/>
          </p:nvGrpSpPr>
          <p:grpSpPr>
            <a:xfrm flipH="1">
              <a:off x="6892737" y="3654713"/>
              <a:ext cx="254340" cy="1091775"/>
              <a:chOff x="4528700" y="1800400"/>
              <a:chExt cx="788650" cy="3386400"/>
            </a:xfrm>
          </p:grpSpPr>
          <p:sp>
            <p:nvSpPr>
              <p:cNvPr id="5568" name="Google Shape;5568;p46"/>
              <p:cNvSpPr/>
              <p:nvPr/>
            </p:nvSpPr>
            <p:spPr>
              <a:xfrm>
                <a:off x="4759800" y="1800400"/>
                <a:ext cx="326425" cy="523850"/>
              </a:xfrm>
              <a:custGeom>
                <a:avLst/>
                <a:gdLst/>
                <a:ahLst/>
                <a:cxnLst/>
                <a:rect l="l" t="t" r="r" b="b"/>
                <a:pathLst>
                  <a:path w="13057" h="20954" extrusionOk="0">
                    <a:moveTo>
                      <a:pt x="6506" y="0"/>
                    </a:moveTo>
                    <a:cubicBezTo>
                      <a:pt x="6506" y="320"/>
                      <a:pt x="6506" y="5935"/>
                      <a:pt x="2694" y="11002"/>
                    </a:cubicBezTo>
                    <a:cubicBezTo>
                      <a:pt x="1" y="14563"/>
                      <a:pt x="1553" y="20954"/>
                      <a:pt x="6506" y="20954"/>
                    </a:cubicBezTo>
                    <a:cubicBezTo>
                      <a:pt x="11482" y="20954"/>
                      <a:pt x="13057" y="14517"/>
                      <a:pt x="10341" y="11002"/>
                    </a:cubicBezTo>
                    <a:cubicBezTo>
                      <a:pt x="7602" y="7487"/>
                      <a:pt x="6506" y="320"/>
                      <a:pt x="65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9" name="Google Shape;5569;p46"/>
              <p:cNvSpPr/>
              <p:nvPr/>
            </p:nvSpPr>
            <p:spPr>
              <a:xfrm>
                <a:off x="4804325" y="1920800"/>
                <a:ext cx="237975" cy="382925"/>
              </a:xfrm>
              <a:custGeom>
                <a:avLst/>
                <a:gdLst/>
                <a:ahLst/>
                <a:cxnLst/>
                <a:rect l="l" t="t" r="r" b="b"/>
                <a:pathLst>
                  <a:path w="9519" h="15317" extrusionOk="0">
                    <a:moveTo>
                      <a:pt x="4725" y="0"/>
                    </a:moveTo>
                    <a:cubicBezTo>
                      <a:pt x="4725" y="251"/>
                      <a:pt x="4725" y="4337"/>
                      <a:pt x="1940" y="8058"/>
                    </a:cubicBezTo>
                    <a:cubicBezTo>
                      <a:pt x="0" y="10637"/>
                      <a:pt x="1119" y="15316"/>
                      <a:pt x="4725" y="15316"/>
                    </a:cubicBezTo>
                    <a:cubicBezTo>
                      <a:pt x="8354" y="15316"/>
                      <a:pt x="9518" y="10614"/>
                      <a:pt x="7532" y="8058"/>
                    </a:cubicBezTo>
                    <a:cubicBezTo>
                      <a:pt x="5524" y="5478"/>
                      <a:pt x="4725" y="251"/>
                      <a:pt x="47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0" name="Google Shape;5570;p46"/>
              <p:cNvSpPr/>
              <p:nvPr/>
            </p:nvSpPr>
            <p:spPr>
              <a:xfrm>
                <a:off x="4844250" y="2035500"/>
                <a:ext cx="157525" cy="252225"/>
              </a:xfrm>
              <a:custGeom>
                <a:avLst/>
                <a:gdLst/>
                <a:ahLst/>
                <a:cxnLst/>
                <a:rect l="l" t="t" r="r" b="b"/>
                <a:pathLst>
                  <a:path w="6301" h="10089" extrusionOk="0">
                    <a:moveTo>
                      <a:pt x="3128" y="0"/>
                    </a:moveTo>
                    <a:cubicBezTo>
                      <a:pt x="3128" y="137"/>
                      <a:pt x="3128" y="2853"/>
                      <a:pt x="1302" y="5296"/>
                    </a:cubicBezTo>
                    <a:cubicBezTo>
                      <a:pt x="1" y="7008"/>
                      <a:pt x="754" y="10089"/>
                      <a:pt x="3128" y="10089"/>
                    </a:cubicBezTo>
                    <a:cubicBezTo>
                      <a:pt x="5525" y="10089"/>
                      <a:pt x="6301" y="6985"/>
                      <a:pt x="4977" y="5296"/>
                    </a:cubicBezTo>
                    <a:cubicBezTo>
                      <a:pt x="3653" y="3607"/>
                      <a:pt x="3128" y="137"/>
                      <a:pt x="31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1" name="Google Shape;5571;p46"/>
              <p:cNvSpPr/>
              <p:nvPr/>
            </p:nvSpPr>
            <p:spPr>
              <a:xfrm>
                <a:off x="4577775" y="2503375"/>
                <a:ext cx="706475" cy="2683425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07337" extrusionOk="0">
                    <a:moveTo>
                      <a:pt x="5726" y="3993"/>
                    </a:moveTo>
                    <a:cubicBezTo>
                      <a:pt x="5786" y="3993"/>
                      <a:pt x="6009" y="5052"/>
                      <a:pt x="6232" y="5800"/>
                    </a:cubicBezTo>
                    <a:cubicBezTo>
                      <a:pt x="5981" y="5571"/>
                      <a:pt x="5798" y="5229"/>
                      <a:pt x="5752" y="4704"/>
                    </a:cubicBezTo>
                    <a:cubicBezTo>
                      <a:pt x="5704" y="4193"/>
                      <a:pt x="5700" y="3993"/>
                      <a:pt x="5726" y="3993"/>
                    </a:cubicBezTo>
                    <a:close/>
                    <a:moveTo>
                      <a:pt x="15" y="0"/>
                    </a:moveTo>
                    <a:cubicBezTo>
                      <a:pt x="10" y="0"/>
                      <a:pt x="5" y="1"/>
                      <a:pt x="0" y="2"/>
                    </a:cubicBezTo>
                    <a:lnTo>
                      <a:pt x="0" y="16002"/>
                    </a:lnTo>
                    <a:lnTo>
                      <a:pt x="0" y="102990"/>
                    </a:lnTo>
                    <a:cubicBezTo>
                      <a:pt x="0" y="103811"/>
                      <a:pt x="503" y="104542"/>
                      <a:pt x="1279" y="104816"/>
                    </a:cubicBezTo>
                    <a:cubicBezTo>
                      <a:pt x="3667" y="105678"/>
                      <a:pt x="9102" y="107336"/>
                      <a:pt x="15322" y="107336"/>
                    </a:cubicBezTo>
                    <a:cubicBezTo>
                      <a:pt x="19147" y="107336"/>
                      <a:pt x="23269" y="106709"/>
                      <a:pt x="27163" y="104884"/>
                    </a:cubicBezTo>
                    <a:cubicBezTo>
                      <a:pt x="27825" y="104564"/>
                      <a:pt x="28258" y="103880"/>
                      <a:pt x="28258" y="103126"/>
                    </a:cubicBezTo>
                    <a:lnTo>
                      <a:pt x="28258" y="10844"/>
                    </a:lnTo>
                    <a:cubicBezTo>
                      <a:pt x="28023" y="10905"/>
                      <a:pt x="27778" y="10937"/>
                      <a:pt x="27536" y="10937"/>
                    </a:cubicBezTo>
                    <a:cubicBezTo>
                      <a:pt x="26605" y="10937"/>
                      <a:pt x="25719" y="10461"/>
                      <a:pt x="25610" y="9337"/>
                    </a:cubicBezTo>
                    <a:cubicBezTo>
                      <a:pt x="25451" y="7420"/>
                      <a:pt x="25998" y="6598"/>
                      <a:pt x="26295" y="5069"/>
                    </a:cubicBezTo>
                    <a:cubicBezTo>
                      <a:pt x="26435" y="4250"/>
                      <a:pt x="26281" y="2847"/>
                      <a:pt x="25440" y="2847"/>
                    </a:cubicBezTo>
                    <a:cubicBezTo>
                      <a:pt x="25179" y="2847"/>
                      <a:pt x="24852" y="2982"/>
                      <a:pt x="24446" y="3312"/>
                    </a:cubicBezTo>
                    <a:cubicBezTo>
                      <a:pt x="24041" y="3642"/>
                      <a:pt x="23887" y="3752"/>
                      <a:pt x="23889" y="3752"/>
                    </a:cubicBezTo>
                    <a:cubicBezTo>
                      <a:pt x="23894" y="3752"/>
                      <a:pt x="24516" y="3317"/>
                      <a:pt x="25013" y="3317"/>
                    </a:cubicBezTo>
                    <a:cubicBezTo>
                      <a:pt x="25407" y="3317"/>
                      <a:pt x="25722" y="3590"/>
                      <a:pt x="25588" y="4567"/>
                    </a:cubicBezTo>
                    <a:cubicBezTo>
                      <a:pt x="25437" y="5668"/>
                      <a:pt x="25113" y="6026"/>
                      <a:pt x="24685" y="6026"/>
                    </a:cubicBezTo>
                    <a:cubicBezTo>
                      <a:pt x="24013" y="6026"/>
                      <a:pt x="23084" y="5143"/>
                      <a:pt x="22164" y="4864"/>
                    </a:cubicBezTo>
                    <a:cubicBezTo>
                      <a:pt x="22124" y="4852"/>
                      <a:pt x="22084" y="4847"/>
                      <a:pt x="22045" y="4847"/>
                    </a:cubicBezTo>
                    <a:cubicBezTo>
                      <a:pt x="21927" y="4847"/>
                      <a:pt x="21816" y="4898"/>
                      <a:pt x="21730" y="5001"/>
                    </a:cubicBezTo>
                    <a:cubicBezTo>
                      <a:pt x="21499" y="4015"/>
                      <a:pt x="21114" y="3318"/>
                      <a:pt x="20575" y="3318"/>
                    </a:cubicBezTo>
                    <a:cubicBezTo>
                      <a:pt x="20528" y="3318"/>
                      <a:pt x="20479" y="3323"/>
                      <a:pt x="20429" y="3334"/>
                    </a:cubicBezTo>
                    <a:cubicBezTo>
                      <a:pt x="19219" y="3608"/>
                      <a:pt x="19516" y="5526"/>
                      <a:pt x="19653" y="6165"/>
                    </a:cubicBezTo>
                    <a:cubicBezTo>
                      <a:pt x="19653" y="6233"/>
                      <a:pt x="19676" y="6279"/>
                      <a:pt x="19676" y="6347"/>
                    </a:cubicBezTo>
                    <a:cubicBezTo>
                      <a:pt x="19676" y="6347"/>
                      <a:pt x="19676" y="6370"/>
                      <a:pt x="19676" y="6370"/>
                    </a:cubicBezTo>
                    <a:cubicBezTo>
                      <a:pt x="19904" y="7443"/>
                      <a:pt x="19950" y="8265"/>
                      <a:pt x="19607" y="9201"/>
                    </a:cubicBezTo>
                    <a:cubicBezTo>
                      <a:pt x="19276" y="10102"/>
                      <a:pt x="18055" y="10684"/>
                      <a:pt x="16885" y="10684"/>
                    </a:cubicBezTo>
                    <a:cubicBezTo>
                      <a:pt x="15716" y="10684"/>
                      <a:pt x="14597" y="10102"/>
                      <a:pt x="14472" y="8676"/>
                    </a:cubicBezTo>
                    <a:cubicBezTo>
                      <a:pt x="14289" y="6895"/>
                      <a:pt x="14654" y="5868"/>
                      <a:pt x="14997" y="4681"/>
                    </a:cubicBezTo>
                    <a:cubicBezTo>
                      <a:pt x="14997" y="4681"/>
                      <a:pt x="14997" y="4658"/>
                      <a:pt x="15020" y="4613"/>
                    </a:cubicBezTo>
                    <a:cubicBezTo>
                      <a:pt x="15088" y="4384"/>
                      <a:pt x="15134" y="4156"/>
                      <a:pt x="15202" y="3905"/>
                    </a:cubicBezTo>
                    <a:cubicBezTo>
                      <a:pt x="15306" y="3239"/>
                      <a:pt x="15220" y="2421"/>
                      <a:pt x="14598" y="2421"/>
                    </a:cubicBezTo>
                    <a:cubicBezTo>
                      <a:pt x="14538" y="2421"/>
                      <a:pt x="14473" y="2428"/>
                      <a:pt x="14403" y="2444"/>
                    </a:cubicBezTo>
                    <a:cubicBezTo>
                      <a:pt x="13308" y="2695"/>
                      <a:pt x="13422" y="3974"/>
                      <a:pt x="13422" y="3996"/>
                    </a:cubicBezTo>
                    <a:cubicBezTo>
                      <a:pt x="13536" y="4544"/>
                      <a:pt x="13696" y="5115"/>
                      <a:pt x="13810" y="5617"/>
                    </a:cubicBezTo>
                    <a:cubicBezTo>
                      <a:pt x="14094" y="6816"/>
                      <a:pt x="13492" y="7761"/>
                      <a:pt x="12697" y="7761"/>
                    </a:cubicBezTo>
                    <a:cubicBezTo>
                      <a:pt x="12598" y="7761"/>
                      <a:pt x="12497" y="7747"/>
                      <a:pt x="12395" y="7717"/>
                    </a:cubicBezTo>
                    <a:cubicBezTo>
                      <a:pt x="11550" y="7466"/>
                      <a:pt x="11071" y="6690"/>
                      <a:pt x="11619" y="5320"/>
                    </a:cubicBezTo>
                    <a:cubicBezTo>
                      <a:pt x="11870" y="4727"/>
                      <a:pt x="11938" y="4133"/>
                      <a:pt x="11915" y="3631"/>
                    </a:cubicBezTo>
                    <a:cubicBezTo>
                      <a:pt x="11938" y="3540"/>
                      <a:pt x="11915" y="3449"/>
                      <a:pt x="11915" y="3380"/>
                    </a:cubicBezTo>
                    <a:cubicBezTo>
                      <a:pt x="11915" y="3357"/>
                      <a:pt x="11915" y="3357"/>
                      <a:pt x="11915" y="3357"/>
                    </a:cubicBezTo>
                    <a:cubicBezTo>
                      <a:pt x="11842" y="2882"/>
                      <a:pt x="11520" y="2509"/>
                      <a:pt x="11030" y="2509"/>
                    </a:cubicBezTo>
                    <a:cubicBezTo>
                      <a:pt x="10909" y="2509"/>
                      <a:pt x="10777" y="2531"/>
                      <a:pt x="10637" y="2581"/>
                    </a:cubicBezTo>
                    <a:cubicBezTo>
                      <a:pt x="9952" y="2832"/>
                      <a:pt x="9793" y="3608"/>
                      <a:pt x="9770" y="3814"/>
                    </a:cubicBezTo>
                    <a:cubicBezTo>
                      <a:pt x="9747" y="4202"/>
                      <a:pt x="9770" y="4635"/>
                      <a:pt x="9838" y="5092"/>
                    </a:cubicBezTo>
                    <a:cubicBezTo>
                      <a:pt x="9087" y="5693"/>
                      <a:pt x="8090" y="6139"/>
                      <a:pt x="7264" y="6139"/>
                    </a:cubicBezTo>
                    <a:cubicBezTo>
                      <a:pt x="7085" y="6139"/>
                      <a:pt x="6915" y="6118"/>
                      <a:pt x="6757" y="6073"/>
                    </a:cubicBezTo>
                    <a:cubicBezTo>
                      <a:pt x="6757" y="6005"/>
                      <a:pt x="6780" y="5914"/>
                      <a:pt x="6780" y="5822"/>
                    </a:cubicBezTo>
                    <a:cubicBezTo>
                      <a:pt x="6825" y="5434"/>
                      <a:pt x="6825" y="5069"/>
                      <a:pt x="6802" y="4704"/>
                    </a:cubicBezTo>
                    <a:cubicBezTo>
                      <a:pt x="6802" y="4681"/>
                      <a:pt x="6802" y="4590"/>
                      <a:pt x="6802" y="4499"/>
                    </a:cubicBezTo>
                    <a:cubicBezTo>
                      <a:pt x="6780" y="4225"/>
                      <a:pt x="6734" y="3951"/>
                      <a:pt x="6688" y="3722"/>
                    </a:cubicBezTo>
                    <a:cubicBezTo>
                      <a:pt x="6500" y="3087"/>
                      <a:pt x="6056" y="2725"/>
                      <a:pt x="5594" y="2725"/>
                    </a:cubicBezTo>
                    <a:cubicBezTo>
                      <a:pt x="5325" y="2725"/>
                      <a:pt x="5051" y="2847"/>
                      <a:pt x="4817" y="3106"/>
                    </a:cubicBezTo>
                    <a:cubicBezTo>
                      <a:pt x="4063" y="3974"/>
                      <a:pt x="5844" y="6210"/>
                      <a:pt x="5273" y="7489"/>
                    </a:cubicBezTo>
                    <a:cubicBezTo>
                      <a:pt x="4991" y="8108"/>
                      <a:pt x="4470" y="8381"/>
                      <a:pt x="3975" y="8381"/>
                    </a:cubicBezTo>
                    <a:cubicBezTo>
                      <a:pt x="3430" y="8381"/>
                      <a:pt x="2917" y="8051"/>
                      <a:pt x="2785" y="7489"/>
                    </a:cubicBezTo>
                    <a:cubicBezTo>
                      <a:pt x="2511" y="6416"/>
                      <a:pt x="3287" y="5594"/>
                      <a:pt x="3356" y="5069"/>
                    </a:cubicBezTo>
                    <a:cubicBezTo>
                      <a:pt x="3439" y="4573"/>
                      <a:pt x="3090" y="3007"/>
                      <a:pt x="2259" y="3007"/>
                    </a:cubicBezTo>
                    <a:cubicBezTo>
                      <a:pt x="2173" y="3007"/>
                      <a:pt x="2082" y="3024"/>
                      <a:pt x="1986" y="3061"/>
                    </a:cubicBezTo>
                    <a:cubicBezTo>
                      <a:pt x="1324" y="3289"/>
                      <a:pt x="1142" y="3974"/>
                      <a:pt x="1096" y="4476"/>
                    </a:cubicBezTo>
                    <a:cubicBezTo>
                      <a:pt x="1096" y="4544"/>
                      <a:pt x="1119" y="4613"/>
                      <a:pt x="1119" y="4681"/>
                    </a:cubicBezTo>
                    <a:cubicBezTo>
                      <a:pt x="781" y="2274"/>
                      <a:pt x="355" y="0"/>
                      <a:pt x="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2" name="Google Shape;5572;p46"/>
              <p:cNvSpPr/>
              <p:nvPr/>
            </p:nvSpPr>
            <p:spPr>
              <a:xfrm>
                <a:off x="4577775" y="4718600"/>
                <a:ext cx="706475" cy="436550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7462" extrusionOk="0">
                    <a:moveTo>
                      <a:pt x="28258" y="1"/>
                    </a:moveTo>
                    <a:cubicBezTo>
                      <a:pt x="18694" y="7373"/>
                      <a:pt x="7031" y="9610"/>
                      <a:pt x="0" y="10249"/>
                    </a:cubicBezTo>
                    <a:lnTo>
                      <a:pt x="0" y="14381"/>
                    </a:lnTo>
                    <a:cubicBezTo>
                      <a:pt x="0" y="15202"/>
                      <a:pt x="503" y="15933"/>
                      <a:pt x="1279" y="16207"/>
                    </a:cubicBezTo>
                    <a:cubicBezTo>
                      <a:pt x="2237" y="16549"/>
                      <a:pt x="3698" y="17028"/>
                      <a:pt x="5479" y="17462"/>
                    </a:cubicBezTo>
                    <a:cubicBezTo>
                      <a:pt x="12052" y="16435"/>
                      <a:pt x="20406" y="14221"/>
                      <a:pt x="28258" y="9450"/>
                    </a:cubicBezTo>
                    <a:lnTo>
                      <a:pt x="282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3" name="Google Shape;5573;p46"/>
              <p:cNvSpPr/>
              <p:nvPr/>
            </p:nvSpPr>
            <p:spPr>
              <a:xfrm>
                <a:off x="4577775" y="4513175"/>
                <a:ext cx="706475" cy="321300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2852" extrusionOk="0">
                    <a:moveTo>
                      <a:pt x="28258" y="1"/>
                    </a:moveTo>
                    <a:cubicBezTo>
                      <a:pt x="18443" y="6939"/>
                      <a:pt x="6985" y="9062"/>
                      <a:pt x="0" y="9701"/>
                    </a:cubicBezTo>
                    <a:lnTo>
                      <a:pt x="0" y="12851"/>
                    </a:lnTo>
                    <a:cubicBezTo>
                      <a:pt x="2534" y="12623"/>
                      <a:pt x="5661" y="12235"/>
                      <a:pt x="9108" y="11482"/>
                    </a:cubicBezTo>
                    <a:cubicBezTo>
                      <a:pt x="14586" y="10295"/>
                      <a:pt x="21616" y="8035"/>
                      <a:pt x="28258" y="3767"/>
                    </a:cubicBezTo>
                    <a:lnTo>
                      <a:pt x="282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4" name="Google Shape;5574;p46"/>
              <p:cNvSpPr/>
              <p:nvPr/>
            </p:nvSpPr>
            <p:spPr>
              <a:xfrm>
                <a:off x="4577775" y="4143400"/>
                <a:ext cx="706475" cy="452550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8102" extrusionOk="0">
                    <a:moveTo>
                      <a:pt x="28258" y="1"/>
                    </a:moveTo>
                    <a:cubicBezTo>
                      <a:pt x="18694" y="7373"/>
                      <a:pt x="7031" y="9587"/>
                      <a:pt x="0" y="10249"/>
                    </a:cubicBezTo>
                    <a:lnTo>
                      <a:pt x="0" y="18101"/>
                    </a:lnTo>
                    <a:cubicBezTo>
                      <a:pt x="6894" y="17553"/>
                      <a:pt x="17987" y="15659"/>
                      <a:pt x="28258" y="9450"/>
                    </a:cubicBezTo>
                    <a:lnTo>
                      <a:pt x="28258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5" name="Google Shape;5575;p46"/>
              <p:cNvSpPr/>
              <p:nvPr/>
            </p:nvSpPr>
            <p:spPr>
              <a:xfrm>
                <a:off x="4577775" y="3937400"/>
                <a:ext cx="706475" cy="321300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2852" extrusionOk="0">
                    <a:moveTo>
                      <a:pt x="28258" y="1"/>
                    </a:moveTo>
                    <a:cubicBezTo>
                      <a:pt x="18443" y="6963"/>
                      <a:pt x="6985" y="9062"/>
                      <a:pt x="0" y="9702"/>
                    </a:cubicBezTo>
                    <a:lnTo>
                      <a:pt x="0" y="12851"/>
                    </a:lnTo>
                    <a:cubicBezTo>
                      <a:pt x="2534" y="12646"/>
                      <a:pt x="5661" y="12235"/>
                      <a:pt x="9108" y="11482"/>
                    </a:cubicBezTo>
                    <a:cubicBezTo>
                      <a:pt x="14586" y="10295"/>
                      <a:pt x="21616" y="8035"/>
                      <a:pt x="28258" y="3767"/>
                    </a:cubicBezTo>
                    <a:lnTo>
                      <a:pt x="282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6" name="Google Shape;5576;p46"/>
              <p:cNvSpPr/>
              <p:nvPr/>
            </p:nvSpPr>
            <p:spPr>
              <a:xfrm>
                <a:off x="4577775" y="3567650"/>
                <a:ext cx="706475" cy="452525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8101" extrusionOk="0">
                    <a:moveTo>
                      <a:pt x="28258" y="0"/>
                    </a:moveTo>
                    <a:cubicBezTo>
                      <a:pt x="18694" y="7373"/>
                      <a:pt x="7031" y="9609"/>
                      <a:pt x="0" y="10249"/>
                    </a:cubicBezTo>
                    <a:lnTo>
                      <a:pt x="0" y="18100"/>
                    </a:lnTo>
                    <a:cubicBezTo>
                      <a:pt x="6894" y="17553"/>
                      <a:pt x="17987" y="15658"/>
                      <a:pt x="28258" y="9450"/>
                    </a:cubicBezTo>
                    <a:lnTo>
                      <a:pt x="282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7" name="Google Shape;5577;p46"/>
              <p:cNvSpPr/>
              <p:nvPr/>
            </p:nvSpPr>
            <p:spPr>
              <a:xfrm>
                <a:off x="4577775" y="3362200"/>
                <a:ext cx="706475" cy="320725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2829" extrusionOk="0">
                    <a:moveTo>
                      <a:pt x="28258" y="1"/>
                    </a:moveTo>
                    <a:cubicBezTo>
                      <a:pt x="18443" y="6940"/>
                      <a:pt x="6985" y="9063"/>
                      <a:pt x="0" y="9679"/>
                    </a:cubicBezTo>
                    <a:lnTo>
                      <a:pt x="0" y="12829"/>
                    </a:lnTo>
                    <a:cubicBezTo>
                      <a:pt x="2534" y="12623"/>
                      <a:pt x="5661" y="12235"/>
                      <a:pt x="9108" y="11482"/>
                    </a:cubicBezTo>
                    <a:cubicBezTo>
                      <a:pt x="14586" y="10295"/>
                      <a:pt x="21616" y="8035"/>
                      <a:pt x="28258" y="3744"/>
                    </a:cubicBezTo>
                    <a:lnTo>
                      <a:pt x="282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46"/>
              <p:cNvSpPr/>
              <p:nvPr/>
            </p:nvSpPr>
            <p:spPr>
              <a:xfrm>
                <a:off x="4577775" y="2991875"/>
                <a:ext cx="706475" cy="453100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8124" extrusionOk="0">
                    <a:moveTo>
                      <a:pt x="28258" y="0"/>
                    </a:moveTo>
                    <a:cubicBezTo>
                      <a:pt x="18694" y="7373"/>
                      <a:pt x="7031" y="9610"/>
                      <a:pt x="0" y="10249"/>
                    </a:cubicBezTo>
                    <a:lnTo>
                      <a:pt x="0" y="18124"/>
                    </a:lnTo>
                    <a:cubicBezTo>
                      <a:pt x="6894" y="17576"/>
                      <a:pt x="17987" y="15681"/>
                      <a:pt x="28258" y="9450"/>
                    </a:cubicBezTo>
                    <a:lnTo>
                      <a:pt x="2825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46"/>
              <p:cNvSpPr/>
              <p:nvPr/>
            </p:nvSpPr>
            <p:spPr>
              <a:xfrm>
                <a:off x="4577775" y="2786450"/>
                <a:ext cx="706475" cy="321275"/>
              </a:xfrm>
              <a:custGeom>
                <a:avLst/>
                <a:gdLst/>
                <a:ahLst/>
                <a:cxnLst/>
                <a:rect l="l" t="t" r="r" b="b"/>
                <a:pathLst>
                  <a:path w="28259" h="12851" extrusionOk="0">
                    <a:moveTo>
                      <a:pt x="28258" y="0"/>
                    </a:moveTo>
                    <a:cubicBezTo>
                      <a:pt x="18443" y="6939"/>
                      <a:pt x="6985" y="9062"/>
                      <a:pt x="0" y="9701"/>
                    </a:cubicBezTo>
                    <a:lnTo>
                      <a:pt x="0" y="12851"/>
                    </a:lnTo>
                    <a:cubicBezTo>
                      <a:pt x="2534" y="12623"/>
                      <a:pt x="5661" y="12235"/>
                      <a:pt x="9108" y="11481"/>
                    </a:cubicBezTo>
                    <a:cubicBezTo>
                      <a:pt x="14586" y="10294"/>
                      <a:pt x="21616" y="8035"/>
                      <a:pt x="28258" y="3766"/>
                    </a:cubicBezTo>
                    <a:lnTo>
                      <a:pt x="282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46"/>
              <p:cNvSpPr/>
              <p:nvPr/>
            </p:nvSpPr>
            <p:spPr>
              <a:xfrm>
                <a:off x="4577775" y="2574525"/>
                <a:ext cx="660875" cy="294675"/>
              </a:xfrm>
              <a:custGeom>
                <a:avLst/>
                <a:gdLst/>
                <a:ahLst/>
                <a:cxnLst/>
                <a:rect l="l" t="t" r="r" b="b"/>
                <a:pathLst>
                  <a:path w="26435" h="11787" extrusionOk="0">
                    <a:moveTo>
                      <a:pt x="25440" y="1"/>
                    </a:moveTo>
                    <a:cubicBezTo>
                      <a:pt x="25179" y="1"/>
                      <a:pt x="24852" y="136"/>
                      <a:pt x="24446" y="466"/>
                    </a:cubicBezTo>
                    <a:cubicBezTo>
                      <a:pt x="24041" y="796"/>
                      <a:pt x="23887" y="906"/>
                      <a:pt x="23889" y="906"/>
                    </a:cubicBezTo>
                    <a:cubicBezTo>
                      <a:pt x="23894" y="906"/>
                      <a:pt x="24516" y="471"/>
                      <a:pt x="25013" y="471"/>
                    </a:cubicBezTo>
                    <a:cubicBezTo>
                      <a:pt x="25407" y="471"/>
                      <a:pt x="25722" y="744"/>
                      <a:pt x="25588" y="1721"/>
                    </a:cubicBezTo>
                    <a:cubicBezTo>
                      <a:pt x="25437" y="2822"/>
                      <a:pt x="25113" y="3180"/>
                      <a:pt x="24685" y="3180"/>
                    </a:cubicBezTo>
                    <a:cubicBezTo>
                      <a:pt x="24013" y="3180"/>
                      <a:pt x="23084" y="2297"/>
                      <a:pt x="22164" y="2018"/>
                    </a:cubicBezTo>
                    <a:cubicBezTo>
                      <a:pt x="22124" y="2006"/>
                      <a:pt x="22084" y="2001"/>
                      <a:pt x="22045" y="2001"/>
                    </a:cubicBezTo>
                    <a:cubicBezTo>
                      <a:pt x="21927" y="2001"/>
                      <a:pt x="21816" y="2052"/>
                      <a:pt x="21730" y="2155"/>
                    </a:cubicBezTo>
                    <a:cubicBezTo>
                      <a:pt x="21499" y="1169"/>
                      <a:pt x="21114" y="472"/>
                      <a:pt x="20575" y="472"/>
                    </a:cubicBezTo>
                    <a:cubicBezTo>
                      <a:pt x="20528" y="472"/>
                      <a:pt x="20479" y="477"/>
                      <a:pt x="20429" y="488"/>
                    </a:cubicBezTo>
                    <a:cubicBezTo>
                      <a:pt x="19219" y="762"/>
                      <a:pt x="19516" y="2680"/>
                      <a:pt x="19653" y="3319"/>
                    </a:cubicBezTo>
                    <a:cubicBezTo>
                      <a:pt x="19653" y="3387"/>
                      <a:pt x="19676" y="3433"/>
                      <a:pt x="19676" y="3501"/>
                    </a:cubicBezTo>
                    <a:cubicBezTo>
                      <a:pt x="19676" y="3501"/>
                      <a:pt x="19676" y="3524"/>
                      <a:pt x="19676" y="3524"/>
                    </a:cubicBezTo>
                    <a:cubicBezTo>
                      <a:pt x="19904" y="4597"/>
                      <a:pt x="19950" y="5419"/>
                      <a:pt x="19607" y="6355"/>
                    </a:cubicBezTo>
                    <a:cubicBezTo>
                      <a:pt x="19276" y="7256"/>
                      <a:pt x="18055" y="7838"/>
                      <a:pt x="16885" y="7838"/>
                    </a:cubicBezTo>
                    <a:cubicBezTo>
                      <a:pt x="15716" y="7838"/>
                      <a:pt x="14597" y="7256"/>
                      <a:pt x="14472" y="5830"/>
                    </a:cubicBezTo>
                    <a:cubicBezTo>
                      <a:pt x="14289" y="4049"/>
                      <a:pt x="14654" y="3022"/>
                      <a:pt x="14997" y="1835"/>
                    </a:cubicBezTo>
                    <a:cubicBezTo>
                      <a:pt x="14997" y="1835"/>
                      <a:pt x="14997" y="1812"/>
                      <a:pt x="15020" y="1767"/>
                    </a:cubicBezTo>
                    <a:cubicBezTo>
                      <a:pt x="15088" y="1538"/>
                      <a:pt x="15134" y="1310"/>
                      <a:pt x="15202" y="1059"/>
                    </a:cubicBezTo>
                    <a:cubicBezTo>
                      <a:pt x="15225" y="922"/>
                      <a:pt x="15225" y="785"/>
                      <a:pt x="15225" y="648"/>
                    </a:cubicBezTo>
                    <a:lnTo>
                      <a:pt x="15225" y="648"/>
                    </a:lnTo>
                    <a:cubicBezTo>
                      <a:pt x="14631" y="854"/>
                      <a:pt x="14038" y="1059"/>
                      <a:pt x="13445" y="1242"/>
                    </a:cubicBezTo>
                    <a:cubicBezTo>
                      <a:pt x="13559" y="1767"/>
                      <a:pt x="13696" y="2292"/>
                      <a:pt x="13810" y="2771"/>
                    </a:cubicBezTo>
                    <a:cubicBezTo>
                      <a:pt x="14094" y="3970"/>
                      <a:pt x="13492" y="4915"/>
                      <a:pt x="12697" y="4915"/>
                    </a:cubicBezTo>
                    <a:cubicBezTo>
                      <a:pt x="12598" y="4915"/>
                      <a:pt x="12497" y="4901"/>
                      <a:pt x="12395" y="4871"/>
                    </a:cubicBezTo>
                    <a:cubicBezTo>
                      <a:pt x="11550" y="4620"/>
                      <a:pt x="11071" y="3844"/>
                      <a:pt x="11619" y="2474"/>
                    </a:cubicBezTo>
                    <a:cubicBezTo>
                      <a:pt x="11733" y="2223"/>
                      <a:pt x="11801" y="1972"/>
                      <a:pt x="11847" y="1721"/>
                    </a:cubicBezTo>
                    <a:lnTo>
                      <a:pt x="11847" y="1721"/>
                    </a:lnTo>
                    <a:cubicBezTo>
                      <a:pt x="11162" y="1926"/>
                      <a:pt x="10477" y="2109"/>
                      <a:pt x="9815" y="2269"/>
                    </a:cubicBezTo>
                    <a:cubicBezTo>
                      <a:pt x="9069" y="2866"/>
                      <a:pt x="8079" y="3295"/>
                      <a:pt x="7269" y="3295"/>
                    </a:cubicBezTo>
                    <a:cubicBezTo>
                      <a:pt x="7088" y="3295"/>
                      <a:pt x="6915" y="3273"/>
                      <a:pt x="6757" y="3227"/>
                    </a:cubicBezTo>
                    <a:cubicBezTo>
                      <a:pt x="6757" y="3159"/>
                      <a:pt x="6780" y="3068"/>
                      <a:pt x="6780" y="2976"/>
                    </a:cubicBezTo>
                    <a:cubicBezTo>
                      <a:pt x="6780" y="2976"/>
                      <a:pt x="6780" y="2954"/>
                      <a:pt x="6780" y="2954"/>
                    </a:cubicBezTo>
                    <a:cubicBezTo>
                      <a:pt x="6277" y="3045"/>
                      <a:pt x="5775" y="3136"/>
                      <a:pt x="5273" y="3227"/>
                    </a:cubicBezTo>
                    <a:cubicBezTo>
                      <a:pt x="5410" y="3752"/>
                      <a:pt x="5456" y="4255"/>
                      <a:pt x="5273" y="4643"/>
                    </a:cubicBezTo>
                    <a:cubicBezTo>
                      <a:pt x="4991" y="5262"/>
                      <a:pt x="4470" y="5535"/>
                      <a:pt x="3975" y="5535"/>
                    </a:cubicBezTo>
                    <a:cubicBezTo>
                      <a:pt x="3430" y="5535"/>
                      <a:pt x="2917" y="5205"/>
                      <a:pt x="2785" y="4643"/>
                    </a:cubicBezTo>
                    <a:cubicBezTo>
                      <a:pt x="2694" y="4277"/>
                      <a:pt x="2717" y="3935"/>
                      <a:pt x="2808" y="3615"/>
                    </a:cubicBezTo>
                    <a:lnTo>
                      <a:pt x="2808" y="3615"/>
                    </a:lnTo>
                    <a:cubicBezTo>
                      <a:pt x="1804" y="3752"/>
                      <a:pt x="868" y="3844"/>
                      <a:pt x="0" y="3935"/>
                    </a:cubicBezTo>
                    <a:lnTo>
                      <a:pt x="0" y="11787"/>
                    </a:lnTo>
                    <a:cubicBezTo>
                      <a:pt x="6323" y="11285"/>
                      <a:pt x="16184" y="9641"/>
                      <a:pt x="25702" y="4597"/>
                    </a:cubicBezTo>
                    <a:cubicBezTo>
                      <a:pt x="25862" y="3798"/>
                      <a:pt x="26135" y="3136"/>
                      <a:pt x="26295" y="2223"/>
                    </a:cubicBezTo>
                    <a:cubicBezTo>
                      <a:pt x="26435" y="1404"/>
                      <a:pt x="26281" y="1"/>
                      <a:pt x="254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46"/>
              <p:cNvSpPr/>
              <p:nvPr/>
            </p:nvSpPr>
            <p:spPr>
              <a:xfrm>
                <a:off x="4577775" y="2503325"/>
                <a:ext cx="12575" cy="286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1146" extrusionOk="0">
                    <a:moveTo>
                      <a:pt x="24" y="1"/>
                    </a:moveTo>
                    <a:cubicBezTo>
                      <a:pt x="16" y="1"/>
                      <a:pt x="8" y="2"/>
                      <a:pt x="0" y="4"/>
                    </a:cubicBezTo>
                    <a:lnTo>
                      <a:pt x="0" y="1145"/>
                    </a:lnTo>
                    <a:cubicBezTo>
                      <a:pt x="160" y="1145"/>
                      <a:pt x="320" y="1122"/>
                      <a:pt x="503" y="1100"/>
                    </a:cubicBezTo>
                    <a:cubicBezTo>
                      <a:pt x="329" y="426"/>
                      <a:pt x="176" y="1"/>
                      <a:pt x="24" y="1"/>
                    </a:cubicBezTo>
                    <a:close/>
                  </a:path>
                </a:pathLst>
              </a:custGeom>
              <a:solidFill>
                <a:srgbClr val="947B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46"/>
              <p:cNvSpPr/>
              <p:nvPr/>
            </p:nvSpPr>
            <p:spPr>
              <a:xfrm>
                <a:off x="4528700" y="2381225"/>
                <a:ext cx="788650" cy="694900"/>
              </a:xfrm>
              <a:custGeom>
                <a:avLst/>
                <a:gdLst/>
                <a:ahLst/>
                <a:cxnLst/>
                <a:rect l="l" t="t" r="r" b="b"/>
                <a:pathLst>
                  <a:path w="31546" h="27796" extrusionOk="0">
                    <a:moveTo>
                      <a:pt x="15626" y="0"/>
                    </a:moveTo>
                    <a:cubicBezTo>
                      <a:pt x="9861" y="0"/>
                      <a:pt x="5541" y="859"/>
                      <a:pt x="3424" y="1396"/>
                    </a:cubicBezTo>
                    <a:cubicBezTo>
                      <a:pt x="2580" y="1624"/>
                      <a:pt x="1986" y="2377"/>
                      <a:pt x="1963" y="3245"/>
                    </a:cubicBezTo>
                    <a:cubicBezTo>
                      <a:pt x="1963" y="3245"/>
                      <a:pt x="1963" y="3267"/>
                      <a:pt x="1963" y="3290"/>
                    </a:cubicBezTo>
                    <a:lnTo>
                      <a:pt x="1963" y="13265"/>
                    </a:lnTo>
                    <a:lnTo>
                      <a:pt x="1963" y="15935"/>
                    </a:lnTo>
                    <a:cubicBezTo>
                      <a:pt x="1963" y="19382"/>
                      <a:pt x="0" y="20637"/>
                      <a:pt x="0" y="23080"/>
                    </a:cubicBezTo>
                    <a:cubicBezTo>
                      <a:pt x="0" y="25417"/>
                      <a:pt x="1478" y="25571"/>
                      <a:pt x="1869" y="25571"/>
                    </a:cubicBezTo>
                    <a:cubicBezTo>
                      <a:pt x="1929" y="25571"/>
                      <a:pt x="1963" y="25568"/>
                      <a:pt x="1963" y="25568"/>
                    </a:cubicBezTo>
                    <a:cubicBezTo>
                      <a:pt x="2762" y="25408"/>
                      <a:pt x="3926" y="24814"/>
                      <a:pt x="3698" y="22623"/>
                    </a:cubicBezTo>
                    <a:cubicBezTo>
                      <a:pt x="3538" y="21003"/>
                      <a:pt x="3013" y="18925"/>
                      <a:pt x="3059" y="17122"/>
                    </a:cubicBezTo>
                    <a:cubicBezTo>
                      <a:pt x="3105" y="16620"/>
                      <a:pt x="3287" y="15958"/>
                      <a:pt x="3926" y="15707"/>
                    </a:cubicBezTo>
                    <a:cubicBezTo>
                      <a:pt x="4025" y="15671"/>
                      <a:pt x="4118" y="15654"/>
                      <a:pt x="4205" y="15654"/>
                    </a:cubicBezTo>
                    <a:cubicBezTo>
                      <a:pt x="5053" y="15654"/>
                      <a:pt x="5402" y="17219"/>
                      <a:pt x="5319" y="17716"/>
                    </a:cubicBezTo>
                    <a:cubicBezTo>
                      <a:pt x="5250" y="18241"/>
                      <a:pt x="4474" y="19085"/>
                      <a:pt x="4748" y="20158"/>
                    </a:cubicBezTo>
                    <a:cubicBezTo>
                      <a:pt x="4879" y="20718"/>
                      <a:pt x="5389" y="21041"/>
                      <a:pt x="5931" y="21041"/>
                    </a:cubicBezTo>
                    <a:cubicBezTo>
                      <a:pt x="6428" y="21041"/>
                      <a:pt x="6952" y="20769"/>
                      <a:pt x="7236" y="20158"/>
                    </a:cubicBezTo>
                    <a:cubicBezTo>
                      <a:pt x="7807" y="18857"/>
                      <a:pt x="6026" y="16620"/>
                      <a:pt x="6780" y="15753"/>
                    </a:cubicBezTo>
                    <a:cubicBezTo>
                      <a:pt x="7015" y="15501"/>
                      <a:pt x="7290" y="15382"/>
                      <a:pt x="7558" y="15382"/>
                    </a:cubicBezTo>
                    <a:cubicBezTo>
                      <a:pt x="8021" y="15382"/>
                      <a:pt x="8464" y="15734"/>
                      <a:pt x="8651" y="16369"/>
                    </a:cubicBezTo>
                    <a:cubicBezTo>
                      <a:pt x="8697" y="16620"/>
                      <a:pt x="8743" y="16871"/>
                      <a:pt x="8765" y="17145"/>
                    </a:cubicBezTo>
                    <a:cubicBezTo>
                      <a:pt x="8765" y="17259"/>
                      <a:pt x="8765" y="17328"/>
                      <a:pt x="8765" y="17373"/>
                    </a:cubicBezTo>
                    <a:cubicBezTo>
                      <a:pt x="8788" y="17716"/>
                      <a:pt x="8788" y="18081"/>
                      <a:pt x="8743" y="18469"/>
                    </a:cubicBezTo>
                    <a:cubicBezTo>
                      <a:pt x="8491" y="21254"/>
                      <a:pt x="7464" y="22121"/>
                      <a:pt x="7715" y="24974"/>
                    </a:cubicBezTo>
                    <a:cubicBezTo>
                      <a:pt x="7841" y="26389"/>
                      <a:pt x="8959" y="26966"/>
                      <a:pt x="10132" y="26966"/>
                    </a:cubicBezTo>
                    <a:cubicBezTo>
                      <a:pt x="11305" y="26966"/>
                      <a:pt x="12532" y="26389"/>
                      <a:pt x="12874" y="25499"/>
                    </a:cubicBezTo>
                    <a:cubicBezTo>
                      <a:pt x="13536" y="23696"/>
                      <a:pt x="12760" y="22258"/>
                      <a:pt x="11984" y="18834"/>
                    </a:cubicBezTo>
                    <a:cubicBezTo>
                      <a:pt x="11778" y="17921"/>
                      <a:pt x="11710" y="17145"/>
                      <a:pt x="11733" y="16483"/>
                    </a:cubicBezTo>
                    <a:cubicBezTo>
                      <a:pt x="11756" y="16278"/>
                      <a:pt x="11915" y="15502"/>
                      <a:pt x="12600" y="15251"/>
                    </a:cubicBezTo>
                    <a:cubicBezTo>
                      <a:pt x="12749" y="15193"/>
                      <a:pt x="12888" y="15167"/>
                      <a:pt x="13015" y="15167"/>
                    </a:cubicBezTo>
                    <a:cubicBezTo>
                      <a:pt x="13492" y="15167"/>
                      <a:pt x="13806" y="15535"/>
                      <a:pt x="13878" y="16004"/>
                    </a:cubicBezTo>
                    <a:cubicBezTo>
                      <a:pt x="13878" y="16004"/>
                      <a:pt x="13878" y="16027"/>
                      <a:pt x="13878" y="16027"/>
                    </a:cubicBezTo>
                    <a:cubicBezTo>
                      <a:pt x="13878" y="16118"/>
                      <a:pt x="13901" y="16186"/>
                      <a:pt x="13878" y="16278"/>
                    </a:cubicBezTo>
                    <a:cubicBezTo>
                      <a:pt x="13901" y="16780"/>
                      <a:pt x="13833" y="17373"/>
                      <a:pt x="13582" y="17990"/>
                    </a:cubicBezTo>
                    <a:cubicBezTo>
                      <a:pt x="13034" y="19336"/>
                      <a:pt x="13513" y="20112"/>
                      <a:pt x="14358" y="20363"/>
                    </a:cubicBezTo>
                    <a:cubicBezTo>
                      <a:pt x="14460" y="20394"/>
                      <a:pt x="14561" y="20408"/>
                      <a:pt x="14660" y="20408"/>
                    </a:cubicBezTo>
                    <a:cubicBezTo>
                      <a:pt x="15455" y="20408"/>
                      <a:pt x="16057" y="19462"/>
                      <a:pt x="15773" y="18264"/>
                    </a:cubicBezTo>
                    <a:cubicBezTo>
                      <a:pt x="15659" y="17761"/>
                      <a:pt x="15499" y="17191"/>
                      <a:pt x="15385" y="16643"/>
                    </a:cubicBezTo>
                    <a:cubicBezTo>
                      <a:pt x="15385" y="16620"/>
                      <a:pt x="15271" y="15365"/>
                      <a:pt x="16366" y="15091"/>
                    </a:cubicBezTo>
                    <a:cubicBezTo>
                      <a:pt x="16436" y="15075"/>
                      <a:pt x="16501" y="15067"/>
                      <a:pt x="16561" y="15067"/>
                    </a:cubicBezTo>
                    <a:cubicBezTo>
                      <a:pt x="17183" y="15067"/>
                      <a:pt x="17269" y="15885"/>
                      <a:pt x="17165" y="16552"/>
                    </a:cubicBezTo>
                    <a:cubicBezTo>
                      <a:pt x="17097" y="16803"/>
                      <a:pt x="17051" y="17031"/>
                      <a:pt x="16983" y="17259"/>
                    </a:cubicBezTo>
                    <a:cubicBezTo>
                      <a:pt x="16960" y="17305"/>
                      <a:pt x="16960" y="17328"/>
                      <a:pt x="16960" y="17328"/>
                    </a:cubicBezTo>
                    <a:cubicBezTo>
                      <a:pt x="16617" y="18537"/>
                      <a:pt x="16252" y="19542"/>
                      <a:pt x="16435" y="21322"/>
                    </a:cubicBezTo>
                    <a:cubicBezTo>
                      <a:pt x="16560" y="22749"/>
                      <a:pt x="17679" y="23331"/>
                      <a:pt x="18848" y="23331"/>
                    </a:cubicBezTo>
                    <a:cubicBezTo>
                      <a:pt x="20018" y="23331"/>
                      <a:pt x="21239" y="22749"/>
                      <a:pt x="21570" y="21847"/>
                    </a:cubicBezTo>
                    <a:cubicBezTo>
                      <a:pt x="21913" y="20911"/>
                      <a:pt x="21867" y="20090"/>
                      <a:pt x="21639" y="19017"/>
                    </a:cubicBezTo>
                    <a:cubicBezTo>
                      <a:pt x="21639" y="19017"/>
                      <a:pt x="21639" y="19017"/>
                      <a:pt x="21639" y="18994"/>
                    </a:cubicBezTo>
                    <a:cubicBezTo>
                      <a:pt x="21639" y="18948"/>
                      <a:pt x="21616" y="18880"/>
                      <a:pt x="21616" y="18811"/>
                    </a:cubicBezTo>
                    <a:cubicBezTo>
                      <a:pt x="21479" y="18195"/>
                      <a:pt x="21182" y="16255"/>
                      <a:pt x="22392" y="15981"/>
                    </a:cubicBezTo>
                    <a:cubicBezTo>
                      <a:pt x="22443" y="15969"/>
                      <a:pt x="22493" y="15964"/>
                      <a:pt x="22542" y="15964"/>
                    </a:cubicBezTo>
                    <a:cubicBezTo>
                      <a:pt x="23839" y="15964"/>
                      <a:pt x="24239" y="19953"/>
                      <a:pt x="23579" y="22395"/>
                    </a:cubicBezTo>
                    <a:cubicBezTo>
                      <a:pt x="22894" y="24929"/>
                      <a:pt x="22643" y="27188"/>
                      <a:pt x="24127" y="27645"/>
                    </a:cubicBezTo>
                    <a:cubicBezTo>
                      <a:pt x="24444" y="27741"/>
                      <a:pt x="24762" y="27795"/>
                      <a:pt x="25070" y="27795"/>
                    </a:cubicBezTo>
                    <a:cubicBezTo>
                      <a:pt x="26226" y="27795"/>
                      <a:pt x="27244" y="27026"/>
                      <a:pt x="27551" y="24792"/>
                    </a:cubicBezTo>
                    <a:cubicBezTo>
                      <a:pt x="27939" y="21961"/>
                      <a:pt x="24561" y="17487"/>
                      <a:pt x="26409" y="15981"/>
                    </a:cubicBezTo>
                    <a:cubicBezTo>
                      <a:pt x="26819" y="15642"/>
                      <a:pt x="27150" y="15503"/>
                      <a:pt x="27412" y="15503"/>
                    </a:cubicBezTo>
                    <a:cubicBezTo>
                      <a:pt x="28246" y="15503"/>
                      <a:pt x="28397" y="16900"/>
                      <a:pt x="28258" y="17716"/>
                    </a:cubicBezTo>
                    <a:cubicBezTo>
                      <a:pt x="27961" y="19268"/>
                      <a:pt x="27414" y="20067"/>
                      <a:pt x="27573" y="21984"/>
                    </a:cubicBezTo>
                    <a:cubicBezTo>
                      <a:pt x="27683" y="23134"/>
                      <a:pt x="28580" y="23598"/>
                      <a:pt x="29519" y="23598"/>
                    </a:cubicBezTo>
                    <a:cubicBezTo>
                      <a:pt x="29754" y="23598"/>
                      <a:pt x="29992" y="23568"/>
                      <a:pt x="30221" y="23513"/>
                    </a:cubicBezTo>
                    <a:cubicBezTo>
                      <a:pt x="30221" y="23513"/>
                      <a:pt x="31545" y="23262"/>
                      <a:pt x="31545" y="20523"/>
                    </a:cubicBezTo>
                    <a:cubicBezTo>
                      <a:pt x="31545" y="18127"/>
                      <a:pt x="30221" y="17099"/>
                      <a:pt x="30221" y="14543"/>
                    </a:cubicBezTo>
                    <a:lnTo>
                      <a:pt x="30221" y="13014"/>
                    </a:lnTo>
                    <a:lnTo>
                      <a:pt x="30221" y="3359"/>
                    </a:lnTo>
                    <a:cubicBezTo>
                      <a:pt x="30221" y="3267"/>
                      <a:pt x="30221" y="3176"/>
                      <a:pt x="30198" y="3085"/>
                    </a:cubicBezTo>
                    <a:cubicBezTo>
                      <a:pt x="30198" y="2993"/>
                      <a:pt x="30176" y="2925"/>
                      <a:pt x="30153" y="2856"/>
                    </a:cubicBezTo>
                    <a:cubicBezTo>
                      <a:pt x="30153" y="2856"/>
                      <a:pt x="30153" y="2834"/>
                      <a:pt x="30153" y="2834"/>
                    </a:cubicBezTo>
                    <a:cubicBezTo>
                      <a:pt x="29970" y="2172"/>
                      <a:pt x="29422" y="1624"/>
                      <a:pt x="28715" y="1464"/>
                    </a:cubicBezTo>
                    <a:cubicBezTo>
                      <a:pt x="23867" y="375"/>
                      <a:pt x="19432" y="0"/>
                      <a:pt x="156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46"/>
              <p:cNvSpPr/>
              <p:nvPr/>
            </p:nvSpPr>
            <p:spPr>
              <a:xfrm>
                <a:off x="4903600" y="2165025"/>
                <a:ext cx="38825" cy="21630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8652" extrusionOk="0">
                    <a:moveTo>
                      <a:pt x="777" y="1"/>
                    </a:moveTo>
                    <a:cubicBezTo>
                      <a:pt x="457" y="1302"/>
                      <a:pt x="275" y="2603"/>
                      <a:pt x="160" y="3926"/>
                    </a:cubicBezTo>
                    <a:cubicBezTo>
                      <a:pt x="46" y="5228"/>
                      <a:pt x="1" y="6551"/>
                      <a:pt x="1" y="7852"/>
                    </a:cubicBezTo>
                    <a:cubicBezTo>
                      <a:pt x="1" y="8126"/>
                      <a:pt x="1" y="8377"/>
                      <a:pt x="1" y="8651"/>
                    </a:cubicBezTo>
                    <a:lnTo>
                      <a:pt x="1530" y="8651"/>
                    </a:lnTo>
                    <a:cubicBezTo>
                      <a:pt x="1553" y="8377"/>
                      <a:pt x="1553" y="8126"/>
                      <a:pt x="1553" y="7852"/>
                    </a:cubicBezTo>
                    <a:cubicBezTo>
                      <a:pt x="1553" y="6551"/>
                      <a:pt x="1484" y="5228"/>
                      <a:pt x="1370" y="3926"/>
                    </a:cubicBezTo>
                    <a:cubicBezTo>
                      <a:pt x="1256" y="2603"/>
                      <a:pt x="1096" y="1302"/>
                      <a:pt x="777" y="1"/>
                    </a:cubicBezTo>
                    <a:close/>
                  </a:path>
                </a:pathLst>
              </a:custGeom>
              <a:solidFill>
                <a:srgbClr val="443B3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4" name="Google Shape;5584;p46"/>
            <p:cNvGrpSpPr/>
            <p:nvPr/>
          </p:nvGrpSpPr>
          <p:grpSpPr>
            <a:xfrm>
              <a:off x="6670791" y="4284051"/>
              <a:ext cx="548164" cy="537600"/>
              <a:chOff x="3113300" y="3279250"/>
              <a:chExt cx="553925" cy="543250"/>
            </a:xfrm>
          </p:grpSpPr>
          <p:sp>
            <p:nvSpPr>
              <p:cNvPr id="5585" name="Google Shape;5585;p46"/>
              <p:cNvSpPr/>
              <p:nvPr/>
            </p:nvSpPr>
            <p:spPr>
              <a:xfrm>
                <a:off x="3491125" y="3284275"/>
                <a:ext cx="176100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7044" h="17419" extrusionOk="0">
                    <a:moveTo>
                      <a:pt x="978" y="0"/>
                    </a:moveTo>
                    <a:cubicBezTo>
                      <a:pt x="978" y="1"/>
                      <a:pt x="1554" y="3409"/>
                      <a:pt x="1" y="4236"/>
                    </a:cubicBezTo>
                    <a:cubicBezTo>
                      <a:pt x="1" y="4236"/>
                      <a:pt x="2507" y="6717"/>
                      <a:pt x="1" y="8045"/>
                    </a:cubicBezTo>
                    <a:cubicBezTo>
                      <a:pt x="1" y="8045"/>
                      <a:pt x="2457" y="12481"/>
                      <a:pt x="101" y="14060"/>
                    </a:cubicBezTo>
                    <a:cubicBezTo>
                      <a:pt x="101" y="14060"/>
                      <a:pt x="2432" y="14511"/>
                      <a:pt x="3309" y="17419"/>
                    </a:cubicBezTo>
                    <a:cubicBezTo>
                      <a:pt x="3309" y="17419"/>
                      <a:pt x="5264" y="12206"/>
                      <a:pt x="7043" y="10978"/>
                    </a:cubicBezTo>
                    <a:cubicBezTo>
                      <a:pt x="7043" y="10978"/>
                      <a:pt x="5113" y="10501"/>
                      <a:pt x="5013" y="9123"/>
                    </a:cubicBezTo>
                    <a:cubicBezTo>
                      <a:pt x="4938" y="7745"/>
                      <a:pt x="6041" y="5664"/>
                      <a:pt x="6041" y="5664"/>
                    </a:cubicBezTo>
                    <a:lnTo>
                      <a:pt x="6041" y="5664"/>
                    </a:lnTo>
                    <a:cubicBezTo>
                      <a:pt x="6041" y="5664"/>
                      <a:pt x="5373" y="6084"/>
                      <a:pt x="4742" y="6084"/>
                    </a:cubicBezTo>
                    <a:cubicBezTo>
                      <a:pt x="4239" y="6084"/>
                      <a:pt x="3760" y="5818"/>
                      <a:pt x="3660" y="4862"/>
                    </a:cubicBezTo>
                    <a:cubicBezTo>
                      <a:pt x="3459" y="2707"/>
                      <a:pt x="3835" y="2556"/>
                      <a:pt x="3835" y="2556"/>
                    </a:cubicBezTo>
                    <a:lnTo>
                      <a:pt x="3835" y="2556"/>
                    </a:lnTo>
                    <a:cubicBezTo>
                      <a:pt x="3835" y="2556"/>
                      <a:pt x="3691" y="2591"/>
                      <a:pt x="3465" y="2591"/>
                    </a:cubicBezTo>
                    <a:cubicBezTo>
                      <a:pt x="2803" y="2591"/>
                      <a:pt x="1445" y="2298"/>
                      <a:pt x="97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6" name="Google Shape;5586;p46"/>
              <p:cNvSpPr/>
              <p:nvPr/>
            </p:nvSpPr>
            <p:spPr>
              <a:xfrm>
                <a:off x="3518075" y="3279250"/>
                <a:ext cx="60800" cy="432350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17294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"/>
                      <a:pt x="25" y="251"/>
                      <a:pt x="75" y="677"/>
                    </a:cubicBezTo>
                    <a:cubicBezTo>
                      <a:pt x="151" y="1128"/>
                      <a:pt x="226" y="1755"/>
                      <a:pt x="351" y="2532"/>
                    </a:cubicBezTo>
                    <a:cubicBezTo>
                      <a:pt x="577" y="4111"/>
                      <a:pt x="877" y="6266"/>
                      <a:pt x="1203" y="8647"/>
                    </a:cubicBezTo>
                    <a:cubicBezTo>
                      <a:pt x="1529" y="11028"/>
                      <a:pt x="1805" y="13209"/>
                      <a:pt x="2005" y="14763"/>
                    </a:cubicBezTo>
                    <a:cubicBezTo>
                      <a:pt x="2206" y="16341"/>
                      <a:pt x="2356" y="17294"/>
                      <a:pt x="2406" y="17294"/>
                    </a:cubicBezTo>
                    <a:cubicBezTo>
                      <a:pt x="2431" y="17294"/>
                      <a:pt x="2431" y="17043"/>
                      <a:pt x="2406" y="16617"/>
                    </a:cubicBezTo>
                    <a:cubicBezTo>
                      <a:pt x="2381" y="16166"/>
                      <a:pt x="2331" y="15514"/>
                      <a:pt x="2281" y="14737"/>
                    </a:cubicBezTo>
                    <a:cubicBezTo>
                      <a:pt x="2131" y="13159"/>
                      <a:pt x="1905" y="10978"/>
                      <a:pt x="1579" y="8597"/>
                    </a:cubicBezTo>
                    <a:cubicBezTo>
                      <a:pt x="1253" y="6216"/>
                      <a:pt x="902" y="4061"/>
                      <a:pt x="602" y="2507"/>
                    </a:cubicBezTo>
                    <a:cubicBezTo>
                      <a:pt x="451" y="1730"/>
                      <a:pt x="326" y="1103"/>
                      <a:pt x="226" y="652"/>
                    </a:cubicBezTo>
                    <a:cubicBezTo>
                      <a:pt x="126" y="226"/>
                      <a:pt x="50" y="1"/>
                      <a:pt x="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7" name="Google Shape;5587;p46"/>
              <p:cNvSpPr/>
              <p:nvPr/>
            </p:nvSpPr>
            <p:spPr>
              <a:xfrm>
                <a:off x="3113300" y="3629500"/>
                <a:ext cx="427350" cy="193000"/>
              </a:xfrm>
              <a:custGeom>
                <a:avLst/>
                <a:gdLst/>
                <a:ahLst/>
                <a:cxnLst/>
                <a:rect l="l" t="t" r="r" b="b"/>
                <a:pathLst>
                  <a:path w="17094" h="7720" extrusionOk="0">
                    <a:moveTo>
                      <a:pt x="10301" y="1"/>
                    </a:moveTo>
                    <a:cubicBezTo>
                      <a:pt x="10301" y="1"/>
                      <a:pt x="10001" y="1981"/>
                      <a:pt x="8647" y="2206"/>
                    </a:cubicBezTo>
                    <a:cubicBezTo>
                      <a:pt x="8482" y="2237"/>
                      <a:pt x="8305" y="2250"/>
                      <a:pt x="8121" y="2250"/>
                    </a:cubicBezTo>
                    <a:cubicBezTo>
                      <a:pt x="6795" y="2250"/>
                      <a:pt x="5114" y="1555"/>
                      <a:pt x="5113" y="1555"/>
                    </a:cubicBezTo>
                    <a:lnTo>
                      <a:pt x="5113" y="1555"/>
                    </a:lnTo>
                    <a:cubicBezTo>
                      <a:pt x="5114" y="1555"/>
                      <a:pt x="6667" y="3585"/>
                      <a:pt x="4562" y="4011"/>
                    </a:cubicBezTo>
                    <a:cubicBezTo>
                      <a:pt x="3767" y="4172"/>
                      <a:pt x="3240" y="4222"/>
                      <a:pt x="2892" y="4222"/>
                    </a:cubicBezTo>
                    <a:cubicBezTo>
                      <a:pt x="2319" y="4222"/>
                      <a:pt x="2231" y="4086"/>
                      <a:pt x="2231" y="4086"/>
                    </a:cubicBezTo>
                    <a:lnTo>
                      <a:pt x="2231" y="4086"/>
                    </a:lnTo>
                    <a:cubicBezTo>
                      <a:pt x="2231" y="4086"/>
                      <a:pt x="3008" y="6241"/>
                      <a:pt x="1" y="7194"/>
                    </a:cubicBezTo>
                    <a:cubicBezTo>
                      <a:pt x="1" y="7194"/>
                      <a:pt x="1048" y="6902"/>
                      <a:pt x="2146" y="6902"/>
                    </a:cubicBezTo>
                    <a:cubicBezTo>
                      <a:pt x="3006" y="6902"/>
                      <a:pt x="3896" y="7081"/>
                      <a:pt x="4337" y="7720"/>
                    </a:cubicBezTo>
                    <a:cubicBezTo>
                      <a:pt x="4337" y="7720"/>
                      <a:pt x="5419" y="6367"/>
                      <a:pt x="6610" y="6367"/>
                    </a:cubicBezTo>
                    <a:cubicBezTo>
                      <a:pt x="7119" y="6367"/>
                      <a:pt x="7648" y="6614"/>
                      <a:pt x="8121" y="7319"/>
                    </a:cubicBezTo>
                    <a:cubicBezTo>
                      <a:pt x="8121" y="7319"/>
                      <a:pt x="10322" y="5781"/>
                      <a:pt x="12216" y="5781"/>
                    </a:cubicBezTo>
                    <a:cubicBezTo>
                      <a:pt x="12926" y="5781"/>
                      <a:pt x="13594" y="5997"/>
                      <a:pt x="14086" y="6592"/>
                    </a:cubicBezTo>
                    <a:cubicBezTo>
                      <a:pt x="14086" y="6592"/>
                      <a:pt x="14286" y="4236"/>
                      <a:pt x="17093" y="3058"/>
                    </a:cubicBezTo>
                    <a:cubicBezTo>
                      <a:pt x="17093" y="3058"/>
                      <a:pt x="11705" y="1630"/>
                      <a:pt x="103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46"/>
              <p:cNvSpPr/>
              <p:nvPr/>
            </p:nvSpPr>
            <p:spPr>
              <a:xfrm>
                <a:off x="3514300" y="3708725"/>
                <a:ext cx="95900" cy="90975"/>
              </a:xfrm>
              <a:custGeom>
                <a:avLst/>
                <a:gdLst/>
                <a:ahLst/>
                <a:cxnLst/>
                <a:rect l="l" t="t" r="r" b="b"/>
                <a:pathLst>
                  <a:path w="3836" h="3639" extrusionOk="0">
                    <a:moveTo>
                      <a:pt x="1912" y="0"/>
                    </a:moveTo>
                    <a:cubicBezTo>
                      <a:pt x="1835" y="0"/>
                      <a:pt x="1758" y="5"/>
                      <a:pt x="1680" y="15"/>
                    </a:cubicBezTo>
                    <a:cubicBezTo>
                      <a:pt x="703" y="165"/>
                      <a:pt x="1" y="1067"/>
                      <a:pt x="126" y="2070"/>
                    </a:cubicBezTo>
                    <a:cubicBezTo>
                      <a:pt x="242" y="2971"/>
                      <a:pt x="1018" y="3638"/>
                      <a:pt x="1924" y="3638"/>
                    </a:cubicBezTo>
                    <a:cubicBezTo>
                      <a:pt x="2001" y="3638"/>
                      <a:pt x="2078" y="3633"/>
                      <a:pt x="2156" y="3624"/>
                    </a:cubicBezTo>
                    <a:cubicBezTo>
                      <a:pt x="3159" y="3498"/>
                      <a:pt x="3835" y="2571"/>
                      <a:pt x="3710" y="1594"/>
                    </a:cubicBezTo>
                    <a:cubicBezTo>
                      <a:pt x="3595" y="669"/>
                      <a:pt x="2818" y="0"/>
                      <a:pt x="19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9" name="Google Shape;5589;p46"/>
              <p:cNvSpPr/>
              <p:nvPr/>
            </p:nvSpPr>
            <p:spPr>
              <a:xfrm>
                <a:off x="3545000" y="3648425"/>
                <a:ext cx="96525" cy="90500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3620" extrusionOk="0">
                    <a:moveTo>
                      <a:pt x="1951" y="0"/>
                    </a:moveTo>
                    <a:cubicBezTo>
                      <a:pt x="1862" y="0"/>
                      <a:pt x="1771" y="7"/>
                      <a:pt x="1680" y="21"/>
                    </a:cubicBezTo>
                    <a:cubicBezTo>
                      <a:pt x="703" y="146"/>
                      <a:pt x="1" y="1048"/>
                      <a:pt x="126" y="2051"/>
                    </a:cubicBezTo>
                    <a:cubicBezTo>
                      <a:pt x="265" y="2952"/>
                      <a:pt x="1043" y="3619"/>
                      <a:pt x="1930" y="3619"/>
                    </a:cubicBezTo>
                    <a:cubicBezTo>
                      <a:pt x="2005" y="3619"/>
                      <a:pt x="2080" y="3614"/>
                      <a:pt x="2156" y="3605"/>
                    </a:cubicBezTo>
                    <a:cubicBezTo>
                      <a:pt x="3159" y="3479"/>
                      <a:pt x="3861" y="2552"/>
                      <a:pt x="3735" y="1574"/>
                    </a:cubicBezTo>
                    <a:cubicBezTo>
                      <a:pt x="3599" y="663"/>
                      <a:pt x="2840" y="0"/>
                      <a:pt x="19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0" name="Google Shape;5590;p46"/>
              <p:cNvSpPr/>
              <p:nvPr/>
            </p:nvSpPr>
            <p:spPr>
              <a:xfrm>
                <a:off x="3613300" y="3706800"/>
                <a:ext cx="28850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161" extrusionOk="0">
                    <a:moveTo>
                      <a:pt x="121" y="1"/>
                    </a:moveTo>
                    <a:cubicBezTo>
                      <a:pt x="102" y="1"/>
                      <a:pt x="87" y="6"/>
                      <a:pt x="76" y="16"/>
                    </a:cubicBezTo>
                    <a:cubicBezTo>
                      <a:pt x="1" y="67"/>
                      <a:pt x="176" y="392"/>
                      <a:pt x="452" y="693"/>
                    </a:cubicBezTo>
                    <a:cubicBezTo>
                      <a:pt x="688" y="973"/>
                      <a:pt x="925" y="1160"/>
                      <a:pt x="1035" y="1160"/>
                    </a:cubicBezTo>
                    <a:cubicBezTo>
                      <a:pt x="1053" y="1160"/>
                      <a:pt x="1068" y="1155"/>
                      <a:pt x="1078" y="1144"/>
                    </a:cubicBezTo>
                    <a:cubicBezTo>
                      <a:pt x="1154" y="1069"/>
                      <a:pt x="1003" y="768"/>
                      <a:pt x="728" y="442"/>
                    </a:cubicBezTo>
                    <a:cubicBezTo>
                      <a:pt x="491" y="185"/>
                      <a:pt x="237" y="1"/>
                      <a:pt x="1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46"/>
              <p:cNvSpPr/>
              <p:nvPr/>
            </p:nvSpPr>
            <p:spPr>
              <a:xfrm>
                <a:off x="3612675" y="3710950"/>
                <a:ext cx="34500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352" extrusionOk="0">
                    <a:moveTo>
                      <a:pt x="677" y="1"/>
                    </a:moveTo>
                    <a:cubicBezTo>
                      <a:pt x="327" y="1"/>
                      <a:pt x="1" y="51"/>
                      <a:pt x="1" y="151"/>
                    </a:cubicBezTo>
                    <a:cubicBezTo>
                      <a:pt x="1" y="251"/>
                      <a:pt x="301" y="352"/>
                      <a:pt x="677" y="352"/>
                    </a:cubicBezTo>
                    <a:cubicBezTo>
                      <a:pt x="1078" y="352"/>
                      <a:pt x="1379" y="251"/>
                      <a:pt x="1379" y="151"/>
                    </a:cubicBezTo>
                    <a:cubicBezTo>
                      <a:pt x="1379" y="51"/>
                      <a:pt x="1053" y="1"/>
                      <a:pt x="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46"/>
              <p:cNvSpPr/>
              <p:nvPr/>
            </p:nvSpPr>
            <p:spPr>
              <a:xfrm>
                <a:off x="3580100" y="3777325"/>
                <a:ext cx="18200" cy="28450"/>
              </a:xfrm>
              <a:custGeom>
                <a:avLst/>
                <a:gdLst/>
                <a:ahLst/>
                <a:cxnLst/>
                <a:rect l="l" t="t" r="r" b="b"/>
                <a:pathLst>
                  <a:path w="728" h="1138" extrusionOk="0">
                    <a:moveTo>
                      <a:pt x="119" y="0"/>
                    </a:moveTo>
                    <a:cubicBezTo>
                      <a:pt x="112" y="0"/>
                      <a:pt x="106" y="1"/>
                      <a:pt x="101" y="2"/>
                    </a:cubicBezTo>
                    <a:cubicBezTo>
                      <a:pt x="0" y="53"/>
                      <a:pt x="51" y="353"/>
                      <a:pt x="201" y="654"/>
                    </a:cubicBezTo>
                    <a:cubicBezTo>
                      <a:pt x="314" y="927"/>
                      <a:pt x="490" y="1137"/>
                      <a:pt x="596" y="1137"/>
                    </a:cubicBezTo>
                    <a:cubicBezTo>
                      <a:pt x="607" y="1137"/>
                      <a:pt x="618" y="1135"/>
                      <a:pt x="627" y="1130"/>
                    </a:cubicBezTo>
                    <a:cubicBezTo>
                      <a:pt x="727" y="1105"/>
                      <a:pt x="677" y="804"/>
                      <a:pt x="527" y="504"/>
                    </a:cubicBezTo>
                    <a:cubicBezTo>
                      <a:pt x="408" y="196"/>
                      <a:pt x="223" y="0"/>
                      <a:pt x="11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46"/>
              <p:cNvSpPr/>
              <p:nvPr/>
            </p:nvSpPr>
            <p:spPr>
              <a:xfrm>
                <a:off x="3574450" y="3767725"/>
                <a:ext cx="36375" cy="2452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981" extrusionOk="0">
                    <a:moveTo>
                      <a:pt x="132" y="1"/>
                    </a:moveTo>
                    <a:cubicBezTo>
                      <a:pt x="91" y="1"/>
                      <a:pt x="63" y="12"/>
                      <a:pt x="51" y="36"/>
                    </a:cubicBezTo>
                    <a:cubicBezTo>
                      <a:pt x="1" y="136"/>
                      <a:pt x="277" y="361"/>
                      <a:pt x="627" y="612"/>
                    </a:cubicBezTo>
                    <a:cubicBezTo>
                      <a:pt x="923" y="823"/>
                      <a:pt x="1200" y="980"/>
                      <a:pt x="1325" y="980"/>
                    </a:cubicBezTo>
                    <a:cubicBezTo>
                      <a:pt x="1349" y="980"/>
                      <a:pt x="1367" y="975"/>
                      <a:pt x="1379" y="963"/>
                    </a:cubicBezTo>
                    <a:cubicBezTo>
                      <a:pt x="1455" y="888"/>
                      <a:pt x="1204" y="587"/>
                      <a:pt x="828" y="311"/>
                    </a:cubicBezTo>
                    <a:cubicBezTo>
                      <a:pt x="540" y="119"/>
                      <a:pt x="267" y="1"/>
                      <a:pt x="1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46"/>
              <p:cNvSpPr/>
              <p:nvPr/>
            </p:nvSpPr>
            <p:spPr>
              <a:xfrm>
                <a:off x="3133975" y="3706725"/>
                <a:ext cx="406050" cy="94600"/>
              </a:xfrm>
              <a:custGeom>
                <a:avLst/>
                <a:gdLst/>
                <a:ahLst/>
                <a:cxnLst/>
                <a:rect l="l" t="t" r="r" b="b"/>
                <a:pathLst>
                  <a:path w="16242" h="3784" extrusionOk="0">
                    <a:moveTo>
                      <a:pt x="15239" y="1"/>
                    </a:moveTo>
                    <a:cubicBezTo>
                      <a:pt x="15107" y="1"/>
                      <a:pt x="14963" y="7"/>
                      <a:pt x="14813" y="19"/>
                    </a:cubicBezTo>
                    <a:cubicBezTo>
                      <a:pt x="14512" y="19"/>
                      <a:pt x="14161" y="19"/>
                      <a:pt x="13785" y="44"/>
                    </a:cubicBezTo>
                    <a:cubicBezTo>
                      <a:pt x="13585" y="44"/>
                      <a:pt x="13384" y="70"/>
                      <a:pt x="13184" y="70"/>
                    </a:cubicBezTo>
                    <a:cubicBezTo>
                      <a:pt x="12983" y="70"/>
                      <a:pt x="12758" y="95"/>
                      <a:pt x="12532" y="120"/>
                    </a:cubicBezTo>
                    <a:cubicBezTo>
                      <a:pt x="12081" y="145"/>
                      <a:pt x="11605" y="220"/>
                      <a:pt x="11104" y="270"/>
                    </a:cubicBezTo>
                    <a:cubicBezTo>
                      <a:pt x="10853" y="295"/>
                      <a:pt x="10602" y="345"/>
                      <a:pt x="10352" y="395"/>
                    </a:cubicBezTo>
                    <a:cubicBezTo>
                      <a:pt x="10226" y="395"/>
                      <a:pt x="10076" y="420"/>
                      <a:pt x="9951" y="445"/>
                    </a:cubicBezTo>
                    <a:cubicBezTo>
                      <a:pt x="9825" y="471"/>
                      <a:pt x="9675" y="496"/>
                      <a:pt x="9550" y="521"/>
                    </a:cubicBezTo>
                    <a:cubicBezTo>
                      <a:pt x="8998" y="621"/>
                      <a:pt x="8447" y="721"/>
                      <a:pt x="7870" y="846"/>
                    </a:cubicBezTo>
                    <a:cubicBezTo>
                      <a:pt x="7319" y="997"/>
                      <a:pt x="6768" y="1122"/>
                      <a:pt x="6241" y="1273"/>
                    </a:cubicBezTo>
                    <a:cubicBezTo>
                      <a:pt x="6091" y="1323"/>
                      <a:pt x="5966" y="1348"/>
                      <a:pt x="5840" y="1373"/>
                    </a:cubicBezTo>
                    <a:cubicBezTo>
                      <a:pt x="5715" y="1423"/>
                      <a:pt x="5590" y="1473"/>
                      <a:pt x="5464" y="1498"/>
                    </a:cubicBezTo>
                    <a:cubicBezTo>
                      <a:pt x="5214" y="1573"/>
                      <a:pt x="4963" y="1649"/>
                      <a:pt x="4713" y="1724"/>
                    </a:cubicBezTo>
                    <a:cubicBezTo>
                      <a:pt x="4236" y="1899"/>
                      <a:pt x="3785" y="2050"/>
                      <a:pt x="3359" y="2225"/>
                    </a:cubicBezTo>
                    <a:cubicBezTo>
                      <a:pt x="3159" y="2300"/>
                      <a:pt x="2958" y="2375"/>
                      <a:pt x="2758" y="2451"/>
                    </a:cubicBezTo>
                    <a:cubicBezTo>
                      <a:pt x="2557" y="2526"/>
                      <a:pt x="2382" y="2601"/>
                      <a:pt x="2206" y="2676"/>
                    </a:cubicBezTo>
                    <a:cubicBezTo>
                      <a:pt x="1855" y="2826"/>
                      <a:pt x="1555" y="2977"/>
                      <a:pt x="1279" y="3102"/>
                    </a:cubicBezTo>
                    <a:cubicBezTo>
                      <a:pt x="1003" y="3227"/>
                      <a:pt x="753" y="3353"/>
                      <a:pt x="577" y="3453"/>
                    </a:cubicBezTo>
                    <a:cubicBezTo>
                      <a:pt x="201" y="3654"/>
                      <a:pt x="1" y="3754"/>
                      <a:pt x="1" y="3779"/>
                    </a:cubicBezTo>
                    <a:cubicBezTo>
                      <a:pt x="1" y="3782"/>
                      <a:pt x="4" y="3784"/>
                      <a:pt x="12" y="3784"/>
                    </a:cubicBezTo>
                    <a:cubicBezTo>
                      <a:pt x="61" y="3784"/>
                      <a:pt x="277" y="3710"/>
                      <a:pt x="627" y="3578"/>
                    </a:cubicBezTo>
                    <a:cubicBezTo>
                      <a:pt x="828" y="3503"/>
                      <a:pt x="1078" y="3403"/>
                      <a:pt x="1354" y="3303"/>
                    </a:cubicBezTo>
                    <a:cubicBezTo>
                      <a:pt x="1630" y="3177"/>
                      <a:pt x="1956" y="3052"/>
                      <a:pt x="2307" y="2927"/>
                    </a:cubicBezTo>
                    <a:cubicBezTo>
                      <a:pt x="2482" y="2852"/>
                      <a:pt x="2657" y="2801"/>
                      <a:pt x="2858" y="2726"/>
                    </a:cubicBezTo>
                    <a:cubicBezTo>
                      <a:pt x="3058" y="2651"/>
                      <a:pt x="3259" y="2576"/>
                      <a:pt x="3459" y="2501"/>
                    </a:cubicBezTo>
                    <a:cubicBezTo>
                      <a:pt x="3885" y="2350"/>
                      <a:pt x="4337" y="2225"/>
                      <a:pt x="4813" y="2050"/>
                    </a:cubicBezTo>
                    <a:cubicBezTo>
                      <a:pt x="5063" y="1974"/>
                      <a:pt x="5314" y="1924"/>
                      <a:pt x="5565" y="1849"/>
                    </a:cubicBezTo>
                    <a:cubicBezTo>
                      <a:pt x="5690" y="1799"/>
                      <a:pt x="5815" y="1774"/>
                      <a:pt x="5941" y="1724"/>
                    </a:cubicBezTo>
                    <a:cubicBezTo>
                      <a:pt x="6066" y="1699"/>
                      <a:pt x="6191" y="1649"/>
                      <a:pt x="6317" y="1623"/>
                    </a:cubicBezTo>
                    <a:cubicBezTo>
                      <a:pt x="6843" y="1473"/>
                      <a:pt x="7394" y="1348"/>
                      <a:pt x="7971" y="1222"/>
                    </a:cubicBezTo>
                    <a:cubicBezTo>
                      <a:pt x="8522" y="1097"/>
                      <a:pt x="9073" y="972"/>
                      <a:pt x="9625" y="872"/>
                    </a:cubicBezTo>
                    <a:cubicBezTo>
                      <a:pt x="9750" y="846"/>
                      <a:pt x="9875" y="821"/>
                      <a:pt x="10001" y="796"/>
                    </a:cubicBezTo>
                    <a:cubicBezTo>
                      <a:pt x="10151" y="771"/>
                      <a:pt x="10276" y="746"/>
                      <a:pt x="10402" y="746"/>
                    </a:cubicBezTo>
                    <a:cubicBezTo>
                      <a:pt x="10652" y="696"/>
                      <a:pt x="10903" y="646"/>
                      <a:pt x="11154" y="621"/>
                    </a:cubicBezTo>
                    <a:cubicBezTo>
                      <a:pt x="11655" y="546"/>
                      <a:pt x="12131" y="471"/>
                      <a:pt x="12582" y="420"/>
                    </a:cubicBezTo>
                    <a:cubicBezTo>
                      <a:pt x="12783" y="395"/>
                      <a:pt x="13008" y="370"/>
                      <a:pt x="13209" y="345"/>
                    </a:cubicBezTo>
                    <a:cubicBezTo>
                      <a:pt x="13409" y="345"/>
                      <a:pt x="13610" y="320"/>
                      <a:pt x="13810" y="295"/>
                    </a:cubicBezTo>
                    <a:cubicBezTo>
                      <a:pt x="14186" y="270"/>
                      <a:pt x="14512" y="245"/>
                      <a:pt x="14813" y="220"/>
                    </a:cubicBezTo>
                    <a:cubicBezTo>
                      <a:pt x="15114" y="195"/>
                      <a:pt x="15389" y="170"/>
                      <a:pt x="15590" y="170"/>
                    </a:cubicBezTo>
                    <a:cubicBezTo>
                      <a:pt x="16016" y="120"/>
                      <a:pt x="16241" y="95"/>
                      <a:pt x="16241" y="70"/>
                    </a:cubicBezTo>
                    <a:cubicBezTo>
                      <a:pt x="16241" y="44"/>
                      <a:pt x="16016" y="19"/>
                      <a:pt x="15590" y="19"/>
                    </a:cubicBezTo>
                    <a:cubicBezTo>
                      <a:pt x="15490" y="7"/>
                      <a:pt x="15370" y="1"/>
                      <a:pt x="15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595" name="Google Shape;5595;p46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6" name="Google Shape;5596;p46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8244;p64"/>
          <p:cNvGrpSpPr/>
          <p:nvPr/>
        </p:nvGrpSpPr>
        <p:grpSpPr>
          <a:xfrm>
            <a:off x="287486" y="823975"/>
            <a:ext cx="273825" cy="474600"/>
            <a:chOff x="1968700" y="1527100"/>
            <a:chExt cx="273825" cy="474600"/>
          </a:xfrm>
        </p:grpSpPr>
        <p:sp>
          <p:nvSpPr>
            <p:cNvPr id="202" name="Google Shape;8245;p64"/>
            <p:cNvSpPr/>
            <p:nvPr/>
          </p:nvSpPr>
          <p:spPr>
            <a:xfrm>
              <a:off x="2000000" y="1797625"/>
              <a:ext cx="212125" cy="73175"/>
            </a:xfrm>
            <a:custGeom>
              <a:avLst/>
              <a:gdLst/>
              <a:ahLst/>
              <a:cxnLst/>
              <a:rect l="l" t="t" r="r" b="b"/>
              <a:pathLst>
                <a:path w="8485" h="2927" extrusionOk="0">
                  <a:moveTo>
                    <a:pt x="1" y="0"/>
                  </a:moveTo>
                  <a:lnTo>
                    <a:pt x="1" y="2926"/>
                  </a:lnTo>
                  <a:lnTo>
                    <a:pt x="8485" y="2926"/>
                  </a:lnTo>
                  <a:lnTo>
                    <a:pt x="8485" y="0"/>
                  </a:ln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8246;p64"/>
            <p:cNvSpPr/>
            <p:nvPr/>
          </p:nvSpPr>
          <p:spPr>
            <a:xfrm>
              <a:off x="2000000" y="1797625"/>
              <a:ext cx="30575" cy="73175"/>
            </a:xfrm>
            <a:custGeom>
              <a:avLst/>
              <a:gdLst/>
              <a:ahLst/>
              <a:cxnLst/>
              <a:rect l="l" t="t" r="r" b="b"/>
              <a:pathLst>
                <a:path w="1223" h="2927" extrusionOk="0">
                  <a:moveTo>
                    <a:pt x="1" y="0"/>
                  </a:moveTo>
                  <a:lnTo>
                    <a:pt x="1" y="2926"/>
                  </a:lnTo>
                  <a:lnTo>
                    <a:pt x="1223" y="2926"/>
                  </a:lnTo>
                  <a:lnTo>
                    <a:pt x="1223" y="0"/>
                  </a:lnTo>
                  <a:close/>
                </a:path>
              </a:pathLst>
            </a:custGeom>
            <a:solidFill>
              <a:srgbClr val="E4B6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8247;p64"/>
            <p:cNvSpPr/>
            <p:nvPr/>
          </p:nvSpPr>
          <p:spPr>
            <a:xfrm>
              <a:off x="1971000" y="1870775"/>
              <a:ext cx="267900" cy="130925"/>
            </a:xfrm>
            <a:custGeom>
              <a:avLst/>
              <a:gdLst/>
              <a:ahLst/>
              <a:cxnLst/>
              <a:rect l="l" t="t" r="r" b="b"/>
              <a:pathLst>
                <a:path w="10716" h="5237" extrusionOk="0">
                  <a:moveTo>
                    <a:pt x="1303" y="0"/>
                  </a:moveTo>
                  <a:cubicBezTo>
                    <a:pt x="599" y="0"/>
                    <a:pt x="1" y="580"/>
                    <a:pt x="10" y="1285"/>
                  </a:cubicBezTo>
                  <a:cubicBezTo>
                    <a:pt x="28" y="1918"/>
                    <a:pt x="509" y="2436"/>
                    <a:pt x="1125" y="2516"/>
                  </a:cubicBezTo>
                  <a:cubicBezTo>
                    <a:pt x="1027" y="2891"/>
                    <a:pt x="1089" y="3346"/>
                    <a:pt x="1446" y="3783"/>
                  </a:cubicBezTo>
                  <a:cubicBezTo>
                    <a:pt x="1446" y="3783"/>
                    <a:pt x="1455" y="3792"/>
                    <a:pt x="1455" y="3792"/>
                  </a:cubicBezTo>
                  <a:cubicBezTo>
                    <a:pt x="1753" y="4011"/>
                    <a:pt x="2059" y="4106"/>
                    <a:pt x="2342" y="4106"/>
                  </a:cubicBezTo>
                  <a:cubicBezTo>
                    <a:pt x="2602" y="4106"/>
                    <a:pt x="2843" y="4026"/>
                    <a:pt x="3043" y="3890"/>
                  </a:cubicBezTo>
                  <a:cubicBezTo>
                    <a:pt x="3052" y="3890"/>
                    <a:pt x="3052" y="3890"/>
                    <a:pt x="3052" y="3899"/>
                  </a:cubicBezTo>
                  <a:lnTo>
                    <a:pt x="3052" y="3979"/>
                  </a:lnTo>
                  <a:cubicBezTo>
                    <a:pt x="3052" y="4675"/>
                    <a:pt x="3614" y="5237"/>
                    <a:pt x="4310" y="5237"/>
                  </a:cubicBezTo>
                  <a:cubicBezTo>
                    <a:pt x="4774" y="5237"/>
                    <a:pt x="5184" y="4987"/>
                    <a:pt x="5398" y="4621"/>
                  </a:cubicBezTo>
                  <a:lnTo>
                    <a:pt x="5407" y="4621"/>
                  </a:lnTo>
                  <a:cubicBezTo>
                    <a:pt x="5621" y="4987"/>
                    <a:pt x="6032" y="5237"/>
                    <a:pt x="6495" y="5237"/>
                  </a:cubicBezTo>
                  <a:cubicBezTo>
                    <a:pt x="7191" y="5237"/>
                    <a:pt x="7753" y="4675"/>
                    <a:pt x="7753" y="3979"/>
                  </a:cubicBezTo>
                  <a:cubicBezTo>
                    <a:pt x="7753" y="3951"/>
                    <a:pt x="7781" y="3929"/>
                    <a:pt x="7809" y="3929"/>
                  </a:cubicBezTo>
                  <a:cubicBezTo>
                    <a:pt x="7818" y="3929"/>
                    <a:pt x="7826" y="3931"/>
                    <a:pt x="7834" y="3934"/>
                  </a:cubicBezTo>
                  <a:cubicBezTo>
                    <a:pt x="8013" y="4042"/>
                    <a:pt x="8222" y="4103"/>
                    <a:pt x="8446" y="4103"/>
                  </a:cubicBezTo>
                  <a:cubicBezTo>
                    <a:pt x="8724" y="4103"/>
                    <a:pt x="9023" y="4009"/>
                    <a:pt x="9315" y="3792"/>
                  </a:cubicBezTo>
                  <a:cubicBezTo>
                    <a:pt x="9315" y="3792"/>
                    <a:pt x="9315" y="3783"/>
                    <a:pt x="9323" y="3783"/>
                  </a:cubicBezTo>
                  <a:cubicBezTo>
                    <a:pt x="9654" y="3364"/>
                    <a:pt x="9725" y="2935"/>
                    <a:pt x="9645" y="2561"/>
                  </a:cubicBezTo>
                  <a:cubicBezTo>
                    <a:pt x="9636" y="2534"/>
                    <a:pt x="9654" y="2507"/>
                    <a:pt x="9680" y="2507"/>
                  </a:cubicBezTo>
                  <a:cubicBezTo>
                    <a:pt x="10269" y="2409"/>
                    <a:pt x="10715" y="1892"/>
                    <a:pt x="10715" y="1258"/>
                  </a:cubicBezTo>
                  <a:cubicBezTo>
                    <a:pt x="10715" y="607"/>
                    <a:pt x="10233" y="72"/>
                    <a:pt x="9609" y="9"/>
                  </a:cubicBezTo>
                  <a:lnTo>
                    <a:pt x="9609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8248;p64"/>
            <p:cNvSpPr/>
            <p:nvPr/>
          </p:nvSpPr>
          <p:spPr>
            <a:xfrm>
              <a:off x="1971450" y="1874775"/>
              <a:ext cx="130275" cy="126725"/>
            </a:xfrm>
            <a:custGeom>
              <a:avLst/>
              <a:gdLst/>
              <a:ahLst/>
              <a:cxnLst/>
              <a:rect l="l" t="t" r="r" b="b"/>
              <a:pathLst>
                <a:path w="5211" h="5069" extrusionOk="0">
                  <a:moveTo>
                    <a:pt x="670" y="1"/>
                  </a:moveTo>
                  <a:cubicBezTo>
                    <a:pt x="277" y="215"/>
                    <a:pt x="1" y="634"/>
                    <a:pt x="10" y="1116"/>
                  </a:cubicBezTo>
                  <a:cubicBezTo>
                    <a:pt x="19" y="1732"/>
                    <a:pt x="474" y="2240"/>
                    <a:pt x="1071" y="2338"/>
                  </a:cubicBezTo>
                  <a:cubicBezTo>
                    <a:pt x="1098" y="2338"/>
                    <a:pt x="1116" y="2365"/>
                    <a:pt x="1107" y="2392"/>
                  </a:cubicBezTo>
                  <a:cubicBezTo>
                    <a:pt x="1080" y="2526"/>
                    <a:pt x="1071" y="2659"/>
                    <a:pt x="1080" y="2802"/>
                  </a:cubicBezTo>
                  <a:cubicBezTo>
                    <a:pt x="1143" y="3400"/>
                    <a:pt x="1633" y="3890"/>
                    <a:pt x="2240" y="3926"/>
                  </a:cubicBezTo>
                  <a:cubicBezTo>
                    <a:pt x="2270" y="3928"/>
                    <a:pt x="2300" y="3929"/>
                    <a:pt x="2330" y="3929"/>
                  </a:cubicBezTo>
                  <a:cubicBezTo>
                    <a:pt x="2562" y="3929"/>
                    <a:pt x="2773" y="3868"/>
                    <a:pt x="2963" y="3766"/>
                  </a:cubicBezTo>
                  <a:cubicBezTo>
                    <a:pt x="2969" y="3761"/>
                    <a:pt x="2978" y="3759"/>
                    <a:pt x="2986" y="3759"/>
                  </a:cubicBezTo>
                  <a:cubicBezTo>
                    <a:pt x="3009" y="3759"/>
                    <a:pt x="3034" y="3777"/>
                    <a:pt x="3034" y="3810"/>
                  </a:cubicBezTo>
                  <a:cubicBezTo>
                    <a:pt x="3034" y="4506"/>
                    <a:pt x="3596" y="5068"/>
                    <a:pt x="4292" y="5068"/>
                  </a:cubicBezTo>
                  <a:cubicBezTo>
                    <a:pt x="4658" y="5068"/>
                    <a:pt x="4988" y="4907"/>
                    <a:pt x="5211" y="4658"/>
                  </a:cubicBezTo>
                  <a:cubicBezTo>
                    <a:pt x="4479" y="4649"/>
                    <a:pt x="3881" y="4042"/>
                    <a:pt x="3881" y="3302"/>
                  </a:cubicBezTo>
                  <a:cubicBezTo>
                    <a:pt x="3881" y="3269"/>
                    <a:pt x="3857" y="3250"/>
                    <a:pt x="3830" y="3250"/>
                  </a:cubicBezTo>
                  <a:cubicBezTo>
                    <a:pt x="3820" y="3250"/>
                    <a:pt x="3810" y="3252"/>
                    <a:pt x="3801" y="3257"/>
                  </a:cubicBezTo>
                  <a:cubicBezTo>
                    <a:pt x="3601" y="3369"/>
                    <a:pt x="3365" y="3438"/>
                    <a:pt x="3118" y="3438"/>
                  </a:cubicBezTo>
                  <a:cubicBezTo>
                    <a:pt x="3090" y="3438"/>
                    <a:pt x="3062" y="3437"/>
                    <a:pt x="3034" y="3435"/>
                  </a:cubicBezTo>
                  <a:cubicBezTo>
                    <a:pt x="2374" y="3391"/>
                    <a:pt x="1839" y="2865"/>
                    <a:pt x="1776" y="2213"/>
                  </a:cubicBezTo>
                  <a:cubicBezTo>
                    <a:pt x="1758" y="2062"/>
                    <a:pt x="1776" y="1910"/>
                    <a:pt x="1803" y="1776"/>
                  </a:cubicBezTo>
                  <a:cubicBezTo>
                    <a:pt x="1812" y="1740"/>
                    <a:pt x="1794" y="1714"/>
                    <a:pt x="1758" y="1714"/>
                  </a:cubicBezTo>
                  <a:cubicBezTo>
                    <a:pt x="1125" y="1607"/>
                    <a:pt x="634" y="1062"/>
                    <a:pt x="616" y="393"/>
                  </a:cubicBezTo>
                  <a:cubicBezTo>
                    <a:pt x="616" y="260"/>
                    <a:pt x="634" y="126"/>
                    <a:pt x="670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8249;p64"/>
            <p:cNvSpPr/>
            <p:nvPr/>
          </p:nvSpPr>
          <p:spPr>
            <a:xfrm>
              <a:off x="1991525" y="1581625"/>
              <a:ext cx="228175" cy="145550"/>
            </a:xfrm>
            <a:custGeom>
              <a:avLst/>
              <a:gdLst/>
              <a:ahLst/>
              <a:cxnLst/>
              <a:rect l="l" t="t" r="r" b="b"/>
              <a:pathLst>
                <a:path w="9127" h="5822" extrusionOk="0">
                  <a:moveTo>
                    <a:pt x="4567" y="0"/>
                  </a:moveTo>
                  <a:cubicBezTo>
                    <a:pt x="4541" y="0"/>
                    <a:pt x="4515" y="5"/>
                    <a:pt x="4488" y="14"/>
                  </a:cubicBezTo>
                  <a:cubicBezTo>
                    <a:pt x="143" y="1905"/>
                    <a:pt x="1" y="5821"/>
                    <a:pt x="1" y="5821"/>
                  </a:cubicBezTo>
                  <a:lnTo>
                    <a:pt x="9127" y="5821"/>
                  </a:lnTo>
                  <a:cubicBezTo>
                    <a:pt x="9127" y="5821"/>
                    <a:pt x="8984" y="1905"/>
                    <a:pt x="4640" y="14"/>
                  </a:cubicBezTo>
                  <a:cubicBezTo>
                    <a:pt x="4617" y="5"/>
                    <a:pt x="4593" y="0"/>
                    <a:pt x="45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8250;p64"/>
            <p:cNvSpPr/>
            <p:nvPr/>
          </p:nvSpPr>
          <p:spPr>
            <a:xfrm>
              <a:off x="1991525" y="1581625"/>
              <a:ext cx="134300" cy="145550"/>
            </a:xfrm>
            <a:custGeom>
              <a:avLst/>
              <a:gdLst/>
              <a:ahLst/>
              <a:cxnLst/>
              <a:rect l="l" t="t" r="r" b="b"/>
              <a:pathLst>
                <a:path w="5372" h="5822" extrusionOk="0">
                  <a:moveTo>
                    <a:pt x="4567" y="0"/>
                  </a:moveTo>
                  <a:cubicBezTo>
                    <a:pt x="4541" y="0"/>
                    <a:pt x="4515" y="5"/>
                    <a:pt x="4488" y="14"/>
                  </a:cubicBezTo>
                  <a:cubicBezTo>
                    <a:pt x="143" y="1905"/>
                    <a:pt x="1" y="5821"/>
                    <a:pt x="1" y="5821"/>
                  </a:cubicBezTo>
                  <a:lnTo>
                    <a:pt x="1606" y="5821"/>
                  </a:lnTo>
                  <a:cubicBezTo>
                    <a:pt x="1606" y="5821"/>
                    <a:pt x="1731" y="2360"/>
                    <a:pt x="5371" y="370"/>
                  </a:cubicBezTo>
                  <a:cubicBezTo>
                    <a:pt x="5139" y="246"/>
                    <a:pt x="4898" y="130"/>
                    <a:pt x="4640" y="14"/>
                  </a:cubicBezTo>
                  <a:cubicBezTo>
                    <a:pt x="4617" y="5"/>
                    <a:pt x="4593" y="0"/>
                    <a:pt x="4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8251;p64"/>
            <p:cNvSpPr/>
            <p:nvPr/>
          </p:nvSpPr>
          <p:spPr>
            <a:xfrm>
              <a:off x="2072275" y="1527100"/>
              <a:ext cx="66700" cy="66475"/>
            </a:xfrm>
            <a:custGeom>
              <a:avLst/>
              <a:gdLst/>
              <a:ahLst/>
              <a:cxnLst/>
              <a:rect l="l" t="t" r="r" b="b"/>
              <a:pathLst>
                <a:path w="2668" h="2659" extrusionOk="0">
                  <a:moveTo>
                    <a:pt x="1338" y="0"/>
                  </a:moveTo>
                  <a:cubicBezTo>
                    <a:pt x="598" y="0"/>
                    <a:pt x="0" y="598"/>
                    <a:pt x="0" y="1329"/>
                  </a:cubicBezTo>
                  <a:cubicBezTo>
                    <a:pt x="0" y="2061"/>
                    <a:pt x="598" y="2659"/>
                    <a:pt x="1338" y="2659"/>
                  </a:cubicBezTo>
                  <a:cubicBezTo>
                    <a:pt x="2070" y="2659"/>
                    <a:pt x="2667" y="2061"/>
                    <a:pt x="2667" y="1329"/>
                  </a:cubicBezTo>
                  <a:cubicBezTo>
                    <a:pt x="2667" y="598"/>
                    <a:pt x="2070" y="0"/>
                    <a:pt x="133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8252;p64"/>
            <p:cNvSpPr/>
            <p:nvPr/>
          </p:nvSpPr>
          <p:spPr>
            <a:xfrm>
              <a:off x="2072275" y="1530875"/>
              <a:ext cx="61800" cy="62700"/>
            </a:xfrm>
            <a:custGeom>
              <a:avLst/>
              <a:gdLst/>
              <a:ahLst/>
              <a:cxnLst/>
              <a:rect l="l" t="t" r="r" b="b"/>
              <a:pathLst>
                <a:path w="2472" h="2508" extrusionOk="0">
                  <a:moveTo>
                    <a:pt x="714" y="1"/>
                  </a:moveTo>
                  <a:lnTo>
                    <a:pt x="714" y="1"/>
                  </a:lnTo>
                  <a:cubicBezTo>
                    <a:pt x="294" y="224"/>
                    <a:pt x="0" y="670"/>
                    <a:pt x="0" y="1178"/>
                  </a:cubicBezTo>
                  <a:cubicBezTo>
                    <a:pt x="0" y="1910"/>
                    <a:pt x="598" y="2508"/>
                    <a:pt x="1338" y="2508"/>
                  </a:cubicBezTo>
                  <a:cubicBezTo>
                    <a:pt x="1811" y="2508"/>
                    <a:pt x="2230" y="2258"/>
                    <a:pt x="2471" y="1874"/>
                  </a:cubicBezTo>
                  <a:lnTo>
                    <a:pt x="2471" y="1874"/>
                  </a:lnTo>
                  <a:cubicBezTo>
                    <a:pt x="2284" y="1972"/>
                    <a:pt x="2070" y="2026"/>
                    <a:pt x="1847" y="2026"/>
                  </a:cubicBezTo>
                  <a:cubicBezTo>
                    <a:pt x="1115" y="2026"/>
                    <a:pt x="518" y="1437"/>
                    <a:pt x="518" y="697"/>
                  </a:cubicBezTo>
                  <a:cubicBezTo>
                    <a:pt x="518" y="438"/>
                    <a:pt x="589" y="206"/>
                    <a:pt x="714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8253;p64"/>
            <p:cNvSpPr/>
            <p:nvPr/>
          </p:nvSpPr>
          <p:spPr>
            <a:xfrm>
              <a:off x="2064900" y="1838650"/>
              <a:ext cx="81425" cy="81425"/>
            </a:xfrm>
            <a:custGeom>
              <a:avLst/>
              <a:gdLst/>
              <a:ahLst/>
              <a:cxnLst/>
              <a:rect l="l" t="t" r="r" b="b"/>
              <a:pathLst>
                <a:path w="3257" h="3257" extrusionOk="0">
                  <a:moveTo>
                    <a:pt x="1633" y="1"/>
                  </a:moveTo>
                  <a:cubicBezTo>
                    <a:pt x="732" y="1"/>
                    <a:pt x="1" y="732"/>
                    <a:pt x="1" y="1633"/>
                  </a:cubicBezTo>
                  <a:cubicBezTo>
                    <a:pt x="1" y="2525"/>
                    <a:pt x="732" y="3257"/>
                    <a:pt x="1633" y="3257"/>
                  </a:cubicBezTo>
                  <a:cubicBezTo>
                    <a:pt x="2525" y="3257"/>
                    <a:pt x="3257" y="2525"/>
                    <a:pt x="3257" y="1633"/>
                  </a:cubicBezTo>
                  <a:cubicBezTo>
                    <a:pt x="3257" y="732"/>
                    <a:pt x="2525" y="1"/>
                    <a:pt x="1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8254;p64"/>
            <p:cNvSpPr/>
            <p:nvPr/>
          </p:nvSpPr>
          <p:spPr>
            <a:xfrm>
              <a:off x="2064900" y="1843350"/>
              <a:ext cx="75425" cy="76725"/>
            </a:xfrm>
            <a:custGeom>
              <a:avLst/>
              <a:gdLst/>
              <a:ahLst/>
              <a:cxnLst/>
              <a:rect l="l" t="t" r="r" b="b"/>
              <a:pathLst>
                <a:path w="3017" h="3069" extrusionOk="0">
                  <a:moveTo>
                    <a:pt x="875" y="0"/>
                  </a:moveTo>
                  <a:lnTo>
                    <a:pt x="875" y="0"/>
                  </a:lnTo>
                  <a:cubicBezTo>
                    <a:pt x="358" y="277"/>
                    <a:pt x="1" y="821"/>
                    <a:pt x="1" y="1445"/>
                  </a:cubicBezTo>
                  <a:cubicBezTo>
                    <a:pt x="1" y="2337"/>
                    <a:pt x="732" y="3069"/>
                    <a:pt x="1633" y="3069"/>
                  </a:cubicBezTo>
                  <a:cubicBezTo>
                    <a:pt x="2213" y="3069"/>
                    <a:pt x="2731" y="2757"/>
                    <a:pt x="3016" y="2293"/>
                  </a:cubicBezTo>
                  <a:lnTo>
                    <a:pt x="3016" y="2293"/>
                  </a:lnTo>
                  <a:cubicBezTo>
                    <a:pt x="2793" y="2418"/>
                    <a:pt x="2534" y="2480"/>
                    <a:pt x="2258" y="2480"/>
                  </a:cubicBezTo>
                  <a:cubicBezTo>
                    <a:pt x="1357" y="2480"/>
                    <a:pt x="634" y="1757"/>
                    <a:pt x="634" y="856"/>
                  </a:cubicBezTo>
                  <a:cubicBezTo>
                    <a:pt x="634" y="544"/>
                    <a:pt x="723" y="250"/>
                    <a:pt x="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8255;p64"/>
            <p:cNvSpPr/>
            <p:nvPr/>
          </p:nvSpPr>
          <p:spPr>
            <a:xfrm>
              <a:off x="2040825" y="1821700"/>
              <a:ext cx="24550" cy="24775"/>
            </a:xfrm>
            <a:custGeom>
              <a:avLst/>
              <a:gdLst/>
              <a:ahLst/>
              <a:cxnLst/>
              <a:rect l="l" t="t" r="r" b="b"/>
              <a:pathLst>
                <a:path w="982" h="991" extrusionOk="0">
                  <a:moveTo>
                    <a:pt x="491" y="1"/>
                  </a:moveTo>
                  <a:cubicBezTo>
                    <a:pt x="214" y="1"/>
                    <a:pt x="0" y="224"/>
                    <a:pt x="0" y="491"/>
                  </a:cubicBezTo>
                  <a:cubicBezTo>
                    <a:pt x="0" y="768"/>
                    <a:pt x="214" y="991"/>
                    <a:pt x="491" y="991"/>
                  </a:cubicBezTo>
                  <a:cubicBezTo>
                    <a:pt x="767" y="991"/>
                    <a:pt x="982" y="768"/>
                    <a:pt x="982" y="491"/>
                  </a:cubicBezTo>
                  <a:cubicBezTo>
                    <a:pt x="982" y="224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8256;p64"/>
            <p:cNvSpPr/>
            <p:nvPr/>
          </p:nvSpPr>
          <p:spPr>
            <a:xfrm>
              <a:off x="2145875" y="1821700"/>
              <a:ext cx="24550" cy="24775"/>
            </a:xfrm>
            <a:custGeom>
              <a:avLst/>
              <a:gdLst/>
              <a:ahLst/>
              <a:cxnLst/>
              <a:rect l="l" t="t" r="r" b="b"/>
              <a:pathLst>
                <a:path w="982" h="991" extrusionOk="0">
                  <a:moveTo>
                    <a:pt x="491" y="1"/>
                  </a:moveTo>
                  <a:cubicBezTo>
                    <a:pt x="214" y="1"/>
                    <a:pt x="0" y="224"/>
                    <a:pt x="0" y="491"/>
                  </a:cubicBezTo>
                  <a:cubicBezTo>
                    <a:pt x="0" y="768"/>
                    <a:pt x="214" y="991"/>
                    <a:pt x="491" y="991"/>
                  </a:cubicBezTo>
                  <a:cubicBezTo>
                    <a:pt x="767" y="991"/>
                    <a:pt x="981" y="768"/>
                    <a:pt x="981" y="491"/>
                  </a:cubicBezTo>
                  <a:cubicBezTo>
                    <a:pt x="981" y="224"/>
                    <a:pt x="767" y="1"/>
                    <a:pt x="491" y="1"/>
                  </a:cubicBezTo>
                  <a:close/>
                </a:path>
              </a:pathLst>
            </a:custGeom>
            <a:solidFill>
              <a:srgbClr val="2B3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8257;p64"/>
            <p:cNvSpPr/>
            <p:nvPr/>
          </p:nvSpPr>
          <p:spPr>
            <a:xfrm>
              <a:off x="1968700" y="1811175"/>
              <a:ext cx="31325" cy="38875"/>
            </a:xfrm>
            <a:custGeom>
              <a:avLst/>
              <a:gdLst/>
              <a:ahLst/>
              <a:cxnLst/>
              <a:rect l="l" t="t" r="r" b="b"/>
              <a:pathLst>
                <a:path w="1253" h="1555" extrusionOk="0">
                  <a:moveTo>
                    <a:pt x="1156" y="1"/>
                  </a:moveTo>
                  <a:cubicBezTo>
                    <a:pt x="1" y="1"/>
                    <a:pt x="111" y="779"/>
                    <a:pt x="111" y="779"/>
                  </a:cubicBezTo>
                  <a:cubicBezTo>
                    <a:pt x="191" y="1555"/>
                    <a:pt x="1253" y="1555"/>
                    <a:pt x="1253" y="1555"/>
                  </a:cubicBezTo>
                  <a:lnTo>
                    <a:pt x="1253" y="2"/>
                  </a:lnTo>
                  <a:cubicBezTo>
                    <a:pt x="1219" y="1"/>
                    <a:pt x="1187" y="1"/>
                    <a:pt x="1156" y="1"/>
                  </a:cubicBez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8258;p64"/>
            <p:cNvSpPr/>
            <p:nvPr/>
          </p:nvSpPr>
          <p:spPr>
            <a:xfrm>
              <a:off x="2211200" y="1811175"/>
              <a:ext cx="31325" cy="38875"/>
            </a:xfrm>
            <a:custGeom>
              <a:avLst/>
              <a:gdLst/>
              <a:ahLst/>
              <a:cxnLst/>
              <a:rect l="l" t="t" r="r" b="b"/>
              <a:pathLst>
                <a:path w="1253" h="1555" extrusionOk="0">
                  <a:moveTo>
                    <a:pt x="98" y="1"/>
                  </a:moveTo>
                  <a:cubicBezTo>
                    <a:pt x="66" y="1"/>
                    <a:pt x="34" y="1"/>
                    <a:pt x="1" y="2"/>
                  </a:cubicBezTo>
                  <a:lnTo>
                    <a:pt x="1" y="1555"/>
                  </a:lnTo>
                  <a:cubicBezTo>
                    <a:pt x="1" y="1555"/>
                    <a:pt x="1063" y="1555"/>
                    <a:pt x="1134" y="779"/>
                  </a:cubicBezTo>
                  <a:cubicBezTo>
                    <a:pt x="1134" y="779"/>
                    <a:pt x="1252" y="1"/>
                    <a:pt x="98" y="1"/>
                  </a:cubicBezTo>
                  <a:close/>
                </a:path>
              </a:pathLst>
            </a:custGeom>
            <a:solidFill>
              <a:srgbClr val="EFC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8259;p64"/>
            <p:cNvSpPr/>
            <p:nvPr/>
          </p:nvSpPr>
          <p:spPr>
            <a:xfrm>
              <a:off x="1976800" y="1727150"/>
              <a:ext cx="258525" cy="70500"/>
            </a:xfrm>
            <a:custGeom>
              <a:avLst/>
              <a:gdLst/>
              <a:ahLst/>
              <a:cxnLst/>
              <a:rect l="l" t="t" r="r" b="b"/>
              <a:pathLst>
                <a:path w="10341" h="2820" extrusionOk="0">
                  <a:moveTo>
                    <a:pt x="715" y="0"/>
                  </a:moveTo>
                  <a:cubicBezTo>
                    <a:pt x="322" y="0"/>
                    <a:pt x="1" y="321"/>
                    <a:pt x="1" y="714"/>
                  </a:cubicBezTo>
                  <a:lnTo>
                    <a:pt x="1" y="2106"/>
                  </a:lnTo>
                  <a:cubicBezTo>
                    <a:pt x="1" y="2498"/>
                    <a:pt x="322" y="2819"/>
                    <a:pt x="715" y="2819"/>
                  </a:cubicBezTo>
                  <a:lnTo>
                    <a:pt x="9636" y="2819"/>
                  </a:lnTo>
                  <a:cubicBezTo>
                    <a:pt x="10019" y="2819"/>
                    <a:pt x="10340" y="2498"/>
                    <a:pt x="10340" y="2106"/>
                  </a:cubicBezTo>
                  <a:lnTo>
                    <a:pt x="10340" y="714"/>
                  </a:lnTo>
                  <a:cubicBezTo>
                    <a:pt x="10340" y="321"/>
                    <a:pt x="10019" y="0"/>
                    <a:pt x="9636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8260;p64"/>
            <p:cNvSpPr/>
            <p:nvPr/>
          </p:nvSpPr>
          <p:spPr>
            <a:xfrm>
              <a:off x="1976800" y="1727150"/>
              <a:ext cx="53775" cy="70500"/>
            </a:xfrm>
            <a:custGeom>
              <a:avLst/>
              <a:gdLst/>
              <a:ahLst/>
              <a:cxnLst/>
              <a:rect l="l" t="t" r="r" b="b"/>
              <a:pathLst>
                <a:path w="2151" h="2820" extrusionOk="0">
                  <a:moveTo>
                    <a:pt x="706" y="0"/>
                  </a:moveTo>
                  <a:cubicBezTo>
                    <a:pt x="322" y="0"/>
                    <a:pt x="1" y="321"/>
                    <a:pt x="1" y="714"/>
                  </a:cubicBezTo>
                  <a:lnTo>
                    <a:pt x="1" y="2106"/>
                  </a:lnTo>
                  <a:cubicBezTo>
                    <a:pt x="1" y="2498"/>
                    <a:pt x="322" y="2819"/>
                    <a:pt x="706" y="2819"/>
                  </a:cubicBezTo>
                  <a:lnTo>
                    <a:pt x="2151" y="2819"/>
                  </a:lnTo>
                  <a:lnTo>
                    <a:pt x="2151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" name="Google Shape;7903;p64"/>
          <p:cNvGrpSpPr/>
          <p:nvPr/>
        </p:nvGrpSpPr>
        <p:grpSpPr>
          <a:xfrm>
            <a:off x="250448" y="1442620"/>
            <a:ext cx="435600" cy="474275"/>
            <a:chOff x="7609100" y="2151900"/>
            <a:chExt cx="435600" cy="474275"/>
          </a:xfrm>
        </p:grpSpPr>
        <p:sp>
          <p:nvSpPr>
            <p:cNvPr id="219" name="Google Shape;7904;p64"/>
            <p:cNvSpPr/>
            <p:nvPr/>
          </p:nvSpPr>
          <p:spPr>
            <a:xfrm>
              <a:off x="7639675" y="2373250"/>
              <a:ext cx="374475" cy="196500"/>
            </a:xfrm>
            <a:custGeom>
              <a:avLst/>
              <a:gdLst/>
              <a:ahLst/>
              <a:cxnLst/>
              <a:rect l="l" t="t" r="r" b="b"/>
              <a:pathLst>
                <a:path w="14979" h="7860" extrusionOk="0">
                  <a:moveTo>
                    <a:pt x="0" y="0"/>
                  </a:moveTo>
                  <a:lnTo>
                    <a:pt x="0" y="7860"/>
                  </a:lnTo>
                  <a:lnTo>
                    <a:pt x="14979" y="7860"/>
                  </a:lnTo>
                  <a:lnTo>
                    <a:pt x="149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905;p64"/>
            <p:cNvSpPr/>
            <p:nvPr/>
          </p:nvSpPr>
          <p:spPr>
            <a:xfrm>
              <a:off x="7618475" y="2316600"/>
              <a:ext cx="416875" cy="56675"/>
            </a:xfrm>
            <a:custGeom>
              <a:avLst/>
              <a:gdLst/>
              <a:ahLst/>
              <a:cxnLst/>
              <a:rect l="l" t="t" r="r" b="b"/>
              <a:pathLst>
                <a:path w="16675" h="2267" extrusionOk="0">
                  <a:moveTo>
                    <a:pt x="143" y="0"/>
                  </a:moveTo>
                  <a:cubicBezTo>
                    <a:pt x="63" y="0"/>
                    <a:pt x="1" y="72"/>
                    <a:pt x="1" y="143"/>
                  </a:cubicBezTo>
                  <a:lnTo>
                    <a:pt x="1" y="2124"/>
                  </a:lnTo>
                  <a:cubicBezTo>
                    <a:pt x="1" y="2204"/>
                    <a:pt x="63" y="2266"/>
                    <a:pt x="143" y="2266"/>
                  </a:cubicBezTo>
                  <a:lnTo>
                    <a:pt x="16531" y="2266"/>
                  </a:lnTo>
                  <a:cubicBezTo>
                    <a:pt x="16612" y="2266"/>
                    <a:pt x="16674" y="2204"/>
                    <a:pt x="16674" y="2124"/>
                  </a:cubicBezTo>
                  <a:lnTo>
                    <a:pt x="16674" y="143"/>
                  </a:lnTo>
                  <a:cubicBezTo>
                    <a:pt x="16674" y="72"/>
                    <a:pt x="16612" y="0"/>
                    <a:pt x="16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906;p64"/>
            <p:cNvSpPr/>
            <p:nvPr/>
          </p:nvSpPr>
          <p:spPr>
            <a:xfrm>
              <a:off x="7618475" y="2316600"/>
              <a:ext cx="72300" cy="56675"/>
            </a:xfrm>
            <a:custGeom>
              <a:avLst/>
              <a:gdLst/>
              <a:ahLst/>
              <a:cxnLst/>
              <a:rect l="l" t="t" r="r" b="b"/>
              <a:pathLst>
                <a:path w="2892" h="2267" extrusionOk="0">
                  <a:moveTo>
                    <a:pt x="161" y="0"/>
                  </a:moveTo>
                  <a:cubicBezTo>
                    <a:pt x="72" y="0"/>
                    <a:pt x="1" y="54"/>
                    <a:pt x="1" y="125"/>
                  </a:cubicBezTo>
                  <a:lnTo>
                    <a:pt x="1" y="2141"/>
                  </a:lnTo>
                  <a:cubicBezTo>
                    <a:pt x="1" y="2213"/>
                    <a:pt x="72" y="2266"/>
                    <a:pt x="161" y="2266"/>
                  </a:cubicBezTo>
                  <a:lnTo>
                    <a:pt x="2891" y="2266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907;p64"/>
            <p:cNvSpPr/>
            <p:nvPr/>
          </p:nvSpPr>
          <p:spPr>
            <a:xfrm>
              <a:off x="7618475" y="2569725"/>
              <a:ext cx="416875" cy="56450"/>
            </a:xfrm>
            <a:custGeom>
              <a:avLst/>
              <a:gdLst/>
              <a:ahLst/>
              <a:cxnLst/>
              <a:rect l="l" t="t" r="r" b="b"/>
              <a:pathLst>
                <a:path w="16675" h="2258" extrusionOk="0">
                  <a:moveTo>
                    <a:pt x="143" y="1"/>
                  </a:moveTo>
                  <a:cubicBezTo>
                    <a:pt x="63" y="1"/>
                    <a:pt x="1" y="63"/>
                    <a:pt x="1" y="143"/>
                  </a:cubicBezTo>
                  <a:lnTo>
                    <a:pt x="1" y="2115"/>
                  </a:lnTo>
                  <a:cubicBezTo>
                    <a:pt x="1" y="2195"/>
                    <a:pt x="63" y="2258"/>
                    <a:pt x="143" y="2258"/>
                  </a:cubicBezTo>
                  <a:lnTo>
                    <a:pt x="16531" y="2258"/>
                  </a:lnTo>
                  <a:cubicBezTo>
                    <a:pt x="16612" y="2258"/>
                    <a:pt x="16674" y="2195"/>
                    <a:pt x="16674" y="2115"/>
                  </a:cubicBezTo>
                  <a:lnTo>
                    <a:pt x="16674" y="143"/>
                  </a:lnTo>
                  <a:cubicBezTo>
                    <a:pt x="16674" y="63"/>
                    <a:pt x="16612" y="1"/>
                    <a:pt x="16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908;p64"/>
            <p:cNvSpPr/>
            <p:nvPr/>
          </p:nvSpPr>
          <p:spPr>
            <a:xfrm>
              <a:off x="7618475" y="2569725"/>
              <a:ext cx="72300" cy="56450"/>
            </a:xfrm>
            <a:custGeom>
              <a:avLst/>
              <a:gdLst/>
              <a:ahLst/>
              <a:cxnLst/>
              <a:rect l="l" t="t" r="r" b="b"/>
              <a:pathLst>
                <a:path w="2892" h="2258" extrusionOk="0">
                  <a:moveTo>
                    <a:pt x="161" y="1"/>
                  </a:moveTo>
                  <a:cubicBezTo>
                    <a:pt x="72" y="1"/>
                    <a:pt x="1" y="54"/>
                    <a:pt x="1" y="117"/>
                  </a:cubicBezTo>
                  <a:lnTo>
                    <a:pt x="1" y="2133"/>
                  </a:lnTo>
                  <a:cubicBezTo>
                    <a:pt x="1" y="2204"/>
                    <a:pt x="72" y="2258"/>
                    <a:pt x="161" y="2258"/>
                  </a:cubicBezTo>
                  <a:lnTo>
                    <a:pt x="2891" y="2258"/>
                  </a:lnTo>
                  <a:lnTo>
                    <a:pt x="28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909;p64"/>
            <p:cNvSpPr/>
            <p:nvPr/>
          </p:nvSpPr>
          <p:spPr>
            <a:xfrm>
              <a:off x="76519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910;p64"/>
            <p:cNvSpPr/>
            <p:nvPr/>
          </p:nvSpPr>
          <p:spPr>
            <a:xfrm>
              <a:off x="7651925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11;p64"/>
            <p:cNvSpPr/>
            <p:nvPr/>
          </p:nvSpPr>
          <p:spPr>
            <a:xfrm>
              <a:off x="7722625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12;p64"/>
            <p:cNvSpPr/>
            <p:nvPr/>
          </p:nvSpPr>
          <p:spPr>
            <a:xfrm>
              <a:off x="7722625" y="2374150"/>
              <a:ext cx="44425" cy="41825"/>
            </a:xfrm>
            <a:custGeom>
              <a:avLst/>
              <a:gdLst/>
              <a:ahLst/>
              <a:cxnLst/>
              <a:rect l="l" t="t" r="r" b="b"/>
              <a:pathLst>
                <a:path w="1777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7" y="1673"/>
                  </a:cubicBezTo>
                  <a:cubicBezTo>
                    <a:pt x="1399" y="1673"/>
                    <a:pt x="1450" y="1650"/>
                    <a:pt x="1482" y="1606"/>
                  </a:cubicBezTo>
                  <a:lnTo>
                    <a:pt x="1776" y="1213"/>
                  </a:lnTo>
                  <a:lnTo>
                    <a:pt x="875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13;p64"/>
            <p:cNvSpPr/>
            <p:nvPr/>
          </p:nvSpPr>
          <p:spPr>
            <a:xfrm>
              <a:off x="7793100" y="2374150"/>
              <a:ext cx="67600" cy="41825"/>
            </a:xfrm>
            <a:custGeom>
              <a:avLst/>
              <a:gdLst/>
              <a:ahLst/>
              <a:cxnLst/>
              <a:rect l="l" t="t" r="r" b="b"/>
              <a:pathLst>
                <a:path w="2704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27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14;p64"/>
            <p:cNvSpPr/>
            <p:nvPr/>
          </p:nvSpPr>
          <p:spPr>
            <a:xfrm>
              <a:off x="7793100" y="2374150"/>
              <a:ext cx="44650" cy="41825"/>
            </a:xfrm>
            <a:custGeom>
              <a:avLst/>
              <a:gdLst/>
              <a:ahLst/>
              <a:cxnLst/>
              <a:rect l="l" t="t" r="r" b="b"/>
              <a:pathLst>
                <a:path w="1786" h="1673" extrusionOk="0">
                  <a:moveTo>
                    <a:pt x="1" y="0"/>
                  </a:moveTo>
                  <a:lnTo>
                    <a:pt x="1214" y="1606"/>
                  </a:lnTo>
                  <a:cubicBezTo>
                    <a:pt x="1250" y="1650"/>
                    <a:pt x="1301" y="1673"/>
                    <a:pt x="1352" y="1673"/>
                  </a:cubicBezTo>
                  <a:cubicBezTo>
                    <a:pt x="1404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15;p64"/>
            <p:cNvSpPr/>
            <p:nvPr/>
          </p:nvSpPr>
          <p:spPr>
            <a:xfrm>
              <a:off x="78638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16;p64"/>
            <p:cNvSpPr/>
            <p:nvPr/>
          </p:nvSpPr>
          <p:spPr>
            <a:xfrm>
              <a:off x="78638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17;p64"/>
            <p:cNvSpPr/>
            <p:nvPr/>
          </p:nvSpPr>
          <p:spPr>
            <a:xfrm>
              <a:off x="7934500" y="2374150"/>
              <a:ext cx="67375" cy="41825"/>
            </a:xfrm>
            <a:custGeom>
              <a:avLst/>
              <a:gdLst/>
              <a:ahLst/>
              <a:cxnLst/>
              <a:rect l="l" t="t" r="r" b="b"/>
              <a:pathLst>
                <a:path w="269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26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18;p64"/>
            <p:cNvSpPr/>
            <p:nvPr/>
          </p:nvSpPr>
          <p:spPr>
            <a:xfrm>
              <a:off x="7934500" y="2374150"/>
              <a:ext cx="44625" cy="41825"/>
            </a:xfrm>
            <a:custGeom>
              <a:avLst/>
              <a:gdLst/>
              <a:ahLst/>
              <a:cxnLst/>
              <a:rect l="l" t="t" r="r" b="b"/>
              <a:pathLst>
                <a:path w="1785" h="1673" extrusionOk="0">
                  <a:moveTo>
                    <a:pt x="1" y="0"/>
                  </a:moveTo>
                  <a:lnTo>
                    <a:pt x="1205" y="1606"/>
                  </a:lnTo>
                  <a:cubicBezTo>
                    <a:pt x="1241" y="1650"/>
                    <a:pt x="1294" y="1673"/>
                    <a:pt x="1348" y="1673"/>
                  </a:cubicBezTo>
                  <a:cubicBezTo>
                    <a:pt x="1401" y="1673"/>
                    <a:pt x="1455" y="1650"/>
                    <a:pt x="1491" y="1606"/>
                  </a:cubicBezTo>
                  <a:lnTo>
                    <a:pt x="1785" y="121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19;p64"/>
            <p:cNvSpPr/>
            <p:nvPr/>
          </p:nvSpPr>
          <p:spPr>
            <a:xfrm>
              <a:off x="76519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20;p64"/>
            <p:cNvSpPr/>
            <p:nvPr/>
          </p:nvSpPr>
          <p:spPr>
            <a:xfrm>
              <a:off x="7651925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921;p64"/>
            <p:cNvSpPr/>
            <p:nvPr/>
          </p:nvSpPr>
          <p:spPr>
            <a:xfrm>
              <a:off x="7722625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7922;p64"/>
            <p:cNvSpPr/>
            <p:nvPr/>
          </p:nvSpPr>
          <p:spPr>
            <a:xfrm>
              <a:off x="7722625" y="2527750"/>
              <a:ext cx="44425" cy="42000"/>
            </a:xfrm>
            <a:custGeom>
              <a:avLst/>
              <a:gdLst/>
              <a:ahLst/>
              <a:cxnLst/>
              <a:rect l="l" t="t" r="r" b="b"/>
              <a:pathLst>
                <a:path w="1777" h="1680" extrusionOk="0">
                  <a:moveTo>
                    <a:pt x="1347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75" y="1680"/>
                  </a:lnTo>
                  <a:lnTo>
                    <a:pt x="1776" y="466"/>
                  </a:lnTo>
                  <a:lnTo>
                    <a:pt x="1482" y="74"/>
                  </a:lnTo>
                  <a:cubicBezTo>
                    <a:pt x="1450" y="25"/>
                    <a:pt x="1399" y="0"/>
                    <a:pt x="1347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7923;p64"/>
            <p:cNvSpPr/>
            <p:nvPr/>
          </p:nvSpPr>
          <p:spPr>
            <a:xfrm>
              <a:off x="7793100" y="2527750"/>
              <a:ext cx="67600" cy="42000"/>
            </a:xfrm>
            <a:custGeom>
              <a:avLst/>
              <a:gdLst/>
              <a:ahLst/>
              <a:cxnLst/>
              <a:rect l="l" t="t" r="r" b="b"/>
              <a:pathLst>
                <a:path w="2704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2704" y="1680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7924;p64"/>
            <p:cNvSpPr/>
            <p:nvPr/>
          </p:nvSpPr>
          <p:spPr>
            <a:xfrm>
              <a:off x="7793100" y="2527750"/>
              <a:ext cx="44650" cy="42000"/>
            </a:xfrm>
            <a:custGeom>
              <a:avLst/>
              <a:gdLst/>
              <a:ahLst/>
              <a:cxnLst/>
              <a:rect l="l" t="t" r="r" b="b"/>
              <a:pathLst>
                <a:path w="1786" h="1680" extrusionOk="0">
                  <a:moveTo>
                    <a:pt x="1352" y="0"/>
                  </a:moveTo>
                  <a:cubicBezTo>
                    <a:pt x="1301" y="0"/>
                    <a:pt x="1250" y="25"/>
                    <a:pt x="1214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4" y="0"/>
                    <a:pt x="13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7925;p64"/>
            <p:cNvSpPr/>
            <p:nvPr/>
          </p:nvSpPr>
          <p:spPr>
            <a:xfrm>
              <a:off x="78638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7926;p64"/>
            <p:cNvSpPr/>
            <p:nvPr/>
          </p:nvSpPr>
          <p:spPr>
            <a:xfrm>
              <a:off x="78638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7927;p64"/>
            <p:cNvSpPr/>
            <p:nvPr/>
          </p:nvSpPr>
          <p:spPr>
            <a:xfrm>
              <a:off x="7934500" y="2527750"/>
              <a:ext cx="67375" cy="42000"/>
            </a:xfrm>
            <a:custGeom>
              <a:avLst/>
              <a:gdLst/>
              <a:ahLst/>
              <a:cxnLst/>
              <a:rect l="l" t="t" r="r" b="b"/>
              <a:pathLst>
                <a:path w="269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2695" y="1680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7928;p64"/>
            <p:cNvSpPr/>
            <p:nvPr/>
          </p:nvSpPr>
          <p:spPr>
            <a:xfrm>
              <a:off x="7934500" y="2527750"/>
              <a:ext cx="44625" cy="42000"/>
            </a:xfrm>
            <a:custGeom>
              <a:avLst/>
              <a:gdLst/>
              <a:ahLst/>
              <a:cxnLst/>
              <a:rect l="l" t="t" r="r" b="b"/>
              <a:pathLst>
                <a:path w="1785" h="1680" extrusionOk="0">
                  <a:moveTo>
                    <a:pt x="1348" y="0"/>
                  </a:moveTo>
                  <a:cubicBezTo>
                    <a:pt x="1294" y="0"/>
                    <a:pt x="1241" y="25"/>
                    <a:pt x="1205" y="74"/>
                  </a:cubicBezTo>
                  <a:lnTo>
                    <a:pt x="1" y="1680"/>
                  </a:lnTo>
                  <a:lnTo>
                    <a:pt x="884" y="1680"/>
                  </a:lnTo>
                  <a:lnTo>
                    <a:pt x="1785" y="466"/>
                  </a:lnTo>
                  <a:lnTo>
                    <a:pt x="1491" y="74"/>
                  </a:lnTo>
                  <a:cubicBezTo>
                    <a:pt x="1455" y="25"/>
                    <a:pt x="1401" y="0"/>
                    <a:pt x="13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7929;p64"/>
            <p:cNvSpPr/>
            <p:nvPr/>
          </p:nvSpPr>
          <p:spPr>
            <a:xfrm>
              <a:off x="7674225" y="2433450"/>
              <a:ext cx="67400" cy="82350"/>
            </a:xfrm>
            <a:custGeom>
              <a:avLst/>
              <a:gdLst/>
              <a:ahLst/>
              <a:cxnLst/>
              <a:rect l="l" t="t" r="r" b="b"/>
              <a:pathLst>
                <a:path w="2696" h="3294" extrusionOk="0">
                  <a:moveTo>
                    <a:pt x="1357" y="1"/>
                  </a:moveTo>
                  <a:cubicBezTo>
                    <a:pt x="1196" y="1"/>
                    <a:pt x="1071" y="126"/>
                    <a:pt x="1071" y="278"/>
                  </a:cubicBezTo>
                  <a:lnTo>
                    <a:pt x="1071" y="973"/>
                  </a:lnTo>
                  <a:lnTo>
                    <a:pt x="795" y="706"/>
                  </a:lnTo>
                  <a:cubicBezTo>
                    <a:pt x="740" y="651"/>
                    <a:pt x="666" y="621"/>
                    <a:pt x="590" y="621"/>
                  </a:cubicBezTo>
                  <a:cubicBezTo>
                    <a:pt x="531" y="621"/>
                    <a:pt x="471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44" y="1375"/>
                    <a:pt x="10" y="1491"/>
                    <a:pt x="1" y="1642"/>
                  </a:cubicBezTo>
                  <a:cubicBezTo>
                    <a:pt x="1" y="1794"/>
                    <a:pt x="126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27" y="2677"/>
                    <a:pt x="590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71" y="2320"/>
                  </a:lnTo>
                  <a:lnTo>
                    <a:pt x="1071" y="3007"/>
                  </a:lnTo>
                  <a:cubicBezTo>
                    <a:pt x="1071" y="3159"/>
                    <a:pt x="1187" y="3293"/>
                    <a:pt x="1339" y="3293"/>
                  </a:cubicBezTo>
                  <a:cubicBezTo>
                    <a:pt x="1344" y="3293"/>
                    <a:pt x="1349" y="3293"/>
                    <a:pt x="1353" y="3293"/>
                  </a:cubicBezTo>
                  <a:cubicBezTo>
                    <a:pt x="1499" y="3293"/>
                    <a:pt x="1625" y="3163"/>
                    <a:pt x="1625" y="3016"/>
                  </a:cubicBezTo>
                  <a:lnTo>
                    <a:pt x="1625" y="2320"/>
                  </a:lnTo>
                  <a:lnTo>
                    <a:pt x="1901" y="2597"/>
                  </a:lnTo>
                  <a:cubicBezTo>
                    <a:pt x="1955" y="2651"/>
                    <a:pt x="2026" y="2677"/>
                    <a:pt x="2097" y="2677"/>
                  </a:cubicBezTo>
                  <a:cubicBezTo>
                    <a:pt x="2169" y="2677"/>
                    <a:pt x="2231" y="2651"/>
                    <a:pt x="2285" y="2606"/>
                  </a:cubicBezTo>
                  <a:cubicBezTo>
                    <a:pt x="2401" y="2499"/>
                    <a:pt x="2392" y="2303"/>
                    <a:pt x="2285" y="2196"/>
                  </a:cubicBezTo>
                  <a:lnTo>
                    <a:pt x="2017" y="1928"/>
                  </a:lnTo>
                  <a:lnTo>
                    <a:pt x="2410" y="1928"/>
                  </a:lnTo>
                  <a:cubicBezTo>
                    <a:pt x="2561" y="1928"/>
                    <a:pt x="2695" y="1794"/>
                    <a:pt x="2686" y="1642"/>
                  </a:cubicBezTo>
                  <a:cubicBezTo>
                    <a:pt x="2686" y="1491"/>
                    <a:pt x="2552" y="1375"/>
                    <a:pt x="2401" y="1375"/>
                  </a:cubicBezTo>
                  <a:lnTo>
                    <a:pt x="2017" y="1375"/>
                  </a:lnTo>
                  <a:lnTo>
                    <a:pt x="2285" y="1098"/>
                  </a:lnTo>
                  <a:cubicBezTo>
                    <a:pt x="2392" y="991"/>
                    <a:pt x="2401" y="813"/>
                    <a:pt x="2303" y="706"/>
                  </a:cubicBezTo>
                  <a:cubicBezTo>
                    <a:pt x="2248" y="647"/>
                    <a:pt x="2172" y="618"/>
                    <a:pt x="2097" y="618"/>
                  </a:cubicBezTo>
                  <a:cubicBezTo>
                    <a:pt x="2025" y="618"/>
                    <a:pt x="1954" y="644"/>
                    <a:pt x="1901" y="697"/>
                  </a:cubicBezTo>
                  <a:lnTo>
                    <a:pt x="1625" y="973"/>
                  </a:lnTo>
                  <a:lnTo>
                    <a:pt x="1625" y="295"/>
                  </a:lnTo>
                  <a:cubicBezTo>
                    <a:pt x="1625" y="144"/>
                    <a:pt x="1509" y="10"/>
                    <a:pt x="1357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7930;p64"/>
            <p:cNvSpPr/>
            <p:nvPr/>
          </p:nvSpPr>
          <p:spPr>
            <a:xfrm>
              <a:off x="7790200" y="2433150"/>
              <a:ext cx="72525" cy="82675"/>
            </a:xfrm>
            <a:custGeom>
              <a:avLst/>
              <a:gdLst/>
              <a:ahLst/>
              <a:cxnLst/>
              <a:rect l="l" t="t" r="r" b="b"/>
              <a:pathLst>
                <a:path w="2901" h="3307" extrusionOk="0">
                  <a:moveTo>
                    <a:pt x="1439" y="1"/>
                  </a:moveTo>
                  <a:cubicBezTo>
                    <a:pt x="1289" y="1"/>
                    <a:pt x="1170" y="126"/>
                    <a:pt x="1170" y="281"/>
                  </a:cubicBezTo>
                  <a:lnTo>
                    <a:pt x="1170" y="985"/>
                  </a:lnTo>
                  <a:lnTo>
                    <a:pt x="902" y="709"/>
                  </a:lnTo>
                  <a:cubicBezTo>
                    <a:pt x="846" y="653"/>
                    <a:pt x="771" y="624"/>
                    <a:pt x="697" y="624"/>
                  </a:cubicBezTo>
                  <a:cubicBezTo>
                    <a:pt x="628" y="624"/>
                    <a:pt x="561" y="649"/>
                    <a:pt x="509" y="700"/>
                  </a:cubicBezTo>
                  <a:cubicBezTo>
                    <a:pt x="393" y="807"/>
                    <a:pt x="393" y="985"/>
                    <a:pt x="500" y="1101"/>
                  </a:cubicBezTo>
                  <a:lnTo>
                    <a:pt x="777" y="1387"/>
                  </a:lnTo>
                  <a:lnTo>
                    <a:pt x="331" y="1387"/>
                  </a:lnTo>
                  <a:cubicBezTo>
                    <a:pt x="277" y="1387"/>
                    <a:pt x="224" y="1405"/>
                    <a:pt x="188" y="1449"/>
                  </a:cubicBezTo>
                  <a:cubicBezTo>
                    <a:pt x="1" y="1681"/>
                    <a:pt x="161" y="1940"/>
                    <a:pt x="384" y="1940"/>
                  </a:cubicBezTo>
                  <a:lnTo>
                    <a:pt x="777" y="1940"/>
                  </a:lnTo>
                  <a:lnTo>
                    <a:pt x="465" y="2252"/>
                  </a:lnTo>
                  <a:cubicBezTo>
                    <a:pt x="429" y="2288"/>
                    <a:pt x="402" y="2359"/>
                    <a:pt x="411" y="2413"/>
                  </a:cubicBezTo>
                  <a:cubicBezTo>
                    <a:pt x="438" y="2600"/>
                    <a:pt x="563" y="2689"/>
                    <a:pt x="697" y="2689"/>
                  </a:cubicBezTo>
                  <a:cubicBezTo>
                    <a:pt x="768" y="2689"/>
                    <a:pt x="839" y="2663"/>
                    <a:pt x="893" y="2609"/>
                  </a:cubicBezTo>
                  <a:lnTo>
                    <a:pt x="1170" y="2332"/>
                  </a:lnTo>
                  <a:lnTo>
                    <a:pt x="1170" y="3082"/>
                  </a:lnTo>
                  <a:cubicBezTo>
                    <a:pt x="1170" y="3135"/>
                    <a:pt x="1196" y="3189"/>
                    <a:pt x="1241" y="3225"/>
                  </a:cubicBezTo>
                  <a:cubicBezTo>
                    <a:pt x="1312" y="3282"/>
                    <a:pt x="1386" y="3307"/>
                    <a:pt x="1455" y="3307"/>
                  </a:cubicBezTo>
                  <a:cubicBezTo>
                    <a:pt x="1608" y="3307"/>
                    <a:pt x="1732" y="3183"/>
                    <a:pt x="1732" y="3028"/>
                  </a:cubicBezTo>
                  <a:lnTo>
                    <a:pt x="1732" y="2332"/>
                  </a:lnTo>
                  <a:lnTo>
                    <a:pt x="2008" y="2609"/>
                  </a:lnTo>
                  <a:cubicBezTo>
                    <a:pt x="2062" y="2663"/>
                    <a:pt x="2133" y="2689"/>
                    <a:pt x="2204" y="2689"/>
                  </a:cubicBezTo>
                  <a:cubicBezTo>
                    <a:pt x="2338" y="2689"/>
                    <a:pt x="2463" y="2600"/>
                    <a:pt x="2490" y="2413"/>
                  </a:cubicBezTo>
                  <a:cubicBezTo>
                    <a:pt x="2499" y="2359"/>
                    <a:pt x="2472" y="2288"/>
                    <a:pt x="2436" y="2252"/>
                  </a:cubicBezTo>
                  <a:lnTo>
                    <a:pt x="2124" y="1940"/>
                  </a:lnTo>
                  <a:lnTo>
                    <a:pt x="2570" y="1940"/>
                  </a:lnTo>
                  <a:cubicBezTo>
                    <a:pt x="2624" y="1940"/>
                    <a:pt x="2677" y="1913"/>
                    <a:pt x="2713" y="1869"/>
                  </a:cubicBezTo>
                  <a:cubicBezTo>
                    <a:pt x="2900" y="1646"/>
                    <a:pt x="2740" y="1387"/>
                    <a:pt x="2517" y="1387"/>
                  </a:cubicBezTo>
                  <a:lnTo>
                    <a:pt x="2124" y="1387"/>
                  </a:lnTo>
                  <a:lnTo>
                    <a:pt x="2392" y="1110"/>
                  </a:lnTo>
                  <a:cubicBezTo>
                    <a:pt x="2490" y="1012"/>
                    <a:pt x="2508" y="869"/>
                    <a:pt x="2436" y="753"/>
                  </a:cubicBezTo>
                  <a:cubicBezTo>
                    <a:pt x="2381" y="663"/>
                    <a:pt x="2292" y="618"/>
                    <a:pt x="2202" y="618"/>
                  </a:cubicBezTo>
                  <a:cubicBezTo>
                    <a:pt x="2133" y="618"/>
                    <a:pt x="2063" y="645"/>
                    <a:pt x="2008" y="700"/>
                  </a:cubicBezTo>
                  <a:lnTo>
                    <a:pt x="1732" y="985"/>
                  </a:lnTo>
                  <a:lnTo>
                    <a:pt x="1732" y="290"/>
                  </a:lnTo>
                  <a:cubicBezTo>
                    <a:pt x="1732" y="147"/>
                    <a:pt x="1625" y="22"/>
                    <a:pt x="1482" y="4"/>
                  </a:cubicBezTo>
                  <a:cubicBezTo>
                    <a:pt x="1467" y="2"/>
                    <a:pt x="1453" y="1"/>
                    <a:pt x="1439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7931;p64"/>
            <p:cNvSpPr/>
            <p:nvPr/>
          </p:nvSpPr>
          <p:spPr>
            <a:xfrm>
              <a:off x="7912425" y="2433450"/>
              <a:ext cx="67150" cy="82350"/>
            </a:xfrm>
            <a:custGeom>
              <a:avLst/>
              <a:gdLst/>
              <a:ahLst/>
              <a:cxnLst/>
              <a:rect l="l" t="t" r="r" b="b"/>
              <a:pathLst>
                <a:path w="2686" h="3294" extrusionOk="0">
                  <a:moveTo>
                    <a:pt x="1348" y="1"/>
                  </a:moveTo>
                  <a:cubicBezTo>
                    <a:pt x="1196" y="1"/>
                    <a:pt x="1062" y="126"/>
                    <a:pt x="1062" y="278"/>
                  </a:cubicBezTo>
                  <a:lnTo>
                    <a:pt x="1062" y="973"/>
                  </a:lnTo>
                  <a:lnTo>
                    <a:pt x="795" y="706"/>
                  </a:lnTo>
                  <a:cubicBezTo>
                    <a:pt x="740" y="651"/>
                    <a:pt x="663" y="621"/>
                    <a:pt x="586" y="621"/>
                  </a:cubicBezTo>
                  <a:cubicBezTo>
                    <a:pt x="526" y="621"/>
                    <a:pt x="467" y="640"/>
                    <a:pt x="420" y="679"/>
                  </a:cubicBezTo>
                  <a:cubicBezTo>
                    <a:pt x="286" y="786"/>
                    <a:pt x="277" y="973"/>
                    <a:pt x="393" y="1089"/>
                  </a:cubicBezTo>
                  <a:lnTo>
                    <a:pt x="670" y="1375"/>
                  </a:lnTo>
                  <a:lnTo>
                    <a:pt x="295" y="1375"/>
                  </a:lnTo>
                  <a:cubicBezTo>
                    <a:pt x="134" y="1375"/>
                    <a:pt x="1" y="1491"/>
                    <a:pt x="1" y="1642"/>
                  </a:cubicBezTo>
                  <a:cubicBezTo>
                    <a:pt x="1" y="1794"/>
                    <a:pt x="125" y="1928"/>
                    <a:pt x="277" y="1928"/>
                  </a:cubicBezTo>
                  <a:lnTo>
                    <a:pt x="670" y="1928"/>
                  </a:lnTo>
                  <a:lnTo>
                    <a:pt x="402" y="2196"/>
                  </a:lnTo>
                  <a:cubicBezTo>
                    <a:pt x="295" y="2303"/>
                    <a:pt x="286" y="2499"/>
                    <a:pt x="402" y="2606"/>
                  </a:cubicBezTo>
                  <a:cubicBezTo>
                    <a:pt x="456" y="2651"/>
                    <a:pt x="518" y="2677"/>
                    <a:pt x="589" y="2677"/>
                  </a:cubicBezTo>
                  <a:cubicBezTo>
                    <a:pt x="661" y="2677"/>
                    <a:pt x="732" y="2651"/>
                    <a:pt x="786" y="2597"/>
                  </a:cubicBezTo>
                  <a:lnTo>
                    <a:pt x="1062" y="2320"/>
                  </a:lnTo>
                  <a:lnTo>
                    <a:pt x="1062" y="3007"/>
                  </a:lnTo>
                  <a:cubicBezTo>
                    <a:pt x="1062" y="3159"/>
                    <a:pt x="1187" y="3293"/>
                    <a:pt x="1339" y="3293"/>
                  </a:cubicBezTo>
                  <a:cubicBezTo>
                    <a:pt x="1344" y="3293"/>
                    <a:pt x="1348" y="3293"/>
                    <a:pt x="1353" y="3293"/>
                  </a:cubicBezTo>
                  <a:cubicBezTo>
                    <a:pt x="1499" y="3293"/>
                    <a:pt x="1624" y="3163"/>
                    <a:pt x="1624" y="3016"/>
                  </a:cubicBezTo>
                  <a:lnTo>
                    <a:pt x="1624" y="2320"/>
                  </a:lnTo>
                  <a:lnTo>
                    <a:pt x="1901" y="2597"/>
                  </a:lnTo>
                  <a:cubicBezTo>
                    <a:pt x="1954" y="2651"/>
                    <a:pt x="2026" y="2677"/>
                    <a:pt x="2097" y="2677"/>
                  </a:cubicBezTo>
                  <a:cubicBezTo>
                    <a:pt x="2159" y="2677"/>
                    <a:pt x="2231" y="2651"/>
                    <a:pt x="2284" y="2606"/>
                  </a:cubicBezTo>
                  <a:cubicBezTo>
                    <a:pt x="2400" y="2499"/>
                    <a:pt x="2391" y="2303"/>
                    <a:pt x="2284" y="2196"/>
                  </a:cubicBezTo>
                  <a:lnTo>
                    <a:pt x="2017" y="1928"/>
                  </a:lnTo>
                  <a:lnTo>
                    <a:pt x="2409" y="1928"/>
                  </a:lnTo>
                  <a:cubicBezTo>
                    <a:pt x="2561" y="1928"/>
                    <a:pt x="2686" y="1794"/>
                    <a:pt x="2686" y="1642"/>
                  </a:cubicBezTo>
                  <a:cubicBezTo>
                    <a:pt x="2677" y="1491"/>
                    <a:pt x="2543" y="1375"/>
                    <a:pt x="2391" y="1375"/>
                  </a:cubicBezTo>
                  <a:lnTo>
                    <a:pt x="2017" y="1375"/>
                  </a:lnTo>
                  <a:lnTo>
                    <a:pt x="2284" y="1098"/>
                  </a:lnTo>
                  <a:cubicBezTo>
                    <a:pt x="2391" y="991"/>
                    <a:pt x="2400" y="813"/>
                    <a:pt x="2293" y="706"/>
                  </a:cubicBezTo>
                  <a:cubicBezTo>
                    <a:pt x="2239" y="647"/>
                    <a:pt x="2166" y="618"/>
                    <a:pt x="2093" y="618"/>
                  </a:cubicBezTo>
                  <a:cubicBezTo>
                    <a:pt x="2023" y="618"/>
                    <a:pt x="1953" y="644"/>
                    <a:pt x="1901" y="697"/>
                  </a:cubicBezTo>
                  <a:lnTo>
                    <a:pt x="1624" y="973"/>
                  </a:lnTo>
                  <a:lnTo>
                    <a:pt x="1624" y="295"/>
                  </a:lnTo>
                  <a:cubicBezTo>
                    <a:pt x="1624" y="144"/>
                    <a:pt x="1499" y="10"/>
                    <a:pt x="1348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7932;p64"/>
            <p:cNvSpPr/>
            <p:nvPr/>
          </p:nvSpPr>
          <p:spPr>
            <a:xfrm>
              <a:off x="7879200" y="2151900"/>
              <a:ext cx="165500" cy="112975"/>
            </a:xfrm>
            <a:custGeom>
              <a:avLst/>
              <a:gdLst/>
              <a:ahLst/>
              <a:cxnLst/>
              <a:rect l="l" t="t" r="r" b="b"/>
              <a:pathLst>
                <a:path w="6620" h="4519" extrusionOk="0">
                  <a:moveTo>
                    <a:pt x="6301" y="0"/>
                  </a:moveTo>
                  <a:cubicBezTo>
                    <a:pt x="6247" y="0"/>
                    <a:pt x="6193" y="16"/>
                    <a:pt x="6147" y="49"/>
                  </a:cubicBezTo>
                  <a:lnTo>
                    <a:pt x="161" y="4001"/>
                  </a:lnTo>
                  <a:cubicBezTo>
                    <a:pt x="36" y="4082"/>
                    <a:pt x="0" y="4260"/>
                    <a:pt x="81" y="4385"/>
                  </a:cubicBezTo>
                  <a:cubicBezTo>
                    <a:pt x="134" y="4474"/>
                    <a:pt x="223" y="4519"/>
                    <a:pt x="322" y="4519"/>
                  </a:cubicBezTo>
                  <a:cubicBezTo>
                    <a:pt x="375" y="4519"/>
                    <a:pt x="429" y="4501"/>
                    <a:pt x="473" y="4465"/>
                  </a:cubicBezTo>
                  <a:lnTo>
                    <a:pt x="6450" y="513"/>
                  </a:lnTo>
                  <a:cubicBezTo>
                    <a:pt x="6584" y="433"/>
                    <a:pt x="6620" y="254"/>
                    <a:pt x="6531" y="130"/>
                  </a:cubicBezTo>
                  <a:cubicBezTo>
                    <a:pt x="6480" y="46"/>
                    <a:pt x="6391" y="0"/>
                    <a:pt x="6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7933;p64"/>
            <p:cNvSpPr/>
            <p:nvPr/>
          </p:nvSpPr>
          <p:spPr>
            <a:xfrm>
              <a:off x="7609100" y="2151900"/>
              <a:ext cx="165525" cy="112975"/>
            </a:xfrm>
            <a:custGeom>
              <a:avLst/>
              <a:gdLst/>
              <a:ahLst/>
              <a:cxnLst/>
              <a:rect l="l" t="t" r="r" b="b"/>
              <a:pathLst>
                <a:path w="6621" h="4519" extrusionOk="0">
                  <a:moveTo>
                    <a:pt x="320" y="0"/>
                  </a:moveTo>
                  <a:cubicBezTo>
                    <a:pt x="230" y="0"/>
                    <a:pt x="141" y="46"/>
                    <a:pt x="90" y="130"/>
                  </a:cubicBezTo>
                  <a:cubicBezTo>
                    <a:pt x="1" y="254"/>
                    <a:pt x="37" y="433"/>
                    <a:pt x="162" y="513"/>
                  </a:cubicBezTo>
                  <a:lnTo>
                    <a:pt x="6148" y="4465"/>
                  </a:lnTo>
                  <a:cubicBezTo>
                    <a:pt x="6192" y="4501"/>
                    <a:pt x="6246" y="4519"/>
                    <a:pt x="6299" y="4519"/>
                  </a:cubicBezTo>
                  <a:cubicBezTo>
                    <a:pt x="6397" y="4519"/>
                    <a:pt x="6487" y="4474"/>
                    <a:pt x="6540" y="4385"/>
                  </a:cubicBezTo>
                  <a:cubicBezTo>
                    <a:pt x="6620" y="4260"/>
                    <a:pt x="6585" y="4082"/>
                    <a:pt x="6460" y="4001"/>
                  </a:cubicBezTo>
                  <a:lnTo>
                    <a:pt x="474" y="49"/>
                  </a:lnTo>
                  <a:cubicBezTo>
                    <a:pt x="427" y="16"/>
                    <a:pt x="373" y="0"/>
                    <a:pt x="3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7934;p64"/>
            <p:cNvSpPr/>
            <p:nvPr/>
          </p:nvSpPr>
          <p:spPr>
            <a:xfrm>
              <a:off x="7844625" y="2248350"/>
              <a:ext cx="47300" cy="47075"/>
            </a:xfrm>
            <a:custGeom>
              <a:avLst/>
              <a:gdLst/>
              <a:ahLst/>
              <a:cxnLst/>
              <a:rect l="l" t="t" r="r" b="b"/>
              <a:pathLst>
                <a:path w="1892" h="1883" extrusionOk="0">
                  <a:moveTo>
                    <a:pt x="946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6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7935;p64"/>
            <p:cNvSpPr/>
            <p:nvPr/>
          </p:nvSpPr>
          <p:spPr>
            <a:xfrm>
              <a:off x="7844625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206" y="152"/>
                    <a:pt x="1" y="473"/>
                    <a:pt x="1" y="830"/>
                  </a:cubicBezTo>
                  <a:cubicBezTo>
                    <a:pt x="1" y="1348"/>
                    <a:pt x="429" y="1776"/>
                    <a:pt x="946" y="1776"/>
                  </a:cubicBezTo>
                  <a:cubicBezTo>
                    <a:pt x="1285" y="1776"/>
                    <a:pt x="1580" y="1597"/>
                    <a:pt x="1749" y="1330"/>
                  </a:cubicBezTo>
                  <a:lnTo>
                    <a:pt x="1749" y="1330"/>
                  </a:lnTo>
                  <a:cubicBezTo>
                    <a:pt x="1615" y="1392"/>
                    <a:pt x="1473" y="1437"/>
                    <a:pt x="1312" y="1437"/>
                  </a:cubicBezTo>
                  <a:cubicBezTo>
                    <a:pt x="795" y="1437"/>
                    <a:pt x="366" y="1009"/>
                    <a:pt x="366" y="491"/>
                  </a:cubicBezTo>
                  <a:cubicBezTo>
                    <a:pt x="366" y="313"/>
                    <a:pt x="420" y="143"/>
                    <a:pt x="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7936;p64"/>
            <p:cNvSpPr/>
            <p:nvPr/>
          </p:nvSpPr>
          <p:spPr>
            <a:xfrm>
              <a:off x="7761875" y="2248350"/>
              <a:ext cx="47325" cy="47075"/>
            </a:xfrm>
            <a:custGeom>
              <a:avLst/>
              <a:gdLst/>
              <a:ahLst/>
              <a:cxnLst/>
              <a:rect l="l" t="t" r="r" b="b"/>
              <a:pathLst>
                <a:path w="1893" h="1883" extrusionOk="0">
                  <a:moveTo>
                    <a:pt x="947" y="1"/>
                  </a:moveTo>
                  <a:cubicBezTo>
                    <a:pt x="429" y="1"/>
                    <a:pt x="1" y="420"/>
                    <a:pt x="1" y="937"/>
                  </a:cubicBezTo>
                  <a:cubicBezTo>
                    <a:pt x="1" y="1455"/>
                    <a:pt x="429" y="1883"/>
                    <a:pt x="947" y="1883"/>
                  </a:cubicBezTo>
                  <a:cubicBezTo>
                    <a:pt x="1464" y="1883"/>
                    <a:pt x="1892" y="1455"/>
                    <a:pt x="1892" y="937"/>
                  </a:cubicBezTo>
                  <a:cubicBezTo>
                    <a:pt x="1892" y="420"/>
                    <a:pt x="1464" y="1"/>
                    <a:pt x="9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7937;p64"/>
            <p:cNvSpPr/>
            <p:nvPr/>
          </p:nvSpPr>
          <p:spPr>
            <a:xfrm>
              <a:off x="7765450" y="2251025"/>
              <a:ext cx="43750" cy="44400"/>
            </a:xfrm>
            <a:custGeom>
              <a:avLst/>
              <a:gdLst/>
              <a:ahLst/>
              <a:cxnLst/>
              <a:rect l="l" t="t" r="r" b="b"/>
              <a:pathLst>
                <a:path w="1750" h="1776" extrusionOk="0">
                  <a:moveTo>
                    <a:pt x="1241" y="1"/>
                  </a:moveTo>
                  <a:lnTo>
                    <a:pt x="1241" y="1"/>
                  </a:lnTo>
                  <a:cubicBezTo>
                    <a:pt x="1330" y="143"/>
                    <a:pt x="1383" y="313"/>
                    <a:pt x="1383" y="491"/>
                  </a:cubicBezTo>
                  <a:cubicBezTo>
                    <a:pt x="1383" y="1009"/>
                    <a:pt x="955" y="1437"/>
                    <a:pt x="438" y="1437"/>
                  </a:cubicBezTo>
                  <a:cubicBezTo>
                    <a:pt x="277" y="1437"/>
                    <a:pt x="134" y="1392"/>
                    <a:pt x="1" y="1330"/>
                  </a:cubicBezTo>
                  <a:lnTo>
                    <a:pt x="1" y="1330"/>
                  </a:lnTo>
                  <a:cubicBezTo>
                    <a:pt x="170" y="1597"/>
                    <a:pt x="465" y="1776"/>
                    <a:pt x="804" y="1776"/>
                  </a:cubicBezTo>
                  <a:cubicBezTo>
                    <a:pt x="1321" y="1776"/>
                    <a:pt x="1749" y="1348"/>
                    <a:pt x="1749" y="830"/>
                  </a:cubicBezTo>
                  <a:cubicBezTo>
                    <a:pt x="1749" y="473"/>
                    <a:pt x="1544" y="152"/>
                    <a:pt x="1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" name="Google Shape;7966;p64"/>
          <p:cNvGrpSpPr/>
          <p:nvPr/>
        </p:nvGrpSpPr>
        <p:grpSpPr>
          <a:xfrm>
            <a:off x="221997" y="2330549"/>
            <a:ext cx="434925" cy="474400"/>
            <a:chOff x="5854575" y="2151775"/>
            <a:chExt cx="434925" cy="474400"/>
          </a:xfrm>
        </p:grpSpPr>
        <p:sp>
          <p:nvSpPr>
            <p:cNvPr id="254" name="Google Shape;7967;p64"/>
            <p:cNvSpPr/>
            <p:nvPr/>
          </p:nvSpPr>
          <p:spPr>
            <a:xfrm>
              <a:off x="6191775" y="2291625"/>
              <a:ext cx="97725" cy="104400"/>
            </a:xfrm>
            <a:custGeom>
              <a:avLst/>
              <a:gdLst/>
              <a:ahLst/>
              <a:cxnLst/>
              <a:rect l="l" t="t" r="r" b="b"/>
              <a:pathLst>
                <a:path w="3909" h="4176" extrusionOk="0">
                  <a:moveTo>
                    <a:pt x="1660" y="0"/>
                  </a:moveTo>
                  <a:cubicBezTo>
                    <a:pt x="1627" y="0"/>
                    <a:pt x="1594" y="6"/>
                    <a:pt x="1562" y="18"/>
                  </a:cubicBezTo>
                  <a:cubicBezTo>
                    <a:pt x="1419" y="81"/>
                    <a:pt x="1348" y="241"/>
                    <a:pt x="1410" y="384"/>
                  </a:cubicBezTo>
                  <a:lnTo>
                    <a:pt x="1830" y="1410"/>
                  </a:lnTo>
                  <a:lnTo>
                    <a:pt x="1143" y="2329"/>
                  </a:lnTo>
                  <a:lnTo>
                    <a:pt x="90" y="3738"/>
                  </a:lnTo>
                  <a:cubicBezTo>
                    <a:pt x="1" y="3854"/>
                    <a:pt x="19" y="4033"/>
                    <a:pt x="143" y="4122"/>
                  </a:cubicBezTo>
                  <a:cubicBezTo>
                    <a:pt x="197" y="4157"/>
                    <a:pt x="251" y="4175"/>
                    <a:pt x="313" y="4175"/>
                  </a:cubicBezTo>
                  <a:cubicBezTo>
                    <a:pt x="393" y="4175"/>
                    <a:pt x="482" y="4140"/>
                    <a:pt x="536" y="4068"/>
                  </a:cubicBezTo>
                  <a:lnTo>
                    <a:pt x="1482" y="2793"/>
                  </a:lnTo>
                  <a:lnTo>
                    <a:pt x="2686" y="2971"/>
                  </a:lnTo>
                  <a:cubicBezTo>
                    <a:pt x="2704" y="2980"/>
                    <a:pt x="2713" y="2980"/>
                    <a:pt x="2731" y="2980"/>
                  </a:cubicBezTo>
                  <a:cubicBezTo>
                    <a:pt x="2775" y="2980"/>
                    <a:pt x="2811" y="2971"/>
                    <a:pt x="2855" y="2944"/>
                  </a:cubicBezTo>
                  <a:lnTo>
                    <a:pt x="3712" y="2516"/>
                  </a:lnTo>
                  <a:cubicBezTo>
                    <a:pt x="3846" y="2454"/>
                    <a:pt x="3908" y="2284"/>
                    <a:pt x="3837" y="2141"/>
                  </a:cubicBezTo>
                  <a:cubicBezTo>
                    <a:pt x="3787" y="2048"/>
                    <a:pt x="3694" y="1994"/>
                    <a:pt x="3593" y="1994"/>
                  </a:cubicBezTo>
                  <a:cubicBezTo>
                    <a:pt x="3550" y="1994"/>
                    <a:pt x="3505" y="2004"/>
                    <a:pt x="3462" y="2025"/>
                  </a:cubicBezTo>
                  <a:lnTo>
                    <a:pt x="2686" y="2409"/>
                  </a:lnTo>
                  <a:lnTo>
                    <a:pt x="1865" y="2293"/>
                  </a:lnTo>
                  <a:lnTo>
                    <a:pt x="3248" y="446"/>
                  </a:lnTo>
                  <a:cubicBezTo>
                    <a:pt x="3337" y="321"/>
                    <a:pt x="3310" y="152"/>
                    <a:pt x="3194" y="54"/>
                  </a:cubicBezTo>
                  <a:cubicBezTo>
                    <a:pt x="3145" y="18"/>
                    <a:pt x="3087" y="1"/>
                    <a:pt x="3029" y="1"/>
                  </a:cubicBezTo>
                  <a:cubicBezTo>
                    <a:pt x="2942" y="1"/>
                    <a:pt x="2856" y="41"/>
                    <a:pt x="2802" y="116"/>
                  </a:cubicBezTo>
                  <a:lnTo>
                    <a:pt x="2222" y="892"/>
                  </a:lnTo>
                  <a:lnTo>
                    <a:pt x="1928" y="179"/>
                  </a:lnTo>
                  <a:cubicBezTo>
                    <a:pt x="1879" y="68"/>
                    <a:pt x="1772" y="0"/>
                    <a:pt x="16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7968;p64"/>
            <p:cNvSpPr/>
            <p:nvPr/>
          </p:nvSpPr>
          <p:spPr>
            <a:xfrm>
              <a:off x="5854575" y="2285625"/>
              <a:ext cx="83875" cy="110625"/>
            </a:xfrm>
            <a:custGeom>
              <a:avLst/>
              <a:gdLst/>
              <a:ahLst/>
              <a:cxnLst/>
              <a:rect l="l" t="t" r="r" b="b"/>
              <a:pathLst>
                <a:path w="3355" h="4425" extrusionOk="0">
                  <a:moveTo>
                    <a:pt x="2128" y="0"/>
                  </a:moveTo>
                  <a:cubicBezTo>
                    <a:pt x="1978" y="0"/>
                    <a:pt x="1856" y="128"/>
                    <a:pt x="1856" y="276"/>
                  </a:cubicBezTo>
                  <a:lnTo>
                    <a:pt x="1856" y="1302"/>
                  </a:lnTo>
                  <a:cubicBezTo>
                    <a:pt x="1740" y="1427"/>
                    <a:pt x="1624" y="1552"/>
                    <a:pt x="1526" y="1650"/>
                  </a:cubicBezTo>
                  <a:lnTo>
                    <a:pt x="553" y="356"/>
                  </a:lnTo>
                  <a:cubicBezTo>
                    <a:pt x="498" y="282"/>
                    <a:pt x="413" y="242"/>
                    <a:pt x="327" y="242"/>
                  </a:cubicBezTo>
                  <a:cubicBezTo>
                    <a:pt x="289" y="242"/>
                    <a:pt x="250" y="250"/>
                    <a:pt x="214" y="267"/>
                  </a:cubicBezTo>
                  <a:cubicBezTo>
                    <a:pt x="45" y="338"/>
                    <a:pt x="0" y="544"/>
                    <a:pt x="98" y="686"/>
                  </a:cubicBezTo>
                  <a:lnTo>
                    <a:pt x="1267" y="2239"/>
                  </a:lnTo>
                  <a:lnTo>
                    <a:pt x="1677" y="2792"/>
                  </a:lnTo>
                  <a:lnTo>
                    <a:pt x="642" y="2667"/>
                  </a:lnTo>
                  <a:cubicBezTo>
                    <a:pt x="631" y="2665"/>
                    <a:pt x="620" y="2665"/>
                    <a:pt x="609" y="2665"/>
                  </a:cubicBezTo>
                  <a:cubicBezTo>
                    <a:pt x="472" y="2665"/>
                    <a:pt x="356" y="2767"/>
                    <a:pt x="339" y="2908"/>
                  </a:cubicBezTo>
                  <a:cubicBezTo>
                    <a:pt x="321" y="3059"/>
                    <a:pt x="428" y="3193"/>
                    <a:pt x="580" y="3220"/>
                  </a:cubicBezTo>
                  <a:lnTo>
                    <a:pt x="2141" y="3407"/>
                  </a:lnTo>
                  <a:lnTo>
                    <a:pt x="2819" y="4308"/>
                  </a:lnTo>
                  <a:cubicBezTo>
                    <a:pt x="2873" y="4380"/>
                    <a:pt x="2953" y="4424"/>
                    <a:pt x="3042" y="4424"/>
                  </a:cubicBezTo>
                  <a:cubicBezTo>
                    <a:pt x="3096" y="4424"/>
                    <a:pt x="3158" y="4406"/>
                    <a:pt x="3203" y="4362"/>
                  </a:cubicBezTo>
                  <a:cubicBezTo>
                    <a:pt x="3328" y="4273"/>
                    <a:pt x="3354" y="4094"/>
                    <a:pt x="3265" y="3978"/>
                  </a:cubicBezTo>
                  <a:lnTo>
                    <a:pt x="1856" y="2105"/>
                  </a:lnTo>
                  <a:cubicBezTo>
                    <a:pt x="1909" y="2051"/>
                    <a:pt x="1963" y="1998"/>
                    <a:pt x="2025" y="1926"/>
                  </a:cubicBezTo>
                  <a:cubicBezTo>
                    <a:pt x="2186" y="1766"/>
                    <a:pt x="2337" y="1596"/>
                    <a:pt x="2337" y="1596"/>
                  </a:cubicBezTo>
                  <a:cubicBezTo>
                    <a:pt x="2391" y="1543"/>
                    <a:pt x="2418" y="1471"/>
                    <a:pt x="2418" y="1409"/>
                  </a:cubicBezTo>
                  <a:lnTo>
                    <a:pt x="2418" y="285"/>
                  </a:lnTo>
                  <a:cubicBezTo>
                    <a:pt x="2418" y="151"/>
                    <a:pt x="2329" y="35"/>
                    <a:pt x="2195" y="8"/>
                  </a:cubicBezTo>
                  <a:cubicBezTo>
                    <a:pt x="2172" y="3"/>
                    <a:pt x="2150" y="0"/>
                    <a:pt x="2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7969;p64"/>
            <p:cNvSpPr/>
            <p:nvPr/>
          </p:nvSpPr>
          <p:spPr>
            <a:xfrm>
              <a:off x="5951575" y="2151775"/>
              <a:ext cx="227300" cy="227300"/>
            </a:xfrm>
            <a:custGeom>
              <a:avLst/>
              <a:gdLst/>
              <a:ahLst/>
              <a:cxnLst/>
              <a:rect l="l" t="t" r="r" b="b"/>
              <a:pathLst>
                <a:path w="9092" h="9092" extrusionOk="0">
                  <a:moveTo>
                    <a:pt x="4542" y="1"/>
                  </a:moveTo>
                  <a:cubicBezTo>
                    <a:pt x="2035" y="1"/>
                    <a:pt x="1" y="2035"/>
                    <a:pt x="1" y="4542"/>
                  </a:cubicBezTo>
                  <a:cubicBezTo>
                    <a:pt x="1" y="7057"/>
                    <a:pt x="2035" y="9091"/>
                    <a:pt x="4542" y="9091"/>
                  </a:cubicBezTo>
                  <a:cubicBezTo>
                    <a:pt x="7057" y="9091"/>
                    <a:pt x="9091" y="7057"/>
                    <a:pt x="9091" y="4542"/>
                  </a:cubicBezTo>
                  <a:cubicBezTo>
                    <a:pt x="9091" y="2035"/>
                    <a:pt x="7057" y="1"/>
                    <a:pt x="4542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7970;p64"/>
            <p:cNvSpPr/>
            <p:nvPr/>
          </p:nvSpPr>
          <p:spPr>
            <a:xfrm>
              <a:off x="5951575" y="2168950"/>
              <a:ext cx="214125" cy="210125"/>
            </a:xfrm>
            <a:custGeom>
              <a:avLst/>
              <a:gdLst/>
              <a:ahLst/>
              <a:cxnLst/>
              <a:rect l="l" t="t" r="r" b="b"/>
              <a:pathLst>
                <a:path w="8565" h="8405" extrusionOk="0">
                  <a:moveTo>
                    <a:pt x="2133" y="1"/>
                  </a:moveTo>
                  <a:lnTo>
                    <a:pt x="2133" y="1"/>
                  </a:lnTo>
                  <a:cubicBezTo>
                    <a:pt x="848" y="804"/>
                    <a:pt x="1" y="2231"/>
                    <a:pt x="1" y="3855"/>
                  </a:cubicBezTo>
                  <a:cubicBezTo>
                    <a:pt x="1" y="6370"/>
                    <a:pt x="2035" y="8404"/>
                    <a:pt x="4542" y="8404"/>
                  </a:cubicBezTo>
                  <a:cubicBezTo>
                    <a:pt x="6290" y="8404"/>
                    <a:pt x="7807" y="7414"/>
                    <a:pt x="8565" y="5969"/>
                  </a:cubicBezTo>
                  <a:lnTo>
                    <a:pt x="8565" y="5969"/>
                  </a:lnTo>
                  <a:cubicBezTo>
                    <a:pt x="7869" y="6406"/>
                    <a:pt x="7039" y="6665"/>
                    <a:pt x="6156" y="6665"/>
                  </a:cubicBezTo>
                  <a:cubicBezTo>
                    <a:pt x="3649" y="6665"/>
                    <a:pt x="1615" y="4631"/>
                    <a:pt x="1615" y="2115"/>
                  </a:cubicBezTo>
                  <a:cubicBezTo>
                    <a:pt x="1615" y="1357"/>
                    <a:pt x="1803" y="634"/>
                    <a:pt x="2133" y="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7971;p64"/>
            <p:cNvSpPr/>
            <p:nvPr/>
          </p:nvSpPr>
          <p:spPr>
            <a:xfrm>
              <a:off x="5906750" y="2309225"/>
              <a:ext cx="316950" cy="316950"/>
            </a:xfrm>
            <a:custGeom>
              <a:avLst/>
              <a:gdLst/>
              <a:ahLst/>
              <a:cxnLst/>
              <a:rect l="l" t="t" r="r" b="b"/>
              <a:pathLst>
                <a:path w="12678" h="12678" extrusionOk="0">
                  <a:moveTo>
                    <a:pt x="6335" y="1"/>
                  </a:moveTo>
                  <a:cubicBezTo>
                    <a:pt x="2838" y="1"/>
                    <a:pt x="1" y="2838"/>
                    <a:pt x="1" y="6344"/>
                  </a:cubicBezTo>
                  <a:cubicBezTo>
                    <a:pt x="1" y="9841"/>
                    <a:pt x="2838" y="12678"/>
                    <a:pt x="6335" y="12678"/>
                  </a:cubicBezTo>
                  <a:cubicBezTo>
                    <a:pt x="9841" y="12678"/>
                    <a:pt x="12677" y="9841"/>
                    <a:pt x="12677" y="6344"/>
                  </a:cubicBezTo>
                  <a:cubicBezTo>
                    <a:pt x="12677" y="2838"/>
                    <a:pt x="9841" y="1"/>
                    <a:pt x="6335" y="1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7972;p64"/>
            <p:cNvSpPr/>
            <p:nvPr/>
          </p:nvSpPr>
          <p:spPr>
            <a:xfrm>
              <a:off x="5906750" y="2333325"/>
              <a:ext cx="298650" cy="292850"/>
            </a:xfrm>
            <a:custGeom>
              <a:avLst/>
              <a:gdLst/>
              <a:ahLst/>
              <a:cxnLst/>
              <a:rect l="l" t="t" r="r" b="b"/>
              <a:pathLst>
                <a:path w="11946" h="11714" extrusionOk="0">
                  <a:moveTo>
                    <a:pt x="2980" y="0"/>
                  </a:moveTo>
                  <a:lnTo>
                    <a:pt x="2980" y="0"/>
                  </a:lnTo>
                  <a:cubicBezTo>
                    <a:pt x="1187" y="1125"/>
                    <a:pt x="1" y="3105"/>
                    <a:pt x="1" y="5380"/>
                  </a:cubicBezTo>
                  <a:cubicBezTo>
                    <a:pt x="1" y="8877"/>
                    <a:pt x="2838" y="11714"/>
                    <a:pt x="6335" y="11714"/>
                  </a:cubicBezTo>
                  <a:cubicBezTo>
                    <a:pt x="8770" y="11714"/>
                    <a:pt x="10884" y="10340"/>
                    <a:pt x="11946" y="8324"/>
                  </a:cubicBezTo>
                  <a:lnTo>
                    <a:pt x="11946" y="8324"/>
                  </a:lnTo>
                  <a:cubicBezTo>
                    <a:pt x="10974" y="8939"/>
                    <a:pt x="9823" y="9287"/>
                    <a:pt x="8592" y="9287"/>
                  </a:cubicBezTo>
                  <a:cubicBezTo>
                    <a:pt x="5086" y="9287"/>
                    <a:pt x="2249" y="6450"/>
                    <a:pt x="2249" y="2953"/>
                  </a:cubicBezTo>
                  <a:cubicBezTo>
                    <a:pt x="2249" y="1883"/>
                    <a:pt x="2516" y="884"/>
                    <a:pt x="2980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7973;p64"/>
            <p:cNvSpPr/>
            <p:nvPr/>
          </p:nvSpPr>
          <p:spPr>
            <a:xfrm>
              <a:off x="5941775" y="2302775"/>
              <a:ext cx="247350" cy="57550"/>
            </a:xfrm>
            <a:custGeom>
              <a:avLst/>
              <a:gdLst/>
              <a:ahLst/>
              <a:cxnLst/>
              <a:rect l="l" t="t" r="r" b="b"/>
              <a:pathLst>
                <a:path w="9894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9697" y="2302"/>
                  </a:lnTo>
                  <a:cubicBezTo>
                    <a:pt x="9804" y="2302"/>
                    <a:pt x="9894" y="2204"/>
                    <a:pt x="9894" y="2097"/>
                  </a:cubicBezTo>
                  <a:lnTo>
                    <a:pt x="9894" y="205"/>
                  </a:lnTo>
                  <a:cubicBezTo>
                    <a:pt x="9894" y="89"/>
                    <a:pt x="9804" y="0"/>
                    <a:pt x="96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7974;p64"/>
            <p:cNvSpPr/>
            <p:nvPr/>
          </p:nvSpPr>
          <p:spPr>
            <a:xfrm>
              <a:off x="5941775" y="2302775"/>
              <a:ext cx="69150" cy="57550"/>
            </a:xfrm>
            <a:custGeom>
              <a:avLst/>
              <a:gdLst/>
              <a:ahLst/>
              <a:cxnLst/>
              <a:rect l="l" t="t" r="r" b="b"/>
              <a:pathLst>
                <a:path w="2766" h="2302" extrusionOk="0">
                  <a:moveTo>
                    <a:pt x="205" y="0"/>
                  </a:moveTo>
                  <a:cubicBezTo>
                    <a:pt x="89" y="0"/>
                    <a:pt x="0" y="89"/>
                    <a:pt x="0" y="205"/>
                  </a:cubicBezTo>
                  <a:lnTo>
                    <a:pt x="0" y="2097"/>
                  </a:lnTo>
                  <a:cubicBezTo>
                    <a:pt x="0" y="2204"/>
                    <a:pt x="89" y="2302"/>
                    <a:pt x="205" y="2302"/>
                  </a:cubicBezTo>
                  <a:lnTo>
                    <a:pt x="2766" y="2302"/>
                  </a:lnTo>
                  <a:cubicBezTo>
                    <a:pt x="2650" y="2302"/>
                    <a:pt x="2561" y="2204"/>
                    <a:pt x="2561" y="2097"/>
                  </a:cubicBezTo>
                  <a:lnTo>
                    <a:pt x="2561" y="205"/>
                  </a:lnTo>
                  <a:cubicBezTo>
                    <a:pt x="2561" y="89"/>
                    <a:pt x="2650" y="0"/>
                    <a:pt x="27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7975;p64"/>
            <p:cNvSpPr/>
            <p:nvPr/>
          </p:nvSpPr>
          <p:spPr>
            <a:xfrm>
              <a:off x="6046600" y="2382825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41" y="1"/>
                  </a:moveTo>
                  <a:cubicBezTo>
                    <a:pt x="330" y="1"/>
                    <a:pt x="0" y="340"/>
                    <a:pt x="0" y="750"/>
                  </a:cubicBezTo>
                  <a:cubicBezTo>
                    <a:pt x="0" y="1161"/>
                    <a:pt x="330" y="1491"/>
                    <a:pt x="741" y="1491"/>
                  </a:cubicBezTo>
                  <a:cubicBezTo>
                    <a:pt x="1151" y="1491"/>
                    <a:pt x="1490" y="1161"/>
                    <a:pt x="1490" y="750"/>
                  </a:cubicBezTo>
                  <a:cubicBezTo>
                    <a:pt x="1490" y="340"/>
                    <a:pt x="1151" y="1"/>
                    <a:pt x="741" y="1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7976;p64"/>
            <p:cNvSpPr/>
            <p:nvPr/>
          </p:nvSpPr>
          <p:spPr>
            <a:xfrm>
              <a:off x="6046600" y="2385300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51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26"/>
                    <a:pt x="393" y="268"/>
                  </a:cubicBezTo>
                  <a:cubicBezTo>
                    <a:pt x="375" y="187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7977;p64"/>
            <p:cNvSpPr/>
            <p:nvPr/>
          </p:nvSpPr>
          <p:spPr>
            <a:xfrm>
              <a:off x="6046600" y="2444625"/>
              <a:ext cx="37250" cy="37250"/>
            </a:xfrm>
            <a:custGeom>
              <a:avLst/>
              <a:gdLst/>
              <a:ahLst/>
              <a:cxnLst/>
              <a:rect l="l" t="t" r="r" b="b"/>
              <a:pathLst>
                <a:path w="1490" h="1490" extrusionOk="0">
                  <a:moveTo>
                    <a:pt x="741" y="0"/>
                  </a:moveTo>
                  <a:cubicBezTo>
                    <a:pt x="330" y="0"/>
                    <a:pt x="0" y="330"/>
                    <a:pt x="0" y="740"/>
                  </a:cubicBezTo>
                  <a:cubicBezTo>
                    <a:pt x="0" y="1160"/>
                    <a:pt x="330" y="1490"/>
                    <a:pt x="741" y="1490"/>
                  </a:cubicBezTo>
                  <a:cubicBezTo>
                    <a:pt x="1151" y="1490"/>
                    <a:pt x="1490" y="1160"/>
                    <a:pt x="1490" y="740"/>
                  </a:cubicBezTo>
                  <a:cubicBezTo>
                    <a:pt x="1490" y="330"/>
                    <a:pt x="1151" y="0"/>
                    <a:pt x="741" y="0"/>
                  </a:cubicBezTo>
                  <a:close/>
                </a:path>
              </a:pathLst>
            </a:custGeom>
            <a:solidFill>
              <a:srgbClr val="5656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7978;p64"/>
            <p:cNvSpPr/>
            <p:nvPr/>
          </p:nvSpPr>
          <p:spPr>
            <a:xfrm>
              <a:off x="6046600" y="2447075"/>
              <a:ext cx="34350" cy="34800"/>
            </a:xfrm>
            <a:custGeom>
              <a:avLst/>
              <a:gdLst/>
              <a:ahLst/>
              <a:cxnLst/>
              <a:rect l="l" t="t" r="r" b="b"/>
              <a:pathLst>
                <a:path w="1374" h="1392" extrusionOk="0">
                  <a:moveTo>
                    <a:pt x="1374" y="1035"/>
                  </a:moveTo>
                  <a:cubicBezTo>
                    <a:pt x="1374" y="1035"/>
                    <a:pt x="1374" y="1035"/>
                    <a:pt x="1374" y="1035"/>
                  </a:cubicBezTo>
                  <a:lnTo>
                    <a:pt x="1374" y="1035"/>
                  </a:lnTo>
                  <a:cubicBezTo>
                    <a:pt x="1374" y="1035"/>
                    <a:pt x="1374" y="1035"/>
                    <a:pt x="1374" y="1035"/>
                  </a:cubicBezTo>
                  <a:close/>
                  <a:moveTo>
                    <a:pt x="393" y="0"/>
                  </a:moveTo>
                  <a:lnTo>
                    <a:pt x="393" y="0"/>
                  </a:lnTo>
                  <a:cubicBezTo>
                    <a:pt x="143" y="89"/>
                    <a:pt x="0" y="402"/>
                    <a:pt x="0" y="642"/>
                  </a:cubicBezTo>
                  <a:cubicBezTo>
                    <a:pt x="0" y="1062"/>
                    <a:pt x="330" y="1392"/>
                    <a:pt x="741" y="1392"/>
                  </a:cubicBezTo>
                  <a:cubicBezTo>
                    <a:pt x="1008" y="1392"/>
                    <a:pt x="1249" y="1249"/>
                    <a:pt x="1374" y="1035"/>
                  </a:cubicBezTo>
                  <a:lnTo>
                    <a:pt x="1374" y="1035"/>
                  </a:lnTo>
                  <a:cubicBezTo>
                    <a:pt x="1373" y="1036"/>
                    <a:pt x="1371" y="1037"/>
                    <a:pt x="1368" y="1037"/>
                  </a:cubicBezTo>
                  <a:cubicBezTo>
                    <a:pt x="1320" y="1037"/>
                    <a:pt x="988" y="918"/>
                    <a:pt x="946" y="901"/>
                  </a:cubicBezTo>
                  <a:cubicBezTo>
                    <a:pt x="705" y="803"/>
                    <a:pt x="455" y="518"/>
                    <a:pt x="393" y="259"/>
                  </a:cubicBezTo>
                  <a:cubicBezTo>
                    <a:pt x="375" y="188"/>
                    <a:pt x="393" y="80"/>
                    <a:pt x="393" y="0"/>
                  </a:cubicBezTo>
                  <a:close/>
                </a:path>
              </a:pathLst>
            </a:custGeom>
            <a:solidFill>
              <a:srgbClr val="474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7979;p64"/>
            <p:cNvSpPr/>
            <p:nvPr/>
          </p:nvSpPr>
          <p:spPr>
            <a:xfrm>
              <a:off x="6120625" y="2360300"/>
              <a:ext cx="53775" cy="89925"/>
            </a:xfrm>
            <a:custGeom>
              <a:avLst/>
              <a:gdLst/>
              <a:ahLst/>
              <a:cxnLst/>
              <a:rect l="l" t="t" r="r" b="b"/>
              <a:pathLst>
                <a:path w="2151" h="3597" extrusionOk="0">
                  <a:moveTo>
                    <a:pt x="1" y="1"/>
                  </a:moveTo>
                  <a:lnTo>
                    <a:pt x="1" y="3596"/>
                  </a:lnTo>
                  <a:lnTo>
                    <a:pt x="2151" y="3596"/>
                  </a:lnTo>
                  <a:lnTo>
                    <a:pt x="21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7980;p64"/>
            <p:cNvSpPr/>
            <p:nvPr/>
          </p:nvSpPr>
          <p:spPr>
            <a:xfrm>
              <a:off x="6006450" y="2214450"/>
              <a:ext cx="26350" cy="26350"/>
            </a:xfrm>
            <a:custGeom>
              <a:avLst/>
              <a:gdLst/>
              <a:ahLst/>
              <a:cxnLst/>
              <a:rect l="l" t="t" r="r" b="b"/>
              <a:pathLst>
                <a:path w="1054" h="1054" extrusionOk="0">
                  <a:moveTo>
                    <a:pt x="527" y="1"/>
                  </a:moveTo>
                  <a:cubicBezTo>
                    <a:pt x="241" y="1"/>
                    <a:pt x="0" y="233"/>
                    <a:pt x="0" y="527"/>
                  </a:cubicBezTo>
                  <a:cubicBezTo>
                    <a:pt x="0" y="812"/>
                    <a:pt x="241" y="1053"/>
                    <a:pt x="527" y="1053"/>
                  </a:cubicBezTo>
                  <a:cubicBezTo>
                    <a:pt x="821" y="1053"/>
                    <a:pt x="1053" y="812"/>
                    <a:pt x="1053" y="527"/>
                  </a:cubicBezTo>
                  <a:cubicBezTo>
                    <a:pt x="1053" y="233"/>
                    <a:pt x="821" y="1"/>
                    <a:pt x="5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7981;p64"/>
            <p:cNvSpPr/>
            <p:nvPr/>
          </p:nvSpPr>
          <p:spPr>
            <a:xfrm>
              <a:off x="6097675" y="2214450"/>
              <a:ext cx="26100" cy="26350"/>
            </a:xfrm>
            <a:custGeom>
              <a:avLst/>
              <a:gdLst/>
              <a:ahLst/>
              <a:cxnLst/>
              <a:rect l="l" t="t" r="r" b="b"/>
              <a:pathLst>
                <a:path w="1044" h="1054" extrusionOk="0">
                  <a:moveTo>
                    <a:pt x="517" y="1"/>
                  </a:moveTo>
                  <a:cubicBezTo>
                    <a:pt x="232" y="1"/>
                    <a:pt x="0" y="233"/>
                    <a:pt x="0" y="527"/>
                  </a:cubicBezTo>
                  <a:cubicBezTo>
                    <a:pt x="0" y="812"/>
                    <a:pt x="232" y="1053"/>
                    <a:pt x="517" y="1053"/>
                  </a:cubicBezTo>
                  <a:cubicBezTo>
                    <a:pt x="812" y="1053"/>
                    <a:pt x="1044" y="812"/>
                    <a:pt x="1044" y="527"/>
                  </a:cubicBezTo>
                  <a:cubicBezTo>
                    <a:pt x="1044" y="233"/>
                    <a:pt x="812" y="1"/>
                    <a:pt x="5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7982;p64"/>
            <p:cNvSpPr/>
            <p:nvPr/>
          </p:nvSpPr>
          <p:spPr>
            <a:xfrm>
              <a:off x="6042800" y="2259900"/>
              <a:ext cx="44625" cy="23050"/>
            </a:xfrm>
            <a:custGeom>
              <a:avLst/>
              <a:gdLst/>
              <a:ahLst/>
              <a:cxnLst/>
              <a:rect l="l" t="t" r="r" b="b"/>
              <a:pathLst>
                <a:path w="1785" h="922" extrusionOk="0">
                  <a:moveTo>
                    <a:pt x="339" y="1"/>
                  </a:moveTo>
                  <a:cubicBezTo>
                    <a:pt x="291" y="1"/>
                    <a:pt x="242" y="13"/>
                    <a:pt x="197" y="38"/>
                  </a:cubicBezTo>
                  <a:cubicBezTo>
                    <a:pt x="54" y="110"/>
                    <a:pt x="0" y="279"/>
                    <a:pt x="81" y="422"/>
                  </a:cubicBezTo>
                  <a:cubicBezTo>
                    <a:pt x="241" y="725"/>
                    <a:pt x="554" y="921"/>
                    <a:pt x="893" y="921"/>
                  </a:cubicBezTo>
                  <a:cubicBezTo>
                    <a:pt x="1240" y="921"/>
                    <a:pt x="1553" y="725"/>
                    <a:pt x="1713" y="422"/>
                  </a:cubicBezTo>
                  <a:cubicBezTo>
                    <a:pt x="1785" y="279"/>
                    <a:pt x="1731" y="110"/>
                    <a:pt x="1588" y="38"/>
                  </a:cubicBezTo>
                  <a:cubicBezTo>
                    <a:pt x="1546" y="13"/>
                    <a:pt x="1499" y="1"/>
                    <a:pt x="1453" y="1"/>
                  </a:cubicBezTo>
                  <a:cubicBezTo>
                    <a:pt x="1352" y="1"/>
                    <a:pt x="1254" y="57"/>
                    <a:pt x="1205" y="154"/>
                  </a:cubicBezTo>
                  <a:cubicBezTo>
                    <a:pt x="1142" y="270"/>
                    <a:pt x="1026" y="341"/>
                    <a:pt x="893" y="341"/>
                  </a:cubicBezTo>
                  <a:cubicBezTo>
                    <a:pt x="768" y="341"/>
                    <a:pt x="643" y="270"/>
                    <a:pt x="589" y="154"/>
                  </a:cubicBezTo>
                  <a:cubicBezTo>
                    <a:pt x="540" y="57"/>
                    <a:pt x="442" y="1"/>
                    <a:pt x="3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7983;p64"/>
            <p:cNvSpPr/>
            <p:nvPr/>
          </p:nvSpPr>
          <p:spPr>
            <a:xfrm>
              <a:off x="6057075" y="2232750"/>
              <a:ext cx="16075" cy="16075"/>
            </a:xfrm>
            <a:custGeom>
              <a:avLst/>
              <a:gdLst/>
              <a:ahLst/>
              <a:cxnLst/>
              <a:rect l="l" t="t" r="r" b="b"/>
              <a:pathLst>
                <a:path w="643" h="643" extrusionOk="0">
                  <a:moveTo>
                    <a:pt x="322" y="0"/>
                  </a:moveTo>
                  <a:cubicBezTo>
                    <a:pt x="143" y="0"/>
                    <a:pt x="0" y="143"/>
                    <a:pt x="0" y="321"/>
                  </a:cubicBezTo>
                  <a:cubicBezTo>
                    <a:pt x="0" y="491"/>
                    <a:pt x="143" y="642"/>
                    <a:pt x="322" y="642"/>
                  </a:cubicBezTo>
                  <a:cubicBezTo>
                    <a:pt x="500" y="642"/>
                    <a:pt x="643" y="491"/>
                    <a:pt x="643" y="321"/>
                  </a:cubicBezTo>
                  <a:cubicBezTo>
                    <a:pt x="643" y="143"/>
                    <a:pt x="500" y="0"/>
                    <a:pt x="322" y="0"/>
                  </a:cubicBezTo>
                  <a:close/>
                </a:path>
              </a:pathLst>
            </a:custGeom>
            <a:solidFill>
              <a:srgbClr val="FF8E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7984;p64"/>
            <p:cNvSpPr/>
            <p:nvPr/>
          </p:nvSpPr>
          <p:spPr>
            <a:xfrm>
              <a:off x="61197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2" y="1"/>
                  </a:moveTo>
                  <a:cubicBezTo>
                    <a:pt x="253" y="1"/>
                    <a:pt x="234" y="3"/>
                    <a:pt x="214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14" y="1487"/>
                  </a:cubicBezTo>
                  <a:cubicBezTo>
                    <a:pt x="237" y="1493"/>
                    <a:pt x="259" y="1496"/>
                    <a:pt x="281" y="1496"/>
                  </a:cubicBezTo>
                  <a:cubicBezTo>
                    <a:pt x="431" y="1496"/>
                    <a:pt x="553" y="1368"/>
                    <a:pt x="553" y="1220"/>
                  </a:cubicBezTo>
                  <a:lnTo>
                    <a:pt x="553" y="274"/>
                  </a:lnTo>
                  <a:cubicBezTo>
                    <a:pt x="553" y="123"/>
                    <a:pt x="426" y="1"/>
                    <a:pt x="2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7985;p64"/>
            <p:cNvSpPr/>
            <p:nvPr/>
          </p:nvSpPr>
          <p:spPr>
            <a:xfrm>
              <a:off x="6140050" y="2443125"/>
              <a:ext cx="14075" cy="37400"/>
            </a:xfrm>
            <a:custGeom>
              <a:avLst/>
              <a:gdLst/>
              <a:ahLst/>
              <a:cxnLst/>
              <a:rect l="l" t="t" r="r" b="b"/>
              <a:pathLst>
                <a:path w="563" h="1496" extrusionOk="0">
                  <a:moveTo>
                    <a:pt x="281" y="1"/>
                  </a:moveTo>
                  <a:cubicBezTo>
                    <a:pt x="262" y="1"/>
                    <a:pt x="243" y="3"/>
                    <a:pt x="223" y="7"/>
                  </a:cubicBezTo>
                  <a:cubicBezTo>
                    <a:pt x="89" y="33"/>
                    <a:pt x="0" y="149"/>
                    <a:pt x="0" y="283"/>
                  </a:cubicBezTo>
                  <a:lnTo>
                    <a:pt x="0" y="1211"/>
                  </a:lnTo>
                  <a:cubicBezTo>
                    <a:pt x="0" y="1345"/>
                    <a:pt x="89" y="1461"/>
                    <a:pt x="223" y="1487"/>
                  </a:cubicBezTo>
                  <a:cubicBezTo>
                    <a:pt x="246" y="1493"/>
                    <a:pt x="268" y="1496"/>
                    <a:pt x="289" y="1496"/>
                  </a:cubicBezTo>
                  <a:cubicBezTo>
                    <a:pt x="439" y="1496"/>
                    <a:pt x="562" y="1368"/>
                    <a:pt x="562" y="1220"/>
                  </a:cubicBezTo>
                  <a:lnTo>
                    <a:pt x="562" y="274"/>
                  </a:lnTo>
                  <a:cubicBezTo>
                    <a:pt x="562" y="123"/>
                    <a:pt x="435" y="1"/>
                    <a:pt x="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7986;p64"/>
            <p:cNvSpPr/>
            <p:nvPr/>
          </p:nvSpPr>
          <p:spPr>
            <a:xfrm>
              <a:off x="6160550" y="2443125"/>
              <a:ext cx="13850" cy="37400"/>
            </a:xfrm>
            <a:custGeom>
              <a:avLst/>
              <a:gdLst/>
              <a:ahLst/>
              <a:cxnLst/>
              <a:rect l="l" t="t" r="r" b="b"/>
              <a:pathLst>
                <a:path w="554" h="1496" extrusionOk="0">
                  <a:moveTo>
                    <a:pt x="273" y="1"/>
                  </a:moveTo>
                  <a:cubicBezTo>
                    <a:pt x="254" y="1"/>
                    <a:pt x="235" y="3"/>
                    <a:pt x="215" y="7"/>
                  </a:cubicBezTo>
                  <a:cubicBezTo>
                    <a:pt x="81" y="33"/>
                    <a:pt x="1" y="149"/>
                    <a:pt x="1" y="283"/>
                  </a:cubicBezTo>
                  <a:lnTo>
                    <a:pt x="1" y="1211"/>
                  </a:lnTo>
                  <a:cubicBezTo>
                    <a:pt x="1" y="1345"/>
                    <a:pt x="81" y="1461"/>
                    <a:pt x="215" y="1487"/>
                  </a:cubicBezTo>
                  <a:cubicBezTo>
                    <a:pt x="237" y="1493"/>
                    <a:pt x="260" y="1496"/>
                    <a:pt x="281" y="1496"/>
                  </a:cubicBezTo>
                  <a:cubicBezTo>
                    <a:pt x="431" y="1496"/>
                    <a:pt x="554" y="1368"/>
                    <a:pt x="554" y="1220"/>
                  </a:cubicBezTo>
                  <a:lnTo>
                    <a:pt x="554" y="274"/>
                  </a:lnTo>
                  <a:cubicBezTo>
                    <a:pt x="554" y="123"/>
                    <a:pt x="427" y="1"/>
                    <a:pt x="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8032;p64"/>
          <p:cNvGrpSpPr/>
          <p:nvPr/>
        </p:nvGrpSpPr>
        <p:grpSpPr>
          <a:xfrm>
            <a:off x="243173" y="3195953"/>
            <a:ext cx="281025" cy="474275"/>
            <a:chOff x="2998050" y="2151900"/>
            <a:chExt cx="281025" cy="474275"/>
          </a:xfrm>
        </p:grpSpPr>
        <p:sp>
          <p:nvSpPr>
            <p:cNvPr id="275" name="Google Shape;8033;p64"/>
            <p:cNvSpPr/>
            <p:nvPr/>
          </p:nvSpPr>
          <p:spPr>
            <a:xfrm>
              <a:off x="3108000" y="2540950"/>
              <a:ext cx="60250" cy="85225"/>
            </a:xfrm>
            <a:custGeom>
              <a:avLst/>
              <a:gdLst/>
              <a:ahLst/>
              <a:cxnLst/>
              <a:rect l="l" t="t" r="r" b="b"/>
              <a:pathLst>
                <a:path w="2410" h="3409" extrusionOk="0">
                  <a:moveTo>
                    <a:pt x="0" y="1"/>
                  </a:moveTo>
                  <a:lnTo>
                    <a:pt x="0" y="2204"/>
                  </a:lnTo>
                  <a:cubicBezTo>
                    <a:pt x="0" y="2865"/>
                    <a:pt x="545" y="3409"/>
                    <a:pt x="1205" y="3409"/>
                  </a:cubicBezTo>
                  <a:cubicBezTo>
                    <a:pt x="1874" y="3409"/>
                    <a:pt x="2409" y="2865"/>
                    <a:pt x="2409" y="2204"/>
                  </a:cubicBezTo>
                  <a:lnTo>
                    <a:pt x="2409" y="1"/>
                  </a:ln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8034;p64"/>
            <p:cNvSpPr/>
            <p:nvPr/>
          </p:nvSpPr>
          <p:spPr>
            <a:xfrm>
              <a:off x="3108900" y="2540950"/>
              <a:ext cx="44625" cy="85025"/>
            </a:xfrm>
            <a:custGeom>
              <a:avLst/>
              <a:gdLst/>
              <a:ahLst/>
              <a:cxnLst/>
              <a:rect l="l" t="t" r="r" b="b"/>
              <a:pathLst>
                <a:path w="1785" h="3401" extrusionOk="0">
                  <a:moveTo>
                    <a:pt x="0" y="1"/>
                  </a:moveTo>
                  <a:lnTo>
                    <a:pt x="0" y="2195"/>
                  </a:lnTo>
                  <a:cubicBezTo>
                    <a:pt x="0" y="2820"/>
                    <a:pt x="518" y="3373"/>
                    <a:pt x="1142" y="3400"/>
                  </a:cubicBezTo>
                  <a:cubicBezTo>
                    <a:pt x="1159" y="3400"/>
                    <a:pt x="1175" y="3401"/>
                    <a:pt x="1192" y="3401"/>
                  </a:cubicBezTo>
                  <a:cubicBezTo>
                    <a:pt x="1406" y="3401"/>
                    <a:pt x="1610" y="3347"/>
                    <a:pt x="1784" y="3239"/>
                  </a:cubicBezTo>
                  <a:cubicBezTo>
                    <a:pt x="1427" y="3034"/>
                    <a:pt x="1187" y="2642"/>
                    <a:pt x="1187" y="2204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947B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8035;p64"/>
            <p:cNvSpPr/>
            <p:nvPr/>
          </p:nvSpPr>
          <p:spPr>
            <a:xfrm>
              <a:off x="2998050" y="2298700"/>
              <a:ext cx="281025" cy="242275"/>
            </a:xfrm>
            <a:custGeom>
              <a:avLst/>
              <a:gdLst/>
              <a:ahLst/>
              <a:cxnLst/>
              <a:rect l="l" t="t" r="r" b="b"/>
              <a:pathLst>
                <a:path w="11241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10911" y="9691"/>
                  </a:lnTo>
                  <a:cubicBezTo>
                    <a:pt x="11107" y="9691"/>
                    <a:pt x="11241" y="9512"/>
                    <a:pt x="11152" y="9352"/>
                  </a:cubicBez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8036;p64"/>
            <p:cNvSpPr/>
            <p:nvPr/>
          </p:nvSpPr>
          <p:spPr>
            <a:xfrm>
              <a:off x="2998050" y="2298700"/>
              <a:ext cx="179550" cy="242275"/>
            </a:xfrm>
            <a:custGeom>
              <a:avLst/>
              <a:gdLst/>
              <a:ahLst/>
              <a:cxnLst/>
              <a:rect l="l" t="t" r="r" b="b"/>
              <a:pathLst>
                <a:path w="7182" h="9691" extrusionOk="0">
                  <a:moveTo>
                    <a:pt x="5621" y="0"/>
                  </a:moveTo>
                  <a:cubicBezTo>
                    <a:pt x="5525" y="0"/>
                    <a:pt x="5429" y="43"/>
                    <a:pt x="5380" y="128"/>
                  </a:cubicBezTo>
                  <a:lnTo>
                    <a:pt x="90" y="9352"/>
                  </a:lnTo>
                  <a:cubicBezTo>
                    <a:pt x="0" y="9512"/>
                    <a:pt x="134" y="9691"/>
                    <a:pt x="339" y="9691"/>
                  </a:cubicBezTo>
                  <a:lnTo>
                    <a:pt x="3453" y="9691"/>
                  </a:lnTo>
                  <a:cubicBezTo>
                    <a:pt x="3248" y="9691"/>
                    <a:pt x="3114" y="9512"/>
                    <a:pt x="3203" y="9352"/>
                  </a:cubicBezTo>
                  <a:lnTo>
                    <a:pt x="7182" y="2420"/>
                  </a:lnTo>
                  <a:lnTo>
                    <a:pt x="5861" y="128"/>
                  </a:lnTo>
                  <a:cubicBezTo>
                    <a:pt x="5812" y="43"/>
                    <a:pt x="5717" y="0"/>
                    <a:pt x="56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8037;p64"/>
            <p:cNvSpPr/>
            <p:nvPr/>
          </p:nvSpPr>
          <p:spPr>
            <a:xfrm>
              <a:off x="3017675" y="2241500"/>
              <a:ext cx="241775" cy="208725"/>
            </a:xfrm>
            <a:custGeom>
              <a:avLst/>
              <a:gdLst/>
              <a:ahLst/>
              <a:cxnLst/>
              <a:rect l="l" t="t" r="r" b="b"/>
              <a:pathLst>
                <a:path w="9671" h="8349" extrusionOk="0">
                  <a:moveTo>
                    <a:pt x="4836" y="0"/>
                  </a:moveTo>
                  <a:cubicBezTo>
                    <a:pt x="4751" y="0"/>
                    <a:pt x="4666" y="38"/>
                    <a:pt x="4622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9385" y="8348"/>
                  </a:lnTo>
                  <a:cubicBezTo>
                    <a:pt x="9564" y="8348"/>
                    <a:pt x="9671" y="8187"/>
                    <a:pt x="9599" y="8054"/>
                  </a:cubicBezTo>
                  <a:lnTo>
                    <a:pt x="5050" y="114"/>
                  </a:lnTo>
                  <a:cubicBezTo>
                    <a:pt x="5005" y="38"/>
                    <a:pt x="4920" y="0"/>
                    <a:pt x="48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8038;p64"/>
            <p:cNvSpPr/>
            <p:nvPr/>
          </p:nvSpPr>
          <p:spPr>
            <a:xfrm>
              <a:off x="3017675" y="2241500"/>
              <a:ext cx="154350" cy="208725"/>
            </a:xfrm>
            <a:custGeom>
              <a:avLst/>
              <a:gdLst/>
              <a:ahLst/>
              <a:cxnLst/>
              <a:rect l="l" t="t" r="r" b="b"/>
              <a:pathLst>
                <a:path w="6174" h="8349" extrusionOk="0">
                  <a:moveTo>
                    <a:pt x="4837" y="0"/>
                  </a:moveTo>
                  <a:cubicBezTo>
                    <a:pt x="4753" y="0"/>
                    <a:pt x="4671" y="38"/>
                    <a:pt x="4630" y="114"/>
                  </a:cubicBezTo>
                  <a:lnTo>
                    <a:pt x="72" y="8054"/>
                  </a:lnTo>
                  <a:cubicBezTo>
                    <a:pt x="0" y="8187"/>
                    <a:pt x="107" y="8348"/>
                    <a:pt x="286" y="8348"/>
                  </a:cubicBezTo>
                  <a:lnTo>
                    <a:pt x="2971" y="8348"/>
                  </a:lnTo>
                  <a:cubicBezTo>
                    <a:pt x="2793" y="8348"/>
                    <a:pt x="2677" y="8187"/>
                    <a:pt x="2757" y="8054"/>
                  </a:cubicBezTo>
                  <a:lnTo>
                    <a:pt x="6174" y="2086"/>
                  </a:lnTo>
                  <a:lnTo>
                    <a:pt x="5050" y="114"/>
                  </a:lnTo>
                  <a:cubicBezTo>
                    <a:pt x="5005" y="38"/>
                    <a:pt x="4920" y="0"/>
                    <a:pt x="4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8039;p64"/>
            <p:cNvSpPr/>
            <p:nvPr/>
          </p:nvSpPr>
          <p:spPr>
            <a:xfrm>
              <a:off x="3043775" y="2199800"/>
              <a:ext cx="189600" cy="163200"/>
            </a:xfrm>
            <a:custGeom>
              <a:avLst/>
              <a:gdLst/>
              <a:ahLst/>
              <a:cxnLst/>
              <a:rect l="l" t="t" r="r" b="b"/>
              <a:pathLst>
                <a:path w="7584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7351" y="6528"/>
                  </a:lnTo>
                  <a:cubicBezTo>
                    <a:pt x="7494" y="6528"/>
                    <a:pt x="7583" y="6412"/>
                    <a:pt x="7521" y="6305"/>
                  </a:cubicBez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8040;p64"/>
            <p:cNvSpPr/>
            <p:nvPr/>
          </p:nvSpPr>
          <p:spPr>
            <a:xfrm>
              <a:off x="3043775" y="2199800"/>
              <a:ext cx="121125" cy="163200"/>
            </a:xfrm>
            <a:custGeom>
              <a:avLst/>
              <a:gdLst/>
              <a:ahLst/>
              <a:cxnLst/>
              <a:rect l="l" t="t" r="r" b="b"/>
              <a:pathLst>
                <a:path w="4845" h="6528" extrusionOk="0">
                  <a:moveTo>
                    <a:pt x="3793" y="0"/>
                  </a:moveTo>
                  <a:cubicBezTo>
                    <a:pt x="3727" y="0"/>
                    <a:pt x="3662" y="29"/>
                    <a:pt x="3631" y="87"/>
                  </a:cubicBezTo>
                  <a:lnTo>
                    <a:pt x="63" y="6305"/>
                  </a:lnTo>
                  <a:cubicBezTo>
                    <a:pt x="0" y="6412"/>
                    <a:pt x="89" y="6528"/>
                    <a:pt x="232" y="6528"/>
                  </a:cubicBezTo>
                  <a:lnTo>
                    <a:pt x="2329" y="6528"/>
                  </a:lnTo>
                  <a:cubicBezTo>
                    <a:pt x="2195" y="6528"/>
                    <a:pt x="2106" y="6412"/>
                    <a:pt x="2168" y="6305"/>
                  </a:cubicBezTo>
                  <a:lnTo>
                    <a:pt x="4844" y="1630"/>
                  </a:lnTo>
                  <a:lnTo>
                    <a:pt x="3961" y="87"/>
                  </a:lnTo>
                  <a:cubicBezTo>
                    <a:pt x="3925" y="29"/>
                    <a:pt x="3859" y="0"/>
                    <a:pt x="37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8041;p64"/>
            <p:cNvSpPr/>
            <p:nvPr/>
          </p:nvSpPr>
          <p:spPr>
            <a:xfrm>
              <a:off x="3101750" y="2151900"/>
              <a:ext cx="73625" cy="69550"/>
            </a:xfrm>
            <a:custGeom>
              <a:avLst/>
              <a:gdLst/>
              <a:ahLst/>
              <a:cxnLst/>
              <a:rect l="l" t="t" r="r" b="b"/>
              <a:pathLst>
                <a:path w="2945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88" y="2781"/>
                  </a:cubicBezTo>
                  <a:cubicBezTo>
                    <a:pt x="592" y="2781"/>
                    <a:pt x="595" y="2781"/>
                    <a:pt x="598" y="2779"/>
                  </a:cubicBezTo>
                  <a:lnTo>
                    <a:pt x="1455" y="2333"/>
                  </a:lnTo>
                  <a:cubicBezTo>
                    <a:pt x="1459" y="2329"/>
                    <a:pt x="1466" y="2326"/>
                    <a:pt x="1473" y="2326"/>
                  </a:cubicBezTo>
                  <a:cubicBezTo>
                    <a:pt x="1479" y="2326"/>
                    <a:pt x="1486" y="2329"/>
                    <a:pt x="1490" y="2333"/>
                  </a:cubicBezTo>
                  <a:lnTo>
                    <a:pt x="2347" y="2779"/>
                  </a:lnTo>
                  <a:cubicBezTo>
                    <a:pt x="2350" y="2781"/>
                    <a:pt x="2353" y="2781"/>
                    <a:pt x="2357" y="2781"/>
                  </a:cubicBezTo>
                  <a:cubicBezTo>
                    <a:pt x="2373" y="2781"/>
                    <a:pt x="2391" y="2765"/>
                    <a:pt x="2391" y="2743"/>
                  </a:cubicBezTo>
                  <a:lnTo>
                    <a:pt x="2222" y="1789"/>
                  </a:lnTo>
                  <a:cubicBezTo>
                    <a:pt x="2222" y="1780"/>
                    <a:pt x="2231" y="1771"/>
                    <a:pt x="2231" y="1762"/>
                  </a:cubicBezTo>
                  <a:lnTo>
                    <a:pt x="2927" y="1093"/>
                  </a:lnTo>
                  <a:cubicBezTo>
                    <a:pt x="2945" y="1075"/>
                    <a:pt x="2936" y="1040"/>
                    <a:pt x="2909" y="1040"/>
                  </a:cubicBezTo>
                  <a:lnTo>
                    <a:pt x="1954" y="897"/>
                  </a:lnTo>
                  <a:cubicBezTo>
                    <a:pt x="1945" y="897"/>
                    <a:pt x="1937" y="888"/>
                    <a:pt x="1928" y="879"/>
                  </a:cubicBez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8042;p64"/>
            <p:cNvSpPr/>
            <p:nvPr/>
          </p:nvSpPr>
          <p:spPr>
            <a:xfrm>
              <a:off x="3101750" y="2151900"/>
              <a:ext cx="42400" cy="69550"/>
            </a:xfrm>
            <a:custGeom>
              <a:avLst/>
              <a:gdLst/>
              <a:ahLst/>
              <a:cxnLst/>
              <a:rect l="l" t="t" r="r" b="b"/>
              <a:pathLst>
                <a:path w="1696" h="2782" extrusionOk="0">
                  <a:moveTo>
                    <a:pt x="1473" y="0"/>
                  </a:moveTo>
                  <a:cubicBezTo>
                    <a:pt x="1461" y="0"/>
                    <a:pt x="1450" y="5"/>
                    <a:pt x="1446" y="14"/>
                  </a:cubicBezTo>
                  <a:lnTo>
                    <a:pt x="1018" y="879"/>
                  </a:lnTo>
                  <a:cubicBezTo>
                    <a:pt x="1009" y="888"/>
                    <a:pt x="1009" y="897"/>
                    <a:pt x="991" y="897"/>
                  </a:cubicBezTo>
                  <a:lnTo>
                    <a:pt x="36" y="1040"/>
                  </a:lnTo>
                  <a:cubicBezTo>
                    <a:pt x="10" y="1040"/>
                    <a:pt x="1" y="1075"/>
                    <a:pt x="18" y="1093"/>
                  </a:cubicBezTo>
                  <a:lnTo>
                    <a:pt x="714" y="1762"/>
                  </a:lnTo>
                  <a:cubicBezTo>
                    <a:pt x="723" y="1771"/>
                    <a:pt x="723" y="1780"/>
                    <a:pt x="723" y="1789"/>
                  </a:cubicBezTo>
                  <a:lnTo>
                    <a:pt x="554" y="2743"/>
                  </a:lnTo>
                  <a:cubicBezTo>
                    <a:pt x="554" y="2765"/>
                    <a:pt x="572" y="2781"/>
                    <a:pt x="593" y="2781"/>
                  </a:cubicBezTo>
                  <a:cubicBezTo>
                    <a:pt x="598" y="2781"/>
                    <a:pt x="603" y="2781"/>
                    <a:pt x="607" y="2779"/>
                  </a:cubicBezTo>
                  <a:lnTo>
                    <a:pt x="991" y="2574"/>
                  </a:lnTo>
                  <a:lnTo>
                    <a:pt x="1348" y="1976"/>
                  </a:lnTo>
                  <a:cubicBezTo>
                    <a:pt x="1357" y="1967"/>
                    <a:pt x="1348" y="1958"/>
                    <a:pt x="1339" y="1949"/>
                  </a:cubicBezTo>
                  <a:lnTo>
                    <a:pt x="1009" y="1414"/>
                  </a:lnTo>
                  <a:cubicBezTo>
                    <a:pt x="991" y="1396"/>
                    <a:pt x="1000" y="1370"/>
                    <a:pt x="1027" y="1361"/>
                  </a:cubicBezTo>
                  <a:lnTo>
                    <a:pt x="1624" y="1084"/>
                  </a:lnTo>
                  <a:cubicBezTo>
                    <a:pt x="1633" y="1075"/>
                    <a:pt x="1642" y="1075"/>
                    <a:pt x="1651" y="1066"/>
                  </a:cubicBezTo>
                  <a:lnTo>
                    <a:pt x="1696" y="406"/>
                  </a:lnTo>
                  <a:lnTo>
                    <a:pt x="1499" y="14"/>
                  </a:lnTo>
                  <a:cubicBezTo>
                    <a:pt x="1495" y="5"/>
                    <a:pt x="1484" y="0"/>
                    <a:pt x="1473" y="0"/>
                  </a:cubicBezTo>
                  <a:close/>
                </a:path>
              </a:pathLst>
            </a:custGeom>
            <a:solidFill>
              <a:srgbClr val="EFB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8043;p64"/>
            <p:cNvSpPr/>
            <p:nvPr/>
          </p:nvSpPr>
          <p:spPr>
            <a:xfrm>
              <a:off x="3064050" y="2474050"/>
              <a:ext cx="45750" cy="45750"/>
            </a:xfrm>
            <a:custGeom>
              <a:avLst/>
              <a:gdLst/>
              <a:ahLst/>
              <a:cxnLst/>
              <a:rect l="l" t="t" r="r" b="b"/>
              <a:pathLst>
                <a:path w="1830" h="1830" extrusionOk="0">
                  <a:moveTo>
                    <a:pt x="911" y="1"/>
                  </a:moveTo>
                  <a:cubicBezTo>
                    <a:pt x="411" y="1"/>
                    <a:pt x="1" y="411"/>
                    <a:pt x="1" y="919"/>
                  </a:cubicBezTo>
                  <a:cubicBezTo>
                    <a:pt x="1" y="1419"/>
                    <a:pt x="411" y="1829"/>
                    <a:pt x="911" y="1829"/>
                  </a:cubicBezTo>
                  <a:cubicBezTo>
                    <a:pt x="1419" y="1829"/>
                    <a:pt x="1830" y="1419"/>
                    <a:pt x="1830" y="919"/>
                  </a:cubicBezTo>
                  <a:cubicBezTo>
                    <a:pt x="1830" y="411"/>
                    <a:pt x="1419" y="1"/>
                    <a:pt x="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8044;p64"/>
            <p:cNvSpPr/>
            <p:nvPr/>
          </p:nvSpPr>
          <p:spPr>
            <a:xfrm>
              <a:off x="3064050" y="2476725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492" y="1"/>
                  </a:moveTo>
                  <a:lnTo>
                    <a:pt x="492" y="1"/>
                  </a:lnTo>
                  <a:cubicBezTo>
                    <a:pt x="197" y="152"/>
                    <a:pt x="1" y="456"/>
                    <a:pt x="1" y="812"/>
                  </a:cubicBezTo>
                  <a:cubicBezTo>
                    <a:pt x="1" y="1312"/>
                    <a:pt x="411" y="1722"/>
                    <a:pt x="911" y="1722"/>
                  </a:cubicBezTo>
                  <a:cubicBezTo>
                    <a:pt x="1241" y="1722"/>
                    <a:pt x="1526" y="1544"/>
                    <a:pt x="1687" y="1285"/>
                  </a:cubicBezTo>
                  <a:lnTo>
                    <a:pt x="1687" y="1285"/>
                  </a:lnTo>
                  <a:cubicBezTo>
                    <a:pt x="1562" y="1357"/>
                    <a:pt x="1419" y="1392"/>
                    <a:pt x="1268" y="1392"/>
                  </a:cubicBezTo>
                  <a:cubicBezTo>
                    <a:pt x="759" y="1392"/>
                    <a:pt x="358" y="982"/>
                    <a:pt x="358" y="482"/>
                  </a:cubicBezTo>
                  <a:cubicBezTo>
                    <a:pt x="358" y="304"/>
                    <a:pt x="402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8045;p64"/>
            <p:cNvSpPr/>
            <p:nvPr/>
          </p:nvSpPr>
          <p:spPr>
            <a:xfrm>
              <a:off x="3154600" y="2383950"/>
              <a:ext cx="45750" cy="45525"/>
            </a:xfrm>
            <a:custGeom>
              <a:avLst/>
              <a:gdLst/>
              <a:ahLst/>
              <a:cxnLst/>
              <a:rect l="l" t="t" r="r" b="b"/>
              <a:pathLst>
                <a:path w="1830" h="1821" extrusionOk="0">
                  <a:moveTo>
                    <a:pt x="920" y="1"/>
                  </a:moveTo>
                  <a:cubicBezTo>
                    <a:pt x="411" y="1"/>
                    <a:pt x="1" y="402"/>
                    <a:pt x="1" y="910"/>
                  </a:cubicBezTo>
                  <a:cubicBezTo>
                    <a:pt x="1" y="1410"/>
                    <a:pt x="411" y="1820"/>
                    <a:pt x="920" y="1820"/>
                  </a:cubicBezTo>
                  <a:cubicBezTo>
                    <a:pt x="1419" y="1820"/>
                    <a:pt x="1830" y="1410"/>
                    <a:pt x="1830" y="910"/>
                  </a:cubicBezTo>
                  <a:cubicBezTo>
                    <a:pt x="1830" y="402"/>
                    <a:pt x="1419" y="1"/>
                    <a:pt x="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8046;p64"/>
            <p:cNvSpPr/>
            <p:nvPr/>
          </p:nvSpPr>
          <p:spPr>
            <a:xfrm>
              <a:off x="3154600" y="2386400"/>
              <a:ext cx="42400" cy="43075"/>
            </a:xfrm>
            <a:custGeom>
              <a:avLst/>
              <a:gdLst/>
              <a:ahLst/>
              <a:cxnLst/>
              <a:rect l="l" t="t" r="r" b="b"/>
              <a:pathLst>
                <a:path w="1696" h="1723" extrusionOk="0">
                  <a:moveTo>
                    <a:pt x="492" y="1"/>
                  </a:moveTo>
                  <a:cubicBezTo>
                    <a:pt x="206" y="152"/>
                    <a:pt x="1" y="465"/>
                    <a:pt x="1" y="812"/>
                  </a:cubicBezTo>
                  <a:cubicBezTo>
                    <a:pt x="1" y="1312"/>
                    <a:pt x="411" y="1722"/>
                    <a:pt x="920" y="1722"/>
                  </a:cubicBezTo>
                  <a:cubicBezTo>
                    <a:pt x="1250" y="1722"/>
                    <a:pt x="1535" y="1553"/>
                    <a:pt x="1696" y="1294"/>
                  </a:cubicBezTo>
                  <a:lnTo>
                    <a:pt x="1696" y="1294"/>
                  </a:lnTo>
                  <a:cubicBezTo>
                    <a:pt x="1571" y="1357"/>
                    <a:pt x="1419" y="1392"/>
                    <a:pt x="1268" y="1392"/>
                  </a:cubicBezTo>
                  <a:cubicBezTo>
                    <a:pt x="768" y="1392"/>
                    <a:pt x="358" y="982"/>
                    <a:pt x="358" y="482"/>
                  </a:cubicBezTo>
                  <a:cubicBezTo>
                    <a:pt x="358" y="304"/>
                    <a:pt x="411" y="143"/>
                    <a:pt x="4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8047;p64"/>
            <p:cNvSpPr/>
            <p:nvPr/>
          </p:nvSpPr>
          <p:spPr>
            <a:xfrm>
              <a:off x="3106000" y="2290950"/>
              <a:ext cx="45525" cy="45750"/>
            </a:xfrm>
            <a:custGeom>
              <a:avLst/>
              <a:gdLst/>
              <a:ahLst/>
              <a:cxnLst/>
              <a:rect l="l" t="t" r="r" b="b"/>
              <a:pathLst>
                <a:path w="1821" h="1830" extrusionOk="0">
                  <a:moveTo>
                    <a:pt x="910" y="0"/>
                  </a:moveTo>
                  <a:cubicBezTo>
                    <a:pt x="411" y="0"/>
                    <a:pt x="0" y="411"/>
                    <a:pt x="0" y="910"/>
                  </a:cubicBezTo>
                  <a:cubicBezTo>
                    <a:pt x="0" y="1419"/>
                    <a:pt x="411" y="1829"/>
                    <a:pt x="910" y="1829"/>
                  </a:cubicBezTo>
                  <a:cubicBezTo>
                    <a:pt x="1419" y="1829"/>
                    <a:pt x="1820" y="1419"/>
                    <a:pt x="1820" y="910"/>
                  </a:cubicBezTo>
                  <a:cubicBezTo>
                    <a:pt x="1820" y="411"/>
                    <a:pt x="1419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8048;p64"/>
            <p:cNvSpPr/>
            <p:nvPr/>
          </p:nvSpPr>
          <p:spPr>
            <a:xfrm>
              <a:off x="3106000" y="2293625"/>
              <a:ext cx="42175" cy="43075"/>
            </a:xfrm>
            <a:custGeom>
              <a:avLst/>
              <a:gdLst/>
              <a:ahLst/>
              <a:cxnLst/>
              <a:rect l="l" t="t" r="r" b="b"/>
              <a:pathLst>
                <a:path w="1687" h="1723" extrusionOk="0">
                  <a:moveTo>
                    <a:pt x="491" y="1"/>
                  </a:moveTo>
                  <a:cubicBezTo>
                    <a:pt x="196" y="152"/>
                    <a:pt x="0" y="455"/>
                    <a:pt x="0" y="812"/>
                  </a:cubicBezTo>
                  <a:cubicBezTo>
                    <a:pt x="0" y="1312"/>
                    <a:pt x="411" y="1722"/>
                    <a:pt x="910" y="1722"/>
                  </a:cubicBezTo>
                  <a:cubicBezTo>
                    <a:pt x="1240" y="1722"/>
                    <a:pt x="1526" y="1544"/>
                    <a:pt x="1686" y="1285"/>
                  </a:cubicBezTo>
                  <a:lnTo>
                    <a:pt x="1686" y="1285"/>
                  </a:lnTo>
                  <a:cubicBezTo>
                    <a:pt x="1561" y="1357"/>
                    <a:pt x="1419" y="1392"/>
                    <a:pt x="1267" y="1392"/>
                  </a:cubicBezTo>
                  <a:cubicBezTo>
                    <a:pt x="758" y="1392"/>
                    <a:pt x="348" y="982"/>
                    <a:pt x="348" y="482"/>
                  </a:cubicBezTo>
                  <a:cubicBezTo>
                    <a:pt x="348" y="304"/>
                    <a:pt x="402" y="143"/>
                    <a:pt x="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72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7" name="Google Shape;5267;p44"/>
          <p:cNvSpPr/>
          <p:nvPr/>
        </p:nvSpPr>
        <p:spPr>
          <a:xfrm>
            <a:off x="326153" y="2747707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8" name="Google Shape;5268;p44"/>
          <p:cNvSpPr/>
          <p:nvPr/>
        </p:nvSpPr>
        <p:spPr>
          <a:xfrm>
            <a:off x="2699792" y="2779937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9" name="Google Shape;5269;p44"/>
          <p:cNvSpPr/>
          <p:nvPr/>
        </p:nvSpPr>
        <p:spPr>
          <a:xfrm>
            <a:off x="5148064" y="2764353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0" name="Google Shape;5270;p44"/>
          <p:cNvSpPr/>
          <p:nvPr/>
        </p:nvSpPr>
        <p:spPr>
          <a:xfrm>
            <a:off x="326153" y="1124166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1" name="Google Shape;5271;p44"/>
          <p:cNvSpPr/>
          <p:nvPr/>
        </p:nvSpPr>
        <p:spPr>
          <a:xfrm>
            <a:off x="2699792" y="1124166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2" name="Google Shape;5272;p44"/>
          <p:cNvSpPr/>
          <p:nvPr/>
        </p:nvSpPr>
        <p:spPr>
          <a:xfrm>
            <a:off x="5148064" y="1140812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3" name="Google Shape;5273;p44"/>
          <p:cNvSpPr txBox="1">
            <a:spLocks noGrp="1"/>
          </p:cNvSpPr>
          <p:nvPr>
            <p:ph type="title"/>
          </p:nvPr>
        </p:nvSpPr>
        <p:spPr>
          <a:xfrm>
            <a:off x="1043608" y="195486"/>
            <a:ext cx="6990900" cy="572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Λίστα Θησαυρού</a:t>
            </a:r>
            <a:endParaRPr dirty="0"/>
          </a:p>
        </p:txBody>
      </p:sp>
      <p:sp>
        <p:nvSpPr>
          <p:cNvPr id="5274" name="Google Shape;5274;p44"/>
          <p:cNvSpPr txBox="1">
            <a:spLocks noGrp="1"/>
          </p:cNvSpPr>
          <p:nvPr>
            <p:ph type="subTitle" idx="1"/>
          </p:nvPr>
        </p:nvSpPr>
        <p:spPr>
          <a:xfrm>
            <a:off x="466253" y="1735515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αρχίζε</a:t>
            </a:r>
            <a:r>
              <a:rPr lang="el-GR" dirty="0" smtClean="0"/>
              <a:t>ι από Ο</a:t>
            </a:r>
            <a:endParaRPr dirty="0"/>
          </a:p>
        </p:txBody>
      </p:sp>
      <p:sp>
        <p:nvSpPr>
          <p:cNvPr id="5275" name="Google Shape;5275;p44"/>
          <p:cNvSpPr txBox="1">
            <a:spLocks noGrp="1"/>
          </p:cNvSpPr>
          <p:nvPr>
            <p:ph type="subTitle" idx="2"/>
          </p:nvPr>
        </p:nvSpPr>
        <p:spPr>
          <a:xfrm>
            <a:off x="466253" y="1327740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1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sp>
        <p:nvSpPr>
          <p:cNvPr id="5276" name="Google Shape;5276;p44"/>
          <p:cNvSpPr txBox="1">
            <a:spLocks noGrp="1"/>
          </p:cNvSpPr>
          <p:nvPr>
            <p:ph type="subTitle" idx="3"/>
          </p:nvPr>
        </p:nvSpPr>
        <p:spPr>
          <a:xfrm>
            <a:off x="2839892" y="1734778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αρχίζει από Ν</a:t>
            </a:r>
            <a:endParaRPr dirty="0"/>
          </a:p>
        </p:txBody>
      </p:sp>
      <p:sp>
        <p:nvSpPr>
          <p:cNvPr id="5277" name="Google Shape;5277;p44"/>
          <p:cNvSpPr txBox="1">
            <a:spLocks noGrp="1"/>
          </p:cNvSpPr>
          <p:nvPr>
            <p:ph type="subTitle" idx="4"/>
          </p:nvPr>
        </p:nvSpPr>
        <p:spPr>
          <a:xfrm>
            <a:off x="2839892" y="1327003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sp>
        <p:nvSpPr>
          <p:cNvPr id="5278" name="Google Shape;5278;p44"/>
          <p:cNvSpPr txBox="1">
            <a:spLocks noGrp="1"/>
          </p:cNvSpPr>
          <p:nvPr>
            <p:ph type="subTitle" idx="5"/>
          </p:nvPr>
        </p:nvSpPr>
        <p:spPr>
          <a:xfrm>
            <a:off x="5288164" y="1751424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αρχίζει από Τ</a:t>
            </a:r>
            <a:endParaRPr dirty="0"/>
          </a:p>
        </p:txBody>
      </p:sp>
      <p:sp>
        <p:nvSpPr>
          <p:cNvPr id="5279" name="Google Shape;5279;p44"/>
          <p:cNvSpPr txBox="1">
            <a:spLocks noGrp="1"/>
          </p:cNvSpPr>
          <p:nvPr>
            <p:ph type="subTitle" idx="6"/>
          </p:nvPr>
        </p:nvSpPr>
        <p:spPr>
          <a:xfrm>
            <a:off x="5288164" y="1343649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3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sp>
        <p:nvSpPr>
          <p:cNvPr id="5280" name="Google Shape;5280;p44"/>
          <p:cNvSpPr txBox="1">
            <a:spLocks noGrp="1"/>
          </p:cNvSpPr>
          <p:nvPr>
            <p:ph type="subTitle" idx="7"/>
          </p:nvPr>
        </p:nvSpPr>
        <p:spPr>
          <a:xfrm>
            <a:off x="466253" y="3358695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αρχίζει από Π</a:t>
            </a:r>
            <a:endParaRPr dirty="0"/>
          </a:p>
        </p:txBody>
      </p:sp>
      <p:sp>
        <p:nvSpPr>
          <p:cNvPr id="5281" name="Google Shape;5281;p44"/>
          <p:cNvSpPr txBox="1">
            <a:spLocks noGrp="1"/>
          </p:cNvSpPr>
          <p:nvPr>
            <p:ph type="subTitle" idx="8"/>
          </p:nvPr>
        </p:nvSpPr>
        <p:spPr>
          <a:xfrm>
            <a:off x="466253" y="2950920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4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sp>
        <p:nvSpPr>
          <p:cNvPr id="5282" name="Google Shape;5282;p44"/>
          <p:cNvSpPr txBox="1">
            <a:spLocks noGrp="1"/>
          </p:cNvSpPr>
          <p:nvPr>
            <p:ph type="subTitle" idx="9"/>
          </p:nvPr>
        </p:nvSpPr>
        <p:spPr>
          <a:xfrm>
            <a:off x="2839892" y="3390925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να αρχίζει από Κ</a:t>
            </a:r>
            <a:endParaRPr dirty="0"/>
          </a:p>
        </p:txBody>
      </p:sp>
      <p:sp>
        <p:nvSpPr>
          <p:cNvPr id="5283" name="Google Shape;5283;p44"/>
          <p:cNvSpPr txBox="1">
            <a:spLocks noGrp="1"/>
          </p:cNvSpPr>
          <p:nvPr>
            <p:ph type="subTitle" idx="13"/>
          </p:nvPr>
        </p:nvSpPr>
        <p:spPr>
          <a:xfrm>
            <a:off x="2839892" y="2983150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5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sp>
        <p:nvSpPr>
          <p:cNvPr id="5284" name="Google Shape;5284;p44"/>
          <p:cNvSpPr txBox="1">
            <a:spLocks noGrp="1"/>
          </p:cNvSpPr>
          <p:nvPr>
            <p:ph type="subTitle" idx="14"/>
          </p:nvPr>
        </p:nvSpPr>
        <p:spPr>
          <a:xfrm>
            <a:off x="5288164" y="3341955"/>
            <a:ext cx="1997100" cy="622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Βρες κάτι που να αρχίζει από Ι</a:t>
            </a:r>
            <a:endParaRPr dirty="0"/>
          </a:p>
        </p:txBody>
      </p:sp>
      <p:sp>
        <p:nvSpPr>
          <p:cNvPr id="5285" name="Google Shape;5285;p44"/>
          <p:cNvSpPr txBox="1">
            <a:spLocks noGrp="1"/>
          </p:cNvSpPr>
          <p:nvPr>
            <p:ph type="subTitle" idx="15"/>
          </p:nvPr>
        </p:nvSpPr>
        <p:spPr>
          <a:xfrm>
            <a:off x="5288164" y="2934180"/>
            <a:ext cx="1997100" cy="40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dirty="0" smtClean="0"/>
              <a:t>6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dirty="0"/>
          </a:p>
        </p:txBody>
      </p:sp>
      <p:pic>
        <p:nvPicPr>
          <p:cNvPr id="5286" name="Google Shape;5286;p44">
            <a:hlinkClick r:id="" action="ppaction://hlinkshowjump?jump=previous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-5400000" flipH="1">
            <a:off x="309161" y="3906338"/>
            <a:ext cx="230477" cy="4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7" name="Google Shape;5287;p44">
            <a:hlinkClick r:id="" action="ppaction://hlinkshowjump?jump=nextslide"/>
          </p:cNvPr>
          <p:cNvPicPr preferRelativeResize="0"/>
          <p:nvPr/>
        </p:nvPicPr>
        <p:blipFill rotWithShape="1">
          <a:blip r:embed="rId3">
            <a:alphaModFix/>
          </a:blip>
          <a:srcRect l="26199" r="26233"/>
          <a:stretch/>
        </p:blipFill>
        <p:spPr>
          <a:xfrm rot="5400000" flipH="1">
            <a:off x="309161" y="4186513"/>
            <a:ext cx="230477" cy="484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5268;p44"/>
          <p:cNvSpPr/>
          <p:nvPr/>
        </p:nvSpPr>
        <p:spPr>
          <a:xfrm>
            <a:off x="6866700" y="1863361"/>
            <a:ext cx="2277300" cy="1436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5282;p44"/>
          <p:cNvSpPr txBox="1">
            <a:spLocks/>
          </p:cNvSpPr>
          <p:nvPr/>
        </p:nvSpPr>
        <p:spPr>
          <a:xfrm>
            <a:off x="7006800" y="2474349"/>
            <a:ext cx="1997100" cy="6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●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○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Sans Pro"/>
              <a:buChar char="■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indent="0">
              <a:buFont typeface="Source Sans Pro"/>
              <a:buNone/>
            </a:pPr>
            <a:r>
              <a:rPr lang="el-GR" dirty="0" smtClean="0"/>
              <a:t>Βρες κάτι που να έχει μέσα στο όνομα του το Ι</a:t>
            </a:r>
            <a:endParaRPr lang="el-GR" dirty="0"/>
          </a:p>
        </p:txBody>
      </p:sp>
      <p:sp>
        <p:nvSpPr>
          <p:cNvPr id="37" name="Google Shape;5283;p44"/>
          <p:cNvSpPr txBox="1">
            <a:spLocks/>
          </p:cNvSpPr>
          <p:nvPr/>
        </p:nvSpPr>
        <p:spPr>
          <a:xfrm>
            <a:off x="7006800" y="2066574"/>
            <a:ext cx="19971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rushed"/>
              <a:buNone/>
              <a:defRPr sz="2000" b="0" i="0" u="none" strike="noStrike" cap="none">
                <a:solidFill>
                  <a:schemeClr val="dk1"/>
                </a:solidFill>
                <a:latin typeface="Crushed"/>
                <a:ea typeface="Crushed"/>
                <a:cs typeface="Crushed"/>
                <a:sym typeface="Crushed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Secular One"/>
              <a:buNone/>
              <a:defRPr sz="2000" b="0" i="0" u="none" strike="noStrike" cap="none">
                <a:solidFill>
                  <a:schemeClr val="dk2"/>
                </a:solidFill>
                <a:latin typeface="Secular One"/>
                <a:ea typeface="Secular One"/>
                <a:cs typeface="Secular One"/>
                <a:sym typeface="Secular One"/>
              </a:defRPr>
            </a:lvl9pPr>
          </a:lstStyle>
          <a:p>
            <a:pPr marL="0" indent="0"/>
            <a:r>
              <a:rPr lang="el-GR" dirty="0" smtClean="0"/>
              <a:t>7</a:t>
            </a:r>
            <a:r>
              <a:rPr lang="el-GR" baseline="30000" dirty="0" smtClean="0"/>
              <a:t>ο</a:t>
            </a:r>
            <a:r>
              <a:rPr lang="el-GR" dirty="0" smtClean="0"/>
              <a:t> Αντικείμενο</a:t>
            </a:r>
            <a:endParaRPr lang="el-GR" dirty="0"/>
          </a:p>
        </p:txBody>
      </p:sp>
      <p:grpSp>
        <p:nvGrpSpPr>
          <p:cNvPr id="38" name="Google Shape;7777;p64"/>
          <p:cNvGrpSpPr/>
          <p:nvPr/>
        </p:nvGrpSpPr>
        <p:grpSpPr>
          <a:xfrm>
            <a:off x="237261" y="635262"/>
            <a:ext cx="374275" cy="474625"/>
            <a:chOff x="6460750" y="2807700"/>
            <a:chExt cx="374275" cy="474625"/>
          </a:xfrm>
        </p:grpSpPr>
        <p:sp>
          <p:nvSpPr>
            <p:cNvPr id="39" name="Google Shape;7778;p64"/>
            <p:cNvSpPr/>
            <p:nvPr/>
          </p:nvSpPr>
          <p:spPr>
            <a:xfrm>
              <a:off x="6461650" y="2919875"/>
              <a:ext cx="352850" cy="362050"/>
            </a:xfrm>
            <a:custGeom>
              <a:avLst/>
              <a:gdLst/>
              <a:ahLst/>
              <a:cxnLst/>
              <a:rect l="l" t="t" r="r" b="b"/>
              <a:pathLst>
                <a:path w="14114" h="14482" extrusionOk="0">
                  <a:moveTo>
                    <a:pt x="4737" y="1"/>
                  </a:moveTo>
                  <a:lnTo>
                    <a:pt x="4737" y="2499"/>
                  </a:lnTo>
                  <a:cubicBezTo>
                    <a:pt x="4737" y="3337"/>
                    <a:pt x="4407" y="4140"/>
                    <a:pt x="3818" y="4729"/>
                  </a:cubicBezTo>
                  <a:lnTo>
                    <a:pt x="1758" y="6790"/>
                  </a:lnTo>
                  <a:cubicBezTo>
                    <a:pt x="36" y="8511"/>
                    <a:pt x="0" y="11304"/>
                    <a:pt x="1677" y="13079"/>
                  </a:cubicBezTo>
                  <a:cubicBezTo>
                    <a:pt x="2567" y="14013"/>
                    <a:pt x="3758" y="14482"/>
                    <a:pt x="4949" y="14482"/>
                  </a:cubicBezTo>
                  <a:cubicBezTo>
                    <a:pt x="6111" y="14482"/>
                    <a:pt x="7273" y="14036"/>
                    <a:pt x="8154" y="13141"/>
                  </a:cubicBezTo>
                  <a:lnTo>
                    <a:pt x="13212" y="8003"/>
                  </a:lnTo>
                  <a:cubicBezTo>
                    <a:pt x="13792" y="7414"/>
                    <a:pt x="14113" y="6620"/>
                    <a:pt x="14113" y="5790"/>
                  </a:cubicBezTo>
                  <a:lnTo>
                    <a:pt x="141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779;p64"/>
            <p:cNvSpPr/>
            <p:nvPr/>
          </p:nvSpPr>
          <p:spPr>
            <a:xfrm>
              <a:off x="6460750" y="2919875"/>
              <a:ext cx="176000" cy="362225"/>
            </a:xfrm>
            <a:custGeom>
              <a:avLst/>
              <a:gdLst/>
              <a:ahLst/>
              <a:cxnLst/>
              <a:rect l="l" t="t" r="r" b="b"/>
              <a:pathLst>
                <a:path w="7040" h="14489" extrusionOk="0">
                  <a:moveTo>
                    <a:pt x="4773" y="1"/>
                  </a:moveTo>
                  <a:lnTo>
                    <a:pt x="4773" y="2499"/>
                  </a:lnTo>
                  <a:cubicBezTo>
                    <a:pt x="4773" y="3337"/>
                    <a:pt x="4443" y="4140"/>
                    <a:pt x="3845" y="4729"/>
                  </a:cubicBezTo>
                  <a:lnTo>
                    <a:pt x="1776" y="6790"/>
                  </a:lnTo>
                  <a:cubicBezTo>
                    <a:pt x="36" y="8511"/>
                    <a:pt x="1" y="11304"/>
                    <a:pt x="1687" y="13079"/>
                  </a:cubicBezTo>
                  <a:cubicBezTo>
                    <a:pt x="2588" y="14016"/>
                    <a:pt x="3783" y="14488"/>
                    <a:pt x="4987" y="14488"/>
                  </a:cubicBezTo>
                  <a:cubicBezTo>
                    <a:pt x="5282" y="14488"/>
                    <a:pt x="5576" y="14453"/>
                    <a:pt x="5871" y="14399"/>
                  </a:cubicBezTo>
                  <a:cubicBezTo>
                    <a:pt x="5139" y="14176"/>
                    <a:pt x="4461" y="13766"/>
                    <a:pt x="3899" y="13177"/>
                  </a:cubicBezTo>
                  <a:cubicBezTo>
                    <a:pt x="2177" y="11375"/>
                    <a:pt x="2213" y="8538"/>
                    <a:pt x="3979" y="6781"/>
                  </a:cubicBezTo>
                  <a:lnTo>
                    <a:pt x="6094" y="4684"/>
                  </a:lnTo>
                  <a:cubicBezTo>
                    <a:pt x="6700" y="4087"/>
                    <a:pt x="7039" y="3266"/>
                    <a:pt x="7039" y="2418"/>
                  </a:cubicBezTo>
                  <a:lnTo>
                    <a:pt x="703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780;p64"/>
            <p:cNvSpPr/>
            <p:nvPr/>
          </p:nvSpPr>
          <p:spPr>
            <a:xfrm>
              <a:off x="6464775" y="3126850"/>
              <a:ext cx="175100" cy="155475"/>
            </a:xfrm>
            <a:custGeom>
              <a:avLst/>
              <a:gdLst/>
              <a:ahLst/>
              <a:cxnLst/>
              <a:rect l="l" t="t" r="r" b="b"/>
              <a:pathLst>
                <a:path w="7004" h="6219" extrusionOk="0">
                  <a:moveTo>
                    <a:pt x="651" y="0"/>
                  </a:moveTo>
                  <a:lnTo>
                    <a:pt x="651" y="0"/>
                  </a:lnTo>
                  <a:cubicBezTo>
                    <a:pt x="0" y="1597"/>
                    <a:pt x="294" y="3488"/>
                    <a:pt x="1552" y="4809"/>
                  </a:cubicBezTo>
                  <a:cubicBezTo>
                    <a:pt x="2436" y="5745"/>
                    <a:pt x="3631" y="6218"/>
                    <a:pt x="4826" y="6218"/>
                  </a:cubicBezTo>
                  <a:cubicBezTo>
                    <a:pt x="5576" y="6218"/>
                    <a:pt x="6325" y="6031"/>
                    <a:pt x="7003" y="5656"/>
                  </a:cubicBezTo>
                  <a:cubicBezTo>
                    <a:pt x="5692" y="2552"/>
                    <a:pt x="2248" y="714"/>
                    <a:pt x="651" y="0"/>
                  </a:cubicBez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781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782;p64"/>
            <p:cNvSpPr/>
            <p:nvPr/>
          </p:nvSpPr>
          <p:spPr>
            <a:xfrm>
              <a:off x="6471225" y="3126850"/>
              <a:ext cx="136075" cy="155475"/>
            </a:xfrm>
            <a:custGeom>
              <a:avLst/>
              <a:gdLst/>
              <a:ahLst/>
              <a:cxnLst/>
              <a:rect l="l" t="t" r="r" b="b"/>
              <a:pathLst>
                <a:path w="5443" h="6219" extrusionOk="0">
                  <a:moveTo>
                    <a:pt x="393" y="0"/>
                  </a:moveTo>
                  <a:cubicBezTo>
                    <a:pt x="322" y="179"/>
                    <a:pt x="260" y="348"/>
                    <a:pt x="215" y="527"/>
                  </a:cubicBezTo>
                  <a:cubicBezTo>
                    <a:pt x="188" y="625"/>
                    <a:pt x="170" y="714"/>
                    <a:pt x="152" y="803"/>
                  </a:cubicBezTo>
                  <a:cubicBezTo>
                    <a:pt x="144" y="821"/>
                    <a:pt x="144" y="830"/>
                    <a:pt x="144" y="848"/>
                  </a:cubicBezTo>
                  <a:cubicBezTo>
                    <a:pt x="117" y="991"/>
                    <a:pt x="90" y="1133"/>
                    <a:pt x="81" y="1276"/>
                  </a:cubicBezTo>
                  <a:cubicBezTo>
                    <a:pt x="72" y="1339"/>
                    <a:pt x="63" y="1410"/>
                    <a:pt x="63" y="1472"/>
                  </a:cubicBezTo>
                  <a:cubicBezTo>
                    <a:pt x="1" y="2668"/>
                    <a:pt x="411" y="3881"/>
                    <a:pt x="1294" y="4809"/>
                  </a:cubicBezTo>
                  <a:cubicBezTo>
                    <a:pt x="2178" y="5745"/>
                    <a:pt x="3373" y="6218"/>
                    <a:pt x="4568" y="6218"/>
                  </a:cubicBezTo>
                  <a:lnTo>
                    <a:pt x="4702" y="6218"/>
                  </a:lnTo>
                  <a:cubicBezTo>
                    <a:pt x="4738" y="6218"/>
                    <a:pt x="4774" y="6218"/>
                    <a:pt x="4800" y="6209"/>
                  </a:cubicBezTo>
                  <a:lnTo>
                    <a:pt x="4916" y="6209"/>
                  </a:lnTo>
                  <a:cubicBezTo>
                    <a:pt x="4952" y="6200"/>
                    <a:pt x="4988" y="6200"/>
                    <a:pt x="5014" y="6192"/>
                  </a:cubicBezTo>
                  <a:lnTo>
                    <a:pt x="5095" y="6192"/>
                  </a:lnTo>
                  <a:cubicBezTo>
                    <a:pt x="5104" y="6183"/>
                    <a:pt x="5121" y="6183"/>
                    <a:pt x="5130" y="6183"/>
                  </a:cubicBezTo>
                  <a:cubicBezTo>
                    <a:pt x="5157" y="6183"/>
                    <a:pt x="5193" y="6174"/>
                    <a:pt x="5229" y="6174"/>
                  </a:cubicBezTo>
                  <a:cubicBezTo>
                    <a:pt x="5264" y="6165"/>
                    <a:pt x="5300" y="6156"/>
                    <a:pt x="5336" y="6156"/>
                  </a:cubicBezTo>
                  <a:cubicBezTo>
                    <a:pt x="5371" y="6147"/>
                    <a:pt x="5407" y="6138"/>
                    <a:pt x="5443" y="6129"/>
                  </a:cubicBezTo>
                  <a:cubicBezTo>
                    <a:pt x="4720" y="5906"/>
                    <a:pt x="4042" y="5496"/>
                    <a:pt x="3489" y="4916"/>
                  </a:cubicBezTo>
                  <a:cubicBezTo>
                    <a:pt x="2454" y="3827"/>
                    <a:pt x="2062" y="2364"/>
                    <a:pt x="2294" y="991"/>
                  </a:cubicBezTo>
                  <a:cubicBezTo>
                    <a:pt x="1562" y="553"/>
                    <a:pt x="884" y="223"/>
                    <a:pt x="393" y="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783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3230" y="4979"/>
                  </a:lnTo>
                  <a:cubicBezTo>
                    <a:pt x="3810" y="4381"/>
                    <a:pt x="4131" y="3587"/>
                    <a:pt x="4131" y="2757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F1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784;p64"/>
            <p:cNvSpPr/>
            <p:nvPr/>
          </p:nvSpPr>
          <p:spPr>
            <a:xfrm>
              <a:off x="6711200" y="2995925"/>
              <a:ext cx="103300" cy="154575"/>
            </a:xfrm>
            <a:custGeom>
              <a:avLst/>
              <a:gdLst/>
              <a:ahLst/>
              <a:cxnLst/>
              <a:rect l="l" t="t" r="r" b="b"/>
              <a:pathLst>
                <a:path w="4132" h="6183" extrusionOk="0">
                  <a:moveTo>
                    <a:pt x="4131" y="1"/>
                  </a:moveTo>
                  <a:cubicBezTo>
                    <a:pt x="4131" y="1"/>
                    <a:pt x="1" y="1062"/>
                    <a:pt x="2035" y="6183"/>
                  </a:cubicBezTo>
                  <a:lnTo>
                    <a:pt x="2731" y="5478"/>
                  </a:lnTo>
                  <a:cubicBezTo>
                    <a:pt x="1972" y="2731"/>
                    <a:pt x="3168" y="1366"/>
                    <a:pt x="4131" y="732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785;p64"/>
            <p:cNvSpPr/>
            <p:nvPr/>
          </p:nvSpPr>
          <p:spPr>
            <a:xfrm>
              <a:off x="6550400" y="2807700"/>
              <a:ext cx="284625" cy="112200"/>
            </a:xfrm>
            <a:custGeom>
              <a:avLst/>
              <a:gdLst/>
              <a:ahLst/>
              <a:cxnLst/>
              <a:rect l="l" t="t" r="r" b="b"/>
              <a:pathLst>
                <a:path w="11385" h="4488" extrusionOk="0">
                  <a:moveTo>
                    <a:pt x="527" y="0"/>
                  </a:moveTo>
                  <a:cubicBezTo>
                    <a:pt x="242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10858" y="4488"/>
                  </a:lnTo>
                  <a:cubicBezTo>
                    <a:pt x="11152" y="4488"/>
                    <a:pt x="11384" y="4256"/>
                    <a:pt x="11384" y="3961"/>
                  </a:cubicBezTo>
                  <a:lnTo>
                    <a:pt x="11384" y="527"/>
                  </a:lnTo>
                  <a:cubicBezTo>
                    <a:pt x="11384" y="232"/>
                    <a:pt x="11152" y="0"/>
                    <a:pt x="108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786;p64"/>
            <p:cNvSpPr/>
            <p:nvPr/>
          </p:nvSpPr>
          <p:spPr>
            <a:xfrm>
              <a:off x="6550400" y="2807700"/>
              <a:ext cx="85450" cy="112200"/>
            </a:xfrm>
            <a:custGeom>
              <a:avLst/>
              <a:gdLst/>
              <a:ahLst/>
              <a:cxnLst/>
              <a:rect l="l" t="t" r="r" b="b"/>
              <a:pathLst>
                <a:path w="3418" h="4488" extrusionOk="0">
                  <a:moveTo>
                    <a:pt x="527" y="0"/>
                  </a:moveTo>
                  <a:cubicBezTo>
                    <a:pt x="233" y="0"/>
                    <a:pt x="1" y="232"/>
                    <a:pt x="1" y="527"/>
                  </a:cubicBezTo>
                  <a:lnTo>
                    <a:pt x="1" y="3961"/>
                  </a:lnTo>
                  <a:cubicBezTo>
                    <a:pt x="1" y="4256"/>
                    <a:pt x="242" y="4488"/>
                    <a:pt x="527" y="4488"/>
                  </a:cubicBezTo>
                  <a:lnTo>
                    <a:pt x="3418" y="4488"/>
                  </a:lnTo>
                  <a:lnTo>
                    <a:pt x="34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6640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7" grpId="0" animBg="1"/>
      <p:bldP spid="5268" grpId="0" animBg="1"/>
      <p:bldP spid="5269" grpId="0" animBg="1"/>
      <p:bldP spid="5270" grpId="0" animBg="1"/>
      <p:bldP spid="5271" grpId="0" animBg="1"/>
      <p:bldP spid="5272" grpId="0" animBg="1"/>
      <p:bldP spid="5274" grpId="0" build="p"/>
      <p:bldP spid="5275" grpId="0" build="p"/>
      <p:bldP spid="5276" grpId="0" build="p"/>
      <p:bldP spid="5277" grpId="0" build="p"/>
      <p:bldP spid="5278" grpId="0" build="p"/>
      <p:bldP spid="5279" grpId="0" build="p"/>
      <p:bldP spid="5280" grpId="0" build="p"/>
      <p:bldP spid="5281" grpId="0" build="p"/>
      <p:bldP spid="5282" grpId="0" build="p"/>
      <p:bldP spid="5283" grpId="0" build="p"/>
      <p:bldP spid="5284" grpId="0" build="p"/>
      <p:bldP spid="5285" grpId="0" build="p"/>
      <p:bldP spid="35" grpId="0" animBg="1"/>
      <p:bldP spid="36" grpId="0"/>
      <p:bldP spid="37" grpId="0"/>
    </p:bldLst>
  </p:timing>
</p:sld>
</file>

<file path=ppt/theme/theme1.xml><?xml version="1.0" encoding="utf-8"?>
<a:theme xmlns:a="http://schemas.openxmlformats.org/drawingml/2006/main" name="Ready for Christmas by Slidesgo">
  <a:themeElements>
    <a:clrScheme name="Simple Light">
      <a:dk1>
        <a:srgbClr val="E75151"/>
      </a:dk1>
      <a:lt1>
        <a:srgbClr val="353B51"/>
      </a:lt1>
      <a:dk2>
        <a:srgbClr val="FFFFFF"/>
      </a:dk2>
      <a:lt2>
        <a:srgbClr val="385E6D"/>
      </a:lt2>
      <a:accent1>
        <a:srgbClr val="C2C57F"/>
      </a:accent1>
      <a:accent2>
        <a:srgbClr val="FCC88A"/>
      </a:accent2>
      <a:accent3>
        <a:srgbClr val="A13939"/>
      </a:accent3>
      <a:accent4>
        <a:srgbClr val="56869E"/>
      </a:accent4>
      <a:accent5>
        <a:srgbClr val="AAAD69"/>
      </a:accent5>
      <a:accent6>
        <a:srgbClr val="EAEAEA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363</Words>
  <Application>Microsoft Office PowerPoint</Application>
  <PresentationFormat>Προβολή στην οθόνη (16:9)</PresentationFormat>
  <Paragraphs>75</Paragraphs>
  <Slides>14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9" baseType="lpstr">
      <vt:lpstr>Arial</vt:lpstr>
      <vt:lpstr>Crushed</vt:lpstr>
      <vt:lpstr>Secular One</vt:lpstr>
      <vt:lpstr>Source Sans Pro</vt:lpstr>
      <vt:lpstr>Ready for Christmas by Slidesgo</vt:lpstr>
      <vt:lpstr>Έτοιμοι για τα Χριστούγεννα;</vt:lpstr>
      <vt:lpstr>Παραμονή Χριστουγέννων</vt:lpstr>
      <vt:lpstr>Ανοίγει τον υπολογιστή του</vt:lpstr>
      <vt:lpstr>Δεν μπορεί να λειτουργήσει τίποτα….</vt:lpstr>
      <vt:lpstr>Τα ξωτικά αναλαμβάνουν δράση</vt:lpstr>
      <vt:lpstr>Κυνήγι Θησαυρού</vt:lpstr>
      <vt:lpstr>1ος Κανόνας</vt:lpstr>
      <vt:lpstr>Παρουσίαση του PowerPoint</vt:lpstr>
      <vt:lpstr>Λίστα Θησαυρού</vt:lpstr>
      <vt:lpstr>Για να δούμε όλα τα γράμματα που ανακαλύψαμε…</vt:lpstr>
      <vt:lpstr>Για να δούμε όλα τα γράμματα που ανακαλύψαμε…</vt:lpstr>
      <vt:lpstr>Συγχαρητήρια  βρήκες ποια συσκευή έλειπε από τον υπολογιστή  του Άγιου Βασίλη</vt:lpstr>
      <vt:lpstr>Τώρα ο Άγιος Βασίλης είναι έτοιμος να μοιράσει τα δώρα</vt:lpstr>
      <vt:lpstr>Έξτρα δραστηριότητα Φέρε 5 αντικείμενα όποια θες! Δείξε μας ποιο θα επέλεγες: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Έτοιμοι για τα Χριστούγεννα;</dc:title>
  <dc:creator>Nicole</dc:creator>
  <cp:lastModifiedBy>Nicole</cp:lastModifiedBy>
  <cp:revision>12</cp:revision>
  <dcterms:modified xsi:type="dcterms:W3CDTF">2020-12-15T11:22:39Z</dcterms:modified>
</cp:coreProperties>
</file>