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78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A3A28-D2DE-459E-9A67-F13BC7C2C5A5}" type="datetimeFigureOut">
              <a:rPr lang="el-GR" smtClean="0"/>
              <a:t>13/1/2021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A3713-B875-4C6D-A576-A1DF3384B2AF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A3A28-D2DE-459E-9A67-F13BC7C2C5A5}" type="datetimeFigureOut">
              <a:rPr lang="el-GR" smtClean="0"/>
              <a:t>13/1/2021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A3713-B875-4C6D-A576-A1DF3384B2AF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A3A28-D2DE-459E-9A67-F13BC7C2C5A5}" type="datetimeFigureOut">
              <a:rPr lang="el-GR" smtClean="0"/>
              <a:t>13/1/2021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A3713-B875-4C6D-A576-A1DF3384B2AF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A3A28-D2DE-459E-9A67-F13BC7C2C5A5}" type="datetimeFigureOut">
              <a:rPr lang="el-GR" smtClean="0"/>
              <a:t>13/1/2021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A3713-B875-4C6D-A576-A1DF3384B2AF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A3A28-D2DE-459E-9A67-F13BC7C2C5A5}" type="datetimeFigureOut">
              <a:rPr lang="el-GR" smtClean="0"/>
              <a:t>13/1/2021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A3713-B875-4C6D-A576-A1DF3384B2AF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A3A28-D2DE-459E-9A67-F13BC7C2C5A5}" type="datetimeFigureOut">
              <a:rPr lang="el-GR" smtClean="0"/>
              <a:t>13/1/2021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A3713-B875-4C6D-A576-A1DF3384B2AF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A3A28-D2DE-459E-9A67-F13BC7C2C5A5}" type="datetimeFigureOut">
              <a:rPr lang="el-GR" smtClean="0"/>
              <a:t>13/1/2021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A3713-B875-4C6D-A576-A1DF3384B2AF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A3A28-D2DE-459E-9A67-F13BC7C2C5A5}" type="datetimeFigureOut">
              <a:rPr lang="el-GR" smtClean="0"/>
              <a:t>13/1/2021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A3713-B875-4C6D-A576-A1DF3384B2AF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A3A28-D2DE-459E-9A67-F13BC7C2C5A5}" type="datetimeFigureOut">
              <a:rPr lang="el-GR" smtClean="0"/>
              <a:t>13/1/2021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A3713-B875-4C6D-A576-A1DF3384B2AF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A3A28-D2DE-459E-9A67-F13BC7C2C5A5}" type="datetimeFigureOut">
              <a:rPr lang="el-GR" smtClean="0"/>
              <a:t>13/1/2021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A3713-B875-4C6D-A576-A1DF3384B2AF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A3A28-D2DE-459E-9A67-F13BC7C2C5A5}" type="datetimeFigureOut">
              <a:rPr lang="el-GR" smtClean="0"/>
              <a:t>13/1/2021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A3713-B875-4C6D-A576-A1DF3384B2AF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BA3A28-D2DE-459E-9A67-F13BC7C2C5A5}" type="datetimeFigureOut">
              <a:rPr lang="el-GR" smtClean="0"/>
              <a:t>13/1/2021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EA3713-B875-4C6D-A576-A1DF3384B2AF}" type="slidenum">
              <a:rPr lang="el-GR" smtClean="0"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5400" b="1" dirty="0" smtClean="0">
                <a:solidFill>
                  <a:srgbClr val="0070C0"/>
                </a:solidFill>
              </a:rPr>
              <a:t>Verbs of senses</a:t>
            </a:r>
            <a:endParaRPr lang="el-GR" sz="5400" b="1" dirty="0">
              <a:solidFill>
                <a:srgbClr val="0070C0"/>
              </a:solidFill>
            </a:endParaRP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>
                <a:solidFill>
                  <a:srgbClr val="0070C0"/>
                </a:solidFill>
              </a:rPr>
              <a:t>Ποια είναι</a:t>
            </a:r>
            <a:r>
              <a:rPr lang="en-US" b="1" dirty="0" smtClean="0">
                <a:solidFill>
                  <a:srgbClr val="0070C0"/>
                </a:solidFill>
              </a:rPr>
              <a:t>;</a:t>
            </a:r>
            <a:endParaRPr lang="el-GR" b="1" dirty="0">
              <a:solidFill>
                <a:srgbClr val="0070C0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l-GR" b="1" dirty="0" smtClean="0"/>
              <a:t>Για να εκφράσουμε την εντύπωση που μας προκαλεί κάποιος ή κάτι τότε χρησιμοποιούμε τα ρήματα των 5 αισθήσεων</a:t>
            </a:r>
            <a:r>
              <a:rPr lang="en-US" b="1" dirty="0" smtClean="0"/>
              <a:t>:</a:t>
            </a:r>
          </a:p>
          <a:p>
            <a:r>
              <a:rPr lang="en-US" b="1" dirty="0" smtClean="0"/>
              <a:t>Look(s)= </a:t>
            </a:r>
            <a:r>
              <a:rPr lang="el-GR" b="1" dirty="0" smtClean="0"/>
              <a:t>φαίνεται</a:t>
            </a:r>
            <a:endParaRPr lang="en-US" b="1" dirty="0" smtClean="0"/>
          </a:p>
          <a:p>
            <a:r>
              <a:rPr lang="en-US" b="1" dirty="0" smtClean="0"/>
              <a:t>Sound(s)=</a:t>
            </a:r>
            <a:r>
              <a:rPr lang="el-GR" b="1" dirty="0" smtClean="0"/>
              <a:t> ακούγεται</a:t>
            </a:r>
            <a:endParaRPr lang="en-US" b="1" dirty="0" smtClean="0"/>
          </a:p>
          <a:p>
            <a:r>
              <a:rPr lang="en-US" b="1" dirty="0" smtClean="0"/>
              <a:t>Smell(s)=</a:t>
            </a:r>
            <a:r>
              <a:rPr lang="el-GR" b="1" dirty="0" smtClean="0"/>
              <a:t> μυρίζει (έχει μυρωδιά)</a:t>
            </a:r>
            <a:endParaRPr lang="en-US" b="1" dirty="0" smtClean="0"/>
          </a:p>
          <a:p>
            <a:r>
              <a:rPr lang="en-US" b="1" dirty="0" smtClean="0"/>
              <a:t>Taste(s)=</a:t>
            </a:r>
            <a:r>
              <a:rPr lang="el-GR" b="1" dirty="0" smtClean="0"/>
              <a:t> έχει γεύση</a:t>
            </a:r>
            <a:endParaRPr lang="en-US" b="1" dirty="0" smtClean="0"/>
          </a:p>
          <a:p>
            <a:r>
              <a:rPr lang="en-US" b="1" dirty="0" smtClean="0"/>
              <a:t>Feel(s)=</a:t>
            </a:r>
            <a:r>
              <a:rPr lang="el-GR" b="1" dirty="0" smtClean="0"/>
              <a:t> έχει αίσθηση</a:t>
            </a:r>
            <a:endParaRPr lang="el-GR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Πώς συντάσσονται</a:t>
            </a:r>
            <a:r>
              <a:rPr lang="en-US" b="1" dirty="0" smtClean="0"/>
              <a:t>;</a:t>
            </a:r>
            <a:endParaRPr lang="el-GR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>
                <a:solidFill>
                  <a:schemeClr val="accent3">
                    <a:lumMod val="75000"/>
                  </a:schemeClr>
                </a:solidFill>
              </a:rPr>
              <a:t>Looks</a:t>
            </a:r>
          </a:p>
          <a:p>
            <a:r>
              <a:rPr lang="en-US" sz="4000" b="1" dirty="0" smtClean="0">
                <a:solidFill>
                  <a:schemeClr val="accent3">
                    <a:lumMod val="75000"/>
                  </a:schemeClr>
                </a:solidFill>
              </a:rPr>
              <a:t>Sounds</a:t>
            </a:r>
          </a:p>
          <a:p>
            <a:r>
              <a:rPr lang="en-US" sz="4000" b="1" dirty="0" smtClean="0">
                <a:solidFill>
                  <a:schemeClr val="accent3">
                    <a:lumMod val="75000"/>
                  </a:schemeClr>
                </a:solidFill>
              </a:rPr>
              <a:t>Smells             </a:t>
            </a:r>
            <a:r>
              <a:rPr lang="el-GR" sz="4000" b="1" dirty="0" smtClean="0">
                <a:solidFill>
                  <a:schemeClr val="accent3">
                    <a:lumMod val="75000"/>
                  </a:schemeClr>
                </a:solidFill>
              </a:rPr>
              <a:t>                     </a:t>
            </a:r>
            <a:r>
              <a:rPr lang="en-US" sz="4000" b="1" dirty="0" smtClean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el-GR" sz="4000" b="1" dirty="0" smtClean="0">
                <a:solidFill>
                  <a:schemeClr val="tx2">
                    <a:lumMod val="50000"/>
                  </a:schemeClr>
                </a:solidFill>
              </a:rPr>
              <a:t>επίθετο</a:t>
            </a:r>
            <a:endParaRPr lang="en-US" sz="4000" b="1" dirty="0" smtClean="0">
              <a:solidFill>
                <a:schemeClr val="tx2">
                  <a:lumMod val="50000"/>
                </a:schemeClr>
              </a:solidFill>
            </a:endParaRPr>
          </a:p>
          <a:p>
            <a:r>
              <a:rPr lang="en-US" sz="4000" b="1" dirty="0" smtClean="0">
                <a:solidFill>
                  <a:schemeClr val="accent3">
                    <a:lumMod val="75000"/>
                  </a:schemeClr>
                </a:solidFill>
              </a:rPr>
              <a:t>Tastes</a:t>
            </a:r>
          </a:p>
          <a:p>
            <a:r>
              <a:rPr lang="en-US" sz="4000" b="1" dirty="0" smtClean="0">
                <a:solidFill>
                  <a:schemeClr val="accent3">
                    <a:lumMod val="75000"/>
                  </a:schemeClr>
                </a:solidFill>
              </a:rPr>
              <a:t>feels</a:t>
            </a:r>
            <a:endParaRPr lang="el-GR" sz="4000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4" name="3 - Συν"/>
          <p:cNvSpPr/>
          <p:nvPr/>
        </p:nvSpPr>
        <p:spPr>
          <a:xfrm>
            <a:off x="3851920" y="2996952"/>
            <a:ext cx="914400" cy="914400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6600" dirty="0" smtClean="0">
                <a:solidFill>
                  <a:srgbClr val="FFC000"/>
                </a:solidFill>
              </a:rPr>
              <a:t>ή</a:t>
            </a:r>
            <a:endParaRPr lang="el-GR" sz="6600" dirty="0">
              <a:solidFill>
                <a:srgbClr val="FFC000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>
                <a:solidFill>
                  <a:schemeClr val="accent3">
                    <a:lumMod val="75000"/>
                  </a:schemeClr>
                </a:solidFill>
              </a:rPr>
              <a:t>Looks</a:t>
            </a:r>
          </a:p>
          <a:p>
            <a:r>
              <a:rPr lang="en-US" sz="4000" b="1" dirty="0" smtClean="0">
                <a:solidFill>
                  <a:schemeClr val="accent3">
                    <a:lumMod val="75000"/>
                  </a:schemeClr>
                </a:solidFill>
              </a:rPr>
              <a:t>Sounds</a:t>
            </a:r>
          </a:p>
          <a:p>
            <a:r>
              <a:rPr lang="en-US" sz="4000" b="1" dirty="0" smtClean="0">
                <a:solidFill>
                  <a:schemeClr val="accent3">
                    <a:lumMod val="75000"/>
                  </a:schemeClr>
                </a:solidFill>
              </a:rPr>
              <a:t>Smells       </a:t>
            </a:r>
            <a:r>
              <a:rPr lang="en-US" sz="4400" b="1" dirty="0" smtClean="0">
                <a:solidFill>
                  <a:srgbClr val="00B0F0"/>
                </a:solidFill>
              </a:rPr>
              <a:t>like</a:t>
            </a:r>
            <a:r>
              <a:rPr lang="en-US" sz="4000" b="1" dirty="0" smtClean="0">
                <a:solidFill>
                  <a:schemeClr val="accent3">
                    <a:lumMod val="75000"/>
                  </a:schemeClr>
                </a:solidFill>
              </a:rPr>
              <a:t>   </a:t>
            </a:r>
            <a:r>
              <a:rPr lang="el-GR" sz="4400" b="1" dirty="0" smtClean="0">
                <a:solidFill>
                  <a:srgbClr val="FF0000"/>
                </a:solidFill>
              </a:rPr>
              <a:t>ουσιαστικό</a:t>
            </a:r>
            <a:endParaRPr lang="en-US" sz="4400" b="1" dirty="0" smtClean="0">
              <a:solidFill>
                <a:srgbClr val="FF0000"/>
              </a:solidFill>
            </a:endParaRPr>
          </a:p>
          <a:p>
            <a:r>
              <a:rPr lang="en-US" sz="4000" b="1" dirty="0" smtClean="0">
                <a:solidFill>
                  <a:schemeClr val="accent3">
                    <a:lumMod val="75000"/>
                  </a:schemeClr>
                </a:solidFill>
              </a:rPr>
              <a:t>Tastes</a:t>
            </a:r>
          </a:p>
          <a:p>
            <a:r>
              <a:rPr lang="en-US" sz="4000" b="1" dirty="0" smtClean="0">
                <a:solidFill>
                  <a:schemeClr val="accent3">
                    <a:lumMod val="75000"/>
                  </a:schemeClr>
                </a:solidFill>
              </a:rPr>
              <a:t>feels</a:t>
            </a:r>
            <a:endParaRPr lang="el-GR" sz="4000" b="1" dirty="0">
              <a:solidFill>
                <a:schemeClr val="accent3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 smtClean="0">
                <a:solidFill>
                  <a:srgbClr val="0070C0"/>
                </a:solidFill>
              </a:rPr>
              <a:t>examples</a:t>
            </a:r>
            <a:endParaRPr lang="el-GR" sz="5400" dirty="0">
              <a:solidFill>
                <a:srgbClr val="0070C0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400" b="1" dirty="0" smtClean="0">
                <a:solidFill>
                  <a:srgbClr val="00B050"/>
                </a:solidFill>
              </a:rPr>
              <a:t>Something smells nice.</a:t>
            </a:r>
          </a:p>
          <a:p>
            <a:r>
              <a:rPr lang="en-US" sz="4400" b="1" dirty="0" smtClean="0">
                <a:solidFill>
                  <a:srgbClr val="00B050"/>
                </a:solidFill>
              </a:rPr>
              <a:t>It smells like coffee.</a:t>
            </a:r>
          </a:p>
          <a:p>
            <a:endParaRPr lang="el-GR" sz="4400" b="1" dirty="0">
              <a:solidFill>
                <a:srgbClr val="00B050"/>
              </a:solidFill>
            </a:endParaRPr>
          </a:p>
        </p:txBody>
      </p:sp>
      <p:pic>
        <p:nvPicPr>
          <p:cNvPr id="1026" name="Picture 2" descr="C:\Users\ΚΩΣΤΑΣ\AppData\Local\Microsoft\Windows\INetCache\IE\QGNTJKOR\1200px-Vector_cup_of_coffee.svg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15816" y="3429000"/>
            <a:ext cx="2295962" cy="214863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400" b="1" dirty="0" smtClean="0">
                <a:solidFill>
                  <a:srgbClr val="00B050"/>
                </a:solidFill>
              </a:rPr>
              <a:t>It tastes sweet.</a:t>
            </a:r>
          </a:p>
          <a:p>
            <a:r>
              <a:rPr lang="en-US" sz="4400" b="1" dirty="0" smtClean="0">
                <a:solidFill>
                  <a:srgbClr val="00B050"/>
                </a:solidFill>
              </a:rPr>
              <a:t>It tastes like chocolate.</a:t>
            </a:r>
          </a:p>
          <a:p>
            <a:endParaRPr lang="el-GR" sz="4400" b="1" dirty="0">
              <a:solidFill>
                <a:srgbClr val="00B050"/>
              </a:solidFill>
            </a:endParaRPr>
          </a:p>
        </p:txBody>
      </p:sp>
      <p:pic>
        <p:nvPicPr>
          <p:cNvPr id="2051" name="Picture 3" descr="C:\Users\ΚΩΣΤΑΣ\AppData\Local\Microsoft\Windows\INetCache\IE\63XE9G0R\2017-06-08-15-36-57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91680" y="3645024"/>
            <a:ext cx="3707820" cy="247164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400" b="1" dirty="0" smtClean="0">
                <a:solidFill>
                  <a:srgbClr val="00B050"/>
                </a:solidFill>
              </a:rPr>
              <a:t>It feels cold.</a:t>
            </a:r>
          </a:p>
          <a:p>
            <a:r>
              <a:rPr lang="en-US" sz="4400" b="1" dirty="0" smtClean="0">
                <a:solidFill>
                  <a:srgbClr val="00B050"/>
                </a:solidFill>
              </a:rPr>
              <a:t>It feels like ice.</a:t>
            </a:r>
          </a:p>
          <a:p>
            <a:endParaRPr lang="el-GR" sz="4400" b="1" dirty="0">
              <a:solidFill>
                <a:srgbClr val="00B050"/>
              </a:solidFill>
            </a:endParaRPr>
          </a:p>
        </p:txBody>
      </p:sp>
      <p:pic>
        <p:nvPicPr>
          <p:cNvPr id="3075" name="Picture 3" descr="C:\Users\ΚΩΣΤΑΣ\AppData\Local\Microsoft\Windows\INetCache\IE\PK50A6PI\cold-cartoon-man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67000" y="3236977"/>
            <a:ext cx="2049016" cy="273202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400" b="1" dirty="0" smtClean="0">
                <a:solidFill>
                  <a:srgbClr val="00B050"/>
                </a:solidFill>
              </a:rPr>
              <a:t>You look great!</a:t>
            </a:r>
          </a:p>
          <a:p>
            <a:r>
              <a:rPr lang="en-US" sz="4400" b="1" dirty="0" smtClean="0">
                <a:solidFill>
                  <a:srgbClr val="00B050"/>
                </a:solidFill>
              </a:rPr>
              <a:t>You look like Santa!</a:t>
            </a:r>
          </a:p>
          <a:p>
            <a:endParaRPr lang="el-GR" sz="4400" b="1" dirty="0">
              <a:solidFill>
                <a:srgbClr val="00B050"/>
              </a:solidFill>
            </a:endParaRPr>
          </a:p>
        </p:txBody>
      </p:sp>
      <p:pic>
        <p:nvPicPr>
          <p:cNvPr id="4098" name="Picture 2" descr="C:\Users\ΚΩΣΤΑΣ\AppData\Local\Microsoft\Windows\INetCache\IE\63XE9G0R\santa-claus-3062838_640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55776" y="3429000"/>
            <a:ext cx="2818259" cy="289981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400" b="1" dirty="0" smtClean="0">
                <a:solidFill>
                  <a:srgbClr val="00B050"/>
                </a:solidFill>
              </a:rPr>
              <a:t>It sounds scary.</a:t>
            </a:r>
          </a:p>
          <a:p>
            <a:r>
              <a:rPr lang="en-US" sz="4400" b="1" dirty="0" smtClean="0">
                <a:solidFill>
                  <a:srgbClr val="00B050"/>
                </a:solidFill>
              </a:rPr>
              <a:t>It sounds like a bomb.</a:t>
            </a:r>
          </a:p>
          <a:p>
            <a:endParaRPr lang="el-GR" sz="4400" b="1" dirty="0">
              <a:solidFill>
                <a:srgbClr val="00B050"/>
              </a:solidFill>
            </a:endParaRPr>
          </a:p>
        </p:txBody>
      </p:sp>
      <p:pic>
        <p:nvPicPr>
          <p:cNvPr id="5122" name="Picture 2" descr="C:\Users\ΚΩΣΤΑΣ\AppData\Local\Microsoft\Windows\INetCache\IE\63XE9G0R\Explosion-PNG-Clipart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83768" y="3573016"/>
            <a:ext cx="3912102" cy="220055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110</Words>
  <Application>Microsoft Office PowerPoint</Application>
  <PresentationFormat>Προβολή στην οθόνη (4:3)</PresentationFormat>
  <Paragraphs>31</Paragraphs>
  <Slides>9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9</vt:i4>
      </vt:variant>
    </vt:vector>
  </HeadingPairs>
  <TitlesOfParts>
    <vt:vector size="10" baseType="lpstr">
      <vt:lpstr>Θέμα του Office</vt:lpstr>
      <vt:lpstr>Verbs of senses</vt:lpstr>
      <vt:lpstr>Ποια είναι;</vt:lpstr>
      <vt:lpstr>Πώς συντάσσονται;</vt:lpstr>
      <vt:lpstr>ή</vt:lpstr>
      <vt:lpstr>examples</vt:lpstr>
      <vt:lpstr>Διαφάνεια 6</vt:lpstr>
      <vt:lpstr>Διαφάνεια 7</vt:lpstr>
      <vt:lpstr>Διαφάνεια 8</vt:lpstr>
      <vt:lpstr>Διαφάνεια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Verbs of senses</dc:title>
  <dc:creator>Χρήστης των Windows</dc:creator>
  <cp:lastModifiedBy>Χρήστης των Windows</cp:lastModifiedBy>
  <cp:revision>4</cp:revision>
  <dcterms:created xsi:type="dcterms:W3CDTF">2021-01-13T12:42:08Z</dcterms:created>
  <dcterms:modified xsi:type="dcterms:W3CDTF">2021-01-13T13:16:26Z</dcterms:modified>
</cp:coreProperties>
</file>