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9E35-FC4D-49C6-BC4D-4CD5D0DD4E7C}" type="datetimeFigureOut">
              <a:rPr lang="el-GR" smtClean="0"/>
              <a:t>3/2/2022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936-7B34-470E-AB27-3E54762D2D98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9E35-FC4D-49C6-BC4D-4CD5D0DD4E7C}" type="datetimeFigureOut">
              <a:rPr lang="el-GR" smtClean="0"/>
              <a:t>3/2/2022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936-7B34-470E-AB27-3E54762D2D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9E35-FC4D-49C6-BC4D-4CD5D0DD4E7C}" type="datetimeFigureOut">
              <a:rPr lang="el-GR" smtClean="0"/>
              <a:t>3/2/2022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936-7B34-470E-AB27-3E54762D2D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9E35-FC4D-49C6-BC4D-4CD5D0DD4E7C}" type="datetimeFigureOut">
              <a:rPr lang="el-GR" smtClean="0"/>
              <a:t>3/2/2022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936-7B34-470E-AB27-3E54762D2D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9E35-FC4D-49C6-BC4D-4CD5D0DD4E7C}" type="datetimeFigureOut">
              <a:rPr lang="el-GR" smtClean="0"/>
              <a:t>3/2/2022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936-7B34-470E-AB27-3E54762D2D98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9E35-FC4D-49C6-BC4D-4CD5D0DD4E7C}" type="datetimeFigureOut">
              <a:rPr lang="el-GR" smtClean="0"/>
              <a:t>3/2/2022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936-7B34-470E-AB27-3E54762D2D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9E35-FC4D-49C6-BC4D-4CD5D0DD4E7C}" type="datetimeFigureOut">
              <a:rPr lang="el-GR" smtClean="0"/>
              <a:t>3/2/2022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936-7B34-470E-AB27-3E54762D2D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9E35-FC4D-49C6-BC4D-4CD5D0DD4E7C}" type="datetimeFigureOut">
              <a:rPr lang="el-GR" smtClean="0"/>
              <a:t>3/2/2022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936-7B34-470E-AB27-3E54762D2D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9E35-FC4D-49C6-BC4D-4CD5D0DD4E7C}" type="datetimeFigureOut">
              <a:rPr lang="el-GR" smtClean="0"/>
              <a:t>3/2/2022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936-7B34-470E-AB27-3E54762D2D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9E35-FC4D-49C6-BC4D-4CD5D0DD4E7C}" type="datetimeFigureOut">
              <a:rPr lang="el-GR" smtClean="0"/>
              <a:t>3/2/2022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936-7B34-470E-AB27-3E54762D2D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9E35-FC4D-49C6-BC4D-4CD5D0DD4E7C}" type="datetimeFigureOut">
              <a:rPr lang="el-GR" smtClean="0"/>
              <a:t>3/2/2022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89EB936-7B34-470E-AB27-3E54762D2D98}" type="slidenum">
              <a:rPr lang="el-GR" smtClean="0"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889E35-FC4D-49C6-BC4D-4CD5D0DD4E7C}" type="datetimeFigureOut">
              <a:rPr lang="el-GR" smtClean="0"/>
              <a:t>3/2/2022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9EB936-7B34-470E-AB27-3E54762D2D98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Negative Prefixes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Adjectives</a:t>
            </a:r>
            <a:endParaRPr lang="el-GR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negative prefix when the word begins with a </a:t>
            </a:r>
            <a:r>
              <a:rPr lang="en-US" b="1" dirty="0" smtClean="0"/>
              <a:t>vowel</a:t>
            </a:r>
            <a:r>
              <a:rPr lang="en-US" dirty="0" smtClean="0"/>
              <a:t> (except </a:t>
            </a:r>
            <a:r>
              <a:rPr lang="en-US" b="1" dirty="0" smtClean="0"/>
              <a:t>u</a:t>
            </a:r>
            <a:r>
              <a:rPr lang="en-US" dirty="0" smtClean="0"/>
              <a:t> and </a:t>
            </a:r>
            <a:r>
              <a:rPr lang="en-US" b="1" dirty="0" err="1" smtClean="0"/>
              <a:t>i</a:t>
            </a:r>
            <a:r>
              <a:rPr lang="en-US" dirty="0" smtClean="0"/>
              <a:t>) or a </a:t>
            </a:r>
            <a:r>
              <a:rPr lang="en-US" b="1" dirty="0" smtClean="0"/>
              <a:t>consonant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b="1" i="1" dirty="0" smtClean="0"/>
              <a:t>Accurate  - inaccurate</a:t>
            </a:r>
          </a:p>
          <a:p>
            <a:r>
              <a:rPr lang="en-US" b="1" i="1" dirty="0" smtClean="0"/>
              <a:t>Sane – insane</a:t>
            </a:r>
          </a:p>
          <a:p>
            <a:r>
              <a:rPr lang="en-US" b="1" i="1" dirty="0" smtClean="0"/>
              <a:t>Experienced – inexperienced</a:t>
            </a:r>
          </a:p>
          <a:p>
            <a:r>
              <a:rPr lang="en-US" b="1" i="1" dirty="0" smtClean="0"/>
              <a:t>Expensive – inexpensive</a:t>
            </a:r>
          </a:p>
          <a:p>
            <a:r>
              <a:rPr lang="en-US" b="1" i="1" dirty="0" smtClean="0"/>
              <a:t>Dependent - independent</a:t>
            </a:r>
          </a:p>
          <a:p>
            <a:endParaRPr lang="el-GR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</a:t>
            </a:r>
            <a:r>
              <a:rPr lang="en-US" dirty="0" smtClean="0"/>
              <a:t>-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negative prefix when the word begins with </a:t>
            </a:r>
            <a:r>
              <a:rPr lang="en-US" b="1" dirty="0" smtClean="0"/>
              <a:t>p</a:t>
            </a:r>
            <a:r>
              <a:rPr lang="en-US" dirty="0" smtClean="0"/>
              <a:t> or </a:t>
            </a:r>
            <a:r>
              <a:rPr lang="en-US" b="1" dirty="0" smtClean="0"/>
              <a:t>m:</a:t>
            </a:r>
          </a:p>
          <a:p>
            <a:endParaRPr lang="en-US" b="1" dirty="0" smtClean="0"/>
          </a:p>
          <a:p>
            <a:r>
              <a:rPr lang="en-US" b="1" i="1" dirty="0" smtClean="0"/>
              <a:t>Perfect – imperfect</a:t>
            </a:r>
          </a:p>
          <a:p>
            <a:r>
              <a:rPr lang="en-US" b="1" i="1" dirty="0" smtClean="0"/>
              <a:t>Possible – impossible</a:t>
            </a:r>
          </a:p>
          <a:p>
            <a:r>
              <a:rPr lang="en-US" b="1" i="1" dirty="0" smtClean="0"/>
              <a:t>Mortal – immortal</a:t>
            </a:r>
          </a:p>
          <a:p>
            <a:r>
              <a:rPr lang="en-US" b="1" i="1" dirty="0" smtClean="0"/>
              <a:t>Mature - immature</a:t>
            </a:r>
            <a:endParaRPr lang="el-GR" b="1" i="1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il</a:t>
            </a:r>
            <a:r>
              <a:rPr lang="en-US" dirty="0" smtClean="0"/>
              <a:t>-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negative prefix when the word begins with </a:t>
            </a:r>
            <a:r>
              <a:rPr lang="en-US" b="1" dirty="0" smtClean="0"/>
              <a:t>–l:</a:t>
            </a:r>
          </a:p>
          <a:p>
            <a:endParaRPr lang="en-US" b="1" dirty="0" smtClean="0"/>
          </a:p>
          <a:p>
            <a:r>
              <a:rPr lang="en-US" b="1" i="1" dirty="0" smtClean="0"/>
              <a:t>Legal – illegal</a:t>
            </a:r>
          </a:p>
          <a:p>
            <a:r>
              <a:rPr lang="en-US" b="1" i="1" dirty="0" smtClean="0"/>
              <a:t>Logical – illogical</a:t>
            </a:r>
          </a:p>
          <a:p>
            <a:r>
              <a:rPr lang="en-US" b="1" i="1" dirty="0" smtClean="0"/>
              <a:t>Literate - illiterate</a:t>
            </a:r>
            <a:endParaRPr lang="el-GR" b="1" i="1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ir</a:t>
            </a:r>
            <a:r>
              <a:rPr lang="en-US" dirty="0" smtClean="0"/>
              <a:t>-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negative prefix when the word begins  with </a:t>
            </a:r>
            <a:r>
              <a:rPr lang="en-US" b="1" dirty="0" smtClean="0"/>
              <a:t>r:</a:t>
            </a:r>
          </a:p>
          <a:p>
            <a:endParaRPr lang="en-US" b="1" dirty="0" smtClean="0"/>
          </a:p>
          <a:p>
            <a:r>
              <a:rPr lang="en-US" b="1" i="1" dirty="0" smtClean="0"/>
              <a:t>Regular – irregular</a:t>
            </a:r>
          </a:p>
          <a:p>
            <a:r>
              <a:rPr lang="en-US" b="1" i="1" dirty="0" smtClean="0"/>
              <a:t>Rational – irrational</a:t>
            </a:r>
          </a:p>
          <a:p>
            <a:r>
              <a:rPr lang="en-US" b="1" i="1" dirty="0" smtClean="0"/>
              <a:t>Responsible - irresponsible</a:t>
            </a:r>
            <a:endParaRPr lang="el-GR" b="1" i="1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un-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negative prefix when the word begins with either a vowel or consonant:</a:t>
            </a:r>
          </a:p>
          <a:p>
            <a:endParaRPr lang="en-US" dirty="0" smtClean="0"/>
          </a:p>
          <a:p>
            <a:r>
              <a:rPr lang="en-US" b="1" i="1" dirty="0" smtClean="0"/>
              <a:t>Able – unable</a:t>
            </a:r>
          </a:p>
          <a:p>
            <a:r>
              <a:rPr lang="en-US" b="1" i="1" dirty="0" smtClean="0"/>
              <a:t>Friendly – unfriendly</a:t>
            </a:r>
          </a:p>
          <a:p>
            <a:r>
              <a:rPr lang="en-US" b="1" i="1" dirty="0" smtClean="0"/>
              <a:t>Interesting – uninteresting</a:t>
            </a:r>
          </a:p>
          <a:p>
            <a:r>
              <a:rPr lang="en-US" b="1" i="1" dirty="0" smtClean="0"/>
              <a:t>Helpful - unhelpful</a:t>
            </a:r>
            <a:endParaRPr lang="el-GR" b="1" i="1" dirty="0"/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</TotalTime>
  <Words>132</Words>
  <Application>Microsoft Office PowerPoint</Application>
  <PresentationFormat>Προβολή στην οθόνη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Ροή</vt:lpstr>
      <vt:lpstr>Negative Prefixes</vt:lpstr>
      <vt:lpstr>In-</vt:lpstr>
      <vt:lpstr>Im-</vt:lpstr>
      <vt:lpstr>il-</vt:lpstr>
      <vt:lpstr>ir-</vt:lpstr>
      <vt:lpstr>un-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Negative Prefixes</dc:title>
  <dc:creator>Χρήστης των Windows</dc:creator>
  <cp:lastModifiedBy>Χρήστης των Windows</cp:lastModifiedBy>
  <cp:revision>4</cp:revision>
  <dcterms:created xsi:type="dcterms:W3CDTF">2022-02-03T13:48:33Z</dcterms:created>
  <dcterms:modified xsi:type="dcterms:W3CDTF">2022-02-03T14:20:15Z</dcterms:modified>
</cp:coreProperties>
</file>