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AC90FF-0052-4E03-B1D5-5ED6A6B4500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24C2055-4A75-4336-8E72-60E937C02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μελέτη της δομής των λέξεων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Γιατί να μάθω τη μορφολογία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να αναγνωρίζω τα </a:t>
            </a:r>
            <a:r>
              <a:rPr lang="en-US" b="1" dirty="0" smtClean="0"/>
              <a:t>morphemes.</a:t>
            </a:r>
          </a:p>
          <a:p>
            <a:r>
              <a:rPr lang="el-GR" dirty="0" smtClean="0"/>
              <a:t>Για να μελετήσω το νόημα των </a:t>
            </a:r>
            <a:r>
              <a:rPr lang="en-US" b="1" dirty="0" smtClean="0"/>
              <a:t>morphemes.</a:t>
            </a:r>
          </a:p>
          <a:p>
            <a:r>
              <a:rPr lang="el-GR" dirty="0" smtClean="0"/>
              <a:t>Για να καταλάβω το νόημα και να μπορώ να δίνω νόημα στα κομμάτια από τα οποία αποτελούνται οι λέξεις.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Ποια είναι τα κομμάτια από τα οποία αποτελούνται οι λέξεις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Prefix                 </a:t>
            </a:r>
            <a:r>
              <a:rPr lang="el-GR" dirty="0" smtClean="0"/>
              <a:t>Μια ομάδα γραμμάτων στην αρχή της λέξης, που συνήθως αλλάζει το νόημα της λέξης.(</a:t>
            </a:r>
            <a:r>
              <a:rPr lang="en-US" b="1" dirty="0" smtClean="0"/>
              <a:t>un-,re-,pre-,</a:t>
            </a:r>
            <a:r>
              <a:rPr lang="en-US" b="1" dirty="0" err="1" smtClean="0"/>
              <a:t>dis</a:t>
            </a:r>
            <a:r>
              <a:rPr lang="en-US" b="1" dirty="0" smtClean="0"/>
              <a:t>-,</a:t>
            </a:r>
            <a:r>
              <a:rPr lang="en-US" b="1" dirty="0" err="1" smtClean="0"/>
              <a:t>mis</a:t>
            </a:r>
            <a:r>
              <a:rPr lang="en-US" b="1" dirty="0" smtClean="0"/>
              <a:t>-</a:t>
            </a:r>
            <a:r>
              <a:rPr lang="en-US" dirty="0" smtClean="0"/>
              <a:t>.)</a:t>
            </a:r>
            <a:endParaRPr lang="el-GR" dirty="0" smtClean="0"/>
          </a:p>
          <a:p>
            <a:r>
              <a:rPr lang="en-US" b="1" dirty="0" smtClean="0"/>
              <a:t>Suffix                  </a:t>
            </a:r>
            <a:r>
              <a:rPr lang="el-GR" dirty="0" smtClean="0"/>
              <a:t>Μια ομάδα γραμμάτων στο τέλος της λέξης, που συνήθως αλλάζει το νόημα της λέξης.</a:t>
            </a:r>
            <a:r>
              <a:rPr lang="en-US" dirty="0" smtClean="0"/>
              <a:t>(</a:t>
            </a:r>
            <a:r>
              <a:rPr lang="en-US" b="1" dirty="0" smtClean="0"/>
              <a:t>-</a:t>
            </a:r>
            <a:r>
              <a:rPr lang="en-US" b="1" dirty="0" err="1" smtClean="0"/>
              <a:t>ful</a:t>
            </a:r>
            <a:r>
              <a:rPr lang="en-US" b="1" dirty="0" smtClean="0"/>
              <a:t> ,-less, -</a:t>
            </a:r>
            <a:r>
              <a:rPr lang="en-US" b="1" dirty="0" err="1" smtClean="0"/>
              <a:t>ly</a:t>
            </a:r>
            <a:r>
              <a:rPr lang="en-US" b="1" dirty="0" smtClean="0"/>
              <a:t>, -</a:t>
            </a:r>
            <a:r>
              <a:rPr lang="en-US" b="1" dirty="0" err="1" smtClean="0"/>
              <a:t>ness</a:t>
            </a:r>
            <a:r>
              <a:rPr lang="en-US" dirty="0" smtClean="0"/>
              <a:t>.)</a:t>
            </a:r>
            <a:endParaRPr lang="el-GR" b="1" dirty="0"/>
          </a:p>
        </p:txBody>
      </p:sp>
      <p:sp>
        <p:nvSpPr>
          <p:cNvPr id="4" name="3 - Δεξιό βέλος"/>
          <p:cNvSpPr/>
          <p:nvPr/>
        </p:nvSpPr>
        <p:spPr>
          <a:xfrm>
            <a:off x="2267744" y="1988840"/>
            <a:ext cx="9784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2267744" y="393305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Ειδικότερα τα</a:t>
            </a:r>
            <a:r>
              <a:rPr lang="en-US" dirty="0" smtClean="0"/>
              <a:t> suffixes: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Είτε είναι </a:t>
            </a:r>
            <a:r>
              <a:rPr lang="en-US" b="1" dirty="0" smtClean="0"/>
              <a:t>grammatical</a:t>
            </a:r>
            <a:r>
              <a:rPr lang="en-US" dirty="0" smtClean="0"/>
              <a:t>: </a:t>
            </a:r>
            <a:r>
              <a:rPr lang="en-US" b="1" dirty="0" smtClean="0"/>
              <a:t>-</a:t>
            </a:r>
            <a:r>
              <a:rPr lang="en-US" b="1" dirty="0" err="1" smtClean="0"/>
              <a:t>ing</a:t>
            </a:r>
            <a:r>
              <a:rPr lang="en-US" b="1" dirty="0" smtClean="0"/>
              <a:t>, -</a:t>
            </a:r>
            <a:r>
              <a:rPr lang="en-US" b="1" dirty="0" err="1" smtClean="0"/>
              <a:t>ed</a:t>
            </a:r>
            <a:r>
              <a:rPr lang="en-US" b="1" dirty="0" smtClean="0"/>
              <a:t>, -s, -</a:t>
            </a:r>
            <a:r>
              <a:rPr lang="en-US" b="1" dirty="0" err="1" smtClean="0"/>
              <a:t>es</a:t>
            </a:r>
            <a:r>
              <a:rPr lang="en-US" b="1" dirty="0" smtClean="0"/>
              <a:t>, -</a:t>
            </a:r>
            <a:r>
              <a:rPr lang="en-US" b="1" dirty="0" err="1" smtClean="0"/>
              <a:t>ies</a:t>
            </a:r>
            <a:r>
              <a:rPr lang="en-US" b="1" dirty="0" smtClean="0"/>
              <a:t>,   -</a:t>
            </a:r>
            <a:r>
              <a:rPr lang="en-US" b="1" dirty="0" err="1" smtClean="0"/>
              <a:t>ves</a:t>
            </a:r>
            <a:r>
              <a:rPr lang="en-US" b="1" dirty="0" smtClean="0"/>
              <a:t>, -</a:t>
            </a:r>
            <a:r>
              <a:rPr lang="en-US" b="1" dirty="0" err="1" smtClean="0"/>
              <a:t>er</a:t>
            </a:r>
            <a:r>
              <a:rPr lang="en-US" b="1" dirty="0" smtClean="0"/>
              <a:t>, </a:t>
            </a:r>
            <a:r>
              <a:rPr lang="en-US" b="1" dirty="0" err="1" smtClean="0"/>
              <a:t>est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Είτε είναι </a:t>
            </a:r>
            <a:r>
              <a:rPr lang="en-US" b="1" dirty="0" smtClean="0"/>
              <a:t>lexical</a:t>
            </a:r>
            <a:r>
              <a:rPr lang="en-US" dirty="0" smtClean="0"/>
              <a:t>: </a:t>
            </a:r>
            <a:r>
              <a:rPr lang="en-US" b="1" dirty="0" smtClean="0"/>
              <a:t>-</a:t>
            </a:r>
            <a:r>
              <a:rPr lang="en-US" b="1" dirty="0" err="1" smtClean="0"/>
              <a:t>ful</a:t>
            </a:r>
            <a:r>
              <a:rPr lang="en-US" b="1" dirty="0" smtClean="0"/>
              <a:t>, -less,-</a:t>
            </a:r>
            <a:r>
              <a:rPr lang="en-US" b="1" dirty="0" err="1" smtClean="0"/>
              <a:t>ness</a:t>
            </a:r>
            <a:r>
              <a:rPr lang="en-US" b="1" dirty="0" smtClean="0"/>
              <a:t>,-able, -</a:t>
            </a:r>
            <a:r>
              <a:rPr lang="en-US" b="1" dirty="0" err="1" smtClean="0"/>
              <a:t>ment</a:t>
            </a:r>
            <a:r>
              <a:rPr lang="en-US" b="1" dirty="0" smtClean="0"/>
              <a:t>, -</a:t>
            </a:r>
            <a:r>
              <a:rPr lang="en-US" b="1" dirty="0" err="1" smtClean="0"/>
              <a:t>ous</a:t>
            </a:r>
            <a:r>
              <a:rPr lang="en-US" b="1" dirty="0" smtClean="0"/>
              <a:t>, </a:t>
            </a:r>
            <a:r>
              <a:rPr lang="en-US" dirty="0" smtClean="0"/>
              <a:t>etc.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b="1" dirty="0" smtClean="0"/>
              <a:t>root words?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μια λέξη ή το κομμάτι μιας λέξης που περιέχει </a:t>
            </a:r>
            <a:r>
              <a:rPr lang="el-GR" b="1" dirty="0" smtClean="0"/>
              <a:t>το βασικό νόημα της λέξης</a:t>
            </a:r>
            <a:r>
              <a:rPr lang="el-GR" dirty="0" smtClean="0"/>
              <a:t>. Αυτό μπορεί να αλλάξει αν προσθέσουμε </a:t>
            </a:r>
            <a:r>
              <a:rPr lang="en-US" b="1" dirty="0" smtClean="0"/>
              <a:t>prefixes</a:t>
            </a:r>
            <a:r>
              <a:rPr lang="en-US" dirty="0" smtClean="0"/>
              <a:t> </a:t>
            </a:r>
            <a:r>
              <a:rPr lang="en-US" b="1" dirty="0" smtClean="0"/>
              <a:t>or suffixes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ΚΩΣΤΑΣ\Documents\IMG_20200519_0001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27384"/>
            <a:ext cx="5897832" cy="810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ΚΩΣΤΑΣ\Documents\IMG_20200519_0002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68787"/>
            <a:ext cx="5328592" cy="705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197</Words>
  <Application>Microsoft Office PowerPoint</Application>
  <PresentationFormat>Προβολή στην οθόνη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Ζωντάνια</vt:lpstr>
      <vt:lpstr>Morphology</vt:lpstr>
      <vt:lpstr>Γιατί να μάθω τη μορφολογία</vt:lpstr>
      <vt:lpstr>Ποια είναι τα κομμάτια από τα οποία αποτελούνται οι λέξεις</vt:lpstr>
      <vt:lpstr>Ειδικότερα τα suffixes: </vt:lpstr>
      <vt:lpstr>What are root words?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</dc:title>
  <dc:creator>Χρήστης των Windows</dc:creator>
  <cp:lastModifiedBy>Χρήστης των Windows</cp:lastModifiedBy>
  <cp:revision>7</cp:revision>
  <dcterms:created xsi:type="dcterms:W3CDTF">2020-05-19T05:58:25Z</dcterms:created>
  <dcterms:modified xsi:type="dcterms:W3CDTF">2022-01-31T21:02:35Z</dcterms:modified>
</cp:coreProperties>
</file>