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293A9F-300F-4652-9122-C0E0FE1365CB}" type="datetimeFigureOut">
              <a:rPr lang="el-GR" smtClean="0"/>
              <a:pPr/>
              <a:t>25/5/2020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45B0CC-88D5-4D0A-A29F-201E00A70C93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Homophones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Οι ομόηχες λέξεις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homophones?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Homophones are pairs of words that sound the same, but have distinctly </a:t>
            </a:r>
            <a:r>
              <a:rPr lang="en-US" b="1" dirty="0"/>
              <a:t>different meanings </a:t>
            </a:r>
            <a:r>
              <a:rPr lang="en-US" dirty="0"/>
              <a:t>and </a:t>
            </a:r>
            <a:r>
              <a:rPr lang="en-US" b="1" dirty="0"/>
              <a:t>different</a:t>
            </a:r>
            <a:r>
              <a:rPr lang="en-US" dirty="0"/>
              <a:t> </a:t>
            </a:r>
            <a:r>
              <a:rPr lang="en-US" b="1" dirty="0"/>
              <a:t>spellings.</a:t>
            </a:r>
            <a:r>
              <a:rPr lang="en-US" dirty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does the word come from?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It comes from the Greek words </a:t>
            </a:r>
            <a:r>
              <a:rPr lang="en-US" b="1" dirty="0"/>
              <a:t>“homo”, </a:t>
            </a:r>
            <a:r>
              <a:rPr lang="en-US" dirty="0"/>
              <a:t>meaning “same”, and </a:t>
            </a:r>
            <a:r>
              <a:rPr lang="en-US" b="1" dirty="0"/>
              <a:t>“phone”, </a:t>
            </a:r>
            <a:r>
              <a:rPr lang="en-US" dirty="0"/>
              <a:t>meaning “voice</a:t>
            </a:r>
            <a:r>
              <a:rPr lang="en-US" dirty="0" smtClean="0"/>
              <a:t>”. These are </a:t>
            </a:r>
            <a:r>
              <a:rPr lang="en-US" dirty="0"/>
              <a:t> some of the quirks of the English language </a:t>
            </a:r>
            <a:r>
              <a:rPr lang="en-US" dirty="0" smtClean="0"/>
              <a:t>and we should be very careful!!!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should I learn about homophones?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Understanding homophones is an essential part of mastering the English language, both for </a:t>
            </a:r>
            <a:r>
              <a:rPr lang="en-US" b="1" dirty="0"/>
              <a:t>vocabulary building </a:t>
            </a:r>
            <a:r>
              <a:rPr lang="en-US" dirty="0"/>
              <a:t>and </a:t>
            </a:r>
            <a:r>
              <a:rPr lang="en-US" b="1" dirty="0"/>
              <a:t>spelling</a:t>
            </a:r>
            <a:r>
              <a:rPr lang="en-US" b="1" dirty="0" smtClean="0"/>
              <a:t>.</a:t>
            </a:r>
            <a:r>
              <a:rPr lang="en-US" dirty="0"/>
              <a:t> The potential for </a:t>
            </a:r>
            <a:r>
              <a:rPr lang="en-US" b="1" dirty="0"/>
              <a:t>confusion</a:t>
            </a:r>
            <a:r>
              <a:rPr lang="en-US" dirty="0"/>
              <a:t> for native and non-native speakers alike is, unfortunately, great.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Hare</a:t>
            </a:r>
          </a:p>
          <a:p>
            <a:r>
              <a:rPr lang="en-US" dirty="0" smtClean="0"/>
              <a:t>Ate</a:t>
            </a:r>
          </a:p>
          <a:p>
            <a:r>
              <a:rPr lang="en-US" dirty="0" smtClean="0"/>
              <a:t>Pair</a:t>
            </a:r>
          </a:p>
          <a:p>
            <a:r>
              <a:rPr lang="en-US" dirty="0" smtClean="0"/>
              <a:t>Allowed</a:t>
            </a:r>
          </a:p>
          <a:p>
            <a:r>
              <a:rPr lang="en-US" dirty="0" smtClean="0"/>
              <a:t>Night</a:t>
            </a:r>
          </a:p>
          <a:p>
            <a:r>
              <a:rPr lang="en-US" dirty="0" smtClean="0"/>
              <a:t>Sea</a:t>
            </a:r>
          </a:p>
          <a:p>
            <a:r>
              <a:rPr lang="en-US" dirty="0" smtClean="0"/>
              <a:t>Rose</a:t>
            </a:r>
          </a:p>
          <a:p>
            <a:r>
              <a:rPr lang="en-US" dirty="0" smtClean="0"/>
              <a:t>Cellar</a:t>
            </a:r>
          </a:p>
          <a:p>
            <a:r>
              <a:rPr lang="en-US" dirty="0" smtClean="0"/>
              <a:t>Wait</a:t>
            </a:r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Hair</a:t>
            </a:r>
          </a:p>
          <a:p>
            <a:r>
              <a:rPr lang="en-US" dirty="0" smtClean="0"/>
              <a:t>Eight</a:t>
            </a:r>
          </a:p>
          <a:p>
            <a:r>
              <a:rPr lang="en-US" dirty="0" smtClean="0"/>
              <a:t>Pear</a:t>
            </a:r>
          </a:p>
          <a:p>
            <a:r>
              <a:rPr lang="en-US" dirty="0" smtClean="0"/>
              <a:t>Aloud</a:t>
            </a:r>
          </a:p>
          <a:p>
            <a:r>
              <a:rPr lang="en-US" dirty="0" smtClean="0"/>
              <a:t>Knight</a:t>
            </a:r>
          </a:p>
          <a:p>
            <a:r>
              <a:rPr lang="en-US" dirty="0" smtClean="0"/>
              <a:t>See</a:t>
            </a:r>
          </a:p>
          <a:p>
            <a:r>
              <a:rPr lang="en-US" dirty="0" smtClean="0"/>
              <a:t>Rows</a:t>
            </a:r>
          </a:p>
          <a:p>
            <a:r>
              <a:rPr lang="en-US" dirty="0" smtClean="0"/>
              <a:t>Seller</a:t>
            </a:r>
          </a:p>
          <a:p>
            <a:r>
              <a:rPr lang="en-US" dirty="0"/>
              <a:t>W</a:t>
            </a:r>
            <a:r>
              <a:rPr lang="en-US" dirty="0" smtClean="0"/>
              <a:t>eight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2267744" y="2132856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2267744" y="2564904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2267744" y="3068960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2267744" y="3501008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2267744" y="3933056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2267744" y="4437112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>
            <a:off x="2267744" y="4941168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Δεξιό βέλος"/>
          <p:cNvSpPr/>
          <p:nvPr/>
        </p:nvSpPr>
        <p:spPr>
          <a:xfrm>
            <a:off x="2267744" y="5373216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Δεξιό βέλος"/>
          <p:cNvSpPr/>
          <p:nvPr/>
        </p:nvSpPr>
        <p:spPr>
          <a:xfrm>
            <a:off x="2267744" y="5805264"/>
            <a:ext cx="22322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examples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Seen</a:t>
            </a:r>
          </a:p>
          <a:p>
            <a:r>
              <a:rPr lang="en-US" dirty="0" smtClean="0"/>
              <a:t>Two</a:t>
            </a:r>
          </a:p>
          <a:p>
            <a:r>
              <a:rPr lang="en-US" dirty="0" smtClean="0"/>
              <a:t>Stairs</a:t>
            </a:r>
          </a:p>
          <a:p>
            <a:r>
              <a:rPr lang="en-US" dirty="0" smtClean="0"/>
              <a:t>New</a:t>
            </a:r>
          </a:p>
          <a:p>
            <a:r>
              <a:rPr lang="en-US" dirty="0" smtClean="0"/>
              <a:t>Blue</a:t>
            </a:r>
          </a:p>
          <a:p>
            <a:r>
              <a:rPr lang="en-US" dirty="0" smtClean="0"/>
              <a:t>Weather</a:t>
            </a:r>
          </a:p>
          <a:p>
            <a:r>
              <a:rPr lang="en-US" dirty="0" smtClean="0"/>
              <a:t>Whole</a:t>
            </a:r>
          </a:p>
          <a:p>
            <a:r>
              <a:rPr lang="en-US" dirty="0" smtClean="0"/>
              <a:t>Sweet</a:t>
            </a:r>
          </a:p>
          <a:p>
            <a:r>
              <a:rPr lang="en-US" dirty="0" smtClean="0"/>
              <a:t>Sent</a:t>
            </a:r>
          </a:p>
          <a:p>
            <a:r>
              <a:rPr lang="en-US" dirty="0" smtClean="0"/>
              <a:t>Break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Scene</a:t>
            </a:r>
          </a:p>
          <a:p>
            <a:r>
              <a:rPr lang="en-US" dirty="0" smtClean="0"/>
              <a:t>Too &amp; to</a:t>
            </a:r>
          </a:p>
          <a:p>
            <a:r>
              <a:rPr lang="en-US" dirty="0" smtClean="0"/>
              <a:t>Stares</a:t>
            </a:r>
          </a:p>
          <a:p>
            <a:r>
              <a:rPr lang="en-US" dirty="0" smtClean="0"/>
              <a:t>Knew</a:t>
            </a:r>
          </a:p>
          <a:p>
            <a:r>
              <a:rPr lang="en-US" dirty="0" smtClean="0"/>
              <a:t>Blew</a:t>
            </a:r>
          </a:p>
          <a:p>
            <a:r>
              <a:rPr lang="en-US" dirty="0" smtClean="0"/>
              <a:t>Whether</a:t>
            </a:r>
          </a:p>
          <a:p>
            <a:r>
              <a:rPr lang="en-US" dirty="0" smtClean="0"/>
              <a:t>Hole</a:t>
            </a:r>
          </a:p>
          <a:p>
            <a:r>
              <a:rPr lang="en-US" dirty="0" smtClean="0"/>
              <a:t>Suite</a:t>
            </a:r>
          </a:p>
          <a:p>
            <a:r>
              <a:rPr lang="en-US" dirty="0" smtClean="0"/>
              <a:t>Scent</a:t>
            </a:r>
          </a:p>
          <a:p>
            <a:r>
              <a:rPr lang="en-US" dirty="0"/>
              <a:t>B</a:t>
            </a:r>
            <a:r>
              <a:rPr lang="en-US" dirty="0" smtClean="0"/>
              <a:t>rake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2555776" y="2060848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2555776" y="2492896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2555776" y="2924944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2555776" y="3356992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2555776" y="3789040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2555776" y="4221088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2555776" y="4653136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>
            <a:off x="2555776" y="5085184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Δεξιό βέλος"/>
          <p:cNvSpPr/>
          <p:nvPr/>
        </p:nvSpPr>
        <p:spPr>
          <a:xfrm>
            <a:off x="2555776" y="5517232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Δεξιό βέλος"/>
          <p:cNvSpPr/>
          <p:nvPr/>
        </p:nvSpPr>
        <p:spPr>
          <a:xfrm>
            <a:off x="2555776" y="5949280"/>
            <a:ext cx="180020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even more…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Know</a:t>
            </a:r>
          </a:p>
          <a:p>
            <a:r>
              <a:rPr lang="en-US" dirty="0" smtClean="0"/>
              <a:t>Peace</a:t>
            </a:r>
          </a:p>
          <a:p>
            <a:r>
              <a:rPr lang="en-US" dirty="0" smtClean="0"/>
              <a:t>Here</a:t>
            </a:r>
          </a:p>
          <a:p>
            <a:r>
              <a:rPr lang="en-US" dirty="0" smtClean="0"/>
              <a:t>By</a:t>
            </a:r>
          </a:p>
          <a:p>
            <a:r>
              <a:rPr lang="en-US" dirty="0" smtClean="0"/>
              <a:t>There</a:t>
            </a:r>
          </a:p>
          <a:p>
            <a:r>
              <a:rPr lang="en-US" dirty="0" smtClean="0"/>
              <a:t>Your</a:t>
            </a:r>
          </a:p>
          <a:p>
            <a:r>
              <a:rPr lang="en-US" dirty="0" smtClean="0"/>
              <a:t>Right</a:t>
            </a:r>
          </a:p>
          <a:p>
            <a:r>
              <a:rPr lang="en-US" dirty="0" smtClean="0"/>
              <a:t>For</a:t>
            </a:r>
          </a:p>
          <a:p>
            <a:r>
              <a:rPr lang="en-US" dirty="0" smtClean="0"/>
              <a:t>Die</a:t>
            </a:r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</a:t>
            </a:r>
          </a:p>
          <a:p>
            <a:r>
              <a:rPr lang="en-US" dirty="0" smtClean="0"/>
              <a:t>Piece</a:t>
            </a:r>
          </a:p>
          <a:p>
            <a:r>
              <a:rPr lang="en-US" dirty="0" smtClean="0"/>
              <a:t>Hear</a:t>
            </a:r>
          </a:p>
          <a:p>
            <a:r>
              <a:rPr lang="en-US" dirty="0" smtClean="0"/>
              <a:t>Bye / buy</a:t>
            </a:r>
          </a:p>
          <a:p>
            <a:r>
              <a:rPr lang="en-US" dirty="0" smtClean="0"/>
              <a:t>Their / they’re</a:t>
            </a:r>
          </a:p>
          <a:p>
            <a:r>
              <a:rPr lang="en-US" dirty="0" smtClean="0"/>
              <a:t>You’re</a:t>
            </a:r>
          </a:p>
          <a:p>
            <a:r>
              <a:rPr lang="en-US" dirty="0" smtClean="0"/>
              <a:t>Write</a:t>
            </a:r>
          </a:p>
          <a:p>
            <a:r>
              <a:rPr lang="en-US" dirty="0" smtClean="0"/>
              <a:t>Four</a:t>
            </a:r>
          </a:p>
          <a:p>
            <a:r>
              <a:rPr lang="en-US" dirty="0" smtClean="0"/>
              <a:t>Dye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2483768" y="2060848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2483768" y="2564904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2483768" y="2996952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2483768" y="3501008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2483768" y="4005064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2483768" y="4437112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2483768" y="4941168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>
            <a:off x="2483768" y="5373216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Δεξιό βέλος"/>
          <p:cNvSpPr/>
          <p:nvPr/>
        </p:nvSpPr>
        <p:spPr>
          <a:xfrm>
            <a:off x="2483768" y="5877272"/>
            <a:ext cx="172819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Compliment</a:t>
            </a:r>
          </a:p>
          <a:p>
            <a:r>
              <a:rPr lang="en-US" dirty="0" smtClean="0"/>
              <a:t>Coarse</a:t>
            </a:r>
          </a:p>
          <a:p>
            <a:r>
              <a:rPr lang="en-US" dirty="0" smtClean="0"/>
              <a:t>Heel</a:t>
            </a:r>
          </a:p>
          <a:p>
            <a:r>
              <a:rPr lang="en-US" dirty="0" smtClean="0"/>
              <a:t>Past</a:t>
            </a:r>
          </a:p>
          <a:p>
            <a:r>
              <a:rPr lang="en-US" dirty="0" smtClean="0"/>
              <a:t>Mist</a:t>
            </a:r>
          </a:p>
          <a:p>
            <a:r>
              <a:rPr lang="en-US" dirty="0" smtClean="0"/>
              <a:t>Fare</a:t>
            </a:r>
          </a:p>
          <a:p>
            <a:r>
              <a:rPr lang="en-US" dirty="0" smtClean="0"/>
              <a:t>Tide</a:t>
            </a:r>
          </a:p>
          <a:p>
            <a:r>
              <a:rPr lang="en-US" dirty="0" smtClean="0"/>
              <a:t>Through</a:t>
            </a:r>
          </a:p>
          <a:p>
            <a:r>
              <a:rPr lang="en-US" dirty="0" smtClean="0"/>
              <a:t>Guessed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Complement</a:t>
            </a:r>
          </a:p>
          <a:p>
            <a:r>
              <a:rPr lang="en-US" dirty="0" smtClean="0"/>
              <a:t>Course</a:t>
            </a:r>
          </a:p>
          <a:p>
            <a:r>
              <a:rPr lang="en-US" dirty="0" smtClean="0"/>
              <a:t>Heal</a:t>
            </a:r>
          </a:p>
          <a:p>
            <a:r>
              <a:rPr lang="en-US" dirty="0" smtClean="0"/>
              <a:t>Passed</a:t>
            </a:r>
          </a:p>
          <a:p>
            <a:r>
              <a:rPr lang="en-US" dirty="0" smtClean="0"/>
              <a:t>Missed</a:t>
            </a:r>
          </a:p>
          <a:p>
            <a:r>
              <a:rPr lang="en-US" dirty="0" smtClean="0"/>
              <a:t>Fair</a:t>
            </a:r>
          </a:p>
          <a:p>
            <a:r>
              <a:rPr lang="en-US" dirty="0" smtClean="0"/>
              <a:t>Tied</a:t>
            </a:r>
          </a:p>
          <a:p>
            <a:r>
              <a:rPr lang="en-US" dirty="0" smtClean="0"/>
              <a:t>Threw</a:t>
            </a:r>
          </a:p>
          <a:p>
            <a:r>
              <a:rPr lang="en-US" dirty="0" smtClean="0"/>
              <a:t>Guest</a:t>
            </a:r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3203848" y="2060848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203848" y="2492896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3203848" y="2996952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3203848" y="3501008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3203848" y="4005064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3203848" y="4437112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3203848" y="4869160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Δεξιό βέλος"/>
          <p:cNvSpPr/>
          <p:nvPr/>
        </p:nvSpPr>
        <p:spPr>
          <a:xfrm>
            <a:off x="3203848" y="5373216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Δεξιό βέλος"/>
          <p:cNvSpPr/>
          <p:nvPr/>
        </p:nvSpPr>
        <p:spPr>
          <a:xfrm>
            <a:off x="3203848" y="5877272"/>
            <a:ext cx="105041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</TotalTime>
  <Words>168</Words>
  <Application>Microsoft Office PowerPoint</Application>
  <PresentationFormat>Προβολή στην οθόνη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Ροή</vt:lpstr>
      <vt:lpstr>Homophones</vt:lpstr>
      <vt:lpstr>What are homophones?</vt:lpstr>
      <vt:lpstr>Where does the word come from?</vt:lpstr>
      <vt:lpstr>Why should I learn about homophones?</vt:lpstr>
      <vt:lpstr>Some examples</vt:lpstr>
      <vt:lpstr>Some more examples</vt:lpstr>
      <vt:lpstr>And even more…</vt:lpstr>
      <vt:lpstr>And more…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Homophones</dc:title>
  <dc:creator>Χρήστης των Windows</dc:creator>
  <cp:lastModifiedBy>Χρήστης των Windows</cp:lastModifiedBy>
  <cp:revision>19</cp:revision>
  <dcterms:created xsi:type="dcterms:W3CDTF">2020-05-25T14:06:53Z</dcterms:created>
  <dcterms:modified xsi:type="dcterms:W3CDTF">2020-05-25T18:25:07Z</dcterms:modified>
</cp:coreProperties>
</file>