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3A28-D2DE-459E-9A67-F13BC7C2C5A5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A3713-B875-4C6D-A576-A1DF3384B2A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Verbs of senses</a:t>
            </a:r>
            <a:endParaRPr lang="el-GR" sz="5400" b="1" dirty="0">
              <a:solidFill>
                <a:srgbClr val="0070C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Ποια είναι</a:t>
            </a:r>
            <a:r>
              <a:rPr lang="en-US" b="1" dirty="0" smtClean="0">
                <a:solidFill>
                  <a:srgbClr val="0070C0"/>
                </a:solidFill>
              </a:rPr>
              <a:t>;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Για να εκφράσουμε την εντύπωση που μας προκαλεί κάποιος ή κάτι τότε χρησιμοποιούμε τα ρήματα των 5 αισθήσεων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Look(s)= </a:t>
            </a:r>
            <a:r>
              <a:rPr lang="el-GR" b="1" dirty="0" smtClean="0"/>
              <a:t>φαίνεται</a:t>
            </a:r>
            <a:endParaRPr lang="en-US" b="1" dirty="0" smtClean="0"/>
          </a:p>
          <a:p>
            <a:r>
              <a:rPr lang="en-US" b="1" dirty="0" smtClean="0"/>
              <a:t>Sound(s)=</a:t>
            </a:r>
            <a:r>
              <a:rPr lang="el-GR" b="1" dirty="0" smtClean="0"/>
              <a:t> ακούγεται</a:t>
            </a:r>
            <a:endParaRPr lang="en-US" b="1" dirty="0" smtClean="0"/>
          </a:p>
          <a:p>
            <a:r>
              <a:rPr lang="en-US" b="1" dirty="0" smtClean="0"/>
              <a:t>Smell(s)=</a:t>
            </a:r>
            <a:r>
              <a:rPr lang="el-GR" b="1" dirty="0" smtClean="0"/>
              <a:t> μυρίζει (έχει μυρωδιά)</a:t>
            </a:r>
            <a:endParaRPr lang="en-US" b="1" dirty="0" smtClean="0"/>
          </a:p>
          <a:p>
            <a:r>
              <a:rPr lang="en-US" b="1" dirty="0" smtClean="0"/>
              <a:t>Taste(s)=</a:t>
            </a:r>
            <a:r>
              <a:rPr lang="el-GR" b="1" dirty="0" smtClean="0"/>
              <a:t> έχει γεύση</a:t>
            </a:r>
            <a:endParaRPr lang="en-US" b="1" dirty="0" smtClean="0"/>
          </a:p>
          <a:p>
            <a:r>
              <a:rPr lang="en-US" b="1" dirty="0" smtClean="0"/>
              <a:t>Feel(s)=</a:t>
            </a:r>
            <a:r>
              <a:rPr lang="el-GR" b="1" dirty="0" smtClean="0"/>
              <a:t> έχει αίσθηση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Πώς συντάσσονται</a:t>
            </a:r>
            <a:r>
              <a:rPr lang="en-US" b="1" dirty="0" smtClean="0"/>
              <a:t>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Looks</a:t>
            </a: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Sounds</a:t>
            </a: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Smells             </a:t>
            </a:r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sz="4000" b="1" dirty="0" smtClean="0">
                <a:solidFill>
                  <a:schemeClr val="tx2">
                    <a:lumMod val="50000"/>
                  </a:schemeClr>
                </a:solidFill>
              </a:rPr>
              <a:t>επίθετο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Tastes</a:t>
            </a: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feels</a:t>
            </a:r>
            <a:endParaRPr lang="el-GR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3 - Συν"/>
          <p:cNvSpPr/>
          <p:nvPr/>
        </p:nvSpPr>
        <p:spPr>
          <a:xfrm>
            <a:off x="3851920" y="2996952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600" dirty="0" smtClean="0">
                <a:solidFill>
                  <a:srgbClr val="FFC000"/>
                </a:solidFill>
              </a:rPr>
              <a:t>ή</a:t>
            </a:r>
            <a:endParaRPr lang="el-GR" sz="6600" dirty="0">
              <a:solidFill>
                <a:srgbClr val="FFC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Looks</a:t>
            </a: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Sounds</a:t>
            </a: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Smells       </a:t>
            </a:r>
            <a:r>
              <a:rPr lang="en-US" sz="4400" b="1" dirty="0" smtClean="0">
                <a:solidFill>
                  <a:srgbClr val="00B0F0"/>
                </a:solidFill>
              </a:rPr>
              <a:t>like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l-GR" sz="4400" b="1" dirty="0" smtClean="0">
                <a:solidFill>
                  <a:srgbClr val="FF0000"/>
                </a:solidFill>
              </a:rPr>
              <a:t>ουσιαστικό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Tastes</a:t>
            </a:r>
          </a:p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feels</a:t>
            </a:r>
            <a:endParaRPr lang="el-GR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examples</a:t>
            </a:r>
            <a:endParaRPr lang="el-GR" sz="5400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Something smells nice.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It smells like coffee.</a:t>
            </a:r>
          </a:p>
          <a:p>
            <a:endParaRPr lang="el-GR" sz="44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ΚΩΣΤΑΣ\AppData\Local\Microsoft\Windows\INetCache\IE\QGNTJKOR\1200px-Vector_cup_of_coffee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429000"/>
            <a:ext cx="2295962" cy="2148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It tastes sweet.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It tastes like chocolate.</a:t>
            </a:r>
          </a:p>
          <a:p>
            <a:endParaRPr lang="el-GR" sz="4400" b="1" dirty="0">
              <a:solidFill>
                <a:srgbClr val="00B050"/>
              </a:solidFill>
            </a:endParaRPr>
          </a:p>
        </p:txBody>
      </p:sp>
      <p:pic>
        <p:nvPicPr>
          <p:cNvPr id="2051" name="Picture 3" descr="C:\Users\ΚΩΣΤΑΣ\AppData\Local\Microsoft\Windows\INetCache\IE\63XE9G0R\2017-06-08-15-36-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645024"/>
            <a:ext cx="3707820" cy="2471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It feels cold.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It feels like ice.</a:t>
            </a:r>
          </a:p>
          <a:p>
            <a:endParaRPr lang="el-GR" sz="4400" b="1" dirty="0">
              <a:solidFill>
                <a:srgbClr val="00B050"/>
              </a:solidFill>
            </a:endParaRPr>
          </a:p>
        </p:txBody>
      </p:sp>
      <p:pic>
        <p:nvPicPr>
          <p:cNvPr id="3075" name="Picture 3" descr="C:\Users\ΚΩΣΤΑΣ\AppData\Local\Microsoft\Windows\INetCache\IE\PK50A6PI\cold-cartoon-ma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36977"/>
            <a:ext cx="2049016" cy="27320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You look great!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You look like Santa!</a:t>
            </a:r>
          </a:p>
          <a:p>
            <a:endParaRPr lang="el-GR" sz="4400" b="1" dirty="0">
              <a:solidFill>
                <a:srgbClr val="00B050"/>
              </a:solidFill>
            </a:endParaRPr>
          </a:p>
        </p:txBody>
      </p:sp>
      <p:pic>
        <p:nvPicPr>
          <p:cNvPr id="4098" name="Picture 2" descr="C:\Users\ΚΩΣΤΑΣ\AppData\Local\Microsoft\Windows\INetCache\IE\63XE9G0R\santa-claus-3062838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2818259" cy="2899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It sounds scary.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It sounds like a bomb.</a:t>
            </a:r>
          </a:p>
          <a:p>
            <a:endParaRPr lang="el-GR" sz="4400" b="1" dirty="0">
              <a:solidFill>
                <a:srgbClr val="00B050"/>
              </a:solidFill>
            </a:endParaRPr>
          </a:p>
        </p:txBody>
      </p:sp>
      <p:pic>
        <p:nvPicPr>
          <p:cNvPr id="5122" name="Picture 2" descr="C:\Users\ΚΩΣΤΑΣ\AppData\Local\Microsoft\Windows\INetCache\IE\63XE9G0R\Explosion-PNG-Clipart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3912102" cy="22005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110</Words>
  <Application>Microsoft Office PowerPoint</Application>
  <PresentationFormat>Προβολή στην οθόνη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Verbs of senses</vt:lpstr>
      <vt:lpstr>Ποια είναι;</vt:lpstr>
      <vt:lpstr>Πώς συντάσσονται;</vt:lpstr>
      <vt:lpstr>ή</vt:lpstr>
      <vt:lpstr>examples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 of senses</dc:title>
  <dc:creator>Χρήστης των Windows</dc:creator>
  <cp:lastModifiedBy>Χρήστης των Windows</cp:lastModifiedBy>
  <cp:revision>4</cp:revision>
  <dcterms:created xsi:type="dcterms:W3CDTF">2021-01-13T12:42:08Z</dcterms:created>
  <dcterms:modified xsi:type="dcterms:W3CDTF">2021-01-13T13:16:26Z</dcterms:modified>
</cp:coreProperties>
</file>