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CD9E-DFDB-4307-9F7E-458E4F57D3CB}" type="datetimeFigureOut">
              <a:rPr lang="el-GR" smtClean="0"/>
              <a:pPr/>
              <a:t>16/11/2021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5455C4-1DDE-46F1-956D-D7EBB7BECA7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CD9E-DFDB-4307-9F7E-458E4F57D3CB}" type="datetimeFigureOut">
              <a:rPr lang="el-GR" smtClean="0"/>
              <a:pPr/>
              <a:t>16/11/2021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55C4-1DDE-46F1-956D-D7EBB7BECA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35455C4-1DDE-46F1-956D-D7EBB7BECA7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CD9E-DFDB-4307-9F7E-458E4F57D3CB}" type="datetimeFigureOut">
              <a:rPr lang="el-GR" smtClean="0"/>
              <a:pPr/>
              <a:t>16/11/2021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CD9E-DFDB-4307-9F7E-458E4F57D3CB}" type="datetimeFigureOut">
              <a:rPr lang="el-GR" smtClean="0"/>
              <a:pPr/>
              <a:t>16/11/2021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35455C4-1DDE-46F1-956D-D7EBB7BECA7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CD9E-DFDB-4307-9F7E-458E4F57D3CB}" type="datetimeFigureOut">
              <a:rPr lang="el-GR" smtClean="0"/>
              <a:pPr/>
              <a:t>16/11/2021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5455C4-1DDE-46F1-956D-D7EBB7BECA7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FDECD9E-DFDB-4307-9F7E-458E4F57D3CB}" type="datetimeFigureOut">
              <a:rPr lang="el-GR" smtClean="0"/>
              <a:pPr/>
              <a:t>16/11/2021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55C4-1DDE-46F1-956D-D7EBB7BECA7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CD9E-DFDB-4307-9F7E-458E4F57D3CB}" type="datetimeFigureOut">
              <a:rPr lang="el-GR" smtClean="0"/>
              <a:pPr/>
              <a:t>16/11/2021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35455C4-1DDE-46F1-956D-D7EBB7BECA7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CD9E-DFDB-4307-9F7E-458E4F57D3CB}" type="datetimeFigureOut">
              <a:rPr lang="el-GR" smtClean="0"/>
              <a:pPr/>
              <a:t>16/11/2021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35455C4-1DDE-46F1-956D-D7EBB7BECA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CD9E-DFDB-4307-9F7E-458E4F57D3CB}" type="datetimeFigureOut">
              <a:rPr lang="el-GR" smtClean="0"/>
              <a:pPr/>
              <a:t>16/11/2021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5455C4-1DDE-46F1-956D-D7EBB7BECA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5455C4-1DDE-46F1-956D-D7EBB7BECA7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CD9E-DFDB-4307-9F7E-458E4F57D3CB}" type="datetimeFigureOut">
              <a:rPr lang="el-GR" smtClean="0"/>
              <a:pPr/>
              <a:t>16/11/2021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35455C4-1DDE-46F1-956D-D7EBB7BECA7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FDECD9E-DFDB-4307-9F7E-458E4F57D3CB}" type="datetimeFigureOut">
              <a:rPr lang="el-GR" smtClean="0"/>
              <a:pPr/>
              <a:t>16/11/2021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FDECD9E-DFDB-4307-9F7E-458E4F57D3CB}" type="datetimeFigureOut">
              <a:rPr lang="el-GR" smtClean="0"/>
              <a:pPr/>
              <a:t>16/11/2021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5455C4-1DDE-46F1-956D-D7EBB7BECA7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PAST CONTINUOUS – PAST SIMPLE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TALKING ABOUT THE PAST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99147" y="1844824"/>
          <a:ext cx="7721066" cy="3600400"/>
        </p:xfrm>
        <a:graphic>
          <a:graphicData uri="http://schemas.openxmlformats.org/presentationml/2006/ole">
            <p:oleObj spid="_x0000_s1026" name="Έγγραφο" r:id="rId3" imgW="6502600" imgH="2728465" progId="Word.Document.12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Όταν ο </a:t>
            </a:r>
            <a:r>
              <a:rPr lang="en-US" dirty="0" smtClean="0"/>
              <a:t>Past Continuous </a:t>
            </a:r>
            <a:r>
              <a:rPr lang="el-GR" dirty="0" smtClean="0"/>
              <a:t>και ο </a:t>
            </a:r>
            <a:r>
              <a:rPr lang="en-US" dirty="0" smtClean="0"/>
              <a:t>Past Simple </a:t>
            </a:r>
            <a:r>
              <a:rPr lang="el-GR" dirty="0" smtClean="0"/>
              <a:t>εμφανίζονται μαζί σε μια πρόταση,  τότε ο </a:t>
            </a:r>
            <a:r>
              <a:rPr lang="en-US" dirty="0" smtClean="0">
                <a:solidFill>
                  <a:srgbClr val="0070C0"/>
                </a:solidFill>
              </a:rPr>
              <a:t>Past Continuous</a:t>
            </a:r>
            <a:r>
              <a:rPr lang="en-US" dirty="0" smtClean="0"/>
              <a:t> </a:t>
            </a:r>
            <a:r>
              <a:rPr lang="el-GR" dirty="0" smtClean="0"/>
              <a:t>περιγράφει μια πράξη που ήταν σε εξέλιξη σε συγκεκριμένη στιγμή στο παρελθόν που μια πράξη σε </a:t>
            </a:r>
            <a:r>
              <a:rPr lang="en-US" dirty="0" smtClean="0">
                <a:solidFill>
                  <a:srgbClr val="FF0000"/>
                </a:solidFill>
              </a:rPr>
              <a:t>Past Simple</a:t>
            </a:r>
            <a:r>
              <a:rPr lang="en-US" dirty="0" smtClean="0"/>
              <a:t> </a:t>
            </a:r>
            <a:r>
              <a:rPr lang="el-GR" dirty="0" smtClean="0"/>
              <a:t>ξαφνικά τη διέκοψε.</a:t>
            </a:r>
          </a:p>
          <a:p>
            <a:r>
              <a:rPr lang="en-US" dirty="0" smtClean="0"/>
              <a:t>E.g. She </a:t>
            </a:r>
            <a:r>
              <a:rPr lang="en-US" dirty="0" smtClean="0">
                <a:solidFill>
                  <a:srgbClr val="0070C0"/>
                </a:solidFill>
              </a:rPr>
              <a:t>was climbing </a:t>
            </a:r>
            <a:r>
              <a:rPr lang="en-US" dirty="0" smtClean="0"/>
              <a:t>a mountain when she </a:t>
            </a:r>
            <a:r>
              <a:rPr lang="en-US" dirty="0" smtClean="0">
                <a:solidFill>
                  <a:srgbClr val="FF0000"/>
                </a:solidFill>
              </a:rPr>
              <a:t>fell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broke</a:t>
            </a:r>
            <a:r>
              <a:rPr lang="en-US" dirty="0" smtClean="0"/>
              <a:t> her leg.</a:t>
            </a:r>
            <a:endParaRPr lang="el-G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While, As </a:t>
            </a:r>
            <a:r>
              <a:rPr lang="en-US" dirty="0" smtClean="0"/>
              <a:t>: </a:t>
            </a:r>
            <a:r>
              <a:rPr lang="el-GR" dirty="0" smtClean="0"/>
              <a:t>είναι οι λέξεις-κλειδιά του </a:t>
            </a:r>
            <a:r>
              <a:rPr lang="en-US" dirty="0" smtClean="0">
                <a:solidFill>
                  <a:srgbClr val="0070C0"/>
                </a:solidFill>
              </a:rPr>
              <a:t>Past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Continuous.</a:t>
            </a:r>
          </a:p>
          <a:p>
            <a:r>
              <a:rPr lang="en-US" dirty="0" smtClean="0"/>
              <a:t>E.g. </a:t>
            </a:r>
            <a:r>
              <a:rPr lang="en-US" dirty="0" smtClean="0">
                <a:solidFill>
                  <a:srgbClr val="0070C0"/>
                </a:solidFill>
              </a:rPr>
              <a:t>While/As I was reading a book</a:t>
            </a:r>
            <a:r>
              <a:rPr lang="en-US" dirty="0" smtClean="0"/>
              <a:t>, a mosquito </a:t>
            </a:r>
            <a:r>
              <a:rPr lang="en-US" dirty="0" smtClean="0">
                <a:solidFill>
                  <a:srgbClr val="FF0000"/>
                </a:solidFill>
              </a:rPr>
              <a:t>bit</a:t>
            </a:r>
            <a:r>
              <a:rPr lang="en-US" dirty="0" smtClean="0"/>
              <a:t> me.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When</a:t>
            </a:r>
            <a:r>
              <a:rPr lang="en-US" dirty="0" smtClean="0"/>
              <a:t> : </a:t>
            </a:r>
            <a:r>
              <a:rPr lang="el-GR" dirty="0" smtClean="0"/>
              <a:t>είναι μια από τις λέξεις-κλειδιά που χρησιμοποιούμε για να εισάγουμε τον </a:t>
            </a:r>
            <a:r>
              <a:rPr lang="en-US" dirty="0" smtClean="0">
                <a:solidFill>
                  <a:srgbClr val="FF0000"/>
                </a:solidFill>
              </a:rPr>
              <a:t>Past Simple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E.g. </a:t>
            </a:r>
            <a:r>
              <a:rPr lang="en-US" dirty="0" smtClean="0">
                <a:solidFill>
                  <a:srgbClr val="FF0000"/>
                </a:solidFill>
              </a:rPr>
              <a:t>When the mosquito bit me</a:t>
            </a:r>
            <a:r>
              <a:rPr lang="en-US" dirty="0" smtClean="0"/>
              <a:t>, I </a:t>
            </a:r>
            <a:r>
              <a:rPr lang="en-US" dirty="0" smtClean="0">
                <a:solidFill>
                  <a:srgbClr val="0070C0"/>
                </a:solidFill>
              </a:rPr>
              <a:t>was reading </a:t>
            </a:r>
            <a:r>
              <a:rPr lang="en-US" dirty="0" smtClean="0"/>
              <a:t>a book.</a:t>
            </a:r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Μπορεί να έχουμε, όμως, δύο πράξεις που εξελίσσονταν ταυτόχρονα στο παρελθόν. Τότε θα χρησιμοποιήσουμε </a:t>
            </a:r>
            <a:r>
              <a:rPr lang="en-US" dirty="0" smtClean="0"/>
              <a:t>Past Continuous </a:t>
            </a:r>
            <a:r>
              <a:rPr lang="el-GR" dirty="0" smtClean="0"/>
              <a:t>και στις </a:t>
            </a:r>
            <a:r>
              <a:rPr lang="el-GR" dirty="0" smtClean="0"/>
              <a:t>δύο (το σύγχρονο στο παρελθόν).                                                                                                 </a:t>
            </a:r>
            <a:endParaRPr lang="el-GR" dirty="0" smtClean="0"/>
          </a:p>
          <a:p>
            <a:r>
              <a:rPr lang="en-US" dirty="0" smtClean="0"/>
              <a:t>E.g. </a:t>
            </a:r>
            <a:r>
              <a:rPr lang="en-US" dirty="0" smtClean="0">
                <a:solidFill>
                  <a:srgbClr val="0070C0"/>
                </a:solidFill>
              </a:rPr>
              <a:t>While</a:t>
            </a:r>
            <a:r>
              <a:rPr lang="en-US" dirty="0" smtClean="0"/>
              <a:t> I </a:t>
            </a:r>
            <a:r>
              <a:rPr lang="en-US" dirty="0" smtClean="0">
                <a:solidFill>
                  <a:srgbClr val="0070C0"/>
                </a:solidFill>
              </a:rPr>
              <a:t>was washing </a:t>
            </a:r>
            <a:r>
              <a:rPr lang="en-US" dirty="0" smtClean="0"/>
              <a:t>the dishes, you </a:t>
            </a:r>
            <a:r>
              <a:rPr lang="en-US" dirty="0" smtClean="0">
                <a:solidFill>
                  <a:srgbClr val="0070C0"/>
                </a:solidFill>
              </a:rPr>
              <a:t>were watching</a:t>
            </a:r>
            <a:r>
              <a:rPr lang="en-US" dirty="0" smtClean="0"/>
              <a:t> TV.</a:t>
            </a:r>
            <a:endParaRPr lang="el-GR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66</TotalTime>
  <Words>161</Words>
  <Application>Microsoft Office PowerPoint</Application>
  <PresentationFormat>Προβολή στην οθόνη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7" baseType="lpstr">
      <vt:lpstr>Δημοτικός</vt:lpstr>
      <vt:lpstr>Έγγραφο</vt:lpstr>
      <vt:lpstr>TALKING ABOUT THE PAST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TALKING ABOUT THE PAST</dc:title>
  <dc:creator>Χρήστης των Windows</dc:creator>
  <cp:lastModifiedBy>Χρήστης των Windows</cp:lastModifiedBy>
  <cp:revision>9</cp:revision>
  <dcterms:created xsi:type="dcterms:W3CDTF">2021-03-05T14:27:22Z</dcterms:created>
  <dcterms:modified xsi:type="dcterms:W3CDTF">2021-11-16T11:40:01Z</dcterms:modified>
</cp:coreProperties>
</file>