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A66-EAF3-41C5-AF90-F54396B768BF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B4AD-0DEC-4FF3-90B6-1FACA1648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A66-EAF3-41C5-AF90-F54396B768BF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B4AD-0DEC-4FF3-90B6-1FACA1648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A66-EAF3-41C5-AF90-F54396B768BF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B4AD-0DEC-4FF3-90B6-1FACA1648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A66-EAF3-41C5-AF90-F54396B768BF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B4AD-0DEC-4FF3-90B6-1FACA1648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A66-EAF3-41C5-AF90-F54396B768BF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B4AD-0DEC-4FF3-90B6-1FACA1648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A66-EAF3-41C5-AF90-F54396B768BF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B4AD-0DEC-4FF3-90B6-1FACA1648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A66-EAF3-41C5-AF90-F54396B768BF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B4AD-0DEC-4FF3-90B6-1FACA1648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A66-EAF3-41C5-AF90-F54396B768BF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B4AD-0DEC-4FF3-90B6-1FACA1648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A66-EAF3-41C5-AF90-F54396B768BF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B4AD-0DEC-4FF3-90B6-1FACA1648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A66-EAF3-41C5-AF90-F54396B768BF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B4AD-0DEC-4FF3-90B6-1FACA1648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A66-EAF3-41C5-AF90-F54396B768BF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B4AD-0DEC-4FF3-90B6-1FACA16482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7DA66-EAF3-41C5-AF90-F54396B768BF}" type="datetimeFigureOut">
              <a:rPr lang="el-GR" smtClean="0"/>
              <a:t>14/1/2021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AB4AD-0DEC-4FF3-90B6-1FACA16482C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Suit, fit, match, go with</a:t>
            </a:r>
            <a:endParaRPr lang="el-GR" sz="4800" b="1" dirty="0">
              <a:solidFill>
                <a:srgbClr val="0070C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suit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makes you look attractive</a:t>
            </a:r>
          </a:p>
          <a:p>
            <a:r>
              <a:rPr lang="en-US" dirty="0" smtClean="0"/>
              <a:t>It is convenient for you</a:t>
            </a:r>
          </a:p>
          <a:p>
            <a:r>
              <a:rPr lang="en-US" dirty="0" smtClean="0"/>
              <a:t>It is the best thing for you in the circumstances    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suit is used for style, </a:t>
            </a:r>
            <a:r>
              <a:rPr lang="en-US" b="1" dirty="0" err="1" smtClean="0">
                <a:solidFill>
                  <a:srgbClr val="FF0000"/>
                </a:solidFill>
              </a:rPr>
              <a:t>colour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00B050"/>
                </a:solidFill>
              </a:rPr>
              <a:t>The city lifestyle seems to suit her.</a:t>
            </a:r>
          </a:p>
          <a:p>
            <a:endParaRPr lang="el-GR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ΚΩΣΤΑΣ\AppData\Local\Microsoft\Windows\INetCache\IE\2BQMVM7C\209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717032"/>
            <a:ext cx="2267744" cy="3097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fit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right size and shape for your body      </a:t>
            </a:r>
            <a:r>
              <a:rPr lang="en-US" b="1" dirty="0" smtClean="0">
                <a:solidFill>
                  <a:srgbClr val="FF0000"/>
                </a:solidFill>
              </a:rPr>
              <a:t>Fit is used for size.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The  pieces of the puzzle didn’t fit together.</a:t>
            </a: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endParaRPr lang="el-GR" b="1" dirty="0">
              <a:solidFill>
                <a:srgbClr val="00B050"/>
              </a:solidFill>
            </a:endParaRPr>
          </a:p>
        </p:txBody>
      </p:sp>
      <p:pic>
        <p:nvPicPr>
          <p:cNvPr id="2053" name="Picture 5" descr="C:\Users\ΚΩΣΤΑΣ\AppData\Local\Microsoft\Windows\INetCache\IE\63XE9G0R\fit-young-woman-1580388904C9o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537012"/>
            <a:ext cx="2016224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match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thing matches another, they have the same pattern, </a:t>
            </a:r>
            <a:r>
              <a:rPr lang="en-US" dirty="0" err="1" smtClean="0"/>
              <a:t>colour</a:t>
            </a:r>
            <a:r>
              <a:rPr lang="en-US" dirty="0" smtClean="0"/>
              <a:t> or style and therefore look attractive together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Match is used for an attractive combination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Do you think these two </a:t>
            </a:r>
            <a:r>
              <a:rPr lang="en-US" b="1" dirty="0" err="1" smtClean="0">
                <a:solidFill>
                  <a:srgbClr val="00B050"/>
                </a:solidFill>
              </a:rPr>
              <a:t>colours</a:t>
            </a:r>
            <a:r>
              <a:rPr lang="en-US" b="1" dirty="0" smtClean="0">
                <a:solidFill>
                  <a:srgbClr val="00B050"/>
                </a:solidFill>
              </a:rPr>
              <a:t> match?</a:t>
            </a: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endParaRPr lang="el-GR" b="1" dirty="0">
              <a:solidFill>
                <a:srgbClr val="00B050"/>
              </a:solidFill>
            </a:endParaRPr>
          </a:p>
        </p:txBody>
      </p:sp>
      <p:pic>
        <p:nvPicPr>
          <p:cNvPr id="3078" name="Picture 6" descr="C:\Users\ΚΩΣΤΑΣ\AppData\Local\Microsoft\Windows\INetCache\IE\QGNTJKOR\Workspace_wear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149080"/>
            <a:ext cx="1618496" cy="2528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with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combine well, to look good with another item of clothes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Go with = match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The blue headband goes with her dress</a:t>
            </a: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endParaRPr lang="el-GR" b="1" dirty="0">
              <a:solidFill>
                <a:srgbClr val="00B050"/>
              </a:solidFill>
            </a:endParaRPr>
          </a:p>
        </p:txBody>
      </p:sp>
      <p:pic>
        <p:nvPicPr>
          <p:cNvPr id="4099" name="Picture 3" descr="C:\Users\ΚΩΣΤΑΣ\AppData\Local\Microsoft\Windows\INetCache\IE\PK50A6PI\CinderellaRedesig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861048"/>
            <a:ext cx="2232248" cy="2831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131</Words>
  <Application>Microsoft Office PowerPoint</Application>
  <PresentationFormat>Προβολή στην οθόνη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Suit, fit, match, go with</vt:lpstr>
      <vt:lpstr>suit</vt:lpstr>
      <vt:lpstr>fit</vt:lpstr>
      <vt:lpstr>match</vt:lpstr>
      <vt:lpstr>Go with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Suit, fit, match, go with</dc:title>
  <dc:creator>Χρήστης των Windows</dc:creator>
  <cp:lastModifiedBy>Χρήστης των Windows</cp:lastModifiedBy>
  <cp:revision>5</cp:revision>
  <dcterms:created xsi:type="dcterms:W3CDTF">2021-01-14T13:13:51Z</dcterms:created>
  <dcterms:modified xsi:type="dcterms:W3CDTF">2021-01-14T13:54:05Z</dcterms:modified>
</cp:coreProperties>
</file>