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77DF32A-F99A-412C-BF3E-0BF27643462F}" type="datetimeFigureOut">
              <a:rPr lang="el-GR" smtClean="0"/>
              <a:t>5/3/2021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5C22E77-ACFB-4498-94D6-AA0855F728D9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continuous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Σχηματισμοσ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ένας χρόνος είναι </a:t>
            </a:r>
            <a:r>
              <a:rPr lang="en-US" dirty="0" smtClean="0"/>
              <a:t>Continuous </a:t>
            </a:r>
            <a:r>
              <a:rPr lang="el-GR" dirty="0" smtClean="0"/>
              <a:t>έχει πάντα ρήμα+</a:t>
            </a:r>
            <a:r>
              <a:rPr lang="en-US" dirty="0" err="1" smtClean="0">
                <a:solidFill>
                  <a:srgbClr val="FF0000"/>
                </a:solidFill>
              </a:rPr>
              <a:t>ing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Όταν υπάρχει ρήμα+</a:t>
            </a:r>
            <a:r>
              <a:rPr lang="en-US" dirty="0" err="1" smtClean="0">
                <a:solidFill>
                  <a:srgbClr val="FF0000"/>
                </a:solidFill>
              </a:rPr>
              <a:t>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l-GR" dirty="0" smtClean="0"/>
              <a:t>Ενεργητική μετοχή),</a:t>
            </a:r>
            <a:r>
              <a:rPr lang="en-US" dirty="0" smtClean="0"/>
              <a:t>  </a:t>
            </a:r>
            <a:r>
              <a:rPr lang="el-GR" dirty="0" smtClean="0"/>
              <a:t>πρέπει οπωσδήποτε να υπάρχει το ρήμα </a:t>
            </a:r>
            <a:r>
              <a:rPr lang="en-US" dirty="0" smtClean="0">
                <a:solidFill>
                  <a:srgbClr val="FF0000"/>
                </a:solidFill>
              </a:rPr>
              <a:t>Be</a:t>
            </a:r>
            <a:r>
              <a:rPr lang="en-US" dirty="0" smtClean="0"/>
              <a:t>.</a:t>
            </a:r>
          </a:p>
          <a:p>
            <a:r>
              <a:rPr lang="el-GR" dirty="0" smtClean="0"/>
              <a:t>Το ρήμα </a:t>
            </a:r>
            <a:r>
              <a:rPr lang="en-US" dirty="0" smtClean="0"/>
              <a:t>Be </a:t>
            </a:r>
            <a:r>
              <a:rPr lang="el-GR" dirty="0" smtClean="0"/>
              <a:t>είναι στον </a:t>
            </a:r>
            <a:r>
              <a:rPr lang="en-US" dirty="0" smtClean="0"/>
              <a:t>Past (</a:t>
            </a:r>
            <a:r>
              <a:rPr lang="en-US" dirty="0" smtClean="0">
                <a:solidFill>
                  <a:srgbClr val="FF0000"/>
                </a:solidFill>
              </a:rPr>
              <a:t>was/were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Επομένως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chemeClr val="tx2"/>
                </a:solidFill>
              </a:rPr>
              <a:t>was/were + </a:t>
            </a:r>
            <a:r>
              <a:rPr lang="el-GR" b="1" dirty="0" smtClean="0">
                <a:solidFill>
                  <a:schemeClr val="tx2"/>
                </a:solidFill>
              </a:rPr>
              <a:t>ρήμα+</a:t>
            </a:r>
            <a:r>
              <a:rPr lang="en-US" b="1" dirty="0" err="1" smtClean="0">
                <a:solidFill>
                  <a:schemeClr val="tx2"/>
                </a:solidFill>
              </a:rPr>
              <a:t>ing</a:t>
            </a:r>
            <a:endParaRPr lang="en-US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chemeClr val="tx2"/>
                </a:solidFill>
              </a:rPr>
              <a:t> </a:t>
            </a:r>
            <a:endParaRPr lang="el-GR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χρηση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Για μια πράξη που βρισκόταν σε εξέλιξη σε μια συγκεκριμένη στιγμή στο παρελθόν.</a:t>
            </a:r>
          </a:p>
          <a:p>
            <a:r>
              <a:rPr lang="el-GR" dirty="0" smtClean="0"/>
              <a:t>Για μια πράξη που γινόταν στο παρελθόν και διακόπηκε από μια άλλη.</a:t>
            </a:r>
          </a:p>
          <a:p>
            <a:r>
              <a:rPr lang="el-GR" dirty="0" smtClean="0"/>
              <a:t>Για δύο ή περισσότερες πράξεις που συνέβαιναν ταυτόχρονα στο παρελθόν.</a:t>
            </a:r>
          </a:p>
          <a:p>
            <a:r>
              <a:rPr lang="el-GR" dirty="0" smtClean="0"/>
              <a:t>Για να περιγράψουμε τι συνέβαινε πριν αφηγηθούμε τα κύρια γεγονότα μιας ιστορίας.</a:t>
            </a:r>
          </a:p>
          <a:p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affirmative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was walking</a:t>
            </a:r>
            <a:r>
              <a:rPr lang="el-GR" dirty="0" smtClean="0"/>
              <a:t>                     Περπατούσα</a:t>
            </a:r>
            <a:endParaRPr lang="en-US" dirty="0" smtClean="0"/>
          </a:p>
          <a:p>
            <a:r>
              <a:rPr lang="en-US" dirty="0" smtClean="0"/>
              <a:t>You were walking</a:t>
            </a:r>
            <a:r>
              <a:rPr lang="el-GR" dirty="0" smtClean="0"/>
              <a:t>               Περπατούσες</a:t>
            </a:r>
            <a:endParaRPr lang="en-US" dirty="0" smtClean="0"/>
          </a:p>
          <a:p>
            <a:r>
              <a:rPr lang="en-US" dirty="0" smtClean="0"/>
              <a:t>He was walking</a:t>
            </a:r>
            <a:r>
              <a:rPr lang="el-GR" dirty="0" smtClean="0"/>
              <a:t>                  Περπατούσε</a:t>
            </a:r>
            <a:endParaRPr lang="en-US" dirty="0" smtClean="0"/>
          </a:p>
          <a:p>
            <a:r>
              <a:rPr lang="en-US" dirty="0" smtClean="0"/>
              <a:t>She was walking</a:t>
            </a:r>
          </a:p>
          <a:p>
            <a:r>
              <a:rPr lang="en-US" dirty="0" smtClean="0"/>
              <a:t>It was walking</a:t>
            </a:r>
          </a:p>
          <a:p>
            <a:r>
              <a:rPr lang="en-US" dirty="0" smtClean="0"/>
              <a:t>We were walking</a:t>
            </a:r>
            <a:r>
              <a:rPr lang="el-GR" dirty="0" smtClean="0"/>
              <a:t>                Περπατούσαμε</a:t>
            </a:r>
            <a:endParaRPr lang="en-US" dirty="0" smtClean="0"/>
          </a:p>
          <a:p>
            <a:r>
              <a:rPr lang="en-US" dirty="0" smtClean="0"/>
              <a:t>You were walking</a:t>
            </a:r>
            <a:r>
              <a:rPr lang="el-GR" dirty="0" smtClean="0"/>
              <a:t>               Περπατούσατε</a:t>
            </a:r>
            <a:endParaRPr lang="en-US" dirty="0" smtClean="0"/>
          </a:p>
          <a:p>
            <a:r>
              <a:rPr lang="en-US" dirty="0" smtClean="0"/>
              <a:t>They were walking</a:t>
            </a:r>
            <a:r>
              <a:rPr lang="el-GR" dirty="0" smtClean="0"/>
              <a:t>             Περπατούσαν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interrogative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Was I walking?</a:t>
            </a:r>
          </a:p>
          <a:p>
            <a:r>
              <a:rPr lang="en-US" dirty="0" smtClean="0"/>
              <a:t>Were you walking?</a:t>
            </a:r>
          </a:p>
          <a:p>
            <a:r>
              <a:rPr lang="en-US" dirty="0" smtClean="0"/>
              <a:t>Was he walking?</a:t>
            </a:r>
          </a:p>
          <a:p>
            <a:r>
              <a:rPr lang="en-US" dirty="0" smtClean="0"/>
              <a:t>Was she walking?</a:t>
            </a:r>
          </a:p>
          <a:p>
            <a:r>
              <a:rPr lang="en-US" dirty="0" smtClean="0"/>
              <a:t>Was it walking?</a:t>
            </a:r>
          </a:p>
          <a:p>
            <a:r>
              <a:rPr lang="en-US" dirty="0" smtClean="0"/>
              <a:t>Were we walking?</a:t>
            </a:r>
          </a:p>
          <a:p>
            <a:r>
              <a:rPr lang="en-US" dirty="0" smtClean="0"/>
              <a:t>Were you walking?</a:t>
            </a:r>
          </a:p>
          <a:p>
            <a:r>
              <a:rPr lang="en-US" dirty="0" smtClean="0"/>
              <a:t>Were they walking?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negative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wasn’t walking</a:t>
            </a:r>
          </a:p>
          <a:p>
            <a:r>
              <a:rPr lang="en-US" dirty="0" smtClean="0"/>
              <a:t>You weren’t walking</a:t>
            </a:r>
          </a:p>
          <a:p>
            <a:r>
              <a:rPr lang="en-US" dirty="0" smtClean="0"/>
              <a:t>He wasn’t walking</a:t>
            </a:r>
          </a:p>
          <a:p>
            <a:r>
              <a:rPr lang="en-US" dirty="0" smtClean="0"/>
              <a:t>She wasn’t walking</a:t>
            </a:r>
          </a:p>
          <a:p>
            <a:r>
              <a:rPr lang="en-US" dirty="0" smtClean="0"/>
              <a:t>It wasn’t walking</a:t>
            </a:r>
          </a:p>
          <a:p>
            <a:r>
              <a:rPr lang="en-US" dirty="0" smtClean="0"/>
              <a:t>We weren’t walking</a:t>
            </a:r>
          </a:p>
          <a:p>
            <a:r>
              <a:rPr lang="en-US" dirty="0" smtClean="0"/>
              <a:t>You weren’t walking</a:t>
            </a:r>
          </a:p>
          <a:p>
            <a:r>
              <a:rPr lang="en-US" dirty="0" smtClean="0"/>
              <a:t>They weren’t walking</a:t>
            </a:r>
            <a:endParaRPr lang="el-GR" dirty="0"/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186</Words>
  <Application>Microsoft Office PowerPoint</Application>
  <PresentationFormat>Προβολή στην οθόνη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Αφθονία</vt:lpstr>
      <vt:lpstr>Past continuous</vt:lpstr>
      <vt:lpstr>Σχηματισμοσ</vt:lpstr>
      <vt:lpstr>χρηση</vt:lpstr>
      <vt:lpstr>affirmative</vt:lpstr>
      <vt:lpstr>interrogative</vt:lpstr>
      <vt:lpstr>negative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continuous</dc:title>
  <dc:creator>Χρήστης των Windows</dc:creator>
  <cp:lastModifiedBy>Χρήστης των Windows</cp:lastModifiedBy>
  <cp:revision>3</cp:revision>
  <dcterms:created xsi:type="dcterms:W3CDTF">2021-03-05T13:40:23Z</dcterms:created>
  <dcterms:modified xsi:type="dcterms:W3CDTF">2021-03-05T14:06:32Z</dcterms:modified>
</cp:coreProperties>
</file>