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C6DF-99D0-47DA-8970-0C22B658DE96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B985-CDB1-4583-8266-0620D7A8656E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C6DF-99D0-47DA-8970-0C22B658DE96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B985-CDB1-4583-8266-0620D7A865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C6DF-99D0-47DA-8970-0C22B658DE96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B985-CDB1-4583-8266-0620D7A865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C6DF-99D0-47DA-8970-0C22B658DE96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B985-CDB1-4583-8266-0620D7A865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C6DF-99D0-47DA-8970-0C22B658DE96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B985-CDB1-4583-8266-0620D7A8656E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C6DF-99D0-47DA-8970-0C22B658DE96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B985-CDB1-4583-8266-0620D7A865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C6DF-99D0-47DA-8970-0C22B658DE96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B985-CDB1-4583-8266-0620D7A865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C6DF-99D0-47DA-8970-0C22B658DE96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B985-CDB1-4583-8266-0620D7A865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C6DF-99D0-47DA-8970-0C22B658DE96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B985-CDB1-4583-8266-0620D7A865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C6DF-99D0-47DA-8970-0C22B658DE96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EB985-CDB1-4583-8266-0620D7A8656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C6DF-99D0-47DA-8970-0C22B658DE96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09EB985-CDB1-4583-8266-0620D7A8656E}" type="slidenum">
              <a:rPr lang="el-GR" smtClean="0"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06C6DF-99D0-47DA-8970-0C22B658DE96}" type="datetimeFigureOut">
              <a:rPr lang="el-GR" smtClean="0"/>
              <a:t>30/11/2020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9EB985-CDB1-4583-8266-0620D7A8656E}" type="slidenum">
              <a:rPr lang="el-GR" smtClean="0"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95536" y="1340768"/>
            <a:ext cx="7851648" cy="1828800"/>
          </a:xfrm>
        </p:spPr>
        <p:txBody>
          <a:bodyPr/>
          <a:lstStyle/>
          <a:p>
            <a:pPr algn="ctr"/>
            <a:r>
              <a:rPr lang="en-US" dirty="0" smtClean="0"/>
              <a:t>A lot of – Much/Many  How much/How many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(Affirmative) both countable and uncountable nouns = </a:t>
            </a:r>
            <a:r>
              <a:rPr lang="en-US" sz="4000" dirty="0" smtClean="0">
                <a:solidFill>
                  <a:srgbClr val="FF0000"/>
                </a:solidFill>
              </a:rPr>
              <a:t>a lot of/lots of</a:t>
            </a:r>
            <a:endParaRPr lang="el-GR" sz="40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She has got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 lot o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 friends.</a:t>
            </a:r>
          </a:p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There is still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lots of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apple juice in the carton.</a:t>
            </a:r>
          </a:p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There are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 lot of/lots of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strawberries in the basket.</a:t>
            </a:r>
          </a:p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A: Is there any butter?</a:t>
            </a:r>
          </a:p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B: Yes, there’s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 lot.</a:t>
            </a:r>
            <a:endParaRPr lang="el-GR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(Question / Negative):               </a:t>
            </a:r>
            <a:r>
              <a:rPr lang="en-US" dirty="0" smtClean="0">
                <a:solidFill>
                  <a:srgbClr val="FF0000"/>
                </a:solidFill>
              </a:rPr>
              <a:t>much</a:t>
            </a:r>
            <a:r>
              <a:rPr lang="en-US" dirty="0" smtClean="0"/>
              <a:t> -uncountable                   </a:t>
            </a:r>
            <a:r>
              <a:rPr lang="en-US" dirty="0" smtClean="0">
                <a:solidFill>
                  <a:srgbClr val="FF0000"/>
                </a:solidFill>
              </a:rPr>
              <a:t>many</a:t>
            </a:r>
            <a:r>
              <a:rPr lang="en-US" dirty="0" smtClean="0"/>
              <a:t> -  countable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 don’t drink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much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beer. </a:t>
            </a:r>
          </a:p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Is there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much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tea in the pot?</a:t>
            </a:r>
          </a:p>
          <a:p>
            <a:endParaRPr lang="en-US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 haven’t got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many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pens.</a:t>
            </a:r>
          </a:p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Have you got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many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photos?</a:t>
            </a:r>
            <a:endParaRPr lang="el-GR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Question: </a:t>
            </a:r>
            <a:r>
              <a:rPr lang="en-US" dirty="0" smtClean="0">
                <a:solidFill>
                  <a:srgbClr val="FF0000"/>
                </a:solidFill>
              </a:rPr>
              <a:t>How much</a:t>
            </a:r>
            <a:r>
              <a:rPr lang="en-US" dirty="0" smtClean="0"/>
              <a:t>-uncountable </a:t>
            </a:r>
            <a:r>
              <a:rPr lang="en-US" dirty="0" smtClean="0">
                <a:solidFill>
                  <a:srgbClr val="FF0000"/>
                </a:solidFill>
              </a:rPr>
              <a:t>How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many</a:t>
            </a:r>
            <a:r>
              <a:rPr lang="en-US" dirty="0" smtClean="0"/>
              <a:t>-countable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How much milk do you drink every day?</a:t>
            </a:r>
          </a:p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How much coffee is there in the jar?</a:t>
            </a:r>
          </a:p>
          <a:p>
            <a:endParaRPr lang="en-US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How many oranges have you got?</a:t>
            </a:r>
          </a:p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How many children are there in the class?</a:t>
            </a:r>
            <a:endParaRPr lang="el-GR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 few/few </a:t>
            </a:r>
            <a:r>
              <a:rPr lang="en-US" dirty="0" smtClean="0"/>
              <a:t>(countable)                       </a:t>
            </a:r>
            <a:r>
              <a:rPr lang="en-US" dirty="0" smtClean="0">
                <a:solidFill>
                  <a:srgbClr val="FF0000"/>
                </a:solidFill>
              </a:rPr>
              <a:t>A little/little </a:t>
            </a:r>
            <a:r>
              <a:rPr lang="en-US" dirty="0" smtClean="0"/>
              <a:t>(uncountable)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 few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=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όχι πολλά αλλά αρκετά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         We’ve got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 few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apples. Let’s make an apple pie.</a:t>
            </a:r>
            <a:endParaRPr lang="el-G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few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=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ελάχιστα, σχεδόν καθόλου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                         There are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very few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chocolates in the box. It’s almost empty.</a:t>
            </a:r>
            <a:endParaRPr lang="el-G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 little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=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όχι πολύ αλλά αρκετό   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She’s got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 little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money. She can go shopping.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Little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=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ελάχιστο, σχεδόν καθόλου 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There is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very little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food in the fridge. We must go shopping.</a:t>
            </a:r>
            <a:endParaRPr lang="el-G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</TotalTime>
  <Words>220</Words>
  <Application>Microsoft Office PowerPoint</Application>
  <PresentationFormat>Προβολή στην οθόνη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Ροή</vt:lpstr>
      <vt:lpstr>A lot of – Much/Many  How much/How many</vt:lpstr>
      <vt:lpstr>(Affirmative) both countable and uncountable nouns = a lot of/lots of</vt:lpstr>
      <vt:lpstr>  (Question / Negative):               much -uncountable                   many -  countable</vt:lpstr>
      <vt:lpstr>Question: How much-uncountable How many-countable</vt:lpstr>
      <vt:lpstr>A few/few (countable)                       A little/little (uncountable)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lot of – Much/Many – How much/How many</dc:title>
  <dc:creator>Χρήστης των Windows</dc:creator>
  <cp:lastModifiedBy>Χρήστης των Windows</cp:lastModifiedBy>
  <cp:revision>5</cp:revision>
  <dcterms:created xsi:type="dcterms:W3CDTF">2020-11-30T19:05:55Z</dcterms:created>
  <dcterms:modified xsi:type="dcterms:W3CDTF">2020-11-30T19:51:36Z</dcterms:modified>
</cp:coreProperties>
</file>