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A0BE6-827E-498B-A348-D658B96F699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EA786-8A16-47C8-A81D-B6D6F5BBA2B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The 3 sounds of -</a:t>
            </a:r>
            <a:r>
              <a:rPr lang="en-US" sz="5400" dirty="0" err="1" smtClean="0">
                <a:solidFill>
                  <a:srgbClr val="0070C0"/>
                </a:solidFill>
              </a:rPr>
              <a:t>ed</a:t>
            </a:r>
            <a:endParaRPr lang="el-GR" sz="5400" dirty="0">
              <a:solidFill>
                <a:srgbClr val="0070C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–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l-GR" dirty="0" smtClean="0"/>
              <a:t>προφέρεται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/</a:t>
            </a:r>
            <a:r>
              <a:rPr lang="en-US" sz="3600" dirty="0" err="1" smtClean="0">
                <a:solidFill>
                  <a:srgbClr val="C00000"/>
                </a:solidFill>
              </a:rPr>
              <a:t>ɪd</a:t>
            </a:r>
            <a:r>
              <a:rPr lang="en-US" sz="3600" dirty="0" smtClean="0">
                <a:solidFill>
                  <a:srgbClr val="C00000"/>
                </a:solidFill>
              </a:rPr>
              <a:t>/</a:t>
            </a:r>
            <a:r>
              <a:rPr lang="en-US" sz="3600" dirty="0" smtClean="0"/>
              <a:t> </a:t>
            </a:r>
            <a:r>
              <a:rPr lang="el-GR" sz="3600" dirty="0" smtClean="0"/>
              <a:t>όταν το ρήμα τελειώνει σε ήχο </a:t>
            </a:r>
            <a:r>
              <a:rPr lang="el-GR" sz="3600" dirty="0" smtClean="0">
                <a:solidFill>
                  <a:srgbClr val="00B050"/>
                </a:solidFill>
              </a:rPr>
              <a:t>/</a:t>
            </a:r>
            <a:r>
              <a:rPr lang="en-US" sz="3600" dirty="0" smtClean="0">
                <a:solidFill>
                  <a:srgbClr val="00B050"/>
                </a:solidFill>
              </a:rPr>
              <a:t>t/</a:t>
            </a:r>
            <a:r>
              <a:rPr lang="el-GR" sz="3600" dirty="0" smtClean="0"/>
              <a:t>ή </a:t>
            </a:r>
            <a:r>
              <a:rPr lang="el-GR" sz="3600" dirty="0" smtClean="0">
                <a:solidFill>
                  <a:srgbClr val="00B050"/>
                </a:solidFill>
              </a:rPr>
              <a:t>/</a:t>
            </a:r>
            <a:r>
              <a:rPr lang="en-US" sz="3600" dirty="0" smtClean="0">
                <a:solidFill>
                  <a:srgbClr val="00B050"/>
                </a:solidFill>
              </a:rPr>
              <a:t>d/</a:t>
            </a:r>
            <a:r>
              <a:rPr lang="en-US" sz="3600" dirty="0" smtClean="0"/>
              <a:t>:  pos</a:t>
            </a:r>
            <a:r>
              <a:rPr lang="en-US" sz="3600" dirty="0" smtClean="0">
                <a:solidFill>
                  <a:srgbClr val="00B050"/>
                </a:solidFill>
              </a:rPr>
              <a:t>t</a:t>
            </a:r>
            <a:r>
              <a:rPr lang="en-US" sz="3600" dirty="0" smtClean="0"/>
              <a:t>ed, fi</a:t>
            </a:r>
            <a:r>
              <a:rPr lang="en-US" sz="3600" dirty="0" smtClean="0">
                <a:solidFill>
                  <a:srgbClr val="00B050"/>
                </a:solidFill>
              </a:rPr>
              <a:t>tt</a:t>
            </a:r>
            <a:r>
              <a:rPr lang="en-US" sz="3600" dirty="0" smtClean="0"/>
              <a:t>ed, a</a:t>
            </a:r>
            <a:r>
              <a:rPr lang="en-US" sz="3600" dirty="0" smtClean="0">
                <a:solidFill>
                  <a:srgbClr val="00B050"/>
                </a:solidFill>
              </a:rPr>
              <a:t>dd</a:t>
            </a:r>
            <a:r>
              <a:rPr lang="en-US" sz="3600" dirty="0" smtClean="0"/>
              <a:t>ed, erup</a:t>
            </a:r>
            <a:r>
              <a:rPr lang="en-US" sz="3600" dirty="0" smtClean="0">
                <a:solidFill>
                  <a:srgbClr val="00B050"/>
                </a:solidFill>
              </a:rPr>
              <a:t>t</a:t>
            </a:r>
            <a:r>
              <a:rPr lang="en-US" sz="3600" dirty="0" smtClean="0"/>
              <a:t>ed, pain</a:t>
            </a:r>
            <a:r>
              <a:rPr lang="en-US" sz="3600" dirty="0" smtClean="0">
                <a:solidFill>
                  <a:srgbClr val="00B050"/>
                </a:solidFill>
              </a:rPr>
              <a:t>t</a:t>
            </a:r>
            <a:r>
              <a:rPr lang="en-US" sz="3600" dirty="0" smtClean="0"/>
              <a:t>ed, succee</a:t>
            </a:r>
            <a:r>
              <a:rPr lang="en-US" sz="3600" dirty="0" smtClean="0">
                <a:solidFill>
                  <a:srgbClr val="00B050"/>
                </a:solidFill>
              </a:rPr>
              <a:t>d</a:t>
            </a:r>
            <a:r>
              <a:rPr lang="en-US" sz="3600" dirty="0" smtClean="0"/>
              <a:t>ed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/t/ </a:t>
            </a:r>
            <a:r>
              <a:rPr lang="el-GR" sz="3600" dirty="0" smtClean="0"/>
              <a:t>όταν το ρήμα τελειώνει σε ήχο </a:t>
            </a:r>
            <a:r>
              <a:rPr lang="el-GR" sz="3600" dirty="0" smtClean="0">
                <a:solidFill>
                  <a:srgbClr val="00B050"/>
                </a:solidFill>
              </a:rPr>
              <a:t>/</a:t>
            </a:r>
            <a:r>
              <a:rPr lang="en-US" sz="3600" dirty="0" smtClean="0">
                <a:solidFill>
                  <a:srgbClr val="00B050"/>
                </a:solidFill>
              </a:rPr>
              <a:t>k/, /s/, /ʧ/, /ʃ/, /f/, /p/</a:t>
            </a:r>
            <a:r>
              <a:rPr lang="en-US" sz="3600" dirty="0" smtClean="0"/>
              <a:t>: coo</a:t>
            </a:r>
            <a:r>
              <a:rPr lang="en-US" sz="3600" dirty="0" smtClean="0">
                <a:solidFill>
                  <a:srgbClr val="00B050"/>
                </a:solidFill>
              </a:rPr>
              <a:t>k</a:t>
            </a:r>
            <a:r>
              <a:rPr lang="en-US" sz="3600" dirty="0" smtClean="0"/>
              <a:t>ed, ki</a:t>
            </a:r>
            <a:r>
              <a:rPr lang="en-US" sz="3600" dirty="0" smtClean="0">
                <a:solidFill>
                  <a:srgbClr val="00B050"/>
                </a:solidFill>
              </a:rPr>
              <a:t>ss</a:t>
            </a:r>
            <a:r>
              <a:rPr lang="en-US" sz="3600" dirty="0" smtClean="0"/>
              <a:t>ed, tou</a:t>
            </a:r>
            <a:r>
              <a:rPr lang="en-US" sz="3600" dirty="0" smtClean="0">
                <a:solidFill>
                  <a:srgbClr val="00B050"/>
                </a:solidFill>
              </a:rPr>
              <a:t>ch</a:t>
            </a:r>
            <a:r>
              <a:rPr lang="en-US" sz="3600" dirty="0" smtClean="0"/>
              <a:t>ed, wi</a:t>
            </a:r>
            <a:r>
              <a:rPr lang="en-US" sz="3600" dirty="0" smtClean="0">
                <a:solidFill>
                  <a:srgbClr val="00B050"/>
                </a:solidFill>
              </a:rPr>
              <a:t>sh</a:t>
            </a:r>
            <a:r>
              <a:rPr lang="en-US" sz="3600" dirty="0" smtClean="0"/>
              <a:t>ed, lau</a:t>
            </a:r>
            <a:r>
              <a:rPr lang="en-US" sz="3600" dirty="0" smtClean="0">
                <a:solidFill>
                  <a:srgbClr val="00B050"/>
                </a:solidFill>
              </a:rPr>
              <a:t>gh</a:t>
            </a:r>
            <a:r>
              <a:rPr lang="en-US" sz="3600" dirty="0" smtClean="0"/>
              <a:t>ed, sto</a:t>
            </a:r>
            <a:r>
              <a:rPr lang="en-US" sz="3600" dirty="0" smtClean="0">
                <a:solidFill>
                  <a:srgbClr val="00B050"/>
                </a:solidFill>
              </a:rPr>
              <a:t>pp</a:t>
            </a:r>
            <a:r>
              <a:rPr lang="en-US" sz="3600" dirty="0" smtClean="0"/>
              <a:t>ed.</a:t>
            </a:r>
            <a:endParaRPr lang="el-GR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/d/ </a:t>
            </a:r>
            <a:r>
              <a:rPr lang="el-GR" sz="3600" dirty="0" smtClean="0"/>
              <a:t>όταν το ρήμα τελειώνει σε όλους τους άλλους ήχους</a:t>
            </a:r>
            <a:r>
              <a:rPr lang="en-US" sz="3600" dirty="0" smtClean="0"/>
              <a:t>: arri</a:t>
            </a:r>
            <a:r>
              <a:rPr lang="en-US" sz="3600" dirty="0" smtClean="0">
                <a:solidFill>
                  <a:srgbClr val="00B050"/>
                </a:solidFill>
              </a:rPr>
              <a:t>v</a:t>
            </a:r>
            <a:r>
              <a:rPr lang="en-US" sz="3600" dirty="0" smtClean="0"/>
              <a:t>ed, prepa</a:t>
            </a:r>
            <a:r>
              <a:rPr lang="en-US" sz="3600" dirty="0" smtClean="0">
                <a:solidFill>
                  <a:srgbClr val="00B050"/>
                </a:solidFill>
              </a:rPr>
              <a:t>r</a:t>
            </a:r>
            <a:r>
              <a:rPr lang="en-US" sz="3600" dirty="0" smtClean="0"/>
              <a:t>ed, sho</a:t>
            </a:r>
            <a:r>
              <a:rPr lang="en-US" sz="3600" dirty="0" smtClean="0">
                <a:solidFill>
                  <a:srgbClr val="00B050"/>
                </a:solidFill>
              </a:rPr>
              <a:t>w</a:t>
            </a:r>
            <a:r>
              <a:rPr lang="en-US" sz="3600" dirty="0" smtClean="0"/>
              <a:t>ed, ro</a:t>
            </a:r>
            <a:r>
              <a:rPr lang="en-US" sz="3600" dirty="0" smtClean="0">
                <a:solidFill>
                  <a:srgbClr val="00B050"/>
                </a:solidFill>
              </a:rPr>
              <a:t>bb</a:t>
            </a:r>
            <a:r>
              <a:rPr lang="en-US" sz="3600" dirty="0" smtClean="0"/>
              <a:t>ed, smi</a:t>
            </a:r>
            <a:r>
              <a:rPr lang="en-US" sz="3600" dirty="0" smtClean="0">
                <a:solidFill>
                  <a:srgbClr val="00B050"/>
                </a:solidFill>
              </a:rPr>
              <a:t>l</a:t>
            </a:r>
            <a:r>
              <a:rPr lang="en-US" sz="3600" dirty="0" smtClean="0"/>
              <a:t>ed, mai</a:t>
            </a:r>
            <a:r>
              <a:rPr lang="en-US" sz="3600" dirty="0" smtClean="0">
                <a:solidFill>
                  <a:srgbClr val="00B050"/>
                </a:solidFill>
              </a:rPr>
              <a:t>l</a:t>
            </a:r>
            <a:r>
              <a:rPr lang="en-US" sz="3600" dirty="0" smtClean="0"/>
              <a:t>ed, sme</a:t>
            </a:r>
            <a:r>
              <a:rPr lang="en-US" sz="3600" dirty="0" smtClean="0">
                <a:solidFill>
                  <a:srgbClr val="00B050"/>
                </a:solidFill>
              </a:rPr>
              <a:t>ll</a:t>
            </a:r>
            <a:r>
              <a:rPr lang="en-US" sz="3600" dirty="0" smtClean="0"/>
              <a:t>ed.</a:t>
            </a:r>
            <a:endParaRPr lang="el-GR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103</Words>
  <Application>Microsoft Office PowerPoint</Application>
  <PresentationFormat>Προβολή στην οθόνη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The 3 sounds of -ed</vt:lpstr>
      <vt:lpstr>Το –ed προφέρεται: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3 sounds of -ed</dc:title>
  <dc:creator>Χρήστης των Windows</dc:creator>
  <cp:lastModifiedBy>Χρήστης των Windows</cp:lastModifiedBy>
  <cp:revision>3</cp:revision>
  <dcterms:created xsi:type="dcterms:W3CDTF">2020-11-13T11:48:14Z</dcterms:created>
  <dcterms:modified xsi:type="dcterms:W3CDTF">2020-11-13T12:14:52Z</dcterms:modified>
</cp:coreProperties>
</file>