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C91D-DBD8-4B84-A44D-94D0362E28BD}" type="datetimeFigureOut">
              <a:rPr lang="el-GR" smtClean="0"/>
              <a:pPr/>
              <a:t>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6F16-23D3-4EDC-A8B1-CFC268E2A8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C91D-DBD8-4B84-A44D-94D0362E28BD}" type="datetimeFigureOut">
              <a:rPr lang="el-GR" smtClean="0"/>
              <a:pPr/>
              <a:t>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6F16-23D3-4EDC-A8B1-CFC268E2A8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C91D-DBD8-4B84-A44D-94D0362E28BD}" type="datetimeFigureOut">
              <a:rPr lang="el-GR" smtClean="0"/>
              <a:pPr/>
              <a:t>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6F16-23D3-4EDC-A8B1-CFC268E2A8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C91D-DBD8-4B84-A44D-94D0362E28BD}" type="datetimeFigureOut">
              <a:rPr lang="el-GR" smtClean="0"/>
              <a:pPr/>
              <a:t>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6F16-23D3-4EDC-A8B1-CFC268E2A8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C91D-DBD8-4B84-A44D-94D0362E28BD}" type="datetimeFigureOut">
              <a:rPr lang="el-GR" smtClean="0"/>
              <a:pPr/>
              <a:t>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6F16-23D3-4EDC-A8B1-CFC268E2A8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C91D-DBD8-4B84-A44D-94D0362E28BD}" type="datetimeFigureOut">
              <a:rPr lang="el-GR" smtClean="0"/>
              <a:pPr/>
              <a:t>6/12/2022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6F16-23D3-4EDC-A8B1-CFC268E2A8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C91D-DBD8-4B84-A44D-94D0362E28BD}" type="datetimeFigureOut">
              <a:rPr lang="el-GR" smtClean="0"/>
              <a:pPr/>
              <a:t>6/12/2022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6F16-23D3-4EDC-A8B1-CFC268E2A8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C91D-DBD8-4B84-A44D-94D0362E28BD}" type="datetimeFigureOut">
              <a:rPr lang="el-GR" smtClean="0"/>
              <a:pPr/>
              <a:t>6/12/2022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6F16-23D3-4EDC-A8B1-CFC268E2A8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C91D-DBD8-4B84-A44D-94D0362E28BD}" type="datetimeFigureOut">
              <a:rPr lang="el-GR" smtClean="0"/>
              <a:pPr/>
              <a:t>6/12/2022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6F16-23D3-4EDC-A8B1-CFC268E2A8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C91D-DBD8-4B84-A44D-94D0362E28BD}" type="datetimeFigureOut">
              <a:rPr lang="el-GR" smtClean="0"/>
              <a:pPr/>
              <a:t>6/12/2022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6F16-23D3-4EDC-A8B1-CFC268E2A8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C91D-DBD8-4B84-A44D-94D0362E28BD}" type="datetimeFigureOut">
              <a:rPr lang="el-GR" smtClean="0"/>
              <a:pPr/>
              <a:t>6/12/2022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6F16-23D3-4EDC-A8B1-CFC268E2A8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91D-DBD8-4B84-A44D-94D0362E28BD}" type="datetimeFigureOut">
              <a:rPr lang="el-GR" smtClean="0"/>
              <a:pPr/>
              <a:t>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86F16-23D3-4EDC-A8B1-CFC268E2A80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Past Simple</a:t>
            </a:r>
            <a:endParaRPr lang="el-GR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70C0"/>
                </a:solidFill>
                <a:latin typeface="Comic Sans MS" pitchFamily="66" charset="0"/>
              </a:rPr>
              <a:t>Κλίση ρημάτων</a:t>
            </a:r>
            <a:endParaRPr lang="el-GR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(</a:t>
            </a:r>
            <a:r>
              <a:rPr lang="el-GR" dirty="0" smtClean="0">
                <a:solidFill>
                  <a:srgbClr val="00B050"/>
                </a:solidFill>
                <a:latin typeface="Comic Sans MS" pitchFamily="66" charset="0"/>
              </a:rPr>
              <a:t>ομαλά</a:t>
            </a:r>
            <a:r>
              <a:rPr lang="el-GR" dirty="0" smtClean="0">
                <a:latin typeface="Comic Sans MS" pitchFamily="66" charset="0"/>
              </a:rPr>
              <a:t>)</a:t>
            </a:r>
            <a:r>
              <a:rPr lang="en-US" b="1" dirty="0" smtClean="0">
                <a:latin typeface="Comic Sans MS" pitchFamily="66" charset="0"/>
              </a:rPr>
              <a:t>Affirmative - </a:t>
            </a:r>
            <a:r>
              <a:rPr lang="el-GR" b="1" dirty="0" smtClean="0">
                <a:latin typeface="Comic Sans MS" pitchFamily="66" charset="0"/>
              </a:rPr>
              <a:t>Κατάφαση</a:t>
            </a:r>
            <a:endParaRPr lang="el-GR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I play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ed</a:t>
            </a:r>
          </a:p>
          <a:p>
            <a:r>
              <a:rPr lang="en-US" b="1" dirty="0" smtClean="0">
                <a:latin typeface="Comic Sans MS" pitchFamily="66" charset="0"/>
              </a:rPr>
              <a:t>You </a:t>
            </a:r>
            <a:r>
              <a:rPr lang="en-US" b="1" dirty="0" smtClean="0">
                <a:latin typeface="Comic Sans MS" pitchFamily="66" charset="0"/>
              </a:rPr>
              <a:t>play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ed</a:t>
            </a:r>
            <a:endParaRPr lang="en-US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He /She /It play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ed</a:t>
            </a:r>
          </a:p>
          <a:p>
            <a:r>
              <a:rPr lang="en-US" b="1" dirty="0" smtClean="0">
                <a:latin typeface="Comic Sans MS" pitchFamily="66" charset="0"/>
              </a:rPr>
              <a:t>We play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ed</a:t>
            </a:r>
          </a:p>
          <a:p>
            <a:r>
              <a:rPr lang="en-US" b="1" dirty="0" smtClean="0">
                <a:latin typeface="Comic Sans MS" pitchFamily="66" charset="0"/>
              </a:rPr>
              <a:t>You play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ed</a:t>
            </a:r>
          </a:p>
          <a:p>
            <a:r>
              <a:rPr lang="en-US" b="1" dirty="0" smtClean="0">
                <a:latin typeface="Comic Sans MS" pitchFamily="66" charset="0"/>
              </a:rPr>
              <a:t>They play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ed</a:t>
            </a:r>
          </a:p>
          <a:p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Interrogative - </a:t>
            </a:r>
            <a:r>
              <a:rPr lang="el-GR" b="1" dirty="0" smtClean="0">
                <a:latin typeface="Comic Sans MS" pitchFamily="66" charset="0"/>
              </a:rPr>
              <a:t>Ερώτηση</a:t>
            </a:r>
            <a:endParaRPr lang="el-GR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</a:t>
            </a:r>
            <a:r>
              <a:rPr lang="en-US" b="1" dirty="0" smtClean="0">
                <a:latin typeface="Comic Sans MS" pitchFamily="66" charset="0"/>
              </a:rPr>
              <a:t> I play?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</a:t>
            </a:r>
            <a:r>
              <a:rPr lang="en-US" b="1" dirty="0" smtClean="0">
                <a:latin typeface="Comic Sans MS" pitchFamily="66" charset="0"/>
              </a:rPr>
              <a:t> you play?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</a:t>
            </a:r>
            <a:r>
              <a:rPr lang="en-US" b="1" dirty="0" smtClean="0">
                <a:latin typeface="Comic Sans MS" pitchFamily="66" charset="0"/>
              </a:rPr>
              <a:t> he / she / it play?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</a:t>
            </a:r>
            <a:r>
              <a:rPr lang="en-US" b="1" dirty="0" smtClean="0">
                <a:latin typeface="Comic Sans MS" pitchFamily="66" charset="0"/>
              </a:rPr>
              <a:t> we play?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</a:t>
            </a:r>
            <a:r>
              <a:rPr lang="en-US" b="1" dirty="0" smtClean="0">
                <a:latin typeface="Comic Sans MS" pitchFamily="66" charset="0"/>
              </a:rPr>
              <a:t> you play?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</a:t>
            </a:r>
            <a:r>
              <a:rPr lang="en-US" b="1" dirty="0" smtClean="0">
                <a:latin typeface="Comic Sans MS" pitchFamily="66" charset="0"/>
              </a:rPr>
              <a:t> they play?</a:t>
            </a:r>
            <a:endParaRPr lang="el-GR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Negative - </a:t>
            </a:r>
            <a:r>
              <a:rPr lang="el-GR" b="1" dirty="0" smtClean="0">
                <a:latin typeface="Comic Sans MS" pitchFamily="66" charset="0"/>
              </a:rPr>
              <a:t>Άρνηση</a:t>
            </a:r>
            <a:endParaRPr lang="el-GR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I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didn’t</a:t>
            </a:r>
            <a:r>
              <a:rPr lang="en-US" b="1" dirty="0" smtClean="0">
                <a:latin typeface="Comic Sans MS" pitchFamily="66" charset="0"/>
              </a:rPr>
              <a:t> play</a:t>
            </a:r>
          </a:p>
          <a:p>
            <a:r>
              <a:rPr lang="en-US" b="1" dirty="0" smtClean="0">
                <a:latin typeface="Comic Sans MS" pitchFamily="66" charset="0"/>
              </a:rPr>
              <a:t>You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didn’t</a:t>
            </a:r>
            <a:r>
              <a:rPr lang="en-US" b="1" dirty="0" smtClean="0">
                <a:latin typeface="Comic Sans MS" pitchFamily="66" charset="0"/>
              </a:rPr>
              <a:t> play </a:t>
            </a:r>
          </a:p>
          <a:p>
            <a:r>
              <a:rPr lang="en-US" b="1" dirty="0" smtClean="0">
                <a:latin typeface="Comic Sans MS" pitchFamily="66" charset="0"/>
              </a:rPr>
              <a:t>He / She / It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didn’t</a:t>
            </a:r>
            <a:r>
              <a:rPr lang="en-US" b="1" dirty="0" smtClean="0">
                <a:latin typeface="Comic Sans MS" pitchFamily="66" charset="0"/>
              </a:rPr>
              <a:t> play</a:t>
            </a:r>
          </a:p>
          <a:p>
            <a:r>
              <a:rPr lang="en-US" b="1" dirty="0" smtClean="0">
                <a:latin typeface="Comic Sans MS" pitchFamily="66" charset="0"/>
              </a:rPr>
              <a:t>We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didn’t</a:t>
            </a:r>
            <a:r>
              <a:rPr lang="en-US" b="1" dirty="0" smtClean="0">
                <a:latin typeface="Comic Sans MS" pitchFamily="66" charset="0"/>
              </a:rPr>
              <a:t> play</a:t>
            </a:r>
          </a:p>
          <a:p>
            <a:r>
              <a:rPr lang="en-US" b="1" dirty="0" smtClean="0">
                <a:latin typeface="Comic Sans MS" pitchFamily="66" charset="0"/>
              </a:rPr>
              <a:t>You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didn’t</a:t>
            </a:r>
            <a:r>
              <a:rPr lang="en-US" b="1" dirty="0" smtClean="0">
                <a:latin typeface="Comic Sans MS" pitchFamily="66" charset="0"/>
              </a:rPr>
              <a:t> play</a:t>
            </a:r>
          </a:p>
          <a:p>
            <a:r>
              <a:rPr lang="en-US" b="1" dirty="0" smtClean="0">
                <a:latin typeface="Comic Sans MS" pitchFamily="66" charset="0"/>
              </a:rPr>
              <a:t>They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didn’t</a:t>
            </a:r>
            <a:r>
              <a:rPr lang="en-US" b="1" dirty="0" smtClean="0">
                <a:latin typeface="Comic Sans MS" pitchFamily="66" charset="0"/>
              </a:rPr>
              <a:t> play</a:t>
            </a:r>
            <a:endParaRPr lang="el-GR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(</a:t>
            </a:r>
            <a:r>
              <a:rPr lang="el-GR" b="1" dirty="0" smtClean="0">
                <a:solidFill>
                  <a:srgbClr val="00B050"/>
                </a:solidFill>
                <a:latin typeface="Comic Sans MS" pitchFamily="66" charset="0"/>
              </a:rPr>
              <a:t>ανώμαλα</a:t>
            </a:r>
            <a:r>
              <a:rPr lang="el-GR" b="1" dirty="0" smtClean="0">
                <a:latin typeface="Comic Sans MS" pitchFamily="66" charset="0"/>
              </a:rPr>
              <a:t>) </a:t>
            </a:r>
            <a:r>
              <a:rPr lang="en-US" b="1" dirty="0" smtClean="0">
                <a:latin typeface="Comic Sans MS" pitchFamily="66" charset="0"/>
              </a:rPr>
              <a:t>Affirmative - </a:t>
            </a:r>
            <a:r>
              <a:rPr lang="el-GR" b="1" dirty="0" smtClean="0">
                <a:latin typeface="Comic Sans MS" pitchFamily="66" charset="0"/>
              </a:rPr>
              <a:t>Κατάφαση</a:t>
            </a:r>
            <a:endParaRPr lang="el-GR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I went</a:t>
            </a:r>
          </a:p>
          <a:p>
            <a:r>
              <a:rPr lang="en-US" b="1" dirty="0" smtClean="0">
                <a:latin typeface="Comic Sans MS" pitchFamily="66" charset="0"/>
              </a:rPr>
              <a:t>You went</a:t>
            </a:r>
          </a:p>
          <a:p>
            <a:r>
              <a:rPr lang="en-US" b="1" dirty="0" smtClean="0">
                <a:latin typeface="Comic Sans MS" pitchFamily="66" charset="0"/>
              </a:rPr>
              <a:t>He / She / It went</a:t>
            </a:r>
          </a:p>
          <a:p>
            <a:r>
              <a:rPr lang="en-US" b="1" dirty="0" smtClean="0">
                <a:latin typeface="Comic Sans MS" pitchFamily="66" charset="0"/>
              </a:rPr>
              <a:t>We went</a:t>
            </a:r>
          </a:p>
          <a:p>
            <a:r>
              <a:rPr lang="en-US" b="1" dirty="0" smtClean="0">
                <a:latin typeface="Comic Sans MS" pitchFamily="66" charset="0"/>
              </a:rPr>
              <a:t>You went</a:t>
            </a:r>
          </a:p>
          <a:p>
            <a:r>
              <a:rPr lang="en-US" b="1" dirty="0" smtClean="0">
                <a:latin typeface="Comic Sans MS" pitchFamily="66" charset="0"/>
              </a:rPr>
              <a:t>They went</a:t>
            </a:r>
            <a:endParaRPr lang="el-GR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Interrogative - </a:t>
            </a:r>
            <a:r>
              <a:rPr lang="el-GR" b="1" dirty="0" smtClean="0">
                <a:latin typeface="Comic Sans MS" pitchFamily="66" charset="0"/>
              </a:rPr>
              <a:t>Ερώτηση</a:t>
            </a:r>
            <a:endParaRPr lang="el-GR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</a:t>
            </a:r>
            <a:r>
              <a:rPr lang="en-US" b="1" dirty="0" smtClean="0">
                <a:latin typeface="Comic Sans MS" pitchFamily="66" charset="0"/>
              </a:rPr>
              <a:t> I go?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</a:t>
            </a:r>
            <a:r>
              <a:rPr lang="en-US" b="1" dirty="0" smtClean="0">
                <a:latin typeface="Comic Sans MS" pitchFamily="66" charset="0"/>
              </a:rPr>
              <a:t> you go?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</a:t>
            </a:r>
            <a:r>
              <a:rPr lang="en-US" b="1" dirty="0" smtClean="0">
                <a:latin typeface="Comic Sans MS" pitchFamily="66" charset="0"/>
              </a:rPr>
              <a:t> he / she / it go?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 </a:t>
            </a:r>
            <a:r>
              <a:rPr lang="en-US" b="1" dirty="0" smtClean="0">
                <a:latin typeface="Comic Sans MS" pitchFamily="66" charset="0"/>
              </a:rPr>
              <a:t>we go?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</a:t>
            </a:r>
            <a:r>
              <a:rPr lang="en-US" b="1" dirty="0" smtClean="0">
                <a:latin typeface="Comic Sans MS" pitchFamily="66" charset="0"/>
              </a:rPr>
              <a:t> you go?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</a:t>
            </a:r>
            <a:r>
              <a:rPr lang="en-US" b="1" dirty="0" smtClean="0">
                <a:latin typeface="Comic Sans MS" pitchFamily="66" charset="0"/>
              </a:rPr>
              <a:t> they go?</a:t>
            </a:r>
            <a:endParaRPr lang="el-GR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Negative - </a:t>
            </a:r>
            <a:r>
              <a:rPr lang="el-GR" b="1" dirty="0" smtClean="0">
                <a:latin typeface="Comic Sans MS" pitchFamily="66" charset="0"/>
              </a:rPr>
              <a:t>Άρνηση</a:t>
            </a:r>
            <a:endParaRPr lang="el-GR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I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didn’t</a:t>
            </a:r>
            <a:r>
              <a:rPr lang="en-US" b="1" dirty="0" smtClean="0">
                <a:latin typeface="Comic Sans MS" pitchFamily="66" charset="0"/>
              </a:rPr>
              <a:t> go</a:t>
            </a:r>
          </a:p>
          <a:p>
            <a:r>
              <a:rPr lang="en-US" b="1" dirty="0" smtClean="0">
                <a:latin typeface="Comic Sans MS" pitchFamily="66" charset="0"/>
              </a:rPr>
              <a:t>You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didn’t</a:t>
            </a:r>
            <a:r>
              <a:rPr lang="en-US" b="1" dirty="0" smtClean="0">
                <a:latin typeface="Comic Sans MS" pitchFamily="66" charset="0"/>
              </a:rPr>
              <a:t> go</a:t>
            </a:r>
          </a:p>
          <a:p>
            <a:r>
              <a:rPr lang="en-US" b="1" dirty="0" smtClean="0">
                <a:latin typeface="Comic Sans MS" pitchFamily="66" charset="0"/>
              </a:rPr>
              <a:t>He /She / It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didn’t</a:t>
            </a:r>
            <a:r>
              <a:rPr lang="en-US" b="1" dirty="0" smtClean="0">
                <a:latin typeface="Comic Sans MS" pitchFamily="66" charset="0"/>
              </a:rPr>
              <a:t> go</a:t>
            </a:r>
          </a:p>
          <a:p>
            <a:r>
              <a:rPr lang="en-US" b="1" dirty="0" smtClean="0">
                <a:latin typeface="Comic Sans MS" pitchFamily="66" charset="0"/>
              </a:rPr>
              <a:t>We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didn’t</a:t>
            </a:r>
            <a:r>
              <a:rPr lang="en-US" b="1" dirty="0" smtClean="0">
                <a:latin typeface="Comic Sans MS" pitchFamily="66" charset="0"/>
              </a:rPr>
              <a:t> </a:t>
            </a:r>
            <a:r>
              <a:rPr lang="en-US" b="1" dirty="0" smtClean="0">
                <a:latin typeface="Comic Sans MS" pitchFamily="66" charset="0"/>
              </a:rPr>
              <a:t>go</a:t>
            </a:r>
            <a:endParaRPr lang="en-US" b="1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You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didn’t</a:t>
            </a:r>
            <a:r>
              <a:rPr lang="en-US" b="1" dirty="0" smtClean="0">
                <a:latin typeface="Comic Sans MS" pitchFamily="66" charset="0"/>
              </a:rPr>
              <a:t> go</a:t>
            </a:r>
          </a:p>
          <a:p>
            <a:r>
              <a:rPr lang="en-US" b="1" dirty="0" smtClean="0">
                <a:latin typeface="Comic Sans MS" pitchFamily="66" charset="0"/>
              </a:rPr>
              <a:t>They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didn’t</a:t>
            </a:r>
            <a:r>
              <a:rPr lang="en-US" b="1" dirty="0" smtClean="0">
                <a:latin typeface="Comic Sans MS" pitchFamily="66" charset="0"/>
              </a:rPr>
              <a:t> go</a:t>
            </a:r>
            <a:endParaRPr lang="el-GR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Comic Sans MS" pitchFamily="66" charset="0"/>
              </a:rPr>
              <a:t>Προσοχή</a:t>
            </a:r>
            <a:endParaRPr lang="el-GR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latin typeface="Comic Sans MS" pitchFamily="66" charset="0"/>
              </a:rPr>
              <a:t>ΜΟΝΟ στην κατάφαση τα ρήματα είναι στην 2</a:t>
            </a:r>
            <a:r>
              <a:rPr lang="el-GR" b="1" baseline="30000" dirty="0" smtClean="0">
                <a:latin typeface="Comic Sans MS" pitchFamily="66" charset="0"/>
              </a:rPr>
              <a:t>η</a:t>
            </a:r>
            <a:r>
              <a:rPr lang="el-GR" b="1" dirty="0" smtClean="0">
                <a:latin typeface="Comic Sans MS" pitchFamily="66" charset="0"/>
              </a:rPr>
              <a:t> στήλη (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played – went</a:t>
            </a:r>
            <a:r>
              <a:rPr lang="en-US" b="1" dirty="0" smtClean="0">
                <a:latin typeface="Comic Sans MS" pitchFamily="66" charset="0"/>
              </a:rPr>
              <a:t>)</a:t>
            </a:r>
          </a:p>
          <a:p>
            <a:r>
              <a:rPr lang="el-GR" b="1" dirty="0" smtClean="0">
                <a:latin typeface="Comic Sans MS" pitchFamily="66" charset="0"/>
              </a:rPr>
              <a:t>Στην Ερώτηση και Άρνηση τα ρήματα επιστρέφουν στην 1</a:t>
            </a:r>
            <a:r>
              <a:rPr lang="el-GR" b="1" baseline="30000" dirty="0" smtClean="0">
                <a:latin typeface="Comic Sans MS" pitchFamily="66" charset="0"/>
              </a:rPr>
              <a:t>η</a:t>
            </a:r>
            <a:r>
              <a:rPr lang="el-GR" b="1" dirty="0" smtClean="0">
                <a:latin typeface="Comic Sans MS" pitchFamily="66" charset="0"/>
              </a:rPr>
              <a:t> στήλη, δηλαδή στην αρχική μορφή του ρήματος, λόγω της παρουσίας του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Did/didn’t</a:t>
            </a:r>
            <a:r>
              <a:rPr lang="en-US" b="1" dirty="0" smtClean="0">
                <a:latin typeface="Comic Sans MS" pitchFamily="66" charset="0"/>
              </a:rPr>
              <a:t>.</a:t>
            </a:r>
            <a:endParaRPr lang="el-GR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198</Words>
  <Application>Microsoft Office PowerPoint</Application>
  <PresentationFormat>Προβολή στην οθόνη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Past Simple</vt:lpstr>
      <vt:lpstr>(ομαλά)Affirmative - Κατάφαση</vt:lpstr>
      <vt:lpstr>Interrogative - Ερώτηση</vt:lpstr>
      <vt:lpstr>Negative - Άρνηση</vt:lpstr>
      <vt:lpstr>(ανώμαλα) Affirmative - Κατάφαση</vt:lpstr>
      <vt:lpstr>Interrogative - Ερώτηση</vt:lpstr>
      <vt:lpstr>Negative - Άρνηση</vt:lpstr>
      <vt:lpstr>Προσοχή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</dc:title>
  <dc:creator>Χρήστης των Windows</dc:creator>
  <cp:lastModifiedBy>Χρήστης των Windows</cp:lastModifiedBy>
  <cp:revision>8</cp:revision>
  <dcterms:created xsi:type="dcterms:W3CDTF">2021-02-05T12:43:01Z</dcterms:created>
  <dcterms:modified xsi:type="dcterms:W3CDTF">2022-12-06T17:05:48Z</dcterms:modified>
</cp:coreProperties>
</file>