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1EC8-F837-4AF2-8587-1BD50D296D3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C92E-8AE6-4FB6-BCBD-0F6C1B3BE1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1EC8-F837-4AF2-8587-1BD50D296D3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C92E-8AE6-4FB6-BCBD-0F6C1B3BE1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1EC8-F837-4AF2-8587-1BD50D296D3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C92E-8AE6-4FB6-BCBD-0F6C1B3BE1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1EC8-F837-4AF2-8587-1BD50D296D3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C92E-8AE6-4FB6-BCBD-0F6C1B3BE1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1EC8-F837-4AF2-8587-1BD50D296D3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C92E-8AE6-4FB6-BCBD-0F6C1B3BE1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1EC8-F837-4AF2-8587-1BD50D296D3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C92E-8AE6-4FB6-BCBD-0F6C1B3BE1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1EC8-F837-4AF2-8587-1BD50D296D3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C92E-8AE6-4FB6-BCBD-0F6C1B3BE1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1EC8-F837-4AF2-8587-1BD50D296D3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C92E-8AE6-4FB6-BCBD-0F6C1B3BE1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1EC8-F837-4AF2-8587-1BD50D296D3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C92E-8AE6-4FB6-BCBD-0F6C1B3BE1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1EC8-F837-4AF2-8587-1BD50D296D3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C92E-8AE6-4FB6-BCBD-0F6C1B3BE1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1EC8-F837-4AF2-8587-1BD50D296D3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DC92E-8AE6-4FB6-BCBD-0F6C1B3BE1D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81EC8-F837-4AF2-8587-1BD50D296D36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DC92E-8AE6-4FB6-BCBD-0F6C1B3BE1D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Irregular Verbs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Γιατί είναι διαφορετικά  από τα ομαλά</a:t>
            </a:r>
            <a:r>
              <a:rPr lang="en-US" dirty="0" smtClean="0"/>
              <a:t>;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Ομαλά ρήματα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Ας φανταστούμε 2 σταγόνες με διαφορετικά χρώματα.</a:t>
            </a:r>
            <a:r>
              <a:rPr lang="en-US" dirty="0" smtClean="0"/>
              <a:t> </a:t>
            </a:r>
            <a:r>
              <a:rPr lang="el-GR" dirty="0" smtClean="0"/>
              <a:t>Το κόκκινο είναι το ρήμα (</a:t>
            </a:r>
            <a:r>
              <a:rPr lang="en-US" dirty="0" smtClean="0">
                <a:solidFill>
                  <a:srgbClr val="FF0000"/>
                </a:solidFill>
              </a:rPr>
              <a:t>walk</a:t>
            </a:r>
            <a:r>
              <a:rPr lang="en-US" dirty="0" smtClean="0"/>
              <a:t>) </a:t>
            </a:r>
            <a:r>
              <a:rPr lang="el-GR" dirty="0" smtClean="0"/>
              <a:t>και το κίτρινο είναι το </a:t>
            </a:r>
            <a:r>
              <a:rPr lang="en-US" dirty="0" smtClean="0">
                <a:solidFill>
                  <a:srgbClr val="FFFF00"/>
                </a:solidFill>
              </a:rPr>
              <a:t>–ed</a:t>
            </a:r>
            <a:r>
              <a:rPr lang="en-US" dirty="0" smtClean="0"/>
              <a:t>. </a:t>
            </a:r>
            <a:r>
              <a:rPr lang="el-GR" dirty="0" smtClean="0"/>
              <a:t>Στα ομαλά αυτά ΔΕΝ ενώνονται 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walk</a:t>
            </a:r>
            <a:r>
              <a:rPr lang="en-US" dirty="0" smtClean="0">
                <a:solidFill>
                  <a:srgbClr val="FFFF00"/>
                </a:solidFill>
              </a:rPr>
              <a:t>ed</a:t>
            </a:r>
            <a:endParaRPr lang="el-GR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images κόκκιν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789040"/>
            <a:ext cx="2016224" cy="1902757"/>
          </a:xfrm>
          <a:prstGeom prst="rect">
            <a:avLst/>
          </a:prstGeom>
        </p:spPr>
      </p:pic>
      <p:pic>
        <p:nvPicPr>
          <p:cNvPr id="5" name="4 - Εικόνα" descr="images kitrin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3789040"/>
            <a:ext cx="2428875" cy="18859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Ανώμαλα ρήματα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Στα ανώμαλα ρήματα αυτές οι δύο σταγόνες ενώνονται και σχηματίζουν ένα νέο χρώμα, δηλαδή ένα νέο ρήμα, το ανώμαλο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do</a:t>
            </a:r>
            <a:r>
              <a:rPr lang="en-US" dirty="0" smtClean="0"/>
              <a:t> + -</a:t>
            </a:r>
            <a:r>
              <a:rPr lang="en-US" dirty="0" err="1" smtClean="0">
                <a:solidFill>
                  <a:srgbClr val="FFFF00"/>
                </a:solidFill>
              </a:rPr>
              <a:t>ed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9900"/>
                </a:solidFill>
              </a:rPr>
              <a:t>did.</a:t>
            </a:r>
            <a:r>
              <a:rPr lang="el-GR" dirty="0" smtClean="0">
                <a:solidFill>
                  <a:srgbClr val="FF9900"/>
                </a:solidFill>
              </a:rPr>
              <a:t> </a:t>
            </a:r>
            <a:endParaRPr lang="el-GR" dirty="0">
              <a:solidFill>
                <a:srgbClr val="FF9900"/>
              </a:solidFill>
            </a:endParaRPr>
          </a:p>
        </p:txBody>
      </p:sp>
      <p:pic>
        <p:nvPicPr>
          <p:cNvPr id="4" name="3 - Εικόνα" descr="images κόκκιν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7" y="3645024"/>
            <a:ext cx="1800200" cy="1698890"/>
          </a:xfrm>
          <a:prstGeom prst="rect">
            <a:avLst/>
          </a:prstGeom>
        </p:spPr>
      </p:pic>
      <p:pic>
        <p:nvPicPr>
          <p:cNvPr id="5" name="4 - Εικόνα" descr="images kitrin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3573016"/>
            <a:ext cx="2411178" cy="1872208"/>
          </a:xfrm>
          <a:prstGeom prst="rect">
            <a:avLst/>
          </a:prstGeom>
        </p:spPr>
      </p:pic>
      <p:pic>
        <p:nvPicPr>
          <p:cNvPr id="6" name="5 - Εικόνα" descr="orange-pain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3501008"/>
            <a:ext cx="2456482" cy="19442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Συμπέρασμα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Άρα, τα ομαλά ρήματα έχουν το </a:t>
            </a:r>
            <a:r>
              <a:rPr lang="en-US" dirty="0" smtClean="0"/>
              <a:t>–</a:t>
            </a:r>
            <a:r>
              <a:rPr lang="en-US" dirty="0" err="1" smtClean="0"/>
              <a:t>ed</a:t>
            </a:r>
            <a:r>
              <a:rPr lang="el-GR" dirty="0" smtClean="0"/>
              <a:t> ως κατάληξη</a:t>
            </a:r>
            <a:r>
              <a:rPr lang="en-US" dirty="0" smtClean="0"/>
              <a:t> </a:t>
            </a:r>
            <a:r>
              <a:rPr lang="el-GR" dirty="0" smtClean="0"/>
              <a:t>στην κατάφαση και φαίνεται καθαρά. </a:t>
            </a:r>
            <a:r>
              <a:rPr lang="en-US" dirty="0" smtClean="0"/>
              <a:t>Play - play</a:t>
            </a:r>
            <a:r>
              <a:rPr lang="en-US" dirty="0" smtClean="0">
                <a:solidFill>
                  <a:srgbClr val="FF0000"/>
                </a:solidFill>
              </a:rPr>
              <a:t>ed</a:t>
            </a:r>
            <a:endParaRPr lang="el-GR" dirty="0" smtClean="0"/>
          </a:p>
          <a:p>
            <a:r>
              <a:rPr lang="el-GR" dirty="0" smtClean="0"/>
              <a:t>Τα ανώμαλα έχουν το </a:t>
            </a:r>
            <a:r>
              <a:rPr lang="en-US" dirty="0" smtClean="0"/>
              <a:t>–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l-GR" dirty="0" smtClean="0"/>
              <a:t>μέσα τους και δεν φαίνεται.</a:t>
            </a:r>
            <a:r>
              <a:rPr lang="en-US" dirty="0" smtClean="0"/>
              <a:t> Do + -</a:t>
            </a:r>
            <a:r>
              <a:rPr lang="en-US" dirty="0" err="1" smtClean="0"/>
              <a:t>ed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did</a:t>
            </a:r>
            <a:r>
              <a:rPr lang="en-US" dirty="0" smtClean="0"/>
              <a:t>, go + -</a:t>
            </a:r>
            <a:r>
              <a:rPr lang="en-US" dirty="0" err="1" smtClean="0"/>
              <a:t>ed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went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119</Words>
  <Application>Microsoft Office PowerPoint</Application>
  <PresentationFormat>Προβολή στην οθόνη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Irregular Verbs</vt:lpstr>
      <vt:lpstr>Ομαλά ρήματα</vt:lpstr>
      <vt:lpstr>Ανώμαλα ρήματα</vt:lpstr>
      <vt:lpstr>Συμπέρασμα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Irregular Verbs</dc:title>
  <dc:creator>Χρήστης των Windows</dc:creator>
  <cp:lastModifiedBy>Χρήστης των Windows</cp:lastModifiedBy>
  <cp:revision>7</cp:revision>
  <dcterms:created xsi:type="dcterms:W3CDTF">2020-11-13T12:19:24Z</dcterms:created>
  <dcterms:modified xsi:type="dcterms:W3CDTF">2020-11-13T13:26:25Z</dcterms:modified>
</cp:coreProperties>
</file>