
<file path=[Content_Types].xml><?xml version="1.0" encoding="utf-8"?>
<Types xmlns="http://schemas.openxmlformats.org/package/2006/content-types">
  <Default Extension="aac" ContentType="audio/aa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60" r:id="rId5"/>
    <p:sldId id="259" r:id="rId6"/>
    <p:sldId id="263" r:id="rId7"/>
    <p:sldId id="266" r:id="rId8"/>
    <p:sldId id="269" r:id="rId9"/>
    <p:sldId id="265" r:id="rId10"/>
    <p:sldId id="264" r:id="rId11"/>
    <p:sldId id="284" r:id="rId12"/>
    <p:sldId id="272" r:id="rId13"/>
    <p:sldId id="275" r:id="rId14"/>
    <p:sldId id="285" r:id="rId15"/>
    <p:sldId id="271" r:id="rId16"/>
    <p:sldId id="286" r:id="rId17"/>
    <p:sldId id="279" r:id="rId18"/>
    <p:sldId id="280" r:id="rId19"/>
    <p:sldId id="281" r:id="rId20"/>
    <p:sldId id="282" r:id="rId21"/>
    <p:sldId id="283" r:id="rId22"/>
    <p:sldId id="2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762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11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75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49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72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553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04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02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86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55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09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79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780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048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50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574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B43867-44F6-4DC3-A50C-5739C615D9D9}" type="datetimeFigureOut">
              <a:rPr lang="el-GR" smtClean="0"/>
              <a:t>19/3/2021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A853A-D10B-44F8-9069-AC78EB316A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39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ordwall.net/resource/7034678/my-tow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739683-2551-467C-86D0-EED646C1A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D’ class</a:t>
            </a:r>
            <a:br>
              <a:rPr lang="en-US" dirty="0"/>
            </a:br>
            <a:r>
              <a:rPr lang="en-US" dirty="0"/>
              <a:t>UNIT 3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01CAB52-0794-4D3B-954B-608513324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Lesson 1-3</a:t>
            </a:r>
            <a:endParaRPr lang="el-GR" sz="3200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BE8602E-92D9-4F80-8190-99B5AA1B9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60" y="1447800"/>
            <a:ext cx="4414261" cy="44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1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37898F4-7AC0-4F0D-BE22-B916D79DA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32" y="129108"/>
            <a:ext cx="9265706" cy="32998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2CD73-0510-4448-80A8-A03CB6C5BCA3}"/>
              </a:ext>
            </a:extLst>
          </p:cNvPr>
          <p:cNvSpPr txBox="1"/>
          <p:nvPr/>
        </p:nvSpPr>
        <p:spPr>
          <a:xfrm>
            <a:off x="316432" y="3834877"/>
            <a:ext cx="9363145" cy="2484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D’ class – Location/ Prepositions of place Vocabulary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across from/ opposite (the)…= </a:t>
            </a:r>
            <a:r>
              <a:rPr lang="el-G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απέναντι από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l-G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between</a:t>
            </a:r>
            <a:r>
              <a:rPr lang="el-G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 </a:t>
            </a:r>
            <a:r>
              <a:rPr lang="en-U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l-G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………= είναι ανάμεσα στο…και στο……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next to/ beside the…= </a:t>
            </a:r>
            <a:r>
              <a:rPr lang="el-G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δίπλα στο…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l-G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near the</a:t>
            </a:r>
            <a:r>
              <a:rPr lang="el-G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…= είναι κοντά στο…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in front of / behind the…= </a:t>
            </a:r>
            <a:r>
              <a:rPr lang="el-G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μπροστά από/ πίσω από το…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on the corner of …… and … </a:t>
            </a:r>
            <a:r>
              <a:rPr lang="el-G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είναι στη γωνία της οδού… και …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6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93C4B4-1CCD-4DDF-A624-14B4C872A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0" y="182880"/>
            <a:ext cx="9919224" cy="60655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</a:t>
            </a:r>
            <a:r>
              <a:rPr lang="en-US" dirty="0" err="1"/>
              <a:t>practise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prepositions of place.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4EB063D-398E-45B2-A326-674E01B58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486" y="91440"/>
            <a:ext cx="4865279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3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800FDE-69CA-49F4-9BD5-CC1DAEFF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6" y="109632"/>
            <a:ext cx="10398033" cy="948459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Can you find the correct preposition?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4045B13-A1F6-4FC5-BCE6-8A7AC94FF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9086"/>
            <a:ext cx="5719898" cy="3946661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C5405A7-5655-438C-A05D-C8FA063A7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98" y="2146841"/>
            <a:ext cx="6174088" cy="46015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D88599-9282-4BE8-8C7C-4202E791B1D8}"/>
              </a:ext>
            </a:extLst>
          </p:cNvPr>
          <p:cNvSpPr txBox="1"/>
          <p:nvPr/>
        </p:nvSpPr>
        <p:spPr>
          <a:xfrm>
            <a:off x="2259875" y="1332411"/>
            <a:ext cx="67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highlight>
                  <a:srgbClr val="C0C0C0"/>
                </a:highlight>
                <a:latin typeface="Comic Sans MS" panose="030F0702030302020204" pitchFamily="66" charset="0"/>
              </a:rPr>
              <a:t>cafe</a:t>
            </a:r>
            <a:endParaRPr lang="el-GR" b="1" dirty="0">
              <a:solidFill>
                <a:srgbClr val="7030A0"/>
              </a:solidFill>
              <a:highlight>
                <a:srgbClr val="C0C0C0"/>
              </a:highligh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B5355-8DDE-4832-BD1B-A9437714A760}"/>
              </a:ext>
            </a:extLst>
          </p:cNvPr>
          <p:cNvSpPr txBox="1"/>
          <p:nvPr/>
        </p:nvSpPr>
        <p:spPr>
          <a:xfrm>
            <a:off x="6283234" y="3984171"/>
            <a:ext cx="623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C0C0C0"/>
                </a:highlight>
                <a:latin typeface="Comic Sans MS" panose="030F0702030302020204" pitchFamily="66" charset="0"/>
              </a:rPr>
              <a:t>cafe</a:t>
            </a:r>
            <a:endParaRPr lang="el-GR" sz="1600" b="1" dirty="0">
              <a:solidFill>
                <a:schemeClr val="bg1"/>
              </a:solidFill>
              <a:highlight>
                <a:srgbClr val="C0C0C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2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227EA5-66FE-4F72-B097-2C27EE6F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Where is the…….?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6F3F6D3-0631-463A-A1D9-F0A48A756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177" y="1463039"/>
            <a:ext cx="7982681" cy="4974133"/>
          </a:xfrm>
        </p:spPr>
      </p:pic>
    </p:spTree>
    <p:extLst>
      <p:ext uri="{BB962C8B-B14F-4D97-AF65-F5344CB8AC3E}">
        <p14:creationId xmlns:p14="http://schemas.microsoft.com/office/powerpoint/2010/main" val="349335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EE3584-13BB-4A94-9DDB-CC9136698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97864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Find the missing places in town.</a:t>
            </a:r>
            <a:r>
              <a:rPr lang="el-GR" sz="1600" dirty="0">
                <a:latin typeface="Comic Sans MS" panose="030F0702030302020204" pitchFamily="66" charset="0"/>
              </a:rPr>
              <a:t> [</a:t>
            </a:r>
            <a:r>
              <a:rPr lang="en-US" sz="1600" dirty="0">
                <a:latin typeface="Comic Sans MS" panose="030F0702030302020204" pitchFamily="66" charset="0"/>
              </a:rPr>
              <a:t>Resident A]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The park is next to the school opposite the block of flats.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The cinema is on the corner of Silver Street and Oxford Street across from the theatre.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The supermarket is opposite the church and across from the theatre.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The caf</a:t>
            </a:r>
            <a:r>
              <a:rPr lang="en-US" sz="1600" i="0" dirty="0">
                <a:effectLst/>
                <a:latin typeface="Comic Sans MS" panose="030F0702030302020204" pitchFamily="66" charset="0"/>
              </a:rPr>
              <a:t>é is between the supermarket and the post office.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The bank is next to the theatre opposite the caf</a:t>
            </a:r>
            <a:r>
              <a:rPr lang="en-US" sz="1600" i="0" dirty="0">
                <a:effectLst/>
                <a:latin typeface="Comic Sans MS" panose="030F0702030302020204" pitchFamily="66" charset="0"/>
              </a:rPr>
              <a:t>é.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Maria’s house is next to the block of flats across from the park.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8C43322-A60E-4449-809C-FA16ED55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2663462"/>
            <a:ext cx="10303261" cy="40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4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B987782-9E0A-4C44-90DA-7044AF11F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05" y="1337116"/>
            <a:ext cx="11312810" cy="3892994"/>
          </a:xfrm>
        </p:spPr>
      </p:pic>
    </p:spTree>
    <p:extLst>
      <p:ext uri="{BB962C8B-B14F-4D97-AF65-F5344CB8AC3E}">
        <p14:creationId xmlns:p14="http://schemas.microsoft.com/office/powerpoint/2010/main" val="285723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 class unit 3 lesson 2 act 5">
            <a:hlinkClick r:id="" action="ppaction://media"/>
            <a:extLst>
              <a:ext uri="{FF2B5EF4-FFF2-40B4-BE49-F238E27FC236}">
                <a16:creationId xmlns:a16="http://schemas.microsoft.com/office/drawing/2014/main" id="{008656A2-B951-4EDC-829A-75F76AE09A7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72088" y="3027363"/>
            <a:ext cx="609600" cy="60960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457DF69-5825-4E33-BD81-7D36C4748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11" y="203431"/>
            <a:ext cx="8210505" cy="5647863"/>
          </a:xfrm>
          <a:prstGeom prst="rect">
            <a:avLst/>
          </a:prstGeom>
        </p:spPr>
      </p:pic>
      <p:pic>
        <p:nvPicPr>
          <p:cNvPr id="7" name="d class unit 3 lesson 2 act 5">
            <a:hlinkClick r:id="" action="ppaction://media"/>
            <a:extLst>
              <a:ext uri="{FF2B5EF4-FFF2-40B4-BE49-F238E27FC236}">
                <a16:creationId xmlns:a16="http://schemas.microsoft.com/office/drawing/2014/main" id="{D0520E7D-62E0-4797-822F-D7D7D74E3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65475" y="5436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FA4DC31-6A6E-4D8A-8B2C-DBC0120CD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032" y="285590"/>
            <a:ext cx="8225773" cy="6054250"/>
          </a:xfrm>
        </p:spPr>
      </p:pic>
    </p:spTree>
    <p:extLst>
      <p:ext uri="{BB962C8B-B14F-4D97-AF65-F5344CB8AC3E}">
        <p14:creationId xmlns:p14="http://schemas.microsoft.com/office/powerpoint/2010/main" val="311209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B5DFB1-9579-4BC1-8ACB-AA7D01D3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6" y="235132"/>
            <a:ext cx="9932287" cy="6013268"/>
          </a:xfrm>
        </p:spPr>
        <p:txBody>
          <a:bodyPr/>
          <a:lstStyle/>
          <a:p>
            <a:r>
              <a:rPr lang="en-US" dirty="0"/>
              <a:t>Let’s revise! 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2395F6A-0995-42EA-8495-1BA3AFE20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15" y="198392"/>
            <a:ext cx="7916538" cy="646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69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A835D3C-8166-4433-8E9C-C15029CFD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61" y="457200"/>
            <a:ext cx="10000072" cy="5498148"/>
          </a:xfrm>
        </p:spPr>
      </p:pic>
    </p:spTree>
    <p:extLst>
      <p:ext uri="{BB962C8B-B14F-4D97-AF65-F5344CB8AC3E}">
        <p14:creationId xmlns:p14="http://schemas.microsoft.com/office/powerpoint/2010/main" val="143611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72E40E4B-3574-478F-BDE6-2023E5C2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63" y="1464329"/>
            <a:ext cx="4813343" cy="5175805"/>
          </a:xfrm>
          <a:prstGeom prst="rect">
            <a:avLst/>
          </a:prstGeom>
        </p:spPr>
      </p:pic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6920FD39-910A-4A2D-95F3-0656F1631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133" y="217866"/>
            <a:ext cx="8920710" cy="1727726"/>
          </a:xfrm>
        </p:spPr>
      </p:pic>
    </p:spTree>
    <p:extLst>
      <p:ext uri="{BB962C8B-B14F-4D97-AF65-F5344CB8AC3E}">
        <p14:creationId xmlns:p14="http://schemas.microsoft.com/office/powerpoint/2010/main" val="390987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FEF6BFE-D8A5-4BA0-A8DA-C8C7F79EE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435" y="94279"/>
            <a:ext cx="8077433" cy="6669441"/>
          </a:xfrm>
        </p:spPr>
      </p:pic>
    </p:spTree>
    <p:extLst>
      <p:ext uri="{BB962C8B-B14F-4D97-AF65-F5344CB8AC3E}">
        <p14:creationId xmlns:p14="http://schemas.microsoft.com/office/powerpoint/2010/main" val="3091251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E27814B-5959-46CA-AE86-862883EF9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82" y="287382"/>
            <a:ext cx="10325472" cy="5564778"/>
          </a:xfrm>
        </p:spPr>
      </p:pic>
    </p:spTree>
    <p:extLst>
      <p:ext uri="{BB962C8B-B14F-4D97-AF65-F5344CB8AC3E}">
        <p14:creationId xmlns:p14="http://schemas.microsoft.com/office/powerpoint/2010/main" val="1884422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94FA28-3AFB-4E3E-9B1C-A4DE060D2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44774"/>
            <a:ext cx="8946541" cy="590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Goodbye everyone! See you next time!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5EB477B-66E0-4AD9-B097-62174B7E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06" y="1376557"/>
            <a:ext cx="5149772" cy="51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9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03C45ECC-8CAC-4474-82A4-45A4AC2AF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954" y="120556"/>
            <a:ext cx="7747612" cy="3246977"/>
          </a:xfr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9E3F5C5-867E-432D-B56E-0407F90DC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14" y="3108961"/>
            <a:ext cx="2696255" cy="400046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79F913A-547C-4760-A882-3AB71E24A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869" y="3108961"/>
            <a:ext cx="2600085" cy="4000468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17F61D4-4DD7-4F20-9EC0-6EFAD8448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478" y="3084361"/>
            <a:ext cx="2789088" cy="404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3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8B231B-CAD2-4E01-9F2D-B4A4717F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9818"/>
            <a:ext cx="8946541" cy="6078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Let’s learn some countries and nationalities!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DBEB29C8-9D01-4E84-9CC9-8BAD1A715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03780"/>
              </p:ext>
            </p:extLst>
          </p:nvPr>
        </p:nvGraphicFramePr>
        <p:xfrm>
          <a:off x="1750423" y="796834"/>
          <a:ext cx="7027818" cy="5264332"/>
        </p:xfrm>
        <a:graphic>
          <a:graphicData uri="http://schemas.openxmlformats.org/drawingml/2006/table">
            <a:tbl>
              <a:tblPr firstRow="1" firstCol="1" bandRow="1"/>
              <a:tblGrid>
                <a:gridCol w="3587411">
                  <a:extLst>
                    <a:ext uri="{9D8B030D-6E8A-4147-A177-3AD203B41FA5}">
                      <a16:colId xmlns:a16="http://schemas.microsoft.com/office/drawing/2014/main" val="2418355676"/>
                    </a:ext>
                  </a:extLst>
                </a:gridCol>
                <a:gridCol w="3440407">
                  <a:extLst>
                    <a:ext uri="{9D8B030D-6E8A-4147-A177-3AD203B41FA5}">
                      <a16:colId xmlns:a16="http://schemas.microsoft.com/office/drawing/2014/main" val="194910948"/>
                    </a:ext>
                  </a:extLst>
                </a:gridCol>
              </a:tblGrid>
              <a:tr h="78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</a:t>
                      </a: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l-GR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Χώρα]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NATIONALITY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[Εθνικότητα]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662735"/>
                  </a:ext>
                </a:extLst>
              </a:tr>
              <a:tr h="372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Greece (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Ελλάδα)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Greek 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(Έλληνας)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374042"/>
                  </a:ext>
                </a:extLst>
              </a:tr>
              <a:tr h="769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United Kingdom           (</a:t>
                      </a:r>
                      <a:r>
                        <a:rPr lang="el-GR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το Ηνωμένο Βασίλειο</a:t>
                      </a: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British (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Βρετανός)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60443"/>
                  </a:ext>
                </a:extLst>
              </a:tr>
              <a:tr h="372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England (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Αγγλία)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(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Άγγλος)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539715"/>
                  </a:ext>
                </a:extLst>
              </a:tr>
              <a:tr h="372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Wales (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Ουαλία) 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Welsh (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Ουαλός)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252517"/>
                  </a:ext>
                </a:extLst>
              </a:tr>
              <a:tr h="359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Scotland (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Σκοτία)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Scottish </a:t>
                      </a:r>
                      <a:r>
                        <a:rPr lang="el-GR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(Σκοτσέζος)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582450"/>
                  </a:ext>
                </a:extLst>
              </a:tr>
              <a:tr h="372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Ireland (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Ιρλανδία)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Irish 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(Ιρλανδός)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48250"/>
                  </a:ext>
                </a:extLst>
              </a:tr>
              <a:tr h="372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Egypt (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Αίγυπτος)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Egyptian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(Αιγύπτιος)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132329"/>
                  </a:ext>
                </a:extLst>
              </a:tr>
              <a:tr h="372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China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(Κίνα)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(Κινέζος)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259435"/>
                  </a:ext>
                </a:extLst>
              </a:tr>
              <a:tr h="372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Italy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(Ιταλία)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(Ιταλός)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065213"/>
                  </a:ext>
                </a:extLst>
              </a:tr>
              <a:tr h="372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Albania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(Αλβανία)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Albanian</a:t>
                      </a:r>
                      <a:r>
                        <a:rPr lang="el-GR" sz="20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(Αλβανός)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124667"/>
                  </a:ext>
                </a:extLst>
              </a:tr>
              <a:tr h="372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Cyprus</a:t>
                      </a:r>
                      <a:r>
                        <a:rPr lang="el-GR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(Κύπρος)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Cypriot</a:t>
                      </a:r>
                      <a:r>
                        <a:rPr lang="el-GR" sz="2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(Κύπριος)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83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90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F88967A-10D5-4E08-8D54-16C7B87AD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528" y="365760"/>
            <a:ext cx="10166454" cy="5447211"/>
          </a:xfrm>
          <a:ln>
            <a:solidFill>
              <a:srgbClr val="FFFF00"/>
            </a:solidFill>
          </a:ln>
        </p:spPr>
      </p:pic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33FDA9E3-9CEC-486A-BCE6-78A1CC35CAAC}"/>
              </a:ext>
            </a:extLst>
          </p:cNvPr>
          <p:cNvCxnSpPr>
            <a:cxnSpLocks/>
          </p:cNvCxnSpPr>
          <p:nvPr/>
        </p:nvCxnSpPr>
        <p:spPr>
          <a:xfrm>
            <a:off x="3827417" y="5172891"/>
            <a:ext cx="5878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87A78F2D-87F2-4B20-ACB4-DF86DB649B28}"/>
              </a:ext>
            </a:extLst>
          </p:cNvPr>
          <p:cNvCxnSpPr>
            <a:cxnSpLocks/>
          </p:cNvCxnSpPr>
          <p:nvPr/>
        </p:nvCxnSpPr>
        <p:spPr>
          <a:xfrm>
            <a:off x="4885509" y="5212080"/>
            <a:ext cx="8229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60E760D3-08ED-4AF0-964F-FAD3169CD02F}"/>
              </a:ext>
            </a:extLst>
          </p:cNvPr>
          <p:cNvCxnSpPr>
            <a:cxnSpLocks/>
          </p:cNvCxnSpPr>
          <p:nvPr/>
        </p:nvCxnSpPr>
        <p:spPr>
          <a:xfrm>
            <a:off x="6936377" y="5172891"/>
            <a:ext cx="4833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9F34B7-A6D9-42ED-836D-531F40F9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91440"/>
            <a:ext cx="9404723" cy="679269"/>
          </a:xfrm>
        </p:spPr>
        <p:txBody>
          <a:bodyPr/>
          <a:lstStyle/>
          <a:p>
            <a:r>
              <a:rPr lang="en-US" dirty="0"/>
              <a:t>LESSON 2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F82B17-3E7A-44E5-A5A3-A2EBEAD95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4" y="770710"/>
            <a:ext cx="10411097" cy="5477690"/>
          </a:xfrm>
        </p:spPr>
        <p:txBody>
          <a:bodyPr/>
          <a:lstStyle/>
          <a:p>
            <a:r>
              <a:rPr lang="en-US" dirty="0"/>
              <a:t>Let’s learn some places in town.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6C3167E-986C-4810-BC6F-110476BA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1" y="1254033"/>
            <a:ext cx="11236669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E8DD260-802F-49F3-9347-78ADBCDB3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990" y="182880"/>
            <a:ext cx="7910019" cy="6052457"/>
          </a:xfrm>
        </p:spPr>
      </p:pic>
    </p:spTree>
    <p:extLst>
      <p:ext uri="{BB962C8B-B14F-4D97-AF65-F5344CB8AC3E}">
        <p14:creationId xmlns:p14="http://schemas.microsoft.com/office/powerpoint/2010/main" val="271107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DDC3708-5A91-485A-BAFF-24B9EC112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53" y="441701"/>
            <a:ext cx="7950251" cy="607666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47B615B-0DDA-4503-A984-0A1FC17B8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58" y="447445"/>
            <a:ext cx="2186816" cy="601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1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B1FB22-B768-44FE-9194-C4FDF42D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31" y="168676"/>
            <a:ext cx="9404723" cy="972148"/>
          </a:xfrm>
        </p:spPr>
        <p:txBody>
          <a:bodyPr/>
          <a:lstStyle/>
          <a:p>
            <a:r>
              <a:rPr lang="en-US" dirty="0"/>
              <a:t>Let’s match the places in town.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5C24C7-1D20-4D70-8672-F433AAAD9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66651"/>
            <a:ext cx="8946541" cy="528174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https://wordwall.net/resource/7034678/my-town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DE34AF4-6F80-41C3-AD53-1F7FB9613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5" y="1423851"/>
            <a:ext cx="10511466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89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199</TotalTime>
  <Words>350</Words>
  <Application>Microsoft Office PowerPoint</Application>
  <PresentationFormat>Ευρεία οθόνη</PresentationFormat>
  <Paragraphs>53</Paragraphs>
  <Slides>22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Comic Sans MS</vt:lpstr>
      <vt:lpstr>Wingdings 3</vt:lpstr>
      <vt:lpstr>Ιόν</vt:lpstr>
      <vt:lpstr>D’ class UNIT 3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LESSON 2</vt:lpstr>
      <vt:lpstr>Παρουσίαση του PowerPoint</vt:lpstr>
      <vt:lpstr>Παρουσίαση του PowerPoint</vt:lpstr>
      <vt:lpstr>Let’s match the places in town.</vt:lpstr>
      <vt:lpstr>Παρουσίαση του PowerPoint</vt:lpstr>
      <vt:lpstr>Παρουσίαση του PowerPoint</vt:lpstr>
      <vt:lpstr>Can you find the correct preposition?</vt:lpstr>
      <vt:lpstr>Where is the…….?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 class UNIT 1</dc:title>
  <dc:creator>Marianthe Hassapis</dc:creator>
  <cp:lastModifiedBy>Marianthe Hassapis</cp:lastModifiedBy>
  <cp:revision>29</cp:revision>
  <dcterms:created xsi:type="dcterms:W3CDTF">2021-01-29T19:19:28Z</dcterms:created>
  <dcterms:modified xsi:type="dcterms:W3CDTF">2021-03-19T09:32:58Z</dcterms:modified>
</cp:coreProperties>
</file>