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DF05A-B852-4FCC-ABF2-60C9EAC25AC8}" type="datetimeFigureOut">
              <a:rPr lang="el-GR" smtClean="0"/>
              <a:pPr/>
              <a:t>27/11/2020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A25B-AB58-4BC3-B109-2258AED2CBA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Present Simple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Απλός Ενεστώτας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Χρήση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Όταν θέλω να μιλήσω για </a:t>
            </a:r>
            <a:r>
              <a:rPr lang="el-GR" u="sng" dirty="0" smtClean="0">
                <a:latin typeface="Comic Sans MS" pitchFamily="66" charset="0"/>
              </a:rPr>
              <a:t>συνήθειες</a:t>
            </a:r>
            <a:r>
              <a:rPr lang="el-GR" dirty="0" smtClean="0">
                <a:latin typeface="Comic Sans MS" pitchFamily="66" charset="0"/>
              </a:rPr>
              <a:t> ή για </a:t>
            </a:r>
            <a:r>
              <a:rPr lang="el-GR" u="sng" dirty="0" smtClean="0">
                <a:latin typeface="Comic Sans MS" pitchFamily="66" charset="0"/>
              </a:rPr>
              <a:t>πράξεις που επαναλαμβάνονται</a:t>
            </a:r>
            <a:r>
              <a:rPr lang="el-GR" dirty="0" smtClean="0">
                <a:latin typeface="Comic Sans MS" pitchFamily="66" charset="0"/>
              </a:rPr>
              <a:t>, τότε χρησιμοποιώ αυτόν το χρόνο.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E.g.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 play football with my friends at weekends.                               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</a:t>
            </a:r>
            <a:r>
              <a:rPr lang="el-GR" dirty="0" smtClean="0">
                <a:latin typeface="Comic Sans MS" pitchFamily="66" charset="0"/>
              </a:rPr>
              <a:t>(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Παίζω ποδόσφαιρο με τους φίλους μου το Σαββατοκύριακο</a:t>
            </a:r>
            <a:r>
              <a:rPr lang="el-GR" dirty="0" smtClean="0">
                <a:latin typeface="Comic Sans MS" pitchFamily="66" charset="0"/>
              </a:rPr>
              <a:t>)</a:t>
            </a:r>
            <a:endParaRPr lang="el-G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Επίσης όταν θέλω να περιγράψω μια </a:t>
            </a:r>
            <a:r>
              <a:rPr lang="el-GR" u="sng" dirty="0" smtClean="0">
                <a:latin typeface="Comic Sans MS" pitchFamily="66" charset="0"/>
              </a:rPr>
              <a:t>μόνιμη κατάσταση</a:t>
            </a:r>
            <a:r>
              <a:rPr lang="el-GR" dirty="0" smtClean="0">
                <a:latin typeface="Comic Sans MS" pitchFamily="66" charset="0"/>
              </a:rPr>
              <a:t>. </a:t>
            </a:r>
          </a:p>
          <a:p>
            <a:endParaRPr lang="el-GR" dirty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E.g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My grandparents live in London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l-GR" dirty="0" smtClean="0">
                <a:latin typeface="Comic Sans MS" pitchFamily="66" charset="0"/>
              </a:rPr>
              <a:t>      (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Ο παππούς και η γιαγιά μου ζουν στο Λονδίνο</a:t>
            </a:r>
            <a:r>
              <a:rPr lang="el-GR" dirty="0" smtClean="0">
                <a:latin typeface="Comic Sans MS" pitchFamily="66" charset="0"/>
              </a:rPr>
              <a:t>.)</a:t>
            </a:r>
            <a:r>
              <a:rPr lang="en-US" dirty="0" smtClean="0">
                <a:latin typeface="Comic Sans MS" pitchFamily="66" charset="0"/>
              </a:rPr>
              <a:t>                                          </a:t>
            </a:r>
            <a:r>
              <a:rPr lang="el-GR" dirty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   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l-GR" dirty="0" smtClean="0">
                <a:latin typeface="Comic Sans MS" pitchFamily="66" charset="0"/>
              </a:rPr>
              <a:t>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They work in a bank.                      </a:t>
            </a:r>
            <a:r>
              <a:rPr lang="en-US" dirty="0" smtClean="0">
                <a:latin typeface="Comic Sans MS" pitchFamily="66" charset="0"/>
              </a:rPr>
              <a:t>(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Αυτοί εργάζονται σε τράπεζα.</a:t>
            </a:r>
            <a:r>
              <a:rPr lang="el-GR" dirty="0" smtClean="0">
                <a:latin typeface="Comic Sans MS" pitchFamily="66" charset="0"/>
              </a:rPr>
              <a:t>)</a:t>
            </a:r>
            <a:endParaRPr lang="el-G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Κατάφαση</a:t>
            </a:r>
            <a:endParaRPr lang="el-GR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 play           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Εγώ παίζω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You play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     Εσύ παίζεις        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He play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      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Αυτός παίζει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She play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    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Αυτή παίζει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It play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       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Αυτό παίζει</a:t>
            </a:r>
            <a:endParaRPr lang="en-US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We play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     Εμείς παίζουμε 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You play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     Εσείς παίζετε</a:t>
            </a:r>
            <a:endParaRPr lang="en-US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They play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      Αυτοί,-</a:t>
            </a:r>
            <a:r>
              <a:rPr lang="el-GR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ές,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-ά παίζουν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Παρατήρησε ότι στα πρόσωπα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he, she, it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προσθέτουμε ένα </a:t>
            </a:r>
            <a:r>
              <a:rPr lang="el-GR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στο τέλος του ρήματος.                                        </a:t>
            </a:r>
            <a:r>
              <a:rPr lang="en-US" dirty="0" smtClean="0">
                <a:latin typeface="Comic Sans MS" pitchFamily="66" charset="0"/>
              </a:rPr>
              <a:t>   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 cat drink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milk in the afternoon</a:t>
            </a:r>
            <a:r>
              <a:rPr lang="en-US" dirty="0" smtClean="0">
                <a:latin typeface="Comic Sans MS" pitchFamily="66" charset="0"/>
              </a:rPr>
              <a:t>.</a:t>
            </a:r>
            <a:endParaRPr lang="el-G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Όταν όμως το ρήμα τελειώνει σε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–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sh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-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ch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-x  </a:t>
            </a:r>
            <a:r>
              <a:rPr lang="el-G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και –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en-US" dirty="0" smtClean="0">
                <a:latin typeface="Comic Sans MS" pitchFamily="66" charset="0"/>
              </a:rPr>
              <a:t>, </a:t>
            </a:r>
            <a:r>
              <a:rPr lang="el-GR" dirty="0" smtClean="0">
                <a:latin typeface="Comic Sans MS" pitchFamily="66" charset="0"/>
              </a:rPr>
              <a:t>τότε βάζουμε την κατάληξη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–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l-GR" dirty="0" smtClean="0">
                <a:latin typeface="Comic Sans MS" pitchFamily="66" charset="0"/>
              </a:rPr>
              <a:t>στα πρόσωπα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he, she, it</a:t>
            </a:r>
            <a:r>
              <a:rPr lang="en-US" dirty="0" smtClean="0">
                <a:latin typeface="Comic Sans MS" pitchFamily="66" charset="0"/>
              </a:rPr>
              <a:t>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My mum kiss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me every day.              He wash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the car every week.        Susan watch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TV in the evening.      She fax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letters every day.              My brother go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to school every day.</a:t>
            </a:r>
            <a:endParaRPr lang="el-GR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219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Present Simple</vt:lpstr>
      <vt:lpstr>Χρήση</vt:lpstr>
      <vt:lpstr>Διαφάνεια 3</vt:lpstr>
      <vt:lpstr>Κατάφαση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</dc:title>
  <dc:creator>Χρήστης των Windows</dc:creator>
  <cp:lastModifiedBy>Χρήστης των Windows</cp:lastModifiedBy>
  <cp:revision>4</cp:revision>
  <dcterms:created xsi:type="dcterms:W3CDTF">2020-11-27T11:15:16Z</dcterms:created>
  <dcterms:modified xsi:type="dcterms:W3CDTF">2020-11-27T12:19:44Z</dcterms:modified>
</cp:coreProperties>
</file>