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29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DF05A-B852-4FCC-ABF2-60C9EAC25AC8}" type="datetimeFigureOut">
              <a:rPr lang="el-GR" smtClean="0"/>
              <a:pPr/>
              <a:t>27/11/2020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AA25B-AB58-4BC3-B109-2258AED2CBA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DF05A-B852-4FCC-ABF2-60C9EAC25AC8}" type="datetimeFigureOut">
              <a:rPr lang="el-GR" smtClean="0"/>
              <a:pPr/>
              <a:t>27/11/2020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AA25B-AB58-4BC3-B109-2258AED2CBA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DF05A-B852-4FCC-ABF2-60C9EAC25AC8}" type="datetimeFigureOut">
              <a:rPr lang="el-GR" smtClean="0"/>
              <a:pPr/>
              <a:t>27/11/2020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AA25B-AB58-4BC3-B109-2258AED2CBA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DF05A-B852-4FCC-ABF2-60C9EAC25AC8}" type="datetimeFigureOut">
              <a:rPr lang="el-GR" smtClean="0"/>
              <a:pPr/>
              <a:t>27/11/2020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AA25B-AB58-4BC3-B109-2258AED2CBA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DF05A-B852-4FCC-ABF2-60C9EAC25AC8}" type="datetimeFigureOut">
              <a:rPr lang="el-GR" smtClean="0"/>
              <a:pPr/>
              <a:t>27/11/2020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AA25B-AB58-4BC3-B109-2258AED2CBA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DF05A-B852-4FCC-ABF2-60C9EAC25AC8}" type="datetimeFigureOut">
              <a:rPr lang="el-GR" smtClean="0"/>
              <a:pPr/>
              <a:t>27/11/2020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AA25B-AB58-4BC3-B109-2258AED2CBA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DF05A-B852-4FCC-ABF2-60C9EAC25AC8}" type="datetimeFigureOut">
              <a:rPr lang="el-GR" smtClean="0"/>
              <a:pPr/>
              <a:t>27/11/2020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AA25B-AB58-4BC3-B109-2258AED2CBA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DF05A-B852-4FCC-ABF2-60C9EAC25AC8}" type="datetimeFigureOut">
              <a:rPr lang="el-GR" smtClean="0"/>
              <a:pPr/>
              <a:t>27/11/2020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AA25B-AB58-4BC3-B109-2258AED2CBA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DF05A-B852-4FCC-ABF2-60C9EAC25AC8}" type="datetimeFigureOut">
              <a:rPr lang="el-GR" smtClean="0"/>
              <a:pPr/>
              <a:t>27/11/2020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AA25B-AB58-4BC3-B109-2258AED2CBA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DF05A-B852-4FCC-ABF2-60C9EAC25AC8}" type="datetimeFigureOut">
              <a:rPr lang="el-GR" smtClean="0"/>
              <a:pPr/>
              <a:t>27/11/2020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AA25B-AB58-4BC3-B109-2258AED2CBA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DF05A-B852-4FCC-ABF2-60C9EAC25AC8}" type="datetimeFigureOut">
              <a:rPr lang="el-GR" smtClean="0"/>
              <a:pPr/>
              <a:t>27/11/2020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AA25B-AB58-4BC3-B109-2258AED2CBA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7DF05A-B852-4FCC-ABF2-60C9EAC25AC8}" type="datetimeFigureOut">
              <a:rPr lang="el-GR" smtClean="0"/>
              <a:pPr/>
              <a:t>27/11/2020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8AA25B-AB58-4BC3-B109-2258AED2CBA1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Present Simple</a:t>
            </a:r>
            <a:endParaRPr lang="el-GR" dirty="0">
              <a:solidFill>
                <a:schemeClr val="accent1">
                  <a:lumMod val="5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/>
              <a:t>Απλός Ενεστώτας</a:t>
            </a:r>
            <a:endParaRPr lang="el-G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latin typeface="Comic Sans MS" pitchFamily="66" charset="0"/>
              </a:rPr>
              <a:t>Χρήση</a:t>
            </a:r>
            <a:endParaRPr lang="el-GR" dirty="0">
              <a:latin typeface="Comic Sans MS" pitchFamily="66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>
                <a:latin typeface="Comic Sans MS" pitchFamily="66" charset="0"/>
              </a:rPr>
              <a:t>Όταν θέλω να μιλήσω για </a:t>
            </a:r>
            <a:r>
              <a:rPr lang="el-GR" u="sng" dirty="0" smtClean="0">
                <a:latin typeface="Comic Sans MS" pitchFamily="66" charset="0"/>
              </a:rPr>
              <a:t>συνήθειες</a:t>
            </a:r>
            <a:r>
              <a:rPr lang="el-GR" dirty="0" smtClean="0">
                <a:latin typeface="Comic Sans MS" pitchFamily="66" charset="0"/>
              </a:rPr>
              <a:t> ή για </a:t>
            </a:r>
            <a:r>
              <a:rPr lang="el-GR" u="sng" dirty="0" smtClean="0">
                <a:latin typeface="Comic Sans MS" pitchFamily="66" charset="0"/>
              </a:rPr>
              <a:t>πράξεις που επαναλαμβάνονται</a:t>
            </a:r>
            <a:r>
              <a:rPr lang="el-GR" dirty="0" smtClean="0">
                <a:latin typeface="Comic Sans MS" pitchFamily="66" charset="0"/>
              </a:rPr>
              <a:t>, τότε χρησιμοποιώ αυτόν το χρόνο.</a:t>
            </a:r>
          </a:p>
          <a:p>
            <a:pPr>
              <a:buNone/>
            </a:pPr>
            <a:r>
              <a:rPr lang="en-US" dirty="0" smtClean="0">
                <a:latin typeface="Comic Sans MS" pitchFamily="66" charset="0"/>
              </a:rPr>
              <a:t>E.g. 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I play football with my friends at weekends.                                 </a:t>
            </a:r>
            <a:r>
              <a:rPr lang="el-GR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   </a:t>
            </a:r>
            <a:r>
              <a:rPr lang="el-GR" dirty="0" smtClean="0">
                <a:latin typeface="Comic Sans MS" pitchFamily="66" charset="0"/>
              </a:rPr>
              <a:t>(</a:t>
            </a:r>
            <a:r>
              <a:rPr lang="el-GR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Παίζω ποδόσφαιρο με τους φίλους μου το Σαββατοκύριακο</a:t>
            </a:r>
            <a:r>
              <a:rPr lang="el-GR" dirty="0" smtClean="0">
                <a:latin typeface="Comic Sans MS" pitchFamily="66" charset="0"/>
              </a:rPr>
              <a:t>)</a:t>
            </a:r>
            <a:endParaRPr lang="el-GR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>
                <a:latin typeface="Comic Sans MS" pitchFamily="66" charset="0"/>
              </a:rPr>
              <a:t>Επίσης όταν θέλω να περιγράψω μια </a:t>
            </a:r>
            <a:r>
              <a:rPr lang="el-GR" u="sng" dirty="0" smtClean="0">
                <a:latin typeface="Comic Sans MS" pitchFamily="66" charset="0"/>
              </a:rPr>
              <a:t>μόνιμη κατάσταση</a:t>
            </a:r>
            <a:r>
              <a:rPr lang="el-GR" dirty="0" smtClean="0">
                <a:latin typeface="Comic Sans MS" pitchFamily="66" charset="0"/>
              </a:rPr>
              <a:t>. </a:t>
            </a:r>
          </a:p>
          <a:p>
            <a:endParaRPr lang="el-GR" dirty="0">
              <a:latin typeface="Comic Sans MS" pitchFamily="66" charset="0"/>
            </a:endParaRPr>
          </a:p>
          <a:p>
            <a:pPr>
              <a:buNone/>
            </a:pPr>
            <a:r>
              <a:rPr lang="en-US" dirty="0" smtClean="0">
                <a:latin typeface="Comic Sans MS" pitchFamily="66" charset="0"/>
              </a:rPr>
              <a:t>E.g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. </a:t>
            </a:r>
            <a:r>
              <a:rPr lang="el-GR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-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My grandparents live in London</a:t>
            </a:r>
            <a:r>
              <a:rPr lang="en-US" dirty="0" smtClean="0">
                <a:latin typeface="Comic Sans MS" pitchFamily="66" charset="0"/>
              </a:rPr>
              <a:t>. </a:t>
            </a:r>
            <a:r>
              <a:rPr lang="el-GR" dirty="0" smtClean="0">
                <a:latin typeface="Comic Sans MS" pitchFamily="66" charset="0"/>
              </a:rPr>
              <a:t>      (</a:t>
            </a:r>
            <a:r>
              <a:rPr lang="el-GR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Ο παππούς και η γιαγιά μου ζουν στο Λονδίνο</a:t>
            </a:r>
            <a:r>
              <a:rPr lang="el-GR" dirty="0" smtClean="0">
                <a:latin typeface="Comic Sans MS" pitchFamily="66" charset="0"/>
              </a:rPr>
              <a:t>.)</a:t>
            </a:r>
            <a:r>
              <a:rPr lang="en-US" dirty="0" smtClean="0">
                <a:latin typeface="Comic Sans MS" pitchFamily="66" charset="0"/>
              </a:rPr>
              <a:t>                                          </a:t>
            </a:r>
            <a:r>
              <a:rPr lang="el-GR" dirty="0">
                <a:latin typeface="Comic Sans MS" pitchFamily="66" charset="0"/>
              </a:rPr>
              <a:t> </a:t>
            </a:r>
            <a:r>
              <a:rPr lang="el-GR" dirty="0" smtClean="0">
                <a:latin typeface="Comic Sans MS" pitchFamily="66" charset="0"/>
              </a:rPr>
              <a:t>     </a:t>
            </a:r>
            <a:r>
              <a:rPr lang="el-GR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-</a:t>
            </a:r>
            <a:r>
              <a:rPr lang="el-GR" dirty="0" smtClean="0">
                <a:latin typeface="Comic Sans MS" pitchFamily="66" charset="0"/>
              </a:rPr>
              <a:t>   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They work in a bank.                      </a:t>
            </a:r>
            <a:r>
              <a:rPr lang="en-US" dirty="0" smtClean="0">
                <a:latin typeface="Comic Sans MS" pitchFamily="66" charset="0"/>
              </a:rPr>
              <a:t>(</a:t>
            </a:r>
            <a:r>
              <a:rPr lang="el-GR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Αυτοί εργάζονται σε τράπεζα.</a:t>
            </a:r>
            <a:r>
              <a:rPr lang="el-GR" dirty="0" smtClean="0">
                <a:latin typeface="Comic Sans MS" pitchFamily="66" charset="0"/>
              </a:rPr>
              <a:t>)</a:t>
            </a:r>
            <a:endParaRPr lang="el-GR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latin typeface="Comic Sans MS" pitchFamily="66" charset="0"/>
              </a:rPr>
              <a:t>Κατάφαση</a:t>
            </a:r>
            <a:endParaRPr lang="el-GR" dirty="0">
              <a:latin typeface="Comic Sans MS" pitchFamily="66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I play             </a:t>
            </a:r>
            <a:r>
              <a:rPr lang="el-GR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Εγώ παίζω</a:t>
            </a:r>
            <a:endParaRPr lang="en-US" dirty="0" smtClean="0">
              <a:solidFill>
                <a:schemeClr val="accent1">
                  <a:lumMod val="50000"/>
                </a:schemeClr>
              </a:solidFill>
              <a:latin typeface="Comic Sans MS" pitchFamily="66" charset="0"/>
            </a:endParaRPr>
          </a:p>
          <a:p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You play</a:t>
            </a:r>
            <a:r>
              <a:rPr lang="el-GR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        Εσύ παίζεις         </a:t>
            </a:r>
            <a:endParaRPr lang="en-US" dirty="0" smtClean="0">
              <a:solidFill>
                <a:schemeClr val="accent1">
                  <a:lumMod val="50000"/>
                </a:schemeClr>
              </a:solidFill>
              <a:latin typeface="Comic Sans MS" pitchFamily="66" charset="0"/>
            </a:endParaRPr>
          </a:p>
          <a:p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He play</a:t>
            </a:r>
            <a: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  <a:t>s</a:t>
            </a:r>
            <a:r>
              <a:rPr lang="el-GR" dirty="0" smtClean="0">
                <a:solidFill>
                  <a:srgbClr val="FF0000"/>
                </a:solidFill>
                <a:latin typeface="Comic Sans MS" pitchFamily="66" charset="0"/>
              </a:rPr>
              <a:t>        </a:t>
            </a:r>
            <a:r>
              <a:rPr lang="el-GR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Αυτός παίζει</a:t>
            </a:r>
            <a:endParaRPr lang="en-US" dirty="0" smtClean="0">
              <a:solidFill>
                <a:srgbClr val="FF0000"/>
              </a:solidFill>
              <a:latin typeface="Comic Sans MS" pitchFamily="66" charset="0"/>
            </a:endParaRPr>
          </a:p>
          <a:p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She play</a:t>
            </a:r>
            <a: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  <a:t>s</a:t>
            </a:r>
            <a:r>
              <a:rPr lang="el-GR" dirty="0" smtClean="0">
                <a:solidFill>
                  <a:srgbClr val="FF0000"/>
                </a:solidFill>
                <a:latin typeface="Comic Sans MS" pitchFamily="66" charset="0"/>
              </a:rPr>
              <a:t>      </a:t>
            </a:r>
            <a:r>
              <a:rPr lang="el-GR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Αυτή παίζει</a:t>
            </a:r>
            <a:endParaRPr lang="en-US" dirty="0" smtClean="0">
              <a:solidFill>
                <a:srgbClr val="FF0000"/>
              </a:solidFill>
              <a:latin typeface="Comic Sans MS" pitchFamily="66" charset="0"/>
            </a:endParaRPr>
          </a:p>
          <a:p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It play</a:t>
            </a:r>
            <a: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  <a:t>s</a:t>
            </a:r>
            <a:r>
              <a:rPr lang="el-GR" dirty="0" smtClean="0">
                <a:solidFill>
                  <a:srgbClr val="FF0000"/>
                </a:solidFill>
                <a:latin typeface="Comic Sans MS" pitchFamily="66" charset="0"/>
              </a:rPr>
              <a:t>         </a:t>
            </a:r>
            <a:r>
              <a:rPr lang="el-GR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Αυτό παίζει</a:t>
            </a:r>
            <a:endParaRPr lang="en-US" dirty="0" smtClean="0">
              <a:solidFill>
                <a:srgbClr val="FF0000"/>
              </a:solidFill>
              <a:latin typeface="Comic Sans MS" pitchFamily="66" charset="0"/>
            </a:endParaRPr>
          </a:p>
          <a:p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We play</a:t>
            </a:r>
            <a:r>
              <a:rPr lang="el-GR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        Εμείς παίζουμε </a:t>
            </a:r>
            <a:endParaRPr lang="en-US" dirty="0" smtClean="0">
              <a:solidFill>
                <a:schemeClr val="accent1">
                  <a:lumMod val="50000"/>
                </a:schemeClr>
              </a:solidFill>
              <a:latin typeface="Comic Sans MS" pitchFamily="66" charset="0"/>
            </a:endParaRPr>
          </a:p>
          <a:p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You play</a:t>
            </a:r>
            <a:r>
              <a:rPr lang="el-GR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        Εσείς παίζετε</a:t>
            </a:r>
            <a:endParaRPr lang="en-US" dirty="0" smtClean="0">
              <a:solidFill>
                <a:schemeClr val="accent1">
                  <a:lumMod val="50000"/>
                </a:schemeClr>
              </a:solidFill>
              <a:latin typeface="Comic Sans MS" pitchFamily="66" charset="0"/>
            </a:endParaRPr>
          </a:p>
          <a:p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They play</a:t>
            </a:r>
            <a:r>
              <a:rPr lang="el-GR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      Αυτοί,-</a:t>
            </a:r>
            <a:r>
              <a:rPr lang="el-GR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ές,</a:t>
            </a:r>
            <a:r>
              <a:rPr lang="el-GR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-ά παίζουν</a:t>
            </a:r>
            <a:endParaRPr lang="el-GR" dirty="0">
              <a:solidFill>
                <a:schemeClr val="accent1">
                  <a:lumMod val="50000"/>
                </a:schemeClr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>
                <a:latin typeface="Comic Sans MS" pitchFamily="66" charset="0"/>
              </a:rPr>
              <a:t>Παρατήρησε ότι στα πρόσωπα </a:t>
            </a:r>
            <a: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  <a:t>he, she, it</a:t>
            </a:r>
            <a:r>
              <a:rPr lang="el-GR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l-GR" dirty="0" smtClean="0">
                <a:latin typeface="Comic Sans MS" pitchFamily="66" charset="0"/>
              </a:rPr>
              <a:t>προσθέτουμε ένα </a:t>
            </a:r>
            <a:r>
              <a:rPr lang="el-GR" dirty="0" smtClean="0">
                <a:solidFill>
                  <a:srgbClr val="FF0000"/>
                </a:solidFill>
                <a:latin typeface="Comic Sans MS" pitchFamily="66" charset="0"/>
              </a:rPr>
              <a:t>–</a:t>
            </a:r>
            <a: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  <a:t>s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l-GR" dirty="0" smtClean="0">
                <a:latin typeface="Comic Sans MS" pitchFamily="66" charset="0"/>
              </a:rPr>
              <a:t>στο τέλος του ρήματος.                                        </a:t>
            </a:r>
            <a:r>
              <a:rPr lang="en-US" dirty="0" smtClean="0">
                <a:latin typeface="Comic Sans MS" pitchFamily="66" charset="0"/>
              </a:rPr>
              <a:t>     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The cat drink</a:t>
            </a:r>
            <a: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  <a:t>s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milk in the afternoon</a:t>
            </a:r>
            <a:r>
              <a:rPr lang="en-US" dirty="0" smtClean="0">
                <a:latin typeface="Comic Sans MS" pitchFamily="66" charset="0"/>
              </a:rPr>
              <a:t>.</a:t>
            </a:r>
            <a:endParaRPr lang="el-GR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>
                <a:latin typeface="Comic Sans MS" pitchFamily="66" charset="0"/>
              </a:rPr>
              <a:t>Όταν όμως το ρήμα τελειώνει σε 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–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ss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, -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sh</a:t>
            </a:r>
            <a:r>
              <a:rPr lang="en-US" dirty="0" smtClean="0">
                <a:latin typeface="Comic Sans MS" pitchFamily="66" charset="0"/>
              </a:rPr>
              <a:t>, 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-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ch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, -x  </a:t>
            </a:r>
            <a:r>
              <a:rPr lang="el-GR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και –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o</a:t>
            </a:r>
            <a:r>
              <a:rPr lang="en-US" dirty="0" smtClean="0">
                <a:latin typeface="Comic Sans MS" pitchFamily="66" charset="0"/>
              </a:rPr>
              <a:t>, </a:t>
            </a:r>
            <a:r>
              <a:rPr lang="el-GR" dirty="0" smtClean="0">
                <a:latin typeface="Comic Sans MS" pitchFamily="66" charset="0"/>
              </a:rPr>
              <a:t>τότε βάζουμε την κατάληξη </a:t>
            </a:r>
            <a: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  <a:t>–</a:t>
            </a:r>
            <a:r>
              <a:rPr lang="en-US" dirty="0" err="1" smtClean="0">
                <a:solidFill>
                  <a:srgbClr val="FF0000"/>
                </a:solidFill>
                <a:latin typeface="Comic Sans MS" pitchFamily="66" charset="0"/>
              </a:rPr>
              <a:t>es</a:t>
            </a:r>
            <a: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l-GR" dirty="0" smtClean="0">
                <a:latin typeface="Comic Sans MS" pitchFamily="66" charset="0"/>
              </a:rPr>
              <a:t>στα πρόσωπα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he, she, it</a:t>
            </a:r>
            <a:r>
              <a:rPr lang="en-US" dirty="0" smtClean="0">
                <a:latin typeface="Comic Sans MS" pitchFamily="66" charset="0"/>
              </a:rPr>
              <a:t>. 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My mum kiss</a:t>
            </a:r>
            <a: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  <a:t>es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me every day.              He wash</a:t>
            </a:r>
            <a: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  <a:t>es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the car every week.        Susan watch</a:t>
            </a:r>
            <a: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  <a:t>es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TV in the evening.      She fax</a:t>
            </a:r>
            <a: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  <a:t>es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letters every day.              My brother go</a:t>
            </a:r>
            <a: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  <a:t>es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to school every day.</a:t>
            </a:r>
            <a:endParaRPr lang="el-GR" dirty="0">
              <a:solidFill>
                <a:schemeClr val="accent1">
                  <a:lumMod val="50000"/>
                </a:schemeClr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219</Words>
  <Application>Microsoft Office PowerPoint</Application>
  <PresentationFormat>Προβολή στην οθόνη (4:3)</PresentationFormat>
  <Paragraphs>19</Paragraphs>
  <Slides>6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6</vt:i4>
      </vt:variant>
    </vt:vector>
  </HeadingPairs>
  <TitlesOfParts>
    <vt:vector size="7" baseType="lpstr">
      <vt:lpstr>Θέμα του Office</vt:lpstr>
      <vt:lpstr>Present Simple</vt:lpstr>
      <vt:lpstr>Χρήση</vt:lpstr>
      <vt:lpstr>Διαφάνεια 3</vt:lpstr>
      <vt:lpstr>Κατάφαση</vt:lpstr>
      <vt:lpstr>Διαφάνεια 5</vt:lpstr>
      <vt:lpstr>Διαφάνεια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 Simple</dc:title>
  <dc:creator>Χρήστης των Windows</dc:creator>
  <cp:lastModifiedBy>Χρήστης των Windows</cp:lastModifiedBy>
  <cp:revision>4</cp:revision>
  <dcterms:created xsi:type="dcterms:W3CDTF">2020-11-27T11:15:16Z</dcterms:created>
  <dcterms:modified xsi:type="dcterms:W3CDTF">2020-11-27T12:19:44Z</dcterms:modified>
</cp:coreProperties>
</file>