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E1085-7B6C-442F-86EC-EDB0B2FBC81D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F9AF1-4B50-41A1-BECE-0A2F0ABE174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Present Simple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Question and Negative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Question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Στα Αγγλικά, για να σχηματίσω ερώτηση χρειάζομαι ΠΑΝΤΑ ένα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βοηθητικό ρήμα</a:t>
            </a:r>
            <a:r>
              <a:rPr lang="el-GR" b="1" dirty="0" smtClean="0"/>
              <a:t>.</a:t>
            </a:r>
          </a:p>
          <a:p>
            <a:r>
              <a:rPr lang="el-GR" b="1" dirty="0" smtClean="0"/>
              <a:t>Αυτό μπορεί να υπάρχει ήδη στην Κατάφαση</a:t>
            </a:r>
            <a:r>
              <a:rPr lang="en-US" b="1" dirty="0" smtClean="0"/>
              <a:t>  </a:t>
            </a:r>
            <a:r>
              <a:rPr lang="el-GR" b="1" dirty="0" smtClean="0"/>
              <a:t>( </a:t>
            </a:r>
            <a:r>
              <a:rPr lang="en-US" b="1" dirty="0" smtClean="0">
                <a:solidFill>
                  <a:srgbClr val="00B050"/>
                </a:solidFill>
              </a:rPr>
              <a:t>can, am, is, are, have, has</a:t>
            </a:r>
            <a:r>
              <a:rPr lang="en-US" b="1" dirty="0" smtClean="0"/>
              <a:t>),</a:t>
            </a:r>
            <a:r>
              <a:rPr lang="el-GR" b="1" dirty="0" smtClean="0"/>
              <a:t> οπότε κάνω αντιστροφή και σχηματίζω την ερώτηση</a:t>
            </a:r>
            <a:r>
              <a:rPr lang="en-US" b="1" dirty="0" smtClean="0"/>
              <a:t>:        </a:t>
            </a:r>
            <a:r>
              <a:rPr lang="en-US" b="1" dirty="0" smtClean="0">
                <a:solidFill>
                  <a:srgbClr val="00B050"/>
                </a:solidFill>
              </a:rPr>
              <a:t>Is</a:t>
            </a:r>
            <a:r>
              <a:rPr lang="en-US" b="1" dirty="0" smtClean="0"/>
              <a:t> he at home?                                                    </a:t>
            </a:r>
            <a:r>
              <a:rPr lang="en-US" b="1" dirty="0" smtClean="0">
                <a:solidFill>
                  <a:srgbClr val="00B050"/>
                </a:solidFill>
              </a:rPr>
              <a:t>Are</a:t>
            </a:r>
            <a:r>
              <a:rPr lang="en-US" b="1" dirty="0" smtClean="0"/>
              <a:t> they doctors?                                               </a:t>
            </a:r>
            <a:r>
              <a:rPr lang="en-US" b="1" dirty="0" smtClean="0">
                <a:solidFill>
                  <a:srgbClr val="00B050"/>
                </a:solidFill>
              </a:rPr>
              <a:t>Has</a:t>
            </a:r>
            <a:r>
              <a:rPr lang="en-US" b="1" dirty="0" smtClean="0"/>
              <a:t> he got a bag?</a:t>
            </a:r>
            <a:endParaRPr lang="el-G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Όταν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ΔΕΝ ΥΠΑΡΧΕΙ </a:t>
            </a:r>
            <a:r>
              <a:rPr lang="el-GR" b="1" dirty="0" smtClean="0"/>
              <a:t>ήδη στην Κατάφαση το βοηθητικό ρήμα, πρέπει να βρω ένα για να μπορέσω να σχηματίσω Ερώτηση/Άρνηση. Γιατί, όπως είπαμε προηγουμένως,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ΠΑΝΤΑ </a:t>
            </a:r>
            <a:r>
              <a:rPr lang="el-GR" b="1" dirty="0" smtClean="0"/>
              <a:t>χρειάζεται ένα βοηθητικό ρήμα για την Ερώτηση/Άρνηση. Στον </a:t>
            </a:r>
            <a:r>
              <a:rPr lang="en-US" b="1" dirty="0" smtClean="0"/>
              <a:t>Present Simple </a:t>
            </a:r>
            <a:r>
              <a:rPr lang="el-GR" b="1" dirty="0" smtClean="0"/>
              <a:t>αυτό το βοηθητικό ρήμα είναι το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/>
              <a:t>.</a:t>
            </a:r>
            <a:endParaRPr lang="el-G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Το ρήμα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To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/>
              <a:t> </a:t>
            </a:r>
            <a:r>
              <a:rPr lang="el-GR" b="1" dirty="0" smtClean="0"/>
              <a:t>ως λεξιλογικό ρήμα σημαίνει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=κάνω</a:t>
            </a:r>
            <a:r>
              <a:rPr lang="el-GR" b="1" dirty="0" smtClean="0"/>
              <a:t>.</a:t>
            </a:r>
          </a:p>
          <a:p>
            <a:r>
              <a:rPr lang="el-GR" b="1" dirty="0" smtClean="0"/>
              <a:t>Όταν όμως γίνεται βοηθητικό, </a:t>
            </a:r>
            <a:r>
              <a:rPr lang="el-GR" b="1" dirty="0" smtClean="0">
                <a:solidFill>
                  <a:srgbClr val="FF0000"/>
                </a:solidFill>
              </a:rPr>
              <a:t>ΔΕΝ</a:t>
            </a:r>
            <a:r>
              <a:rPr lang="el-GR" b="1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ΜΕΤΑΦΡΑΖΕΤΑΙ</a:t>
            </a:r>
            <a:r>
              <a:rPr lang="el-GR" b="1" dirty="0" smtClean="0"/>
              <a:t> και </a:t>
            </a:r>
            <a:r>
              <a:rPr lang="el-GR" b="1" dirty="0" smtClean="0">
                <a:solidFill>
                  <a:srgbClr val="FF0000"/>
                </a:solidFill>
              </a:rPr>
              <a:t>ΔΕ ΣΗΜΑΙΝΕΙ ΤΙΠΟΤΑ</a:t>
            </a:r>
            <a:r>
              <a:rPr lang="el-GR" b="1" dirty="0" smtClean="0"/>
              <a:t>. Είναι όμως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ΑΠΟΛΥΤΩΣ</a:t>
            </a:r>
            <a:r>
              <a:rPr lang="el-GR" b="1" dirty="0" smtClean="0"/>
              <a:t> απαραίτητο για το σχηματισμό Ερώτησης/Άρνησης.</a:t>
            </a:r>
            <a:endParaRPr lang="el-G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Question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/>
              <a:t> I play?                      </a:t>
            </a:r>
            <a:r>
              <a:rPr lang="el-GR" b="1" dirty="0" smtClean="0"/>
              <a:t>Εγώ παίζω?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/>
              <a:t> you play?</a:t>
            </a:r>
            <a:r>
              <a:rPr lang="el-GR" b="1" dirty="0" smtClean="0"/>
              <a:t>                Εσύ παίζεις?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/>
              <a:t> he play?</a:t>
            </a:r>
            <a:r>
              <a:rPr lang="el-GR" b="1" dirty="0" smtClean="0"/>
              <a:t>              Αυτός παίζει?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/>
              <a:t> she play?</a:t>
            </a:r>
            <a:r>
              <a:rPr lang="el-GR" b="1" dirty="0" smtClean="0"/>
              <a:t>            Αυτή παίζει?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/>
              <a:t> it play?</a:t>
            </a:r>
            <a:r>
              <a:rPr lang="el-GR" b="1" dirty="0" smtClean="0"/>
              <a:t>               Αυτό παίζει?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/>
              <a:t> we play?</a:t>
            </a:r>
            <a:r>
              <a:rPr lang="el-GR" b="1" dirty="0" smtClean="0"/>
              <a:t>                Εμείς παίζουμε?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/>
              <a:t> you play?</a:t>
            </a:r>
            <a:r>
              <a:rPr lang="el-GR" b="1" dirty="0" smtClean="0"/>
              <a:t>               Εσείς παίζετε?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/>
              <a:t> they play?</a:t>
            </a:r>
            <a:r>
              <a:rPr lang="el-GR" b="1" dirty="0" smtClean="0"/>
              <a:t>             Αυτοί, -ες, -α παίζουν?</a:t>
            </a:r>
            <a:endParaRPr lang="el-G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Διευκρινίσεις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Όπως παρατηρήσατε, στο 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γ’ πρόσωπο το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 </a:t>
            </a:r>
            <a:r>
              <a:rPr lang="el-GR" b="1" dirty="0" smtClean="0"/>
              <a:t>αλλάζει και γίνεται </a:t>
            </a:r>
            <a:r>
              <a:rPr lang="en-US" b="1" dirty="0" smtClean="0">
                <a:solidFill>
                  <a:srgbClr val="FF0000"/>
                </a:solidFill>
              </a:rPr>
              <a:t>Does</a:t>
            </a:r>
            <a:r>
              <a:rPr lang="en-US" b="1" dirty="0" smtClean="0"/>
              <a:t>. </a:t>
            </a:r>
            <a:r>
              <a:rPr lang="el-GR" b="1" dirty="0" smtClean="0"/>
              <a:t>Δηλαδή, παίρνει από την Κατάφαση του ρήματος  τα </a:t>
            </a:r>
            <a:r>
              <a:rPr lang="el-GR" b="1" dirty="0">
                <a:solidFill>
                  <a:srgbClr val="FF0000"/>
                </a:solidFill>
              </a:rPr>
              <a:t>-</a:t>
            </a:r>
            <a:r>
              <a:rPr lang="en-US" b="1" dirty="0" smtClean="0">
                <a:solidFill>
                  <a:srgbClr val="FF0000"/>
                </a:solidFill>
              </a:rPr>
              <a:t>s, </a:t>
            </a:r>
            <a:r>
              <a:rPr lang="el-GR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es</a:t>
            </a:r>
            <a:r>
              <a:rPr lang="en-US" b="1" dirty="0" smtClean="0"/>
              <a:t>,</a:t>
            </a:r>
            <a:r>
              <a:rPr lang="el-GR" b="1" dirty="0" smtClean="0"/>
              <a:t> και τα προσθέτει στο βοηθητικό ρήμα και έτσι το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/>
              <a:t> </a:t>
            </a:r>
            <a:r>
              <a:rPr lang="el-GR" b="1" dirty="0" smtClean="0"/>
              <a:t>γίνεται </a:t>
            </a:r>
            <a:r>
              <a:rPr lang="en-US" b="1" dirty="0" smtClean="0">
                <a:solidFill>
                  <a:srgbClr val="FF0000"/>
                </a:solidFill>
              </a:rPr>
              <a:t>Does</a:t>
            </a:r>
            <a:r>
              <a:rPr lang="en-US" b="1" dirty="0" smtClean="0"/>
              <a:t>. </a:t>
            </a:r>
            <a:r>
              <a:rPr lang="el-GR" b="1" dirty="0" smtClean="0"/>
              <a:t>Και βέβαια, στο ρήμα μας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play</a:t>
            </a:r>
            <a:r>
              <a:rPr lang="en-US" b="1" dirty="0" smtClean="0"/>
              <a:t>) </a:t>
            </a:r>
            <a:r>
              <a:rPr lang="el-GR" b="1" dirty="0" smtClean="0"/>
              <a:t>δεν ξαναεμφανίζονται.</a:t>
            </a:r>
            <a:endParaRPr lang="el-G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Negative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Με την ίδια λογική, για να σχηματίσουμε την Άρνηση χρειαζόμαστε το βοηθητικό ρήμα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Do/Do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b="1" dirty="0" smtClean="0"/>
              <a:t> </a:t>
            </a:r>
            <a:r>
              <a:rPr lang="el-GR" b="1" dirty="0" smtClean="0"/>
              <a:t>με την προσθήκη του αρνητικού μορίου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en-US" b="1" dirty="0" smtClean="0"/>
              <a:t>. </a:t>
            </a:r>
          </a:p>
          <a:p>
            <a:r>
              <a:rPr lang="el-GR" b="1" dirty="0" smtClean="0"/>
              <a:t>Έτσι  έχουμε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 not – don’t</a:t>
            </a:r>
            <a:r>
              <a:rPr lang="en-US" b="1" dirty="0" smtClean="0"/>
              <a:t>                                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does not – do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n’t                                               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don’t</a:t>
            </a:r>
            <a:r>
              <a:rPr lang="en-US" b="1" dirty="0" smtClean="0"/>
              <a:t> play   </a:t>
            </a:r>
            <a:r>
              <a:rPr lang="el-GR" b="1" dirty="0" smtClean="0"/>
              <a:t>                 Εγώ δεν παίζω</a:t>
            </a:r>
            <a:endParaRPr lang="en-US" b="1" dirty="0" smtClean="0"/>
          </a:p>
          <a:p>
            <a:r>
              <a:rPr lang="en-US" b="1" dirty="0" smtClean="0"/>
              <a:t>You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don’t</a:t>
            </a:r>
            <a:r>
              <a:rPr lang="en-US" b="1" dirty="0" smtClean="0"/>
              <a:t> play</a:t>
            </a:r>
            <a:r>
              <a:rPr lang="el-GR" b="1" dirty="0" smtClean="0"/>
              <a:t>              Εσύ δεν παίζεις</a:t>
            </a:r>
            <a:endParaRPr lang="en-US" b="1" dirty="0" smtClean="0"/>
          </a:p>
          <a:p>
            <a:r>
              <a:rPr lang="en-US" b="1" dirty="0" smtClean="0"/>
              <a:t>He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n’t</a:t>
            </a:r>
            <a:r>
              <a:rPr lang="en-US" b="1" dirty="0" smtClean="0"/>
              <a:t> play</a:t>
            </a:r>
            <a:r>
              <a:rPr lang="el-GR" b="1" dirty="0" smtClean="0"/>
              <a:t>           Αυτός δεν παίζει</a:t>
            </a:r>
            <a:endParaRPr lang="en-US" b="1" dirty="0" smtClean="0"/>
          </a:p>
          <a:p>
            <a:r>
              <a:rPr lang="en-US" b="1" dirty="0" smtClean="0"/>
              <a:t>She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n’t</a:t>
            </a:r>
            <a:r>
              <a:rPr lang="en-US" b="1" dirty="0" smtClean="0"/>
              <a:t> play</a:t>
            </a:r>
            <a:r>
              <a:rPr lang="el-GR" b="1" dirty="0" smtClean="0"/>
              <a:t>         Αυτή δεν παίζει</a:t>
            </a:r>
            <a:endParaRPr lang="en-US" b="1" dirty="0" smtClean="0"/>
          </a:p>
          <a:p>
            <a:r>
              <a:rPr lang="en-US" b="1" dirty="0" smtClean="0"/>
              <a:t>It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n’t</a:t>
            </a:r>
            <a:r>
              <a:rPr lang="en-US" b="1" dirty="0" smtClean="0"/>
              <a:t> play</a:t>
            </a:r>
            <a:r>
              <a:rPr lang="el-GR" b="1" dirty="0" smtClean="0"/>
              <a:t>             Αυτό δεν παίζει</a:t>
            </a:r>
            <a:endParaRPr lang="en-US" b="1" dirty="0" smtClean="0"/>
          </a:p>
          <a:p>
            <a:r>
              <a:rPr lang="en-US" b="1" dirty="0" smtClean="0"/>
              <a:t>We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don’t</a:t>
            </a:r>
            <a:r>
              <a:rPr lang="en-US" b="1" dirty="0" smtClean="0"/>
              <a:t> play</a:t>
            </a:r>
            <a:r>
              <a:rPr lang="el-GR" b="1" dirty="0" smtClean="0"/>
              <a:t>             Εμείς δεν παίζουμε</a:t>
            </a:r>
            <a:endParaRPr lang="en-US" b="1" dirty="0" smtClean="0"/>
          </a:p>
          <a:p>
            <a:r>
              <a:rPr lang="en-US" b="1" dirty="0" smtClean="0"/>
              <a:t>You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don’t</a:t>
            </a:r>
            <a:r>
              <a:rPr lang="en-US" b="1" dirty="0" smtClean="0"/>
              <a:t> play</a:t>
            </a:r>
            <a:r>
              <a:rPr lang="el-GR" b="1" dirty="0" smtClean="0"/>
              <a:t>            Εσείς δεν παίζετε</a:t>
            </a:r>
            <a:endParaRPr lang="en-US" b="1" dirty="0" smtClean="0"/>
          </a:p>
          <a:p>
            <a:r>
              <a:rPr lang="en-US" b="1" dirty="0" smtClean="0"/>
              <a:t>They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don’t</a:t>
            </a:r>
            <a:r>
              <a:rPr lang="en-US" b="1" dirty="0" smtClean="0"/>
              <a:t> play</a:t>
            </a:r>
            <a:r>
              <a:rPr lang="el-GR" b="1" dirty="0" smtClean="0"/>
              <a:t>          Αυτοί, -ες, -α δεν παίζουν</a:t>
            </a:r>
            <a:endParaRPr lang="el-G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349</Words>
  <Application>Microsoft Office PowerPoint</Application>
  <PresentationFormat>Προβολή στην οθόνη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Present Simple</vt:lpstr>
      <vt:lpstr>Question</vt:lpstr>
      <vt:lpstr>Διαφάνεια 3</vt:lpstr>
      <vt:lpstr>Το ρήμα Do</vt:lpstr>
      <vt:lpstr>Question</vt:lpstr>
      <vt:lpstr>Διευκρινίσεις</vt:lpstr>
      <vt:lpstr>Negative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</dc:title>
  <dc:creator>Χρήστης των Windows</dc:creator>
  <cp:lastModifiedBy>Χρήστης των Windows</cp:lastModifiedBy>
  <cp:revision>7</cp:revision>
  <dcterms:created xsi:type="dcterms:W3CDTF">2020-12-08T14:06:00Z</dcterms:created>
  <dcterms:modified xsi:type="dcterms:W3CDTF">2020-12-08T15:08:45Z</dcterms:modified>
</cp:coreProperties>
</file>