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iQ7Qfr7FxKsM5MxeNDBuuSqvdR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14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graphyinfo.gr/blog/wilsonalwynsnowflakebentley18651931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q-PQk2-Po-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bDPczGUovz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learningapps.org/watch?v=p5rk1dy1n21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hyperlink" Target="https://www.jigsawplanet.com/?rc=play&amp;pid=2a4a7596994b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XYvZkNXAuq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yzMYxM8Ctck?t=2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q2BwERKJ3cQ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046" y="377708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236" y="3724711"/>
            <a:ext cx="3039859" cy="303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6804" y="2206305"/>
            <a:ext cx="1748282" cy="174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2005" y="620785"/>
            <a:ext cx="1274209" cy="1274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690" y="4197539"/>
            <a:ext cx="1816340" cy="181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2447" y="4197539"/>
            <a:ext cx="2635665" cy="263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7898" y="146807"/>
            <a:ext cx="2789340" cy="278934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0" y="24795"/>
            <a:ext cx="12192000" cy="6833205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omic Sans MS"/>
              <a:buNone/>
            </a:pPr>
            <a:r>
              <a:rPr lang="el-GR" sz="80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Με </a:t>
            </a:r>
            <a:br>
              <a:rPr lang="el-GR" sz="80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l-GR" sz="80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αφορμή…</a:t>
            </a:r>
            <a:br>
              <a:rPr lang="el-GR" sz="80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l-GR" sz="80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μια χιονονιφάδα!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>
            <a:spLocks noGrp="1"/>
          </p:cNvSpPr>
          <p:nvPr>
            <p:ph type="title"/>
          </p:nvPr>
        </p:nvSpPr>
        <p:spPr>
          <a:xfrm>
            <a:off x="553673" y="365125"/>
            <a:ext cx="11174136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3600"/>
              <a:buFont typeface="Comic Sans MS"/>
              <a:buNone/>
            </a:pPr>
            <a:r>
              <a:rPr lang="el-GR" sz="3600" b="1">
                <a:solidFill>
                  <a:srgbClr val="8DA9DB"/>
                </a:solidFill>
                <a:latin typeface="Comic Sans MS"/>
                <a:ea typeface="Comic Sans MS"/>
                <a:cs typeface="Comic Sans MS"/>
                <a:sym typeface="Comic Sans MS"/>
              </a:rPr>
              <a:t>Ελάτε να δούμε τις χιονονιφάδες από κοντά…</a:t>
            </a:r>
            <a:endParaRPr/>
          </a:p>
        </p:txBody>
      </p:sp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9473" y="4460430"/>
            <a:ext cx="2179832" cy="215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9406" y="1812271"/>
            <a:ext cx="2099899" cy="215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3640" y="4464831"/>
            <a:ext cx="2179831" cy="218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7105" y="1783377"/>
            <a:ext cx="2179831" cy="218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50692" y="4455918"/>
            <a:ext cx="2163010" cy="21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3871" y="1803653"/>
            <a:ext cx="2179831" cy="2165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41308" y="4455918"/>
            <a:ext cx="2179830" cy="215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47978" y="1720493"/>
            <a:ext cx="2179831" cy="219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4338" y="4455918"/>
            <a:ext cx="2200363" cy="21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8508" y="1759973"/>
            <a:ext cx="2200362" cy="2209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ic Sans MS"/>
              <a:buNone/>
            </a:pP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Ο κύριος “χιονονιφάδας”</a:t>
            </a:r>
            <a:endParaRPr/>
          </a:p>
        </p:txBody>
      </p:sp>
      <p:sp>
        <p:nvSpPr>
          <p:cNvPr id="184" name="Google Shape;184;p11"/>
          <p:cNvSpPr txBox="1">
            <a:spLocks noGrp="1"/>
          </p:cNvSpPr>
          <p:nvPr>
            <p:ph type="body" idx="1"/>
          </p:nvPr>
        </p:nvSpPr>
        <p:spPr>
          <a:xfrm>
            <a:off x="83890" y="1825624"/>
            <a:ext cx="11903978" cy="4927514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l-GR" b="1" u="sng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http://photographyinfo.gr/blog/wilsonalwynsnowflakebentley18651931/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15145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l-GR" sz="4141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Πρόκειται για τον κύριο </a:t>
            </a:r>
            <a:endParaRPr sz="4141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7616"/>
              <a:buNone/>
            </a:pPr>
            <a:r>
              <a:rPr lang="el-GR" sz="4141" b="1" i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Wilson Alwyn “Snowflake” Bentley</a:t>
            </a:r>
            <a:endParaRPr sz="4141" b="1" i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15145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l-GR" sz="4141" b="1" i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Φωτογράφος που φωτογράφιζε χιονονιφάδες </a:t>
            </a:r>
            <a:endParaRPr sz="4141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7616"/>
              <a:buNone/>
            </a:pPr>
            <a:r>
              <a:rPr lang="el-GR" sz="4141" b="1" i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για περισσότερα από 47 χρόνια…</a:t>
            </a:r>
            <a:endParaRPr sz="4141" b="1" i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7616"/>
              <a:buNone/>
            </a:pPr>
            <a:endParaRPr sz="4141"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6401"/>
              <a:buNone/>
            </a:pPr>
            <a:r>
              <a:rPr lang="el-GR" sz="1832" b="1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</a:t>
            </a:r>
            <a:r>
              <a:rPr lang="el-GR" sz="2634" b="1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ο ενδιαφέρον του Wilson για τις χιονονιφάδες γεννήθηκε στην εφηβεία του</a:t>
            </a:r>
            <a:endParaRPr sz="4034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3145"/>
              <a:buNone/>
            </a:pPr>
            <a:r>
              <a:rPr lang="el-GR" sz="2634" b="1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όταν άρχισε να χρησιμοποιεί ένα φορητό μικροσκόπιο και προσπαθούσε </a:t>
            </a:r>
            <a:endParaRPr sz="4034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3145"/>
              <a:buNone/>
            </a:pPr>
            <a:r>
              <a:rPr lang="el-GR" sz="2634" b="1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να σχεδιάσει τα περίπλοκα σχήματα των χιονονιφάδων. </a:t>
            </a:r>
            <a:endParaRPr sz="4034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3145"/>
              <a:buNone/>
            </a:pPr>
            <a:r>
              <a:rPr lang="el-GR" sz="2634" b="1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Στην πορεία πρόσθεσε μια φωτογραφική μηχανή στο μικροσκόπιο </a:t>
            </a:r>
            <a:endParaRPr sz="4034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3145"/>
              <a:buNone/>
            </a:pPr>
            <a:r>
              <a:rPr lang="el-GR" sz="2634" b="1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και προσπάθησε να αποτυπώσει φωτογραφικά αυτό που εκείνος ονόμαζε </a:t>
            </a:r>
            <a:endParaRPr sz="4034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3145"/>
              <a:buNone/>
            </a:pPr>
            <a:r>
              <a:rPr lang="el-GR" sz="2634" b="1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“μικρά θαύματα ομορφιάς” ή “λουλούδια του πάγου”.</a:t>
            </a:r>
            <a:endParaRPr sz="2634" b="1" i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6622"/>
              <a:buNone/>
            </a:pPr>
            <a:endParaRPr sz="3232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5" name="Google Shape;1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4050" y="2432025"/>
            <a:ext cx="3083726" cy="41140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685800"/>
            <a:ext cx="9753600" cy="5486400"/>
          </a:xfrm>
          <a:prstGeom prst="rect">
            <a:avLst/>
          </a:prstGeom>
          <a:solidFill>
            <a:srgbClr val="000000"/>
          </a:solidFill>
          <a:ln w="444500" cap="sq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847" y="891488"/>
            <a:ext cx="9399530" cy="5235088"/>
          </a:xfrm>
          <a:prstGeom prst="rect">
            <a:avLst/>
          </a:prstGeom>
          <a:solidFill>
            <a:srgbClr val="000000"/>
          </a:solidFill>
          <a:ln w="444500" cap="sq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96" name="Google Shape;196;p13"/>
          <p:cNvSpPr txBox="1"/>
          <p:nvPr/>
        </p:nvSpPr>
        <p:spPr>
          <a:xfrm>
            <a:off x="3081206" y="1694576"/>
            <a:ext cx="69691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https://youtu.be/q-PQk2-Po-g</a:t>
            </a:r>
            <a:endParaRPr sz="32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729" y="931858"/>
            <a:ext cx="9564542" cy="5226570"/>
          </a:xfrm>
          <a:prstGeom prst="rect">
            <a:avLst/>
          </a:prstGeom>
          <a:solidFill>
            <a:srgbClr val="000000"/>
          </a:solidFill>
          <a:ln w="444500" cap="sq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02" name="Google Shape;202;p14"/>
          <p:cNvSpPr txBox="1"/>
          <p:nvPr/>
        </p:nvSpPr>
        <p:spPr>
          <a:xfrm>
            <a:off x="3114412" y="1644134"/>
            <a:ext cx="69104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https://youtu.be/bDPczGUovzE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mic Sans MS"/>
              <a:buNone/>
            </a:pPr>
            <a:r>
              <a:rPr lang="el-GR" sz="36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Θέλετε να φτιάξετε μια χιονονιφάδα από χαρτί…</a:t>
            </a: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2010642" y="2078102"/>
            <a:ext cx="7885493" cy="1754326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Θα χρειαστείτε χαρτί Α4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Και ένα ψαλίδι!</a:t>
            </a:r>
            <a:endParaRPr sz="5400" b="0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9125" y="4449333"/>
            <a:ext cx="3333750" cy="1905000"/>
          </a:xfrm>
          <a:prstGeom prst="rect">
            <a:avLst/>
          </a:prstGeom>
          <a:solidFill>
            <a:srgbClr val="000000"/>
          </a:solidFill>
          <a:ln w="444500" cap="sq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0" name="Google Shape;21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907" y="4074392"/>
            <a:ext cx="2418483" cy="241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6867" y="4343298"/>
            <a:ext cx="1058535" cy="105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422" y="251669"/>
            <a:ext cx="2156670" cy="193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9632" y="249581"/>
            <a:ext cx="2216827" cy="19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853" y="249581"/>
            <a:ext cx="2315184" cy="193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2339" y="249581"/>
            <a:ext cx="1997745" cy="193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36387" y="249581"/>
            <a:ext cx="2085705" cy="193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822" y="3403846"/>
            <a:ext cx="2279092" cy="218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45982" y="2559706"/>
            <a:ext cx="2279093" cy="19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20604" y="2559706"/>
            <a:ext cx="3923951" cy="193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40084" y="3053960"/>
            <a:ext cx="2255094" cy="218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64279" y="4670562"/>
            <a:ext cx="2477376" cy="2187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mic Sans MS"/>
              <a:buNone/>
            </a:pPr>
            <a:r>
              <a:rPr lang="el-GR" sz="54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ή να ζωγραφίσετε μία…</a:t>
            </a:r>
            <a:endParaRPr/>
          </a:p>
        </p:txBody>
      </p:sp>
      <p:pic>
        <p:nvPicPr>
          <p:cNvPr id="231" name="Google Shape;2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3358" y="4716113"/>
            <a:ext cx="5373497" cy="181228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232" name="Google Shape;2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048" y="2134774"/>
            <a:ext cx="5664262" cy="1967442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8DA9DB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233" name="Google Shape;23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145" y="4706224"/>
            <a:ext cx="5664261" cy="181228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234" name="Google Shape;23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8913" y="2141887"/>
            <a:ext cx="5108896" cy="1893218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el-GR" b="1">
                <a:latin typeface="Comic Sans MS"/>
                <a:ea typeface="Comic Sans MS"/>
                <a:cs typeface="Comic Sans MS"/>
                <a:sym typeface="Comic Sans MS"/>
              </a:rPr>
              <a:t>Πάμε να βρούμε τις ίδιες…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604007" y="3246431"/>
            <a:ext cx="114929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https://learningapps.org/watch?v=p5rk1dy1n21</a:t>
            </a:r>
            <a:endParaRPr sz="4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1" name="Google Shape;241;p18" descr="Κομμάτια παζλ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5791" y="534988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8" descr="Παζλ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7758" y="460933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 descr="Χειριστήριο παιχνιδιών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7258" y="55784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8" descr="Ζάρια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38921" y="46640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 descr="Νιφάδα χιονιού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91957" y="1135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 descr="Νιφάδα χιονιού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82639" y="23542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 descr="Νιφάδα χιονιού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14413" y="201135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 descr="Νιφάδα χιονιού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2513" y="7078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 descr="Νιφάδα χιονιού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29200" y="14280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8" descr="Νιφάδα χιονιού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25887" y="150811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"/>
          <p:cNvSpPr txBox="1">
            <a:spLocks noGrp="1"/>
          </p:cNvSpPr>
          <p:nvPr>
            <p:ph type="title"/>
          </p:nvPr>
        </p:nvSpPr>
        <p:spPr>
          <a:xfrm>
            <a:off x="285225" y="365125"/>
            <a:ext cx="118116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el-GR" b="1">
                <a:latin typeface="Comic Sans MS"/>
                <a:ea typeface="Comic Sans MS"/>
                <a:cs typeface="Comic Sans MS"/>
                <a:sym typeface="Comic Sans MS"/>
              </a:rPr>
              <a:t>Ολοκληρώστε το παζλ για να δείτε τι θα βγει…</a:t>
            </a:r>
            <a:endParaRPr/>
          </a:p>
        </p:txBody>
      </p:sp>
      <p:pic>
        <p:nvPicPr>
          <p:cNvPr id="256" name="Google Shape;256;p19" descr="Κομμάτια παζλ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5791" y="534988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9" descr="Παζλ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7758" y="460933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 descr="Χειριστήριο παιχνιδιών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7258" y="55784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 descr="Ζάρια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8921" y="46640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 descr="Νιφάδα χιονιού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6067" y="133434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 descr="Νιφάδα χιονιού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2639" y="23542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 descr="Νιφάδα χιονιού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14413" y="201135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 descr="Νιφάδα χιονιού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0013" y="93662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 descr="Νιφάδα χιονιού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0739" y="156099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 descr="Νιφάδα χιονιού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77556" y="143986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9"/>
          <p:cNvSpPr txBox="1"/>
          <p:nvPr/>
        </p:nvSpPr>
        <p:spPr>
          <a:xfrm>
            <a:off x="159391" y="3246431"/>
            <a:ext cx="1203260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  <a:hlinkClick r:id="rId1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https://www.jigsawplanet.com/?rc=play&amp;pid=2a4a7596994b</a:t>
            </a:r>
            <a:endParaRPr sz="4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3448410" y="5776187"/>
            <a:ext cx="50917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i="0" u="sng" strike="noStrike" cap="non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https://youtu.be/XYvZkNXAuq0</a:t>
            </a:r>
            <a:endParaRPr sz="2400" b="1">
              <a:solidFill>
                <a:srgbClr val="3A383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omic Sans MS"/>
              <a:buNone/>
            </a:pPr>
            <a:r>
              <a:rPr lang="el-GR" sz="72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Χιονονιφάδα…η ταινία!</a:t>
            </a:r>
            <a:endParaRPr/>
          </a:p>
        </p:txBody>
      </p:sp>
      <p:pic>
        <p:nvPicPr>
          <p:cNvPr id="272" name="Google Shape;27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257" y="2357305"/>
            <a:ext cx="8497486" cy="4091527"/>
          </a:xfrm>
          <a:prstGeom prst="rect">
            <a:avLst/>
          </a:prstGeom>
          <a:solidFill>
            <a:srgbClr val="000000"/>
          </a:solidFill>
          <a:ln w="444500" cap="sq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73" name="Google Shape;273;p20"/>
          <p:cNvSpPr txBox="1"/>
          <p:nvPr/>
        </p:nvSpPr>
        <p:spPr>
          <a:xfrm>
            <a:off x="2161000" y="5864050"/>
            <a:ext cx="836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https://youtu.be/yzMYxM8Ctck?t=27</a:t>
            </a:r>
            <a:endParaRPr sz="32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06" y="5648000"/>
            <a:ext cx="1183671" cy="118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2948" y="6096375"/>
            <a:ext cx="646775" cy="6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7325" y="1937927"/>
            <a:ext cx="830634" cy="83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ic Sans MS"/>
              <a:buNone/>
            </a:pP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Χιόνισε μήπως;</a:t>
            </a:r>
            <a:endParaRPr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5234" y="2213118"/>
            <a:ext cx="3105251" cy="420664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9CC2E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14748">
            <a:off x="4582003" y="2213119"/>
            <a:ext cx="3105251" cy="420664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8DA9D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772" y="2213123"/>
            <a:ext cx="3105251" cy="420664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ic Sans MS"/>
              <a:buNone/>
            </a:pP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Τι είναι το χιόνι ;</a:t>
            </a:r>
            <a:endParaRPr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6053" y="2206383"/>
            <a:ext cx="7307142" cy="4132668"/>
          </a:xfrm>
          <a:prstGeom prst="rect">
            <a:avLst/>
          </a:prstGeom>
          <a:solidFill>
            <a:srgbClr val="000000"/>
          </a:solidFill>
          <a:ln w="444500" cap="sq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45063" y="5125673"/>
            <a:ext cx="764221" cy="76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9964" y="3558018"/>
            <a:ext cx="1066537" cy="106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16" y="1828799"/>
            <a:ext cx="1085799" cy="108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04301"/>
            <a:ext cx="1872267" cy="187226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mic Sans MS"/>
              <a:buNone/>
            </a:pPr>
            <a:r>
              <a:rPr lang="el-GR" sz="54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χιονονιφάδα!</a:t>
            </a:r>
            <a:endParaRPr/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5145" y="5617766"/>
            <a:ext cx="649633" cy="64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5206" y="2313941"/>
            <a:ext cx="1394095" cy="139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4307747"/>
            <a:ext cx="688720" cy="6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7447" y="2015708"/>
            <a:ext cx="8302458" cy="458407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/>
          <p:nvPr/>
        </p:nvSpPr>
        <p:spPr>
          <a:xfrm>
            <a:off x="3103927" y="6019407"/>
            <a:ext cx="72435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u="sng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https://youtu.be/q2BwERKJ3cQ</a:t>
            </a:r>
            <a:endParaRPr sz="2800"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110455" y="421051"/>
            <a:ext cx="11971090" cy="6262178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ic Sans MS"/>
              <a:buNone/>
            </a:pP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Αναρωτηθήκατε ποτέ…πως είναι μια χιονονιφάδα από κοντά; Για το…</a:t>
            </a:r>
            <a:b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Σχήμα           Χρώμα           Μέγεθος</a:t>
            </a:r>
            <a:br>
              <a:rPr lang="el-GR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4" name="Google Shape;134;p6" descr="Νιφάδα χιονιού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081" y="4754669"/>
            <a:ext cx="2028737" cy="202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 descr="Νιφάδα χιονιού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3517" y="2670805"/>
            <a:ext cx="2028737" cy="202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 descr="Νιφάδα χιονιού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880" y="4618346"/>
            <a:ext cx="2028737" cy="202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4230" y="3429000"/>
            <a:ext cx="1536008" cy="153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4875" y="2982160"/>
            <a:ext cx="1536009" cy="1536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499499" y="222190"/>
            <a:ext cx="11039912" cy="1951385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mic Sans MS"/>
              <a:buNone/>
            </a:pPr>
            <a:r>
              <a:rPr lang="el-GR" sz="36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Το σχήμα της χιονονιφάδας είναι ένα τέλειο συμμετρικό εξάγωνο ΌΜΩΣ καμιά χιονονιφάδα δεν είναι ίδια με κάποια άλλη!</a:t>
            </a:r>
            <a:endParaRPr/>
          </a:p>
        </p:txBody>
      </p:sp>
      <p:pic>
        <p:nvPicPr>
          <p:cNvPr id="144" name="Google Shape;144;p7" descr="Νιφάδα χιονιού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625011" y="1259175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45" name="Google Shape;145;p7"/>
          <p:cNvSpPr/>
          <p:nvPr/>
        </p:nvSpPr>
        <p:spPr>
          <a:xfrm>
            <a:off x="529317" y="4919804"/>
            <a:ext cx="11039911" cy="1754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Το χρώμα της χιονονιφάδας είναι…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H χιονονιφάδα δεν έχει χρώμα!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Αντανακλά όλα τα χρώματα!</a:t>
            </a:r>
            <a:endParaRPr/>
          </a:p>
        </p:txBody>
      </p:sp>
      <p:pic>
        <p:nvPicPr>
          <p:cNvPr id="146" name="Google Shape;146;p7" descr="Νιφάδα χιονιού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72" y="5516174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47" name="Google Shape;147;p7" descr="Νιφάδα χιονιού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499" y="3707219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48" name="Google Shape;148;p7"/>
          <p:cNvSpPr txBox="1"/>
          <p:nvPr/>
        </p:nvSpPr>
        <p:spPr>
          <a:xfrm>
            <a:off x="499500" y="2397525"/>
            <a:ext cx="111879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100" b="1">
                <a:solidFill>
                  <a:srgbClr val="5B9BD5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πιο μικρή χιονονιφάδα είναι τόσο παχιά όσο μια τρίχα από τα μαλλιά σας…</a:t>
            </a:r>
            <a:endParaRPr sz="3100" b="1">
              <a:solidFill>
                <a:srgbClr val="5B9BD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100" b="1">
                <a:solidFill>
                  <a:srgbClr val="5B9BD5"/>
                </a:solidFill>
                <a:latin typeface="Comic Sans MS"/>
                <a:ea typeface="Comic Sans MS"/>
                <a:cs typeface="Comic Sans MS"/>
                <a:sym typeface="Comic Sans MS"/>
              </a:rPr>
              <a:t>ενώ η πιο μεγάλη είναι όσο δύο μολύβια</a:t>
            </a:r>
            <a:endParaRPr sz="3100" b="1">
              <a:solidFill>
                <a:srgbClr val="5B9BD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100" b="1">
                <a:solidFill>
                  <a:srgbClr val="5B9BD5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το ένα πάνω από το άλλο...</a:t>
            </a:r>
            <a:endParaRPr sz="3100" b="1">
              <a:solidFill>
                <a:srgbClr val="5B9BD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7798" y="576660"/>
            <a:ext cx="8841996" cy="57046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146" y="2306973"/>
            <a:ext cx="537718" cy="53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694" y="192947"/>
            <a:ext cx="1260570" cy="126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14202" y="5318621"/>
            <a:ext cx="1301116" cy="13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0120" y="1232359"/>
            <a:ext cx="613219" cy="613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8041" y="650487"/>
            <a:ext cx="6155917" cy="5557025"/>
          </a:xfrm>
          <a:prstGeom prst="rect">
            <a:avLst/>
          </a:prstGeom>
          <a:solidFill>
            <a:srgbClr val="000000"/>
          </a:solidFill>
          <a:ln w="444500" cap="sq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63" name="Google Shape;163;p9"/>
          <p:cNvSpPr txBox="1"/>
          <p:nvPr/>
        </p:nvSpPr>
        <p:spPr>
          <a:xfrm>
            <a:off x="690725" y="167750"/>
            <a:ext cx="10627500" cy="6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80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1                    6</a:t>
            </a:r>
            <a:endParaRPr sz="8000" b="1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80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2                    7</a:t>
            </a:r>
            <a:endParaRPr sz="8000" b="1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80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3                    8</a:t>
            </a:r>
            <a:endParaRPr sz="8000" b="1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80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4                    9</a:t>
            </a:r>
            <a:endParaRPr sz="8000" b="1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80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5                   10</a:t>
            </a:r>
            <a:endParaRPr sz="8000" b="1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Προσαρμογή</PresentationFormat>
  <Paragraphs>46</Paragraphs>
  <Slides>20</Slides>
  <Notes>20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Με  αφορμή…  μια χιονονιφάδα!</vt:lpstr>
      <vt:lpstr>Διαφάνεια 2</vt:lpstr>
      <vt:lpstr>Χιόνισε μήπως;</vt:lpstr>
      <vt:lpstr>Τι είναι το χιόνι ;</vt:lpstr>
      <vt:lpstr>Η χιονονιφάδα!</vt:lpstr>
      <vt:lpstr>Αναρωτηθήκατε ποτέ…πως είναι μια χιονονιφάδα από κοντά; Για το…       Σχήμα           Χρώμα           Μέγεθος </vt:lpstr>
      <vt:lpstr>Το σχήμα της χιονονιφάδας είναι ένα τέλειο συμμετρικό εξάγωνο ΌΜΩΣ καμιά χιονονιφάδα δεν είναι ίδια με κάποια άλλη!</vt:lpstr>
      <vt:lpstr>Διαφάνεια 8</vt:lpstr>
      <vt:lpstr>Διαφάνεια 9</vt:lpstr>
      <vt:lpstr>Ελάτε να δούμε τις χιονονιφάδες από κοντά…</vt:lpstr>
      <vt:lpstr>Ο κύριος “χιονονιφάδας”</vt:lpstr>
      <vt:lpstr>Διαφάνεια 12</vt:lpstr>
      <vt:lpstr>Διαφάνεια 13</vt:lpstr>
      <vt:lpstr>Διαφάνεια 14</vt:lpstr>
      <vt:lpstr>Θέλετε να φτιάξετε μια χιονονιφάδα από χαρτί…</vt:lpstr>
      <vt:lpstr>Διαφάνεια 16</vt:lpstr>
      <vt:lpstr>ή να ζωγραφίσετε μία…</vt:lpstr>
      <vt:lpstr>Πάμε να βρούμε τις ίδιες…</vt:lpstr>
      <vt:lpstr>Ολοκληρώστε το παζλ για να δείτε τι θα βγει…</vt:lpstr>
      <vt:lpstr>Χιονονιφάδα…η ταινία!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  αφορμή…  μια χιονονιφάδα!</dc:title>
  <dc:creator>kalliopi kinigopoupou</dc:creator>
  <cp:lastModifiedBy>user</cp:lastModifiedBy>
  <cp:revision>1</cp:revision>
  <dcterms:created xsi:type="dcterms:W3CDTF">2021-02-14T18:13:10Z</dcterms:created>
  <dcterms:modified xsi:type="dcterms:W3CDTF">2021-02-16T08:23:16Z</dcterms:modified>
</cp:coreProperties>
</file>