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"/>
            <a:ext cx="12191695" cy="685782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_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"/>
            <a:ext cx="12191695" cy="685782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_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"/>
            <a:ext cx="12191695" cy="685782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_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"/>
            <a:ext cx="12191695" cy="685782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_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"/>
            <a:ext cx="12191695" cy="685782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_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"/>
            <a:ext cx="12191695" cy="685782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_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"/>
            <a:ext cx="12191695" cy="685782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_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"/>
            <a:ext cx="12191695" cy="685782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_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"/>
            <a:ext cx="12191695" cy="685782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_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"/>
            <a:ext cx="12191695" cy="685782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_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"/>
            <a:ext cx="12191695" cy="685782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_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"/>
            <a:ext cx="12191695" cy="685782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page_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"/>
            <a:ext cx="12191695" cy="685782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