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0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3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269" y="67"/>
      </p:cViewPr>
      <p:guideLst>
        <p:guide orient="horz" pos="2160"/>
        <p:guide pos="40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576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0071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8238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0133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1755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2693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6655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3568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266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5225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836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228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159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200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708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205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665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69B879B-25B1-4A83-BCAB-8BEC74B21394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68890-41ED-496E-A7C0-C3D493B854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2729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  <p:sldLayoutId id="2147483816" r:id="rId14"/>
    <p:sldLayoutId id="2147483817" r:id="rId15"/>
    <p:sldLayoutId id="2147483818" r:id="rId16"/>
    <p:sldLayoutId id="21474838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600891"/>
            <a:ext cx="9326880" cy="1001486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ΔΕΞΙΟΤΗΤΑ ΠΡΟΣΟΧΗΣ</a:t>
            </a:r>
            <a:endParaRPr lang="el-GR" sz="28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27611" y="2272935"/>
            <a:ext cx="10197737" cy="3962401"/>
          </a:xfrm>
        </p:spPr>
        <p:txBody>
          <a:bodyPr>
            <a:normAutofit/>
          </a:bodyPr>
          <a:lstStyle/>
          <a:p>
            <a:r>
              <a:rPr lang="el-GR" sz="2800" dirty="0" err="1" smtClean="0"/>
              <a:t>Ενημερωτικο</a:t>
            </a:r>
            <a:r>
              <a:rPr lang="el-GR" sz="2800" dirty="0" smtClean="0"/>
              <a:t> ΓΟΝΕΩΝ</a:t>
            </a:r>
          </a:p>
          <a:p>
            <a:endParaRPr lang="el-GR" sz="3600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ΑΝΤΩΝΙΑΔΗ ΚΩΝΣΤΑΝΤΙΝΑ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707" y="3639640"/>
            <a:ext cx="2633464" cy="166564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73030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000" dirty="0" smtClean="0"/>
              <a:t>Τι μπορεί να επηρεάσει την συγκέντρωση των παιδιών;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 Νεαρή ηλικία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Κούραση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Χαμηλό ενδιαφέρον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Η χρήση οθονών για μεγάλο χρονικό διάστημα</a:t>
            </a:r>
          </a:p>
          <a:p>
            <a:r>
              <a:rPr lang="el-GR" sz="2800" dirty="0"/>
              <a:t> Έ</a:t>
            </a:r>
            <a:r>
              <a:rPr lang="el-GR" sz="2800" dirty="0" smtClean="0"/>
              <a:t>λλειψη κινήτρου 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ΔΕΠΥ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594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000" dirty="0" smtClean="0"/>
              <a:t>Ποια είναι τα χαρακτηριστικά ενός παιδιού με ΔΕΠΥ;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Μη διατήρηση της προσοχής σε εργασίες.</a:t>
            </a:r>
          </a:p>
          <a:p>
            <a:r>
              <a:rPr lang="el-GR" dirty="0"/>
              <a:t>Χ</a:t>
            </a:r>
            <a:r>
              <a:rPr lang="el-GR" dirty="0" smtClean="0"/>
              <a:t>άνει τα πράγματα του.</a:t>
            </a:r>
          </a:p>
          <a:p>
            <a:r>
              <a:rPr lang="el-GR" dirty="0" smtClean="0"/>
              <a:t>Δυσκολία ακολουθίας οδηγιών.</a:t>
            </a:r>
          </a:p>
          <a:p>
            <a:r>
              <a:rPr lang="el-GR" dirty="0" smtClean="0"/>
              <a:t>Δυσκολίες στη μνήμη.</a:t>
            </a:r>
          </a:p>
          <a:p>
            <a:r>
              <a:rPr lang="el-GR" dirty="0" smtClean="0"/>
              <a:t>Απροσεξία.</a:t>
            </a:r>
          </a:p>
          <a:p>
            <a:r>
              <a:rPr lang="el-GR" dirty="0" smtClean="0"/>
              <a:t>Δυσκολίες στις ικανότητες οργάνωση.</a:t>
            </a: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Όλα αυτά σε μεγάλη ένταση αλλά και συχνότητα.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0453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000" dirty="0" smtClean="0"/>
              <a:t>Τρόποι ενίσχυσης της συγκέντρωσης.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75201" y="1530404"/>
            <a:ext cx="8946541" cy="4195481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Διασφάλιση ήρεμου, καθαρού και οργανωμένου περιβάλλοντος μακριά από πηγές διάσπασης.</a:t>
            </a:r>
          </a:p>
          <a:p>
            <a:r>
              <a:rPr lang="el-GR" dirty="0" smtClean="0"/>
              <a:t> Επαρκής ύπνος.</a:t>
            </a:r>
          </a:p>
          <a:p>
            <a:r>
              <a:rPr lang="el-GR" dirty="0" smtClean="0"/>
              <a:t>Εναλλαγή δραστηριοτήτων.</a:t>
            </a:r>
          </a:p>
          <a:p>
            <a:r>
              <a:rPr lang="el-GR" dirty="0" smtClean="0"/>
              <a:t>Κίνητρο και επιβράβευση του παιδιού.</a:t>
            </a:r>
          </a:p>
          <a:p>
            <a:r>
              <a:rPr lang="el-GR" dirty="0" smtClean="0"/>
              <a:t>Εναλλαγή δραστηριοτήτων.</a:t>
            </a:r>
          </a:p>
          <a:p>
            <a:r>
              <a:rPr lang="el-GR" dirty="0" smtClean="0"/>
              <a:t>Χρόνος για κινητικές δραστηριότητες προκειμένου να εκτονώνεται η συσσωρευμένη ενέργεια του παιδιού. </a:t>
            </a:r>
          </a:p>
          <a:p>
            <a:r>
              <a:rPr lang="el-GR" dirty="0" err="1" smtClean="0"/>
              <a:t>Οπτικοποιημένα</a:t>
            </a:r>
            <a:r>
              <a:rPr lang="el-GR" dirty="0" smtClean="0"/>
              <a:t> προγράμματα για τις καθημερινές δραστηριότητες.</a:t>
            </a:r>
          </a:p>
          <a:p>
            <a:r>
              <a:rPr lang="el-GR" dirty="0" smtClean="0"/>
              <a:t>Μουσική χωρίς λόγια.</a:t>
            </a:r>
          </a:p>
          <a:p>
            <a:r>
              <a:rPr lang="el-GR" dirty="0" smtClean="0"/>
              <a:t>Συχνά- μικρά διαλείμματα.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080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Σας ευχαριστώ!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03312" y="2052918"/>
            <a:ext cx="9599522" cy="433046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6000" dirty="0"/>
          </a:p>
        </p:txBody>
      </p:sp>
      <p:sp>
        <p:nvSpPr>
          <p:cNvPr id="4" name="Γελαστό πρόσωπο 3"/>
          <p:cNvSpPr/>
          <p:nvPr/>
        </p:nvSpPr>
        <p:spPr>
          <a:xfrm>
            <a:off x="4946469" y="3135086"/>
            <a:ext cx="1898467" cy="1663337"/>
          </a:xfrm>
          <a:prstGeom prst="smileyFace">
            <a:avLst/>
          </a:prstGeom>
          <a:solidFill>
            <a:srgbClr val="E7F34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571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</TotalTime>
  <Words>145</Words>
  <Application>Microsoft Office PowerPoint</Application>
  <PresentationFormat>Ευρεία οθόνη</PresentationFormat>
  <Paragraphs>36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Ιόν</vt:lpstr>
      <vt:lpstr>ΔΕΞΙΟΤΗΤΑ ΠΡΟΣΟΧΗΣ</vt:lpstr>
      <vt:lpstr>Τι μπορεί να επηρεάσει την συγκέντρωση των παιδιών;</vt:lpstr>
      <vt:lpstr>Ποια είναι τα χαρακτηριστικά ενός παιδιού με ΔΕΠΥ;</vt:lpstr>
      <vt:lpstr>Τρόποι ενίσχυσης της συγκέντρωσης.</vt:lpstr>
      <vt:lpstr>Σας ευχαριστώ!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ΔΕΞΙΟΤΗΤΑ ΠΡΟΣΟΧΗΣ</dc:title>
  <dc:creator>Λογαριασμός Microsoft</dc:creator>
  <cp:lastModifiedBy>Λογαριασμός Microsoft</cp:lastModifiedBy>
  <cp:revision>6</cp:revision>
  <dcterms:created xsi:type="dcterms:W3CDTF">2024-11-22T08:01:06Z</dcterms:created>
  <dcterms:modified xsi:type="dcterms:W3CDTF">2024-11-22T08:38:05Z</dcterms:modified>
</cp:coreProperties>
</file>