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8915D-53CF-4B1A-AE39-1BC367BB8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7FB1FF5-E2D0-4622-A18A-61D96BB5A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0306DF-A74D-41AE-A650-2D3BC603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4C1ABD-EBFB-421C-83B2-30EE6CA0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0EF686-FE5A-4CA6-9D31-895BA2EA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29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76CF0D-721B-4182-B590-C74E3D2D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8F0740F-8BC1-406D-8C32-21D3A303B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6C2110-A1CC-41E0-AB68-CD88928B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E4235B-043E-4480-989B-2D7A4640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5E076B-E83E-428C-8C1B-E2D5E38B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6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3EAE989-C6C1-4F24-BFDB-EDE11197E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E91CC29-0B5F-4DCC-87D5-045A48E0D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E6F3DB-2136-4527-8801-FD98ECA8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0E20A4-9AE6-4ACD-9544-24EA1F0A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FC72AE-91A1-4F65-A9E6-D9ADE8AA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26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AEE6A9-41F3-419A-A79D-E129D15A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DB0D34-28D6-4903-BC44-3240A48C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993A772-5228-4CF1-B8E1-DFCCCCBA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4BF0ED8-E86E-46EC-81CE-F97AADFA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05F92A-0B23-492C-805A-41DBEA75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40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9E79E8-C067-45CE-A49B-40D1887E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8B1C8A-B1F4-44AE-B864-1E7CE81C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917062-B38D-49EC-9DE6-796509C5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11CA1C-FF1C-4F59-9AC7-69C7D8C0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2A0572-D10D-4B48-AFC7-8AEFC092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76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F2F2D2-E7C0-44FC-97F4-9859566B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727BF2-A1EB-4F68-A058-1ED0C5503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5EDC3D-C9FD-4F28-92A4-74A187EE1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95F67D4-9A3C-4631-B706-D7C50E75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0B6A240-5FF6-4BC3-A341-30C56E40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0926C92-3597-49E6-8347-B35A037B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92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0B34EA-A905-4CD0-9E24-E32F5964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470288-BCD9-4AB2-8C3E-FB55A4A19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59FA6CF-9B92-464A-8A5E-B3D81A787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AF97335-423E-4665-AC27-25E1EF76C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E70217A-E881-419A-B782-4D7BD4588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DA97687-4D1A-4FFD-B9D6-3A6F6533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5714892-CFA0-4ED5-A90E-88685ED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106F9BF-63D8-437B-818F-BDBB6392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57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ED8345-361C-4564-8194-A502EF1B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5CD7DA7-CD73-45AC-BB19-21BF8C02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8F1165-1EA1-483D-A033-EAA045AB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A865980-1131-4EF6-B788-3ADA3D82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26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4A12011-A021-4B78-8185-42320E8C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74278F8-C8EA-4152-86D8-AEF711B8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42F5F80-6094-4F21-8D82-1EDA7A1F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39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69F0A0-778C-495C-B751-FC524F42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20B2C2-2A8C-487F-BBD1-FDB3523CD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5532607-ACAD-469F-86AA-E2F68837A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7CCC1AE-1817-4CF7-9E8A-4EA1995E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8A3512E-6D0F-4FB7-A744-502CD146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DB9B6F-9608-443A-A254-7C38E9D7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81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83E554-845E-4293-8BFE-CEE34AA3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0EF5413-84A2-41D7-B170-BFB9A7A54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CCBD2C-7DAF-4CAD-A252-F0FCF136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E4BF730-114C-4644-B048-14101D1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2F636F1-CF59-4235-B2B7-193571A9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F0CADBF-7C28-4060-95E2-880E2FCD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733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55904CC-2A84-49D8-9153-8FF10E1C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BE9FD41-6E54-49B9-8CFE-9D09926A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AFAE62-92D8-466C-B92C-7838EEB64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81B72-3ED6-4076-B2CC-A5A9AB8EAF6B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B3272F-AF0C-4EE8-98DE-54937827E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600AC3-431C-4C87-9F81-4C200261A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6FE8-52CE-4FAE-A504-D760744F74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2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iqu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onkey-baby-barbary-macaque-look-279045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an_(horse)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bubblingwitheleganceandgrace.com/should-you-get-pet-fish/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oldhamste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Testudo_horsfieldii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zie,_the_YRSP_pet_corn_Snake_(5931078440)_(2)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warf_rabbi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es.wikimedia.org/wiki/Mu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εσωτερικό, σκύλος, καθιστός, καφέ&#10;&#10;Περιγραφή που δημιουργήθηκε αυτόματα">
            <a:extLst>
              <a:ext uri="{FF2B5EF4-FFF2-40B4-BE49-F238E27FC236}">
                <a16:creationId xmlns:a16="http://schemas.microsoft.com/office/drawing/2014/main" id="{0591EA31-9C57-4F4B-B722-331FEE972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45CEBD1-DD4D-47A0-BC17-26715D99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/>
              <a:t>PETS</a:t>
            </a:r>
            <a:endParaRPr lang="el-GR" sz="6600" b="1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967BDB1-A800-441D-9AAF-1FCDEC97F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l-GR"/>
              <a:t>Κατοικίδια Ζώα</a:t>
            </a:r>
          </a:p>
        </p:txBody>
      </p:sp>
    </p:spTree>
    <p:extLst>
      <p:ext uri="{BB962C8B-B14F-4D97-AF65-F5344CB8AC3E}">
        <p14:creationId xmlns:p14="http://schemas.microsoft.com/office/powerpoint/2010/main" val="3933372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9B42B8-DC55-4DFC-9091-37F37C89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parrot / parakeet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" name="Εικόνα 3" descr="Εικόνα που περιέχει άτομο, πουλί, μικρό, ιδιοκτησία&#10;&#10;Περιγραφή που δημιουργήθηκε αυτόματα">
            <a:extLst>
              <a:ext uri="{FF2B5EF4-FFF2-40B4-BE49-F238E27FC236}">
                <a16:creationId xmlns:a16="http://schemas.microsoft.com/office/drawing/2014/main" id="{63A4ECDB-2CFF-45C1-999C-FD2EF4AB0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6435" y="1331650"/>
            <a:ext cx="3362528" cy="5043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204059-5DFE-49E1-98C8-2181D37370F3}"/>
              </a:ext>
            </a:extLst>
          </p:cNvPr>
          <p:cNvSpPr txBox="1"/>
          <p:nvPr/>
        </p:nvSpPr>
        <p:spPr>
          <a:xfrm>
            <a:off x="981598" y="6074716"/>
            <a:ext cx="334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>
                <a:hlinkClick r:id="rId3" tooltip="https://en.wikipedia.org/wiki/Caique"/>
              </a:rPr>
              <a:t>Αυτή η φωτογραφία</a:t>
            </a:r>
            <a:r>
              <a:rPr lang="el-GR" sz="900" dirty="0"/>
              <a:t> από Άγνωστος συντάκτης με άδεια χρήσης </a:t>
            </a:r>
            <a:r>
              <a:rPr lang="el-GR" sz="900" dirty="0">
                <a:hlinkClick r:id="rId4" tooltip="https://creativecommons.org/licenses/by-sa/3.0/"/>
              </a:rPr>
              <a:t>CC BY-SA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97643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1EBECB-1669-4727-BF9A-FBA13E8D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monkey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" name="Εικόνα 3" descr="Εικόνα που περιέχει θηλαστικό, γάτα, μαϊμού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7194B8A4-D353-40DA-AE2F-31549DB18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0925" y="1690688"/>
            <a:ext cx="5890149" cy="47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4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46585C-AA73-4FED-A782-ABCCE7AE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horse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" name="Εικόνα 3" descr="Εικόνα που περιέχει χλόη, υπαίθριος, φράχτης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039BA597-682F-4EBC-AE6C-71133AE1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93004" y="1288848"/>
            <a:ext cx="7841976" cy="5230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4258EE-1006-4DE8-8482-44E93C308BE2}"/>
              </a:ext>
            </a:extLst>
          </p:cNvPr>
          <p:cNvSpPr txBox="1"/>
          <p:nvPr/>
        </p:nvSpPr>
        <p:spPr>
          <a:xfrm>
            <a:off x="2393004" y="6627168"/>
            <a:ext cx="7841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en.wikipedia.org/wiki/Roan_(horse)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sa/3.0/"/>
              </a:rPr>
              <a:t>CC BY-SA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305672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3F5CAA-5BD6-4046-942D-23F4FF00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fish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" name="Εικόνα 3" descr="Εικόνα που περιέχει νερό, καθιστός, μπλε, αναζήτ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DFFE24C0-BE07-491F-A8E0-C57D3E831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01632" y="1551893"/>
            <a:ext cx="6182570" cy="3922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1438E-C032-4424-8894-DFEBB7A7D274}"/>
              </a:ext>
            </a:extLst>
          </p:cNvPr>
          <p:cNvSpPr txBox="1"/>
          <p:nvPr/>
        </p:nvSpPr>
        <p:spPr>
          <a:xfrm>
            <a:off x="3411827" y="5550345"/>
            <a:ext cx="4962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>
                <a:hlinkClick r:id="rId5" tooltip="https://www.bubblingwitheleganceandgrace.com/should-you-get-pet-fish/"/>
              </a:rPr>
              <a:t>Αυτή η φωτογραφία</a:t>
            </a:r>
            <a:r>
              <a:rPr lang="el-GR" sz="900" dirty="0"/>
              <a:t> από Άγνωστος συντάκτης με άδεια χρήσης </a:t>
            </a:r>
            <a:r>
              <a:rPr lang="el-GR" sz="900" dirty="0">
                <a:hlinkClick r:id="rId6" tooltip="https://creativecommons.org/licenses/by-nc-nd/3.0/"/>
              </a:rPr>
              <a:t>CC BY-NC-ND</a:t>
            </a:r>
            <a:endParaRPr lang="el-GR" sz="900" dirty="0"/>
          </a:p>
        </p:txBody>
      </p:sp>
      <p:pic>
        <p:nvPicPr>
          <p:cNvPr id="6" name="B_B08_M01">
            <a:hlinkClick r:id="" action="ppaction://media"/>
            <a:extLst>
              <a:ext uri="{FF2B5EF4-FFF2-40B4-BE49-F238E27FC236}">
                <a16:creationId xmlns:a16="http://schemas.microsoft.com/office/drawing/2014/main" id="{627C6425-4E0F-43D7-99FF-7A383DC4D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4687" y="7573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κύλο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B120573-A70F-41B5-A954-3B8BCD28D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5806"/>
            <a:ext cx="9411070" cy="672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6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DADCC26-841C-4458-92D1-724C9309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6" name="Εικόνα 5" descr="Εικόνα που περιέχει σκύλος, χλόη, τοποθέτηση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43AFD74-6311-4C75-B619-6AAE4755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02" y="1560007"/>
            <a:ext cx="7394195" cy="49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F23452-B287-4C6D-B6BF-9ED26CDA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4999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cat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" name="Εικόνα 3" descr="Εικόνα που περιέχει γάτα, θηλαστικό, καθιστός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DF753778-3B4A-4A20-BE82-6B606CD7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86" y="1323366"/>
            <a:ext cx="3545428" cy="53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4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79E463-64B1-4519-AE6D-AA71D7F7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hamster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" name="Εικόνα 3" descr="Εικόνα που περιέχει γάτα, θηλαστικό, καθιστός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558C2117-9942-4885-8D67-C10E135BB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5669" y="1396014"/>
            <a:ext cx="3286217" cy="4929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608D6-C0AE-4498-AAEB-11C6FE1D96A9}"/>
              </a:ext>
            </a:extLst>
          </p:cNvPr>
          <p:cNvSpPr txBox="1"/>
          <p:nvPr/>
        </p:nvSpPr>
        <p:spPr>
          <a:xfrm>
            <a:off x="4305669" y="6392870"/>
            <a:ext cx="328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de.wikipedia.org/wiki/Goldhamster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sa/3.0/"/>
              </a:rPr>
              <a:t>CC BY-SA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79178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525B95-2EC5-4F4D-9F99-9B4270AE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tortoise / turtle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" name="Εικόνα 3" descr="Εικόνα που περιέχει χλόη, υπαίθριος, ερπετό, χελώνα&#10;&#10;Περιγραφή που δημιουργήθηκε αυτόματα">
            <a:extLst>
              <a:ext uri="{FF2B5EF4-FFF2-40B4-BE49-F238E27FC236}">
                <a16:creationId xmlns:a16="http://schemas.microsoft.com/office/drawing/2014/main" id="{E558DB7E-5692-4FF4-AA72-F8C2C28EE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5106" y="1410089"/>
            <a:ext cx="7124700" cy="474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C0770-06A4-442B-85D0-519A60625757}"/>
              </a:ext>
            </a:extLst>
          </p:cNvPr>
          <p:cNvSpPr txBox="1"/>
          <p:nvPr/>
        </p:nvSpPr>
        <p:spPr>
          <a:xfrm>
            <a:off x="2675106" y="6262043"/>
            <a:ext cx="7124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en.m.wikipedia.org/wiki/Testudo_horsfieldii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sa/3.0/"/>
              </a:rPr>
              <a:t>CC BY-SA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376428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19202D-694F-47BD-8B00-27F2B35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snake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16" name="Εικόνα 15" descr="Εικόνα που περιέχει άτομο, ιδιοκτησία, άνδρας, χέρι&#10;&#10;Περιγραφή που δημιουργήθηκε αυτόματα">
            <a:extLst>
              <a:ext uri="{FF2B5EF4-FFF2-40B4-BE49-F238E27FC236}">
                <a16:creationId xmlns:a16="http://schemas.microsoft.com/office/drawing/2014/main" id="{F046B03C-7AAE-46FA-A32A-C657ED287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95982" y="1449421"/>
            <a:ext cx="7484177" cy="49708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A8953C-528F-4949-8787-0CD4DC498DA6}"/>
              </a:ext>
            </a:extLst>
          </p:cNvPr>
          <p:cNvSpPr txBox="1"/>
          <p:nvPr/>
        </p:nvSpPr>
        <p:spPr>
          <a:xfrm>
            <a:off x="2517330" y="6485937"/>
            <a:ext cx="7262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commons.wikimedia.org/wiki/File:Mazie,_the_YRSP_pet_corn_Snake_(5931078440)_(2).jpg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sa/3.0/"/>
              </a:rPr>
              <a:t>CC BY-SA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225806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C9C889-3FFD-4EA1-8B49-C32F40A0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rabbit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" name="Εικόνα 3" descr="Εικόνα που περιέχει θηλαστικό, γάτα, καθιστός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5738F2BD-EC5B-4949-BDFC-8DB684D72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5960" y="1280743"/>
            <a:ext cx="6806214" cy="5104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5ABAD-7AB0-4560-ABA8-D3845C860F11}"/>
              </a:ext>
            </a:extLst>
          </p:cNvPr>
          <p:cNvSpPr txBox="1"/>
          <p:nvPr/>
        </p:nvSpPr>
        <p:spPr>
          <a:xfrm>
            <a:off x="2765960" y="6507917"/>
            <a:ext cx="6806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en.wikipedia.org/wiki/Dwarf_rabbit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sa/3.0/"/>
              </a:rPr>
              <a:t>CC BY-SA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119972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B8AB84-4164-4122-BC98-0FEB2967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955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mouse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" name="Εικόνα 3" descr="Εικόνα που περιέχει τρωκτικό, γάτα, εσωτερικό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CEDE8792-7622-41C9-B0FA-8ACA76220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0382" y="1527411"/>
            <a:ext cx="6891236" cy="4594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762A34-3660-4374-8DAD-84EBEA3700DA}"/>
              </a:ext>
            </a:extLst>
          </p:cNvPr>
          <p:cNvSpPr txBox="1"/>
          <p:nvPr/>
        </p:nvSpPr>
        <p:spPr>
          <a:xfrm>
            <a:off x="2650382" y="6121568"/>
            <a:ext cx="6891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species.wikimedia.org/wiki/Mus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sa/3.0/"/>
              </a:rPr>
              <a:t>CC BY-SA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2382834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106</Words>
  <Application>Microsoft Office PowerPoint</Application>
  <PresentationFormat>Ευρεία οθόνη</PresentationFormat>
  <Paragraphs>21</Paragraphs>
  <Slides>13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Θέμα του Office</vt:lpstr>
      <vt:lpstr>PETS</vt:lpstr>
      <vt:lpstr>Παρουσίαση του PowerPoint</vt:lpstr>
      <vt:lpstr>dog</vt:lpstr>
      <vt:lpstr>cat</vt:lpstr>
      <vt:lpstr>hamster</vt:lpstr>
      <vt:lpstr>tortoise / turtle</vt:lpstr>
      <vt:lpstr>snake</vt:lpstr>
      <vt:lpstr>rabbit</vt:lpstr>
      <vt:lpstr>mouse</vt:lpstr>
      <vt:lpstr>parrot / parakeet</vt:lpstr>
      <vt:lpstr>monkey</vt:lpstr>
      <vt:lpstr>horse</vt:lpstr>
      <vt:lpstr>fish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PETS</dc:title>
  <dc:creator>Αγγελική Δράκου</dc:creator>
  <cp:lastModifiedBy>Αγγελική Δράκου</cp:lastModifiedBy>
  <cp:revision>8</cp:revision>
  <dcterms:created xsi:type="dcterms:W3CDTF">2020-12-02T09:32:14Z</dcterms:created>
  <dcterms:modified xsi:type="dcterms:W3CDTF">2020-12-21T18:22:26Z</dcterms:modified>
</cp:coreProperties>
</file>