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8AC7DD-EAB1-48DE-BCB5-50895E090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7A27072-FAE4-4E81-ABE3-66CE57957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61B5A-8301-4E6F-8F75-7BF8D5BB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2D500E-3F2F-48CC-9A91-EA9D55F5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F1B23-6DE9-4CB4-83A1-9CD14C4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3225E1-48B4-4F9B-994B-11D4B319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D3FDD2-C656-44AB-B9C6-5DB28CA85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93F9D4-B049-44C8-A1EE-E0C60E13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E330DA-998A-46F8-92E6-66EFE4DB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72DC2C-70AB-4703-B8AA-A74BA13E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80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8A4305-2A0C-425D-9E44-1AF6B5FC5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1A6B6F1-FB7A-411F-9BF1-6DB332EBC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DD82E2-74A8-4559-AA54-75065E3D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7134B3-637E-4342-BA43-C8DAE67B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ABBD9C-70B8-47D5-A515-DB7E1965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0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40980B-1642-46EF-975F-0550CD86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C94BBA-DD51-460D-8806-898171A3A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B53AC5-297B-4D4D-A337-B02D29D7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2B7707-B876-4719-B5C5-ACE3D4AF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F649AD-56AA-437B-873E-5332001A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18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BD19E-2AE6-4D00-A7D7-A4F20A0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B14CF8-5A06-4699-B818-EE761638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91DBBB-167E-4B78-9472-F8E9DFE3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87D857-0DB2-4D90-BF42-558F2E56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204D8F-CD65-4D79-B156-E5D02B6B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72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A5FC6-5678-4338-B54B-96006083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446352-D848-4130-BBF6-6A729F365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B23E6D-0F09-467E-8A22-17292932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F6F26C8-C258-48F9-B5E4-DE6FF473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1EDDC2-279D-4999-951A-B66B0F37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D394A4-2E32-4335-922B-1CAA5ACF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41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46AC56-C9EC-4D6C-A9B3-C142A31A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A85955B-DBE4-430D-B7FD-C0C5A41C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93DB9C9-F79F-4E8B-A73A-D333F615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C453E0C-022B-47EF-BE94-B5D99CB02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88C231-DF3A-4F6A-841E-36A923AF1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73B347C-C77C-4AED-8E13-FCF20CE6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4C227A4-3EF5-48A7-882D-298703F1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9934701-6151-496A-80E0-7EB72975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58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E79FC9-761D-4CFB-BDEB-CD05D669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B14E43F-2073-49CF-95E8-496F7635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FBA5EA8-BC47-4B0E-9287-E2C086AE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840FE4-8A42-45E2-BBC7-1678E33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76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CE1930A-B851-463E-8E1D-26B96280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46F9563-3967-4DCC-AB2F-14589F6C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D04E3B-513C-4BF0-B2C1-988C1606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977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03E45A-392F-4F3A-8DB9-39F5DDB2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4F0250-6CD3-4A62-8081-A10CF4AF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6DD107A-71E0-404F-A830-6CDCDB020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4E0A90-E490-4690-93AE-FAE75BA8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22FC0D-0114-470C-9C1E-AB91A9BB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C959181-9AC4-49F5-9B43-B226FFB4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90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13D9F0-A4DF-4E81-A298-DBF1A172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4D599EE-30A2-42D9-9133-E9FCA7106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0DA1C0-8728-4378-B62E-D6EC28E3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BF5A4B-6B81-462E-9B31-752D5B11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BCFF56-67A9-49A4-BE37-F02AE8EE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2926BF-D7D9-46C4-9BB5-4A89446B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5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FE2FBA0-2790-48B1-92D5-21AB4125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C7BB1E-D26E-4836-8BC5-49BBD5FAF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65886F-1967-48E7-9638-FB81CFC95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7DFB-6157-4D2E-AD54-5FD3BBEC0DE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B705B1-3A8C-4CFA-951C-EAFF42C39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C4BF5E-A1D6-48C2-954F-99EF5E460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B4AF-F277-4036-9D1C-A3B67D5C48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3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08EB250-30F2-4C82-9FB8-7DFE1FC641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6" b="30688"/>
          <a:stretch/>
        </p:blipFill>
        <p:spPr>
          <a:xfrm>
            <a:off x="2" y="10"/>
            <a:ext cx="11660764" cy="6741258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C_M">
            <a:hlinkClick r:id="" action="ppaction://media"/>
            <a:extLst>
              <a:ext uri="{FF2B5EF4-FFF2-40B4-BE49-F238E27FC236}">
                <a16:creationId xmlns:a16="http://schemas.microsoft.com/office/drawing/2014/main" id="{EB12D7BF-E9AF-4E8B-B148-1F2380AA2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329" y="35257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D348F9-7659-4065-9444-96ABF22A8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37" y="190747"/>
            <a:ext cx="4639628" cy="6488993"/>
          </a:xfrm>
          <a:prstGeom prst="rect">
            <a:avLst/>
          </a:prstGeom>
          <a:ln>
            <a:noFill/>
          </a:ln>
        </p:spPr>
      </p:pic>
      <p:pic>
        <p:nvPicPr>
          <p:cNvPr id="4" name="H_M">
            <a:hlinkClick r:id="" action="ppaction://media"/>
            <a:extLst>
              <a:ext uri="{FF2B5EF4-FFF2-40B4-BE49-F238E27FC236}">
                <a16:creationId xmlns:a16="http://schemas.microsoft.com/office/drawing/2014/main" id="{99404D30-7C0D-4D32-973D-B1E227E66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0890" y="31853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7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0B58EC8-99CA-42FD-A4B0-13234A30B4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r="-2" b="28614"/>
          <a:stretch/>
        </p:blipFill>
        <p:spPr>
          <a:xfrm>
            <a:off x="1595502" y="643466"/>
            <a:ext cx="9659399" cy="5978579"/>
          </a:xfrm>
          <a:prstGeom prst="rect">
            <a:avLst/>
          </a:prstGeom>
        </p:spPr>
      </p:pic>
      <p:pic>
        <p:nvPicPr>
          <p:cNvPr id="4" name="L_M">
            <a:hlinkClick r:id="" action="ppaction://media"/>
            <a:extLst>
              <a:ext uri="{FF2B5EF4-FFF2-40B4-BE49-F238E27FC236}">
                <a16:creationId xmlns:a16="http://schemas.microsoft.com/office/drawing/2014/main" id="{1611C457-D055-4B3C-85C8-3C82A033F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0930" y="3389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B13AA10-FC69-4DC0-936D-3535CB0071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4" b="32253"/>
          <a:stretch/>
        </p:blipFill>
        <p:spPr>
          <a:xfrm>
            <a:off x="457200" y="457200"/>
            <a:ext cx="11646753" cy="613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6" name="Z_M">
            <a:hlinkClick r:id="" action="ppaction://media"/>
            <a:extLst>
              <a:ext uri="{FF2B5EF4-FFF2-40B4-BE49-F238E27FC236}">
                <a16:creationId xmlns:a16="http://schemas.microsoft.com/office/drawing/2014/main" id="{E7028F91-295E-4396-8B65-B5E41BE94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4963" y="3282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791AC-7337-46DA-B66B-FDB89A49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3FF6E8-7D52-4189-A347-8A63C30CA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1C304A-C36A-4CD1-8AB4-EA545D38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EFA492-1F90-4DD2-B51D-E6471B05E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8704CF1-A047-4491-B0D0-05D053EAA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6" b="32381"/>
          <a:stretch/>
        </p:blipFill>
        <p:spPr>
          <a:xfrm>
            <a:off x="88046" y="457200"/>
            <a:ext cx="11646753" cy="613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5" name="N_M">
            <a:hlinkClick r:id="" action="ppaction://media"/>
            <a:extLst>
              <a:ext uri="{FF2B5EF4-FFF2-40B4-BE49-F238E27FC236}">
                <a16:creationId xmlns:a16="http://schemas.microsoft.com/office/drawing/2014/main" id="{F98CE3E3-0E2B-4E33-BDD9-5FF6D5699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7200" y="3282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EF1A31-0F74-4357-80A0-67123B71F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4" y="0"/>
            <a:ext cx="5429192" cy="7099694"/>
          </a:xfrm>
          <a:prstGeom prst="rect">
            <a:avLst/>
          </a:prstGeom>
        </p:spPr>
      </p:pic>
      <p:pic>
        <p:nvPicPr>
          <p:cNvPr id="6" name="B_M">
            <a:hlinkClick r:id="" action="ppaction://media"/>
            <a:extLst>
              <a:ext uri="{FF2B5EF4-FFF2-40B4-BE49-F238E27FC236}">
                <a16:creationId xmlns:a16="http://schemas.microsoft.com/office/drawing/2014/main" id="{3D483820-269F-4B46-BDB3-D0031B59C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9600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C58451-D92B-4C89-8028-F1B301B5B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74" y="98717"/>
            <a:ext cx="4738098" cy="6626713"/>
          </a:xfrm>
          <a:prstGeom prst="rect">
            <a:avLst/>
          </a:prstGeom>
        </p:spPr>
      </p:pic>
      <p:pic>
        <p:nvPicPr>
          <p:cNvPr id="4" name="P_M">
            <a:hlinkClick r:id="" action="ppaction://media"/>
            <a:extLst>
              <a:ext uri="{FF2B5EF4-FFF2-40B4-BE49-F238E27FC236}">
                <a16:creationId xmlns:a16="http://schemas.microsoft.com/office/drawing/2014/main" id="{1EB44959-476E-4812-A5C2-E55C41BC0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9150" y="29247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B9EA9E-A6F1-4832-8BE6-D9F1FA2BE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43" y="208203"/>
            <a:ext cx="4754603" cy="6649797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_M">
            <a:hlinkClick r:id="" action="ppaction://media"/>
            <a:extLst>
              <a:ext uri="{FF2B5EF4-FFF2-40B4-BE49-F238E27FC236}">
                <a16:creationId xmlns:a16="http://schemas.microsoft.com/office/drawing/2014/main" id="{F4502D42-C892-41C8-80C0-3B18309A9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2828" y="30457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7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1B530308-3CC5-49F8-B041-5C2DE388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45" y="643467"/>
            <a:ext cx="3983310" cy="5571066"/>
          </a:xfrm>
          <a:prstGeom prst="rect">
            <a:avLst/>
          </a:prstGeom>
        </p:spPr>
      </p:pic>
      <p:pic>
        <p:nvPicPr>
          <p:cNvPr id="4" name="Y_M">
            <a:hlinkClick r:id="" action="ppaction://media"/>
            <a:extLst>
              <a:ext uri="{FF2B5EF4-FFF2-40B4-BE49-F238E27FC236}">
                <a16:creationId xmlns:a16="http://schemas.microsoft.com/office/drawing/2014/main" id="{0891AADC-9033-4DD8-B868-8E4D1CD81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13958" y="3032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3A72DD-325B-45B9-8234-6BDB84DB5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14" y="166886"/>
            <a:ext cx="4664820" cy="652422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_M">
            <a:hlinkClick r:id="" action="ppaction://media"/>
            <a:extLst>
              <a:ext uri="{FF2B5EF4-FFF2-40B4-BE49-F238E27FC236}">
                <a16:creationId xmlns:a16="http://schemas.microsoft.com/office/drawing/2014/main" id="{DFBE2F1D-AD60-4A36-B9D2-5C2AAA40B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0746" y="3083794"/>
            <a:ext cx="6661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10</Slides>
  <Notes>0</Notes>
  <HiddenSlides>0</HiddenSlides>
  <MMClips>10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Αγγελική Δράκου</dc:creator>
  <cp:lastModifiedBy>Αγγελική Δράκου</cp:lastModifiedBy>
  <cp:revision>2</cp:revision>
  <dcterms:created xsi:type="dcterms:W3CDTF">2020-11-18T09:02:12Z</dcterms:created>
  <dcterms:modified xsi:type="dcterms:W3CDTF">2020-11-18T09:03:02Z</dcterms:modified>
</cp:coreProperties>
</file>