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0" autoAdjust="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5F4698-E939-42F5-86EA-1E208DE1C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66E7ACE-9BCA-494C-AD4F-B8E25490B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5DAFD92-F323-477B-A90A-CE70D682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FD2C62-92D1-46E3-B269-0711827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97B783B-BD0B-4C8B-B1BD-01003E894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71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BAF7B5-FDA9-4636-9FB9-EBDB84A7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BC1E20A-BF52-4F8D-BB13-01F643729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6D317E-DFD9-4055-8B4C-F4A35C90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8EFDB5-DAB6-427C-BFBA-66A97C55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B84ECA-8D14-442E-A27B-624C13E99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842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C7B66A0-10A3-40FA-887B-194C7158A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C59F4D2-8592-4586-B878-FE963990B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F209566-4352-4A5F-B2BB-57C03BB06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B02BA43-9EA3-4046-9678-818D199A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89374E-9EB8-4C18-9F36-2D70F482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30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30B3B9-1D27-49CF-93EC-E344D421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D4A7C4-CE5F-4D74-92B9-5672A0DFA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09EEBD0-3E74-4583-8A14-F0919DB5B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CA53952-FC23-41C5-981B-4C1CF861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BE9E24-468E-433B-84DF-C04B831D7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52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7C47DB-647C-4886-8C23-7A6841C0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FA607C-7F60-4278-9AE9-D5E1E2BFF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F7FCC6-8BAF-465A-95AA-F7EDBB66E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FF9668-F6F6-4D9D-8C6E-77DA16DF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A9690C-E4C2-41DE-B15F-AB141B6D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17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F7C854-6B01-45CD-9234-8D3D0660A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391970-B3C2-42C5-B2B8-DF7C32691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AD6B6B4-879B-48E9-A05E-405DE77C3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32004C6-BD9E-41B6-9DBA-C58553586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6D2AAF8-1B06-4592-A311-FC670A34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0605D07-6B6A-4226-A335-93DDBBFD0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45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829709-F1C7-4DB2-8604-03875AEF1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155FA3D-5B2C-48D9-96FC-2916417BD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E965916-ED5A-4238-A0E3-42533CCA7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28C82BD-EC36-4A9B-99AA-2A93153EF9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2C018D2-C9C7-4B24-9865-F7855B015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CC3B9CD-C65E-4328-B14A-9CA060C22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CFC4559-754C-47DD-9378-8CF790E8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FB23BD1-D206-4835-882E-253FA7C79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156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3C15BD-32AE-4C22-B8DB-48827A57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E2CA2A9-78E7-45FC-B6C8-6DCF79BB5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80250F3-4FAD-4D8D-990A-F25FEFD1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03315E1-A80C-42EB-9B92-A72C4F460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030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9BB39CE-94EF-4A83-80C0-CDBB9A789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CB80C7A-4583-46EE-88B7-684B9114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2E3E94-5CBC-440B-8B75-623A3872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943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7DDBBA-23A4-4ED5-985F-75F071097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268B49-CC30-4294-9C21-BEA90038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2EE1966-F006-413C-867B-E33E12F2D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BFFE2CD-5855-4BFB-B87A-20E68C507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1CD9E88-4951-4DD5-8D4B-188D1ED92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6ED5878-532F-474E-8D1D-395E687E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931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083CC7-18FD-488C-8E95-063934E4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9EC1D2B-85C4-4849-9CFC-1C4F5A0BE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4D6376D-3C94-4C0F-9690-CD0638EE7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0D4CA82-7210-464E-BC0A-F605E1598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C12AEE2-8DDA-40E1-AA73-99F7F874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9034C6B-3946-4D36-80B0-C5B44D45A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096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18509F0-0702-4235-B43E-CF093E9CF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C1A7140-00FD-4353-8B19-60521E25D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F278DD-5C43-4E13-87B1-3F36FAB711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CFD7-D21D-4282-9C21-AF6A80F044DA}" type="datetimeFigureOut">
              <a:rPr lang="el-GR" smtClean="0"/>
              <a:t>7/5/2020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2EC578-AA14-462A-96FA-1478931DF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873857A-97BC-4ED4-B604-DF7C9307E4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3089F-99D0-4458-872D-D9FA36529A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072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ixabay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A7DEB407-053E-46D8-AD23-71B64AB1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Easy Words to Read </a:t>
            </a:r>
            <a:br>
              <a:rPr lang="el-GR" dirty="0"/>
            </a:br>
            <a:r>
              <a:rPr lang="el-GR" sz="1200" dirty="0"/>
              <a:t>(</a:t>
            </a:r>
            <a:r>
              <a:rPr lang="en-US" sz="1200" dirty="0"/>
              <a:t> Photos taken from  </a:t>
            </a:r>
            <a:r>
              <a:rPr lang="en-US" sz="1200" dirty="0">
                <a:hlinkClick r:id="rId2"/>
              </a:rPr>
              <a:t>www.pixabay.com</a:t>
            </a:r>
            <a:r>
              <a:rPr lang="en-US" sz="1200" dirty="0"/>
              <a:t> )  </a:t>
            </a:r>
            <a:endParaRPr lang="el-GR" sz="1200" dirty="0"/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3DBF5ED3-6D37-412C-A91F-4759B0F457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sat</a:t>
            </a:r>
            <a:r>
              <a:rPr lang="en-US" dirty="0"/>
              <a:t> (= </a:t>
            </a:r>
            <a:r>
              <a:rPr lang="el-GR" dirty="0"/>
              <a:t>κάθισα)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E42C46AA-597B-4EF5-B68B-2C9C5A3D00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pat</a:t>
            </a:r>
            <a:r>
              <a:rPr lang="el-GR" dirty="0"/>
              <a:t> </a:t>
            </a:r>
            <a:r>
              <a:rPr lang="en-US" dirty="0"/>
              <a:t>(= </a:t>
            </a:r>
            <a:r>
              <a:rPr lang="el-GR" dirty="0"/>
              <a:t>χτυπώ ελαφρά, αγγίζω</a:t>
            </a:r>
            <a:r>
              <a:rPr lang="en-US" dirty="0"/>
              <a:t>)</a:t>
            </a:r>
          </a:p>
          <a:p>
            <a:endParaRPr lang="el-GR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8D50277-6C3B-481D-BE3D-8367809E9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419" y="2634792"/>
            <a:ext cx="4281524" cy="307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Αγόρια, Παιδιά, Ευτυχισμένος, Κάθονται">
            <a:extLst>
              <a:ext uri="{FF2B5EF4-FFF2-40B4-BE49-F238E27FC236}">
                <a16:creationId xmlns:a16="http://schemas.microsoft.com/office/drawing/2014/main" id="{3FABCAB4-1C50-4C65-8D41-42B9B5DE7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141" y="2953236"/>
            <a:ext cx="4174817" cy="262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36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Θέση περιεχομένου 10">
            <a:extLst>
              <a:ext uri="{FF2B5EF4-FFF2-40B4-BE49-F238E27FC236}">
                <a16:creationId xmlns:a16="http://schemas.microsoft.com/office/drawing/2014/main" id="{83A67A6C-5673-497C-920B-F8A80BD84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77900"/>
            <a:ext cx="4762500" cy="7080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tap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βρύση)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taps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βρύσες)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endParaRPr lang="el-GR" dirty="0">
              <a:cs typeface="Aharoni" panose="02010803020104030203" pitchFamily="2" charset="-79"/>
            </a:endParaRPr>
          </a:p>
        </p:txBody>
      </p:sp>
      <p:sp>
        <p:nvSpPr>
          <p:cNvPr id="12" name="Θέση περιεχομένου 11">
            <a:extLst>
              <a:ext uri="{FF2B5EF4-FFF2-40B4-BE49-F238E27FC236}">
                <a16:creationId xmlns:a16="http://schemas.microsoft.com/office/drawing/2014/main" id="{B29C564A-AEDD-4398-8DBE-AAD3390F7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977900"/>
            <a:ext cx="5105400" cy="622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                    in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μέσα)</a:t>
            </a:r>
            <a:endParaRPr lang="el-GR" dirty="0">
              <a:cs typeface="Aharoni" panose="02010803020104030203" pitchFamily="2" charset="-79"/>
            </a:endParaRPr>
          </a:p>
        </p:txBody>
      </p:sp>
      <p:pic>
        <p:nvPicPr>
          <p:cNvPr id="2050" name="Picture 2" descr="Νερό, Βρύση, Μαύρο Και Άσπρο, Macro">
            <a:extLst>
              <a:ext uri="{FF2B5EF4-FFF2-40B4-BE49-F238E27FC236}">
                <a16:creationId xmlns:a16="http://schemas.microsoft.com/office/drawing/2014/main" id="{7768A4B2-678C-4DEF-A652-9C4F6EADB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3381375" cy="223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Βρύση, Συντριβάνι, Ψύκτη Νερού, Κοίτη">
            <a:extLst>
              <a:ext uri="{FF2B5EF4-FFF2-40B4-BE49-F238E27FC236}">
                <a16:creationId xmlns:a16="http://schemas.microsoft.com/office/drawing/2014/main" id="{AA26E9B4-530A-412A-AC28-44FCE05CE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60826"/>
            <a:ext cx="3381374" cy="225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IABCF44 | Dog In A Box Clipart Free Pack #5506">
            <a:extLst>
              <a:ext uri="{FF2B5EF4-FFF2-40B4-BE49-F238E27FC236}">
                <a16:creationId xmlns:a16="http://schemas.microsoft.com/office/drawing/2014/main" id="{A867F92C-AB5C-4D25-969C-5BA9C1D77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4" y="2137114"/>
            <a:ext cx="3766975" cy="237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79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FEBDFA-5F4E-43B0-966E-AA44030BF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974725"/>
            <a:ext cx="5181601" cy="5556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sit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κάθομαι)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tin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κονσέρβα)</a:t>
            </a:r>
            <a:endParaRPr lang="el-GR" dirty="0">
              <a:cs typeface="Aharoni" panose="02010803020104030203" pitchFamily="2" charset="-79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346FFA5-DA46-4175-8581-5DFF63F39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74725"/>
            <a:ext cx="5181600" cy="5556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tip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γέρνω)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        pin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καρφίτσα)</a:t>
            </a:r>
            <a:endParaRPr lang="el-GR" dirty="0">
              <a:cs typeface="Aharoni" panose="02010803020104030203" pitchFamily="2" charset="-79"/>
            </a:endParaRPr>
          </a:p>
        </p:txBody>
      </p:sp>
      <p:pic>
        <p:nvPicPr>
          <p:cNvPr id="5" name="Picture 12" descr="Αγόρια, Παιδιά, Ευτυχισμένος, Κάθονται">
            <a:extLst>
              <a:ext uri="{FF2B5EF4-FFF2-40B4-BE49-F238E27FC236}">
                <a16:creationId xmlns:a16="http://schemas.microsoft.com/office/drawing/2014/main" id="{21BECED4-A97B-48F8-AB8D-143584689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41" y="1863724"/>
            <a:ext cx="2372706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an, Fork, Φαγητό, Λευκό, Blank, Canned">
            <a:extLst>
              <a:ext uri="{FF2B5EF4-FFF2-40B4-BE49-F238E27FC236}">
                <a16:creationId xmlns:a16="http://schemas.microsoft.com/office/drawing/2014/main" id="{1BCBA0FA-F498-4FB5-9FD4-478D9CBC5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9" y="1639886"/>
            <a:ext cx="1626254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Μπαλόνι, Ουρανό, Μπλε, Πράσινο, Πέταγμα">
            <a:extLst>
              <a:ext uri="{FF2B5EF4-FFF2-40B4-BE49-F238E27FC236}">
                <a16:creationId xmlns:a16="http://schemas.microsoft.com/office/drawing/2014/main" id="{E62B0DF1-694E-4080-9812-196A3DFCB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358" y="1639886"/>
            <a:ext cx="2590801" cy="262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Ταξίδια, Καρφώθηκε, Καρφίτσωμα, Χάρτες">
            <a:extLst>
              <a:ext uri="{FF2B5EF4-FFF2-40B4-BE49-F238E27FC236}">
                <a16:creationId xmlns:a16="http://schemas.microsoft.com/office/drawing/2014/main" id="{CA75FE4F-F2AC-43F7-9B4D-86E3F688F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2019299"/>
            <a:ext cx="3156009" cy="185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45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F5E189-0C28-421A-B718-C35274996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92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άνθρωπος)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mat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χαλάκι)</a:t>
            </a:r>
            <a:endParaRPr lang="el-GR" dirty="0">
              <a:cs typeface="Aharoni" panose="02010803020104030203" pitchFamily="2" charset="-79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8351154-9344-4944-A1BA-52297A872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15993"/>
            <a:ext cx="5181600" cy="5022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                        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map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χάρτης)</a:t>
            </a:r>
            <a:endParaRPr lang="el-GR" dirty="0"/>
          </a:p>
        </p:txBody>
      </p:sp>
      <p:pic>
        <p:nvPicPr>
          <p:cNvPr id="4098" name="Picture 2" descr="Χριστούγεννα, Gingerbread Man, Μελόψωμο">
            <a:extLst>
              <a:ext uri="{FF2B5EF4-FFF2-40B4-BE49-F238E27FC236}">
                <a16:creationId xmlns:a16="http://schemas.microsoft.com/office/drawing/2014/main" id="{ACA71257-9234-4C33-8A9D-9082EE508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16" y="2484453"/>
            <a:ext cx="21526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5A4D1ACD-E36B-4911-AA8B-D7D9EE3B3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34" y="2770203"/>
            <a:ext cx="3238360" cy="255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480D89F0-E836-4753-9DD7-958D7FC2A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0" y="2816811"/>
            <a:ext cx="3714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5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CB5338-20C0-4953-8E4D-FB09731C1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5713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pad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σημειωματάριο)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pan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τηγάνι)</a:t>
            </a:r>
            <a:endParaRPr lang="el-GR" dirty="0">
              <a:cs typeface="Aharoni" panose="02010803020104030203" pitchFamily="2" charset="-79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5A91C6C-4D06-4988-B199-94193DA99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5713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                    din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δυνατός ήχος)</a:t>
            </a:r>
            <a:endParaRPr lang="el-GR" dirty="0">
              <a:cs typeface="Aharoni" panose="02010803020104030203" pitchFamily="2" charset="-79"/>
            </a:endParaRPr>
          </a:p>
        </p:txBody>
      </p:sp>
      <p:pic>
        <p:nvPicPr>
          <p:cNvPr id="5122" name="Picture 2" descr="Θέμα, Καρφίτσες, Σημειώσεις, Γράφω">
            <a:extLst>
              <a:ext uri="{FF2B5EF4-FFF2-40B4-BE49-F238E27FC236}">
                <a16:creationId xmlns:a16="http://schemas.microsoft.com/office/drawing/2014/main" id="{3CA9883F-DF55-413C-B34E-1AFDBDA91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18" y="2690550"/>
            <a:ext cx="2542530" cy="225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piegelei, Τηγάνι, Φάτε, Fry, Κρόκος">
            <a:extLst>
              <a:ext uri="{FF2B5EF4-FFF2-40B4-BE49-F238E27FC236}">
                <a16:creationId xmlns:a16="http://schemas.microsoft.com/office/drawing/2014/main" id="{2A994D90-9F71-4395-BDE1-CC8C22418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90550"/>
            <a:ext cx="3362241" cy="244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Boy Playing Drums Clipart | k50843434 | Fotosearch">
            <a:extLst>
              <a:ext uri="{FF2B5EF4-FFF2-40B4-BE49-F238E27FC236}">
                <a16:creationId xmlns:a16="http://schemas.microsoft.com/office/drawing/2014/main" id="{9DE37E85-782B-4242-9265-98FF6CDAE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518" y="2415365"/>
            <a:ext cx="2704313" cy="293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705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CB2104-61EF-407E-84CC-ACF4DF345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20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pot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(=γλάστρα)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  pod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καρπός)</a:t>
            </a:r>
            <a:endParaRPr lang="el-GR" dirty="0">
              <a:cs typeface="Aharoni" panose="02010803020104030203" pitchFamily="2" charset="-79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A00488F-45F2-4F8E-8FFD-48A39E683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0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       pop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σκάω, ήχος: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μπαμ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>
              <a:cs typeface="Aharoni" panose="02010803020104030203" pitchFamily="2" charset="-79"/>
            </a:endParaRPr>
          </a:p>
        </p:txBody>
      </p:sp>
      <p:pic>
        <p:nvPicPr>
          <p:cNvPr id="6146" name="Picture 2" descr="Κάκτος, Pot, Μόνη Της, Γλάστρες">
            <a:extLst>
              <a:ext uri="{FF2B5EF4-FFF2-40B4-BE49-F238E27FC236}">
                <a16:creationId xmlns:a16="http://schemas.microsoft.com/office/drawing/2014/main" id="{16AC2546-433B-48FB-8CBB-223540068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07" y="2546596"/>
            <a:ext cx="2148296" cy="291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Μπιζέλι, Pod, Πράσινο, Λαχανικά, Φυτό">
            <a:extLst>
              <a:ext uri="{FF2B5EF4-FFF2-40B4-BE49-F238E27FC236}">
                <a16:creationId xmlns:a16="http://schemas.microsoft.com/office/drawing/2014/main" id="{9E892875-E474-4DD0-9300-30BB2CC4E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861" y="2706395"/>
            <a:ext cx="3311246" cy="221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Balloon pop clipart 6 » Clipart Station">
            <a:extLst>
              <a:ext uri="{FF2B5EF4-FFF2-40B4-BE49-F238E27FC236}">
                <a16:creationId xmlns:a16="http://schemas.microsoft.com/office/drawing/2014/main" id="{B4BC2766-BE85-46DF-BE6D-E2CEF2958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342" y="2412291"/>
            <a:ext cx="3051321" cy="261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24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4F0F8D-8861-41D6-A80B-734ADB75F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470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dog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σκύλος)</a:t>
            </a:r>
            <a:endParaRPr lang="el-GR" dirty="0">
              <a:cs typeface="Aharoni" panose="02010803020104030203" pitchFamily="2" charset="-79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6ED48E4-1D2F-4B5C-9C3F-22FB417DA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70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dig</a:t>
            </a:r>
            <a:r>
              <a:rPr lang="el-G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σκάβω)</a:t>
            </a:r>
            <a:endParaRPr lang="el-GR" dirty="0">
              <a:cs typeface="Aharoni" panose="02010803020104030203" pitchFamily="2" charset="-79"/>
            </a:endParaRPr>
          </a:p>
        </p:txBody>
      </p:sp>
      <p:pic>
        <p:nvPicPr>
          <p:cNvPr id="7170" name="Picture 2" descr="Κουτάβι, Σκύλος, Κατοικίδιο Ζώο, Ζώο">
            <a:extLst>
              <a:ext uri="{FF2B5EF4-FFF2-40B4-BE49-F238E27FC236}">
                <a16:creationId xmlns:a16="http://schemas.microsoft.com/office/drawing/2014/main" id="{C34B821B-AA44-4251-BD9F-CD950623A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60" y="2515525"/>
            <a:ext cx="4418075" cy="294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E8CAE828-DF28-4CF9-BE3F-5260B596B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224" y="2515525"/>
            <a:ext cx="4563261" cy="328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75361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108</Words>
  <Application>Microsoft Office PowerPoint</Application>
  <PresentationFormat>Ευρεία οθόνη</PresentationFormat>
  <Paragraphs>16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Times New Roman</vt:lpstr>
      <vt:lpstr>Θέμα του Office</vt:lpstr>
      <vt:lpstr>Easy Words to Read  ( Photos taken from  www.pixabay.com )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Words to Read</dc:title>
  <dc:creator>Αγγελική Δράκου</dc:creator>
  <cp:lastModifiedBy>Αγγελική Δράκου</cp:lastModifiedBy>
  <cp:revision>14</cp:revision>
  <dcterms:created xsi:type="dcterms:W3CDTF">2020-05-07T09:28:21Z</dcterms:created>
  <dcterms:modified xsi:type="dcterms:W3CDTF">2020-05-07T10:40:50Z</dcterms:modified>
</cp:coreProperties>
</file>