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D448-709C-4FFD-8CF4-488F472DB6CE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37521-B026-491C-8BB3-5B9567A67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9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697EA2-AF34-4539-AF35-A1A3CB744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60C0DA-5E0C-4787-A6D2-748813FB6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BACDE3-0F3C-4500-A8DB-5D30FFA3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8A91B0-8FCB-4833-940A-F1ADC8CB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2DFFCE-3004-47DE-980A-CF4C5CC7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24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42F4F-D59D-4077-B396-E7D895F5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DDD0EA3-A68F-4ADC-B8F4-F65F25A89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247159-4877-4D9A-A715-0CE6EBC6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D0DC23-977B-4896-9B2D-F21DC7CC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01EBE7-6C7A-47F7-9E47-680DEC0F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59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D03CAD8-E288-4A48-B83F-8CC9F890F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F3B60C-EDC2-4C02-AF11-333C149CD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478564-35A2-428E-8CD4-23778654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0F3770-E9C7-40E0-A13F-D995B099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D4DB4D-17D9-4873-ABD0-3F377FBE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81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38E694-69B9-4B47-B980-9E9F97EC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296EA7-35F7-4680-9FFB-E30D37B3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D0AA26-2FA3-4AC2-8904-4600C456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6E6DBB-D11C-48EC-99B1-2B0630F4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BCE610-306F-4881-849A-8EBEA386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67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063055-E7B9-494C-B163-5B296BDD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6435CDA-9CCD-4CDE-804E-54AFB764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2CEAC4-9DE1-4775-8899-0D9B4986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F9E2EC-67D8-4CA5-89EB-155C5DC4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B1EB3F-73FF-4819-9A7D-25921B51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9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288D39-6C0F-441F-B2CB-B1136735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5F1B29-C9B4-4355-8086-0CE3281C6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406ACE-26AF-4B58-97C0-ECB1B60C8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45CF88-AAC4-4653-BA24-129DD11A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40B5C04-B305-4458-B9CC-B26F38C0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03469E-94E2-42C7-9FA6-C88A80C9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64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E0C55-AC9A-4685-B7FC-EEC1E2C0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652341-8D23-4F8E-AB9E-AE0B711FF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4B818F-316C-4F69-8376-BD3A1E841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2A954D-CA3D-4DA9-9768-6A7B625BA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E5A1F22-10A8-42BB-8C9C-3E4F5B569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91215F5-BD99-44E4-A6C6-EE73B4E5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C31EA8F-AC43-4504-9291-95555858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FACE194-E95D-4906-AAA7-950284B5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0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348889-A35A-4765-A50E-26CE4AB3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A4C6438-6C25-447E-8C03-733F0A75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FDD9796-EDD9-40AD-9D4F-FBED507F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B505831-B53B-488D-9FB7-98157E8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41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ED4D5A6-9C3A-4911-AA0D-636C5986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FBA5648-F759-408D-9AD6-F31FEDE2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C8D727-12FD-43F0-B0FB-0F0DA431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94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4A2FCF-926F-4F95-BE47-D0E8439A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B3EC4E-580C-4E20-81DC-94CA76A5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23C215-54FF-4A84-B6C4-63A5ED962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2E308D-59FA-4F68-89C1-B8F5CB4F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6077C7D-1404-41C6-B5EA-B7FDDFA2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84B182-C685-41CD-881B-2D394A5A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5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D4DC7A-12F3-446E-8EE8-07F97BA5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8B658A0-560A-4631-B3BE-53109749E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804EFA9-752D-4CF6-AABC-0C999A9E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1B3037-D5D7-4026-8B62-423BD200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2C9D11-7E48-4964-A161-0B934C40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793131-F8E9-479E-8FA9-F8AA4E22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8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29C9E73-CACF-4802-8EF5-0B5694EC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1C40DD-BF59-48AF-8619-C17BE10A2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19707D-FCAC-4FBB-BC0A-9F04A6878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8320-3B0A-40F8-B348-6E9FBD9077E0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6AF69D-DA1B-4898-BB4B-057434016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E1C711-E1E0-4CD7-8E6D-25ED7C6E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DD58-1EB6-4A89-85A2-FE14617E7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66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432C9C28-FBCD-4AB6-9FA2-B07BF9DB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Easy Words to Read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1200" dirty="0"/>
              <a:t>(</a:t>
            </a:r>
            <a:r>
              <a:rPr lang="en-US" sz="1200" dirty="0"/>
              <a:t> Photos taken from  </a:t>
            </a:r>
            <a:r>
              <a:rPr lang="en-US" sz="1200" dirty="0">
                <a:hlinkClick r:id="rId2"/>
              </a:rPr>
              <a:t>www.pixabay.com</a:t>
            </a:r>
            <a:r>
              <a:rPr lang="en-US" sz="1200" dirty="0"/>
              <a:t> )</a:t>
            </a:r>
            <a:endParaRPr lang="el-GR" sz="120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055F1C-3F14-4A19-BB4F-443A5808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0499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hen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κότα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hop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χοροπηδάω</a:t>
            </a:r>
            <a:endParaRPr lang="el-GR" sz="2000" dirty="0">
              <a:cs typeface="Aharoni" panose="02010803020104030203" pitchFamily="2" charset="-79"/>
            </a:endParaRP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30E09B2C-8349-40B8-A88B-26E020025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20499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hum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μουρμουρίζω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men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άντρες</a:t>
            </a:r>
            <a:endParaRPr lang="el-GR" sz="2000" dirty="0">
              <a:cs typeface="Aharoni" panose="02010803020104030203" pitchFamily="2" charset="-79"/>
            </a:endParaRPr>
          </a:p>
        </p:txBody>
      </p:sp>
      <p:pic>
        <p:nvPicPr>
          <p:cNvPr id="1026" name="Picture 2" descr="Κοτόπουλο, Κότα, Free Running, Ζώο">
            <a:extLst>
              <a:ext uri="{FF2B5EF4-FFF2-40B4-BE49-F238E27FC236}">
                <a16:creationId xmlns:a16="http://schemas.microsoft.com/office/drawing/2014/main" id="{B785A270-DDA4-4207-85F8-F70E7229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0" y="2465049"/>
            <a:ext cx="2482919" cy="24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Άλμα, Χαρά, Παιδί, Hop, Ενεργό, Τσάντα">
            <a:extLst>
              <a:ext uri="{FF2B5EF4-FFF2-40B4-BE49-F238E27FC236}">
                <a16:creationId xmlns:a16="http://schemas.microsoft.com/office/drawing/2014/main" id="{ADE5926F-8A11-4E7C-AB23-EFDF1D06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1" y="2333532"/>
            <a:ext cx="21621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Εξωγήινες, Εξωγήινη Ζωή, Πλάσμα">
            <a:extLst>
              <a:ext uri="{FF2B5EF4-FFF2-40B4-BE49-F238E27FC236}">
                <a16:creationId xmlns:a16="http://schemas.microsoft.com/office/drawing/2014/main" id="{58E17896-6830-49AF-A66E-1C0BBAB7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22" y="2230514"/>
            <a:ext cx="1511516" cy="27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Στρατιωτικών, Ηπα, Πεζοναύτες, Τρυπάνι">
            <a:extLst>
              <a:ext uri="{FF2B5EF4-FFF2-40B4-BE49-F238E27FC236}">
                <a16:creationId xmlns:a16="http://schemas.microsoft.com/office/drawing/2014/main" id="{9AB45128-3520-4C21-895F-A2C8BAED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04" y="2647903"/>
            <a:ext cx="2908640" cy="22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5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F72150E8-88E1-46A3-A9D4-B45E5F8E6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02" y="1159800"/>
            <a:ext cx="4648200" cy="526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hug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αγκαλιά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bad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κακός</a:t>
            </a:r>
            <a:endParaRPr lang="el-GR" sz="2000" dirty="0">
              <a:cs typeface="Aharoni" panose="02010803020104030203" pitchFamily="2" charset="-79"/>
            </a:endParaRP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32C5893C-2D1D-4CD0-8E8C-9A89A1E8A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140" y="1159800"/>
            <a:ext cx="5485660" cy="509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bug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έντομο, ζουζούνι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bus =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λεωφορείο</a:t>
            </a:r>
            <a:endParaRPr lang="el-GR" sz="2000" dirty="0">
              <a:cs typeface="Aharoni" panose="02010803020104030203" pitchFamily="2" charset="-79"/>
            </a:endParaRPr>
          </a:p>
        </p:txBody>
      </p:sp>
      <p:pic>
        <p:nvPicPr>
          <p:cNvPr id="2050" name="Picture 2" descr="Παιδιά, Αδελφές, Χαριτωμένο, Διασκέδαση">
            <a:extLst>
              <a:ext uri="{FF2B5EF4-FFF2-40B4-BE49-F238E27FC236}">
                <a16:creationId xmlns:a16="http://schemas.microsoft.com/office/drawing/2014/main" id="{F649ADC0-8384-42EC-84FE-D6595DA3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8" y="1996181"/>
            <a:ext cx="2522894" cy="21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89F12A9-1386-4EE5-8C34-CBC5FE4A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73" y="1996181"/>
            <a:ext cx="2522894" cy="23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y, Έντομο, Bug, Φύση, Που Φέρουν">
            <a:extLst>
              <a:ext uri="{FF2B5EF4-FFF2-40B4-BE49-F238E27FC236}">
                <a16:creationId xmlns:a16="http://schemas.microsoft.com/office/drawing/2014/main" id="{CA192C09-9229-4326-852E-866AA01B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56" y="1916272"/>
            <a:ext cx="2675276" cy="23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Πούλμαν, Λεωφορείο, Διακοπές">
            <a:extLst>
              <a:ext uri="{FF2B5EF4-FFF2-40B4-BE49-F238E27FC236}">
                <a16:creationId xmlns:a16="http://schemas.microsoft.com/office/drawing/2014/main" id="{ECCACBFB-63E1-4B27-BD37-DA62C9CE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83" y="1686758"/>
            <a:ext cx="2578403" cy="26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8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D30462-01B7-43FD-AFA0-4C77D7086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812" y="1168678"/>
            <a:ext cx="4532790" cy="846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bin = </a:t>
            </a:r>
            <a: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κάδος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bop = </a:t>
            </a:r>
            <a: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ελαφρύ</a:t>
            </a:r>
          </a:p>
          <a:p>
            <a:pPr marL="0" indent="0">
              <a:buNone/>
            </a:pPr>
            <a:r>
              <a:rPr lang="el-GR" sz="2000" b="1" dirty="0">
                <a:cs typeface="Aharoni" panose="02010803020104030203" pitchFamily="2" charset="-79"/>
              </a:rPr>
              <a:t>                                              χτύπημα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2ED78E-FABC-44E1-A6CE-DEFF654BD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4761" y="1168678"/>
            <a:ext cx="6208451" cy="53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top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κορυφή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bag =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τσάντα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big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μεγάλος</a:t>
            </a:r>
            <a:endParaRPr lang="el-GR" sz="2000" dirty="0">
              <a:cs typeface="Aharoni" panose="02010803020104030203" pitchFamily="2" charset="-79"/>
            </a:endParaRPr>
          </a:p>
        </p:txBody>
      </p:sp>
      <p:pic>
        <p:nvPicPr>
          <p:cNvPr id="3074" name="Picture 2" descr="Σκουπίδια, Καλάθι, Bin, Απόβλητα">
            <a:extLst>
              <a:ext uri="{FF2B5EF4-FFF2-40B4-BE49-F238E27FC236}">
                <a16:creationId xmlns:a16="http://schemas.microsoft.com/office/drawing/2014/main" id="{F753D719-ABF6-47B8-9BE1-0D654249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5" y="1912490"/>
            <a:ext cx="2088194" cy="303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E41F497-44B3-4BB4-9289-41DA2835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79" y="2255298"/>
            <a:ext cx="1992620" cy="22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022E6A3-EEFA-44AD-96C9-B19B540F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33" y="2057215"/>
            <a:ext cx="2395333" cy="22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Σακίδιο, Τσάντα, Ταξίδια, Διακοπές">
            <a:extLst>
              <a:ext uri="{FF2B5EF4-FFF2-40B4-BE49-F238E27FC236}">
                <a16:creationId xmlns:a16="http://schemas.microsoft.com/office/drawing/2014/main" id="{FEB7ACCA-60F3-44C3-BE78-9572D6AB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33" y="1912490"/>
            <a:ext cx="1398589" cy="16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715B3E2-923D-41A8-BCF3-B9F35A21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02" y="1652402"/>
            <a:ext cx="2539013" cy="30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5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2C2E69-3C2A-418E-B179-C11143DCE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13" y="1461317"/>
            <a:ext cx="5461987" cy="62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fog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ομίχλη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fun =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πλάκα, διασκέδαση</a:t>
            </a:r>
            <a:endParaRPr lang="el-GR" sz="2000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C6D4DC4-9E59-4702-BE15-E8B39CD1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732" y="1461317"/>
            <a:ext cx="5181600" cy="526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fin =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πτερύγιο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fan =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ανεμιστήρας</a:t>
            </a:r>
            <a:endParaRPr lang="el-GR" sz="2000" dirty="0">
              <a:cs typeface="Aharoni" panose="02010803020104030203" pitchFamily="2" charset="-79"/>
            </a:endParaRPr>
          </a:p>
        </p:txBody>
      </p:sp>
      <p:pic>
        <p:nvPicPr>
          <p:cNvPr id="4098" name="Picture 2" descr="Λοφώδες, Ύπαιθρο, Ορεινή, Δέντρα, Φυτό">
            <a:extLst>
              <a:ext uri="{FF2B5EF4-FFF2-40B4-BE49-F238E27FC236}">
                <a16:creationId xmlns:a16="http://schemas.microsoft.com/office/drawing/2014/main" id="{430512E9-0025-4746-992C-97532A04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" y="2085929"/>
            <a:ext cx="2449275" cy="18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Παιδιά, Χαρούμενα Διασκέδαση, Τραμπολίνο">
            <a:extLst>
              <a:ext uri="{FF2B5EF4-FFF2-40B4-BE49-F238E27FC236}">
                <a16:creationId xmlns:a16="http://schemas.microsoft.com/office/drawing/2014/main" id="{49EE0EC9-2B57-4284-8053-A6F28166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33" y="1925159"/>
            <a:ext cx="2924869" cy="38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42BE944-BAA8-4FF9-99C8-6EBDCAF7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87" y="2095500"/>
            <a:ext cx="2586957" cy="27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97B67A6-9E64-4BC9-B432-A211F67E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64" y="2221174"/>
            <a:ext cx="2867068" cy="20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6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D131FD-BC3A-4FA1-9CAB-FB32C7781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9982"/>
            <a:ext cx="5181600" cy="58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log = </a:t>
            </a:r>
            <a: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κούτσουρο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lid =</a:t>
            </a:r>
            <a: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καπάκι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l-GR" sz="2000" b="1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F1ED5C9-DD4E-47C4-921B-40EABBF5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259981"/>
            <a:ext cx="5181600" cy="58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bed = </a:t>
            </a:r>
            <a: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κρεβάτι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ted = </a:t>
            </a:r>
            <a: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αρκουδάκι</a:t>
            </a:r>
            <a:endParaRPr lang="el-GR" sz="2000" b="1" dirty="0">
              <a:cs typeface="Aharoni" panose="02010803020104030203" pitchFamily="2" charset="-79"/>
            </a:endParaRPr>
          </a:p>
        </p:txBody>
      </p:sp>
      <p:pic>
        <p:nvPicPr>
          <p:cNvPr id="5122" name="Picture 2" descr="Δάσος, Φθινόπωρο, Φύση, Φύλλα, Δέντρα">
            <a:extLst>
              <a:ext uri="{FF2B5EF4-FFF2-40B4-BE49-F238E27FC236}">
                <a16:creationId xmlns:a16="http://schemas.microsoft.com/office/drawing/2014/main" id="{83E8B99E-4F3D-4461-B536-84CFCA81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4" y="1951793"/>
            <a:ext cx="2831329" cy="26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Χυτοσίδηρο Κατσαρόλα Με Καπάκι, Καπάκι">
            <a:extLst>
              <a:ext uri="{FF2B5EF4-FFF2-40B4-BE49-F238E27FC236}">
                <a16:creationId xmlns:a16="http://schemas.microsoft.com/office/drawing/2014/main" id="{BD148EFA-8464-4965-9087-5D117529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85" y="2076080"/>
            <a:ext cx="2445287" cy="22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49ABCC4-CF6D-4E0C-80F7-2B3BC511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74" y="1849082"/>
            <a:ext cx="2649201" cy="29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Αγόρι, Κήπο, Σύννεφα, Παιδί">
            <a:extLst>
              <a:ext uri="{FF2B5EF4-FFF2-40B4-BE49-F238E27FC236}">
                <a16:creationId xmlns:a16="http://schemas.microsoft.com/office/drawing/2014/main" id="{2DF1778F-4EB5-4FC1-AB20-540466E1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65" y="1770419"/>
            <a:ext cx="257623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2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DADCE0-169B-40C6-9A4B-DDA90496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78" y="1340204"/>
            <a:ext cx="6134471" cy="731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nap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υπνάκος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cot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κούνια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μωρού</a:t>
            </a:r>
            <a:endParaRPr lang="el-GR" sz="2000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15998B-CF0D-487A-B8ED-8DB122941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1115" y="1340204"/>
            <a:ext cx="4145132" cy="4914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lips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χείλη</a:t>
            </a:r>
            <a:endParaRPr lang="el-GR" sz="2000" dirty="0">
              <a:cs typeface="Aharoni" panose="02010803020104030203" pitchFamily="2" charset="-79"/>
            </a:endParaRPr>
          </a:p>
        </p:txBody>
      </p:sp>
      <p:pic>
        <p:nvPicPr>
          <p:cNvPr id="5" name="Picture 2" descr="Κούνια, Κρεβατάκι Μωρού, Κρεβάτι">
            <a:extLst>
              <a:ext uri="{FF2B5EF4-FFF2-40B4-BE49-F238E27FC236}">
                <a16:creationId xmlns:a16="http://schemas.microsoft.com/office/drawing/2014/main" id="{B448EED7-D046-4CDC-87AB-77144209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75" y="2192784"/>
            <a:ext cx="3409889" cy="22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Γάτα, Σκύλος, Nap">
            <a:extLst>
              <a:ext uri="{FF2B5EF4-FFF2-40B4-BE49-F238E27FC236}">
                <a16:creationId xmlns:a16="http://schemas.microsoft.com/office/drawing/2014/main" id="{966108A5-56E9-429E-9187-B5100B70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1" y="2192784"/>
            <a:ext cx="2898744" cy="19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ip Gloss, Χείλη, Κραγιόν, Ομορφιά">
            <a:extLst>
              <a:ext uri="{FF2B5EF4-FFF2-40B4-BE49-F238E27FC236}">
                <a16:creationId xmlns:a16="http://schemas.microsoft.com/office/drawing/2014/main" id="{D31DEF7F-DD88-4D0B-B423-E8EE2B2B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49" y="2387396"/>
            <a:ext cx="4130706" cy="20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9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2B77F1-C30E-499B-B9A8-8944293DB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28474"/>
            <a:ext cx="5181600" cy="695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ill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άρρωστος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hill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λόφος</a:t>
            </a:r>
            <a:endParaRPr lang="el-GR" sz="2000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786B2A9-CD58-4459-B4B9-AEFA54BF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28475"/>
            <a:ext cx="5181600" cy="695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doll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κούκλα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bell =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καμπάνα</a:t>
            </a:r>
            <a:endParaRPr lang="el-GR" sz="2000" dirty="0">
              <a:cs typeface="Aharoni" panose="02010803020104030203" pitchFamily="2" charset="-79"/>
            </a:endParaRPr>
          </a:p>
        </p:txBody>
      </p:sp>
      <p:pic>
        <p:nvPicPr>
          <p:cNvPr id="7170" name="Picture 2" descr="Γρίπης, Γρίπη, Πυρετό, Grippe, Κρύο">
            <a:extLst>
              <a:ext uri="{FF2B5EF4-FFF2-40B4-BE49-F238E27FC236}">
                <a16:creationId xmlns:a16="http://schemas.microsoft.com/office/drawing/2014/main" id="{80898B69-274E-4A31-B26A-20DEFB48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9" y="2024107"/>
            <a:ext cx="247613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Δέντρο, Ηλιοβασίλεμα, Φύση, Αυγή, Τοπίο">
            <a:extLst>
              <a:ext uri="{FF2B5EF4-FFF2-40B4-BE49-F238E27FC236}">
                <a16:creationId xmlns:a16="http://schemas.microsoft.com/office/drawing/2014/main" id="{F07CAA31-DC9B-40CB-96EF-81672E3E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09" y="1802166"/>
            <a:ext cx="2959964" cy="22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aby Doll, Θάλασσα, Διακοπές, Παιχνίδι">
            <a:extLst>
              <a:ext uri="{FF2B5EF4-FFF2-40B4-BE49-F238E27FC236}">
                <a16:creationId xmlns:a16="http://schemas.microsoft.com/office/drawing/2014/main" id="{19BDDB4A-4FA0-43C3-8938-09C5ACC7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06" y="1754912"/>
            <a:ext cx="2908431" cy="33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iberty Bell, Philadelphia, Ανεξαρτησία">
            <a:extLst>
              <a:ext uri="{FF2B5EF4-FFF2-40B4-BE49-F238E27FC236}">
                <a16:creationId xmlns:a16="http://schemas.microsoft.com/office/drawing/2014/main" id="{BA2DBB41-4434-4A6B-8683-7EE42B98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431" y="1754912"/>
            <a:ext cx="2367480" cy="30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652C88-6F40-4BBD-9B46-F95000003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689" y="1292965"/>
            <a:ext cx="5012185" cy="59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mess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ακαταστασία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miss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χάνω</a:t>
            </a:r>
            <a:endParaRPr lang="el-GR" sz="2000" dirty="0">
              <a:cs typeface="Aharoni" panose="02010803020104030203" pitchFamily="2" charset="-79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42FA381-261A-4232-847E-D886F5BC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003" y="1358807"/>
            <a:ext cx="5249662" cy="1011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kiss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φιλί, φιλώ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off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(μακριά) από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π.χ.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Fall off =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πέφτω από</a:t>
            </a:r>
            <a:endParaRPr lang="el-GR" sz="2000" dirty="0">
              <a:cs typeface="Aharoni" panose="02010803020104030203" pitchFamily="2" charset="-79"/>
            </a:endParaRPr>
          </a:p>
        </p:txBody>
      </p:sp>
      <p:pic>
        <p:nvPicPr>
          <p:cNvPr id="8194" name="Picture 2" descr="Lego, Κατασκευή, Μπλοκ, Παιχνίδια">
            <a:extLst>
              <a:ext uri="{FF2B5EF4-FFF2-40B4-BE49-F238E27FC236}">
                <a16:creationId xmlns:a16="http://schemas.microsoft.com/office/drawing/2014/main" id="{267239CB-9708-41C5-A3C9-21423657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0" y="2604302"/>
            <a:ext cx="3037644" cy="23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D05C9F6-47B2-4026-AD3A-D1E4994B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1" y="2482142"/>
            <a:ext cx="2478812" cy="23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Άνθρωποι, Γυναίκα, Η Μητέρα, Παιδί, Μωρό">
            <a:extLst>
              <a:ext uri="{FF2B5EF4-FFF2-40B4-BE49-F238E27FC236}">
                <a16:creationId xmlns:a16="http://schemas.microsoft.com/office/drawing/2014/main" id="{3DE30D8A-6B4F-4619-A9B2-1C612915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69" y="2339264"/>
            <a:ext cx="2718129" cy="28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BEC9D71-BB64-4173-8F71-BBB54F29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95" y="2721375"/>
            <a:ext cx="2964845" cy="21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22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138</Words>
  <Application>Microsoft Office PowerPoint</Application>
  <PresentationFormat>Ευρεία οθόνη</PresentationFormat>
  <Paragraphs>20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Θέμα του Office</vt:lpstr>
      <vt:lpstr>Easy Words to Read ( Photos taken from  www.pixabay.com 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Words to Read ( Photos taken from  www.pixabay.com )</dc:title>
  <dc:creator>Αγγελική Δράκου</dc:creator>
  <cp:lastModifiedBy>Αγγελική Δράκου</cp:lastModifiedBy>
  <cp:revision>13</cp:revision>
  <dcterms:created xsi:type="dcterms:W3CDTF">2020-05-28T20:24:42Z</dcterms:created>
  <dcterms:modified xsi:type="dcterms:W3CDTF">2020-05-28T22:03:36Z</dcterms:modified>
</cp:coreProperties>
</file>