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0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1A833B-CEBC-451C-AA60-ABFF8E15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E1CF15-10AC-49AA-A13C-C7FD6CF43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B990F3-CE41-4ABE-B180-7D2B68D3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97A8B9-BA0C-4FBB-8948-0957541E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73FF3B-A2DE-4453-B2EA-615AA94C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A1C1E8-87B3-4A52-85AD-0E52BEDD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19B599-DD31-434A-9C83-CB57E9D36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DC11C7-00AD-4342-BFBF-A402D17C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B0711F-1A1F-4780-B93F-172B7CD4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4B84A3-9A98-4BDE-8351-A4799699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40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36BF524-095E-4611-B1D1-423134654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944B4D9-14D9-4683-9FD2-8A4DC0C84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6729E6-87EF-4E4E-AEF3-4CD7A3AA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D25D3C-0753-436F-92CE-97C8A2DB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D0E4C2-E065-4A96-85B2-C8D4F170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0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290563-F453-4858-82E4-5231FACE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0717EA-4607-4802-9DBD-CB323460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A45558-4B09-4710-A715-DAD2426D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30E987-0D4D-438A-9A8E-ACE6B053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DF4827-21A9-4747-A2F3-90905F58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4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E86D9E-71C1-46EB-9D48-F0548DB5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AA5A0C5-F482-4F6A-86BC-142DE6A1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73D0BD-2A58-49B4-8071-BA87A0FC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54D5C2-2321-4ED6-81DF-754AA906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594802-4845-4852-A1D4-5CE6904D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1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1FB2FD-B4E2-4CDD-ABDB-E0F3F5D3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FF6DC7-203E-477C-885C-157109909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326D48-B19E-4B9E-A111-0AAFF347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5875519-BF90-4FD0-A314-2A0F2804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38F624-E384-48D7-98E9-438DBAA5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F63E4E-44BF-4453-9C4F-B4D06B3C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5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59C85F-D065-4AF6-A15C-C777961C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932916-23BE-4256-84AA-5C13996C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1E20E64-F5EA-427E-B555-77DFB9DB6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76EC7DC-5AC9-42FD-88AE-FB446683B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9E32B3-E8A4-4A64-9978-7AF9C2C1B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D99DE18-21A7-49FE-AB2D-8F9202CF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B42EBA4-3599-43DF-98BC-CAD4B0FA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51E8A78-0DD2-4012-BF1B-F500E210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7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45B9CC-CB14-49AA-BE82-CA702C3B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4DF7E1D-6861-4409-BDD3-E295BE39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DC4838F-8502-4BCB-BE8D-61E704AF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7289530-E3C8-4B1C-B6CB-88B63F81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0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241CB05-DD12-487E-A14C-716EE706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B4F23F6-66EF-4A55-A83D-24D56017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B4D4F1E-73DC-4BBF-8F6D-D74F24E7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25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B0E469-A8DF-42FB-B5B0-C742F382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B379FB-84AC-42C2-9CE1-A4EFA21A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5489BB1-7DE2-471A-94BA-FD43EC932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06EE78-8AE0-43CF-B770-92094BAB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A20F96-31C0-42A1-BBD3-3084131A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40BF8C-DBE7-4B65-9DE4-52B3C0C1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99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E69D22-7B61-4617-ADFB-F363C394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EB7F5E1-109C-48CD-AE48-C3D4BCF49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2F10B7-3FE0-4021-93D6-E96A3B37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53D383-AE25-420B-8767-950CDBFC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755A20-D959-4B86-8554-860B5D62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E1F242C-B929-4B56-A0C4-56A05640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F50AD47-FD80-4980-8D94-FB3DD057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D12351-7FE8-4284-AEFE-78BDB346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71430A-DCD1-43D0-A807-E89287553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BCF7-276B-4775-A3AE-E47C0E1FBE33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ADBFFC-2B53-45AC-9001-1867E5891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013051-56CD-4D23-A9E0-67862B69F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D686-592E-4BC0-9A07-F3A6B4CC75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33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9BB7C37-A977-4CEE-9601-AFC4861A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Easy Words to Read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1200" dirty="0"/>
              <a:t>(</a:t>
            </a:r>
            <a:r>
              <a:rPr lang="en-US" sz="1200" dirty="0"/>
              <a:t> Photos taken from  </a:t>
            </a:r>
            <a:r>
              <a:rPr lang="en-US" sz="1200" dirty="0">
                <a:hlinkClick r:id="rId2"/>
              </a:rPr>
              <a:t>www.pixabay.com</a:t>
            </a:r>
            <a:r>
              <a:rPr lang="en-US" sz="1200" dirty="0"/>
              <a:t> )</a:t>
            </a:r>
            <a:endParaRPr lang="el-GR" sz="1200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8982E2CB-32CA-499D-AAC1-3B3983E3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68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= </a:t>
            </a:r>
            <a:r>
              <a:rPr lang="el-GR" sz="2400" dirty="0">
                <a:latin typeface="Aharoni" panose="02010803020104030203" pitchFamily="2" charset="-79"/>
                <a:cs typeface="Aharoni" panose="02010803020104030203" pitchFamily="2" charset="-79"/>
              </a:rPr>
              <a:t>κούνια μωρού</a:t>
            </a:r>
            <a:endParaRPr lang="el-GR" sz="2400" dirty="0">
              <a:cs typeface="Aharoni" panose="02010803020104030203" pitchFamily="2" charset="-79"/>
            </a:endParaRPr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C0DE74D4-C4B9-45F9-8B5B-B4D41ED23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688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kit = </a:t>
            </a:r>
            <a:r>
              <a:rPr lang="el-GR" dirty="0">
                <a:cs typeface="Aharoni" panose="02010803020104030203" pitchFamily="2" charset="-79"/>
              </a:rPr>
              <a:t>εξοπλισμός, ρούχα</a:t>
            </a:r>
          </a:p>
        </p:txBody>
      </p:sp>
      <p:pic>
        <p:nvPicPr>
          <p:cNvPr id="1026" name="Picture 2" descr="Κούνια, Κρεβατάκι Μωρού, Κρεβάτι">
            <a:extLst>
              <a:ext uri="{FF2B5EF4-FFF2-40B4-BE49-F238E27FC236}">
                <a16:creationId xmlns:a16="http://schemas.microsoft.com/office/drawing/2014/main" id="{88A7B2E4-235B-4EE2-95E8-90255F23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3800"/>
            <a:ext cx="4429125" cy="29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F345CF-EA04-4CD0-AB37-94EB1BC9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463800"/>
            <a:ext cx="4167187" cy="29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2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168B60-CE8B-4B8F-9893-6727A47ED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54452" cy="5405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rug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χαλάκι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        rag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κουρέλι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058D6F-F1AC-47FB-BC08-AD6B6C51C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162" y="1825625"/>
            <a:ext cx="3840637" cy="5405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red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κόκκινο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10242" name="Picture 2" descr="Χαλί, Κουρέλι Χαλί, Farkkuräsymatto">
            <a:extLst>
              <a:ext uri="{FF2B5EF4-FFF2-40B4-BE49-F238E27FC236}">
                <a16:creationId xmlns:a16="http://schemas.microsoft.com/office/drawing/2014/main" id="{C3781933-D627-42CA-94EA-AE38C3E2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6" y="2592173"/>
            <a:ext cx="3294337" cy="21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Χαλί, Πάτωμα, Μοτίβο, Υφή, Καφέ, Απλό">
            <a:extLst>
              <a:ext uri="{FF2B5EF4-FFF2-40B4-BE49-F238E27FC236}">
                <a16:creationId xmlns:a16="http://schemas.microsoft.com/office/drawing/2014/main" id="{6E118C1E-B589-453F-A986-9DD42EE6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5" y="2688798"/>
            <a:ext cx="3225391" cy="19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d Rose, Τριαντάφυλλο, Feeling, Passion">
            <a:extLst>
              <a:ext uri="{FF2B5EF4-FFF2-40B4-BE49-F238E27FC236}">
                <a16:creationId xmlns:a16="http://schemas.microsoft.com/office/drawing/2014/main" id="{38CEFCEA-637C-4878-A9A0-3C8B5CD4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13" y="2460097"/>
            <a:ext cx="3185676" cy="24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3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0C6E4D-DFD4-4809-8BAF-527DE15D4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322" y="1026635"/>
            <a:ext cx="5181600" cy="6334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kid = </a:t>
            </a:r>
            <a:r>
              <a:rPr lang="el-GR" b="1" dirty="0">
                <a:cs typeface="Aharoni" panose="02010803020104030203" pitchFamily="2" charset="-79"/>
              </a:rPr>
              <a:t>παιδί /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baby goat, </a:t>
            </a:r>
            <a:r>
              <a:rPr lang="el-GR" b="1" dirty="0">
                <a:cs typeface="Aharoni" panose="02010803020104030203" pitchFamily="2" charset="-79"/>
              </a:rPr>
              <a:t>κατσικάκι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5D1F9D-4F19-4C57-A478-68069330C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26635"/>
            <a:ext cx="5181600" cy="5447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=</a:t>
            </a:r>
            <a:r>
              <a:rPr lang="el-GR" b="1" dirty="0">
                <a:cs typeface="Aharoni" panose="02010803020104030203" pitchFamily="2" charset="-79"/>
              </a:rPr>
              <a:t> κονσέρβα, κουτάκι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56C653-94AC-4A31-8B82-C97A7F94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95" y="1571348"/>
            <a:ext cx="3085453" cy="22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Το Κορίτσι Και Το Παιδί">
            <a:extLst>
              <a:ext uri="{FF2B5EF4-FFF2-40B4-BE49-F238E27FC236}">
                <a16:creationId xmlns:a16="http://schemas.microsoft.com/office/drawing/2014/main" id="{5F529C6F-5345-4B3C-8C5C-806F7E91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95" y="3786545"/>
            <a:ext cx="3186437" cy="21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, Fork, Φαγητό, Λευκό, Blank, Canned">
            <a:extLst>
              <a:ext uri="{FF2B5EF4-FFF2-40B4-BE49-F238E27FC236}">
                <a16:creationId xmlns:a16="http://schemas.microsoft.com/office/drawing/2014/main" id="{89E86ADC-7793-42E8-AA96-4441CCE2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59" y="1610189"/>
            <a:ext cx="1925021" cy="22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Κονσερβοκούτι, Νερό, Σταγόνα Νερό, Στάγδην, Υγρή, Υγρό">
            <a:extLst>
              <a:ext uri="{FF2B5EF4-FFF2-40B4-BE49-F238E27FC236}">
                <a16:creationId xmlns:a16="http://schemas.microsoft.com/office/drawing/2014/main" id="{3547928A-89D8-41DA-9C46-4B4A6073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59" y="4082618"/>
            <a:ext cx="3164255" cy="16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6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BBCAEC-556F-4441-8E43-A433FD3E8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01" y="1097656"/>
            <a:ext cx="5181600" cy="6157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cat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γάτα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359C34F-9CDB-4934-9029-BB140E57D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97656"/>
            <a:ext cx="5181600" cy="6157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sock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κάλτσα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3074" name="Picture 2" descr="Γάτα, Κατοικίδιο Ζώο, Ριγέ, Γατάκι, Νέος">
            <a:extLst>
              <a:ext uri="{FF2B5EF4-FFF2-40B4-BE49-F238E27FC236}">
                <a16:creationId xmlns:a16="http://schemas.microsoft.com/office/drawing/2014/main" id="{095CE954-2167-410E-B333-BCA8EB10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3" y="1926455"/>
            <a:ext cx="4281634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Κάλτσες, Μαλλί, Πλεκτών Ενδυμάτων">
            <a:extLst>
              <a:ext uri="{FF2B5EF4-FFF2-40B4-BE49-F238E27FC236}">
                <a16:creationId xmlns:a16="http://schemas.microsoft.com/office/drawing/2014/main" id="{2878F9E2-F58F-468C-9519-37F5662C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11" y="2299316"/>
            <a:ext cx="4848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F47E71-51DB-4BE0-A86C-401B09BC3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535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sack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σάκος/ σακί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F74394-16CC-4D6F-ACB9-01408DFD6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535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kick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κλωτσάω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4098" name="Picture 2" descr="Τσάντα, Σακί, Γιούτα, Καφέ, Αγαθά">
            <a:extLst>
              <a:ext uri="{FF2B5EF4-FFF2-40B4-BE49-F238E27FC236}">
                <a16:creationId xmlns:a16="http://schemas.microsoft.com/office/drawing/2014/main" id="{1528E845-938A-49A2-A797-F3AF07D4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64" y="2379216"/>
            <a:ext cx="2850240" cy="38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A010F2D-6BEE-407E-953B-A54C0A69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94" y="2547891"/>
            <a:ext cx="4073599" cy="29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7F0D7E-E809-4BDB-A7AD-374F885E5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02" y="1062145"/>
            <a:ext cx="5181600" cy="6246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cod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μπακαλιάρος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56548B0-C97E-41F2-8EAB-0E8B66F39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62145"/>
            <a:ext cx="5181600" cy="5745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cap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καπέλο με γείσο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5122" name="Picture 2" descr="Ζώο, Γάδου, Ψάρια, Ωκεανών, Θάλασσα">
            <a:extLst>
              <a:ext uri="{FF2B5EF4-FFF2-40B4-BE49-F238E27FC236}">
                <a16:creationId xmlns:a16="http://schemas.microsoft.com/office/drawing/2014/main" id="{521F4253-6458-4097-A00C-5DDCE04E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2" y="2129346"/>
            <a:ext cx="4352648" cy="21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DAC14F8-E691-4CC0-B8ED-C3C29FA0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15" y="1953456"/>
            <a:ext cx="4537559" cy="32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2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7A1B92-AD58-4328-A73E-6740790AF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86383" cy="660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nap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υπνάκος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cop =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αστυνόμος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B73A430-F97C-4763-893B-BB6D28A34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1025" y="1825625"/>
            <a:ext cx="3374998" cy="464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dot =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 τελεία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6146" name="Picture 2" descr="Γάτα, Σκύλος, Nap">
            <a:extLst>
              <a:ext uri="{FF2B5EF4-FFF2-40B4-BE49-F238E27FC236}">
                <a16:creationId xmlns:a16="http://schemas.microsoft.com/office/drawing/2014/main" id="{FAEFD5DC-78AD-430D-BE90-225B0EF4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3" y="2642370"/>
            <a:ext cx="3803805" cy="25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Αστυνομία, Ασφάλεια, Άνθρωπος">
            <a:extLst>
              <a:ext uri="{FF2B5EF4-FFF2-40B4-BE49-F238E27FC236}">
                <a16:creationId xmlns:a16="http://schemas.microsoft.com/office/drawing/2014/main" id="{0A9DE4BD-5D2D-4AA2-82BE-74630426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16" y="2485748"/>
            <a:ext cx="1619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Ζάρια, Τροχαίο, Ρίψη, Ένα, Dot, Παιχνίδι">
            <a:extLst>
              <a:ext uri="{FF2B5EF4-FFF2-40B4-BE49-F238E27FC236}">
                <a16:creationId xmlns:a16="http://schemas.microsoft.com/office/drawing/2014/main" id="{778D9032-EC31-4363-855D-2CE534D4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89" y="2485748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3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06342B-E090-4135-9B08-CEC478043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98667"/>
            <a:ext cx="6548021" cy="5269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pen=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μολύβι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          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pet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= κατοικίδιο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29C8B5-5182-4573-8285-5F720CE5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1298667"/>
            <a:ext cx="3905434" cy="5269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          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peg =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 μανταλάκι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7170" name="Picture 2" descr="Γραφής, Αποστολή, Πένα, Μελάνι, Γραφέας">
            <a:extLst>
              <a:ext uri="{FF2B5EF4-FFF2-40B4-BE49-F238E27FC236}">
                <a16:creationId xmlns:a16="http://schemas.microsoft.com/office/drawing/2014/main" id="{95F5C89C-2C9B-4908-9731-33D76757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8" y="1978425"/>
            <a:ext cx="3046658" cy="22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E0420BB-9B9C-469A-B00C-DA5434B2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95" y="1977777"/>
            <a:ext cx="3192058" cy="22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äscheklammern, Γραμμή, Γραμμή Ρούχα">
            <a:extLst>
              <a:ext uri="{FF2B5EF4-FFF2-40B4-BE49-F238E27FC236}">
                <a16:creationId xmlns:a16="http://schemas.microsoft.com/office/drawing/2014/main" id="{352F9F75-5D09-4F3C-87D3-B5C7C442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05" y="1977777"/>
            <a:ext cx="3437601" cy="22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0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284FE5-1047-40FE-B610-F04D618C5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60053"/>
            <a:ext cx="6059750" cy="6423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up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πάνω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      cup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φλυτζάνι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846D14-143B-477A-9B79-302C8D01E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0508" y="1460053"/>
            <a:ext cx="3843291" cy="5535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pup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κουτάβι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8194" name="Picture 2" descr="Arrow, Κόκκινο, Μέχρι, Σύμβολο">
            <a:extLst>
              <a:ext uri="{FF2B5EF4-FFF2-40B4-BE49-F238E27FC236}">
                <a16:creationId xmlns:a16="http://schemas.microsoft.com/office/drawing/2014/main" id="{D94A228D-448E-434E-A8DB-369F1E43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34" y="2398543"/>
            <a:ext cx="2060914" cy="2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Φλιτζάνι Τσάι">
            <a:extLst>
              <a:ext uri="{FF2B5EF4-FFF2-40B4-BE49-F238E27FC236}">
                <a16:creationId xmlns:a16="http://schemas.microsoft.com/office/drawing/2014/main" id="{5C5194AD-D160-42CE-AD21-5AAA9123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05" y="2269816"/>
            <a:ext cx="3477551" cy="23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Σκύλος, Περισσότερα, Ζώα, Χαριτωμένο">
            <a:extLst>
              <a:ext uri="{FF2B5EF4-FFF2-40B4-BE49-F238E27FC236}">
                <a16:creationId xmlns:a16="http://schemas.microsoft.com/office/drawing/2014/main" id="{ADD70383-26F9-4FAF-8004-8B427B30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83" y="2202461"/>
            <a:ext cx="3665183" cy="24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6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B629E6-93C5-42A7-A572-409A68B4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427" y="1290113"/>
            <a:ext cx="6965272" cy="660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sum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άθροισμα, σύνολο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mug=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κούπα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l-GR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6F9D57-10BD-4321-9C8E-729A1731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7745" y="1290113"/>
            <a:ext cx="3461550" cy="660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mud =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λάσπη</a:t>
            </a:r>
            <a:endParaRPr lang="el-GR" dirty="0">
              <a:cs typeface="Aharoni" panose="02010803020104030203" pitchFamily="2" charset="-79"/>
            </a:endParaRPr>
          </a:p>
        </p:txBody>
      </p:sp>
      <p:pic>
        <p:nvPicPr>
          <p:cNvPr id="9218" name="Picture 2" descr="Πληρώνουν, Cookies, Μπισκότα, Γλυκό">
            <a:extLst>
              <a:ext uri="{FF2B5EF4-FFF2-40B4-BE49-F238E27FC236}">
                <a16:creationId xmlns:a16="http://schemas.microsoft.com/office/drawing/2014/main" id="{0BBB8E34-2FE1-4312-9302-C75ED79D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55" y="2445181"/>
            <a:ext cx="3562274" cy="28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Μαύρος Καφές, Καφέ, Κύπελλο, Γραφείο">
            <a:extLst>
              <a:ext uri="{FF2B5EF4-FFF2-40B4-BE49-F238E27FC236}">
                <a16:creationId xmlns:a16="http://schemas.microsoft.com/office/drawing/2014/main" id="{481244E7-A7EF-4A06-92FB-F459BA2F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79" y="2485748"/>
            <a:ext cx="2805320" cy="27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Λειτουργία, Νερό, Έξω, Λάσπη, Λασπώδη">
            <a:extLst>
              <a:ext uri="{FF2B5EF4-FFF2-40B4-BE49-F238E27FC236}">
                <a16:creationId xmlns:a16="http://schemas.microsoft.com/office/drawing/2014/main" id="{38B9EEC1-AEE0-4362-A589-8C29ACF2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49" y="2485748"/>
            <a:ext cx="2805113" cy="26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452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107</Words>
  <Application>Microsoft Office PowerPoint</Application>
  <PresentationFormat>Ευρεία οθόνη</PresentationFormat>
  <Paragraphs>21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Θέμα του Office</vt:lpstr>
      <vt:lpstr>Easy Words to Read ( Photos taken from  www.pixabay.com 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Words to Read ( Photos taken from  www.pixabay.com )</dc:title>
  <dc:creator>Αγγελική Δράκου</dc:creator>
  <cp:lastModifiedBy>Αγγελική Δράκου</cp:lastModifiedBy>
  <cp:revision>12</cp:revision>
  <dcterms:created xsi:type="dcterms:W3CDTF">2020-05-15T09:28:19Z</dcterms:created>
  <dcterms:modified xsi:type="dcterms:W3CDTF">2020-05-15T12:34:32Z</dcterms:modified>
</cp:coreProperties>
</file>