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Αγγελική Δράκου" initials="ΑΔ" lastIdx="1" clrIdx="0">
    <p:extLst>
      <p:ext uri="{19B8F6BF-5375-455C-9EA6-DF929625EA0E}">
        <p15:presenceInfo xmlns:p15="http://schemas.microsoft.com/office/powerpoint/2012/main" userId="596d65bf3e533e6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433F09-232A-467B-9E2D-88C0454B6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C3D2CA3-F62E-4359-B0E9-5979DBD41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D142673-3FE9-4BAF-B998-E6424FD79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FE11-975C-4979-A29E-FE0F66C06B90}" type="datetimeFigureOut">
              <a:rPr lang="el-GR" smtClean="0"/>
              <a:t>22/11/2020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769FD02-612F-42A5-A3CC-3197E5AB7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317922D-5788-498D-87B6-5D38FB540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985E-5364-41B2-B1D4-C20C847F24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509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3D04C9-533C-4C64-89D5-93765808D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0ADBD7C-E3A5-441C-BFF3-B56406EA7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8CCAF9D-7263-4440-BDE4-22F5D9A6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FE11-975C-4979-A29E-FE0F66C06B90}" type="datetimeFigureOut">
              <a:rPr lang="el-GR" smtClean="0"/>
              <a:t>22/11/2020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49FCAC8-7C53-4476-80AC-46DE9529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41A611-B864-459D-A08C-1D2B14EFB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985E-5364-41B2-B1D4-C20C847F24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95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99807F23-4101-4018-8C92-0172338316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FE20E33-6D14-43F7-889C-6F0B29AF0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97B2541-7093-4B91-8CE8-E0D1F10E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FE11-975C-4979-A29E-FE0F66C06B90}" type="datetimeFigureOut">
              <a:rPr lang="el-GR" smtClean="0"/>
              <a:t>22/11/2020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4EE64EB-D8F9-4C2C-B748-E900885B0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85DD9EB-BE8A-4970-BBF6-E56567D7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985E-5364-41B2-B1D4-C20C847F24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4243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E4B010-9B1B-44D2-884D-840D5C551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ABB323-31B2-4D67-8A0F-984E42868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5F63C7E-E6E1-405C-801A-9AC31F1E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FE11-975C-4979-A29E-FE0F66C06B90}" type="datetimeFigureOut">
              <a:rPr lang="el-GR" smtClean="0"/>
              <a:t>22/11/2020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6B31263-623D-480A-AACD-261C1732E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5125995-FA81-43BA-BAB6-20C03E98E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985E-5364-41B2-B1D4-C20C847F24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626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862800-B597-4BA1-9185-CAE2E771E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AB1374E-75AA-439A-83BB-DD7329123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306966B-E991-44E4-BCFE-66C05A44E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FE11-975C-4979-A29E-FE0F66C06B90}" type="datetimeFigureOut">
              <a:rPr lang="el-GR" smtClean="0"/>
              <a:t>22/11/2020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B80F0DF-9E74-4CC3-9962-FCBE87BDE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E779B20-7436-40EE-8042-90ADC43A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985E-5364-41B2-B1D4-C20C847F24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3926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A602E96-60B9-4FD6-84C0-55DA8429E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1380D4F-A090-446C-93E1-7196D17A56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7BB4C29-834D-4F66-A5F6-D0F8DEC07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3C00B7E-E546-4B6B-9425-BFF0FAA88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FE11-975C-4979-A29E-FE0F66C06B90}" type="datetimeFigureOut">
              <a:rPr lang="el-GR" smtClean="0"/>
              <a:t>22/11/2020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B524D6F-9821-4605-A5CA-F5B83F95A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67AEC64-2683-464E-ABF1-D2D37F94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985E-5364-41B2-B1D4-C20C847F24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852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85060F-1BE6-43AA-841D-99D6612E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0E9029D-EFEF-4C4D-B91F-F95BCDE09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7BA2B66-5184-4DF2-97CE-F071DCE3F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ABDAAA2F-791C-4DCC-896A-0CFA1AB7F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A691B2D-F1F0-4D97-B3BF-7BF6EA897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1752B2B5-70C3-471A-B90D-8FDA5DE1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FE11-975C-4979-A29E-FE0F66C06B90}" type="datetimeFigureOut">
              <a:rPr lang="el-GR" smtClean="0"/>
              <a:t>22/11/2020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B3BE6401-E467-4DCB-AACC-E07EA809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83DDD151-D6F5-42CB-B267-7FF5AD61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985E-5364-41B2-B1D4-C20C847F24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618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FA5742-3375-4210-8453-C22C3B747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51D17D6E-BDCA-4ADE-8F0E-783186278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FE11-975C-4979-A29E-FE0F66C06B90}" type="datetimeFigureOut">
              <a:rPr lang="el-GR" smtClean="0"/>
              <a:t>22/11/2020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0A1498E-8C65-47A4-9F83-D04CEEC87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56683010-B105-43FF-AD60-C2C6E61F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985E-5364-41B2-B1D4-C20C847F24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60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032E86B0-2F7C-4C26-A3AF-271B660A4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FE11-975C-4979-A29E-FE0F66C06B90}" type="datetimeFigureOut">
              <a:rPr lang="el-GR" smtClean="0"/>
              <a:t>22/11/2020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4A804939-F8A0-4E3A-ADFA-B1079E7AD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C81792F-8656-4EE7-AA42-CB24BF55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985E-5364-41B2-B1D4-C20C847F24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5621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115A6A-9429-43F6-9FDC-EC08B9171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628345C-1AD1-407F-ACE0-FE535660B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4D00848-8AE7-42D9-BBA0-09F1BC9AB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B2E4044-85CC-4DD6-A2E8-ACF7CD47C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FE11-975C-4979-A29E-FE0F66C06B90}" type="datetimeFigureOut">
              <a:rPr lang="el-GR" smtClean="0"/>
              <a:t>22/11/2020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40CA537-0D10-4125-90F8-6AEAE62DC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A3284BB-BE6D-40D2-8E42-1338E0292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985E-5364-41B2-B1D4-C20C847F24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7568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79726E-705F-4EC4-9229-4B6FE8F16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D101C039-4B3F-4873-8353-A156C2B186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5058BAE-3E17-494D-9E72-DC55830E21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3438B40-10D3-40DC-AA8D-9FF69E65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FE11-975C-4979-A29E-FE0F66C06B90}" type="datetimeFigureOut">
              <a:rPr lang="el-GR" smtClean="0"/>
              <a:t>22/11/2020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6D94FA5-9F41-497D-880A-32DC25018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641ADA7-D438-4F24-AFDE-5CBB33BC0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985E-5364-41B2-B1D4-C20C847F24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3386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25F7BF2B-A851-4ECE-95DB-DD8ACB41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B25164F-CFCA-47D5-9915-BE93D9D45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962D7C9-B2F8-4A01-B5DD-B5682ADEEA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FE11-975C-4979-A29E-FE0F66C06B90}" type="datetimeFigureOut">
              <a:rPr lang="el-GR" smtClean="0"/>
              <a:t>22/11/2020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956071A-541B-4903-95A6-D35DE7EAA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A3E0AD0-0FC9-44EB-9834-D01C2DAF8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C985E-5364-41B2-B1D4-C20C847F24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593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C8F7D44-F179-4EC1-8082-324EB52EB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73" y="471807"/>
            <a:ext cx="8260328" cy="5906133"/>
          </a:xfrm>
          <a:prstGeom prst="rect">
            <a:avLst/>
          </a:prstGeom>
        </p:spPr>
      </p:pic>
      <p:pic>
        <p:nvPicPr>
          <p:cNvPr id="6" name="A_B10_M01">
            <a:hlinkClick r:id="" action="ppaction://media"/>
            <a:extLst>
              <a:ext uri="{FF2B5EF4-FFF2-40B4-BE49-F238E27FC236}">
                <a16:creationId xmlns:a16="http://schemas.microsoft.com/office/drawing/2014/main" id="{8366E5FD-BB06-4E21-8E15-F6AA6953E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55" y="2857500"/>
            <a:ext cx="690101" cy="69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3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4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460DF33-99EA-4D0B-B764-B56C1A8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27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3D587E4-A27A-4429-BC72-ABF27C0E5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27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7F70DEE-2EB5-4436-9E8A-CD2BEA235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75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F5B126F-6A4A-4BF2-9F4A-8BC9EFA80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27" y="116732"/>
            <a:ext cx="9457555" cy="674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02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C2CDF08-6066-40CA-AADA-11F96DDB5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17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C8AF308-5905-4C76-A3F8-EACF3C08E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934" y="88942"/>
            <a:ext cx="5807287" cy="6680116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_B10_M02">
            <a:hlinkClick r:id="" action="ppaction://media"/>
            <a:extLst>
              <a:ext uri="{FF2B5EF4-FFF2-40B4-BE49-F238E27FC236}">
                <a16:creationId xmlns:a16="http://schemas.microsoft.com/office/drawing/2014/main" id="{0CE988B0-D313-476B-AFC5-CD7C3EBB2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4451" y="2471820"/>
            <a:ext cx="909556" cy="90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7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Ευρεία οθόνη</PresentationFormat>
  <Paragraphs>0</Paragraphs>
  <Slides>7</Slides>
  <Notes>0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Αγγελική Δράκου</dc:creator>
  <cp:lastModifiedBy>Αγγελική Δράκου</cp:lastModifiedBy>
  <cp:revision>3</cp:revision>
  <dcterms:created xsi:type="dcterms:W3CDTF">2020-11-22T18:59:35Z</dcterms:created>
  <dcterms:modified xsi:type="dcterms:W3CDTF">2020-11-22T19:53:10Z</dcterms:modified>
</cp:coreProperties>
</file>