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7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9" d="100"/>
          <a:sy n="79" d="100"/>
        </p:scale>
        <p:origin x="85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275D0E7-5FB6-4E74-AC96-51BC7DF68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C83F6FE6-C663-4452-9276-ECEBA087A5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D3A63B5-1E3B-4B9B-B124-04FBD4EE0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00FA4-C17E-40F5-BCED-BBC080B4B571}" type="datetimeFigureOut">
              <a:rPr lang="el-GR" smtClean="0"/>
              <a:t>12/5/2020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61FDD2E-611A-424E-AE76-2C9E68756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CD2CF8D-FAAB-4FC7-B80F-BEA2A945A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38E9-4795-4FCB-BAF0-EF5E83A84A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9248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7569BEF-498F-46E2-9156-C959915EE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71B033D-2F41-46EB-8C8A-A4981E14E4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9563247-3412-4C0B-B2B4-32A2B5A2D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00FA4-C17E-40F5-BCED-BBC080B4B571}" type="datetimeFigureOut">
              <a:rPr lang="el-GR" smtClean="0"/>
              <a:t>12/5/2020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6F58133-A9CC-4A09-94F2-2666AC06D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4AC4BEB-FE2A-4A94-8E97-22B288104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38E9-4795-4FCB-BAF0-EF5E83A84A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0941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0281AA3C-569F-4F1A-A4E0-9FF88842C2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ED7D3CF6-A6BB-44B3-B1B8-3715C78E7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247A5A9-1FD2-49E6-B380-439062C21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00FA4-C17E-40F5-BCED-BBC080B4B571}" type="datetimeFigureOut">
              <a:rPr lang="el-GR" smtClean="0"/>
              <a:t>12/5/2020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59480B2-A65C-497E-B9A5-087269950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C944F9D-0F36-471F-A1B1-34DC8622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38E9-4795-4FCB-BAF0-EF5E83A84A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62051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8DC36BC-1734-40DB-82D1-7927FFBBD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CD404CF-1C98-4A2A-BCF1-BE00312C9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3A1A54C-0ACF-4FC1-BEA9-2A1F89F0A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00FA4-C17E-40F5-BCED-BBC080B4B571}" type="datetimeFigureOut">
              <a:rPr lang="el-GR" smtClean="0"/>
              <a:t>12/5/2020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84DF624-BDD7-415C-A135-91F1C353F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2D2B41D-AB0D-42DB-87A2-A43C82CEE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38E9-4795-4FCB-BAF0-EF5E83A84A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4150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770B3B7-3E8F-44C0-805C-021D434EA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8395FE0-8ADF-4BA6-9A94-16DE92733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5CEF39B-7987-4ACC-91EA-91B14DA46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00FA4-C17E-40F5-BCED-BBC080B4B571}" type="datetimeFigureOut">
              <a:rPr lang="el-GR" smtClean="0"/>
              <a:t>12/5/2020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25575A5-E34E-43DE-9190-27D019448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E4515F6-56E0-441F-B6E7-63F037BE3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38E9-4795-4FCB-BAF0-EF5E83A84A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8152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6F4A34D-A4BC-474C-BCD5-399840760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26D6E8E-E05D-4E47-8805-D52B49F6C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388D6AF3-9C47-490E-8AB7-B5B0C991E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52B2041-68FC-402F-B7E8-9BFAE3F99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00FA4-C17E-40F5-BCED-BBC080B4B571}" type="datetimeFigureOut">
              <a:rPr lang="el-GR" smtClean="0"/>
              <a:t>12/5/2020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F8E2480-4156-4280-90BA-29C08A514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680976B-3070-48BA-A597-12EAB8075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38E9-4795-4FCB-BAF0-EF5E83A84A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29112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8A529D7-B774-4433-ADCD-A55D6EA4D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12E5D38-F7C4-4A95-ACA0-DED744D8D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27241FC-459E-4F8F-BCBE-CD6084F0B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EE90CE7B-6327-46F4-9AD3-69722FE10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9F71F1F1-AFBD-4AEA-8854-9F2C418D11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AFBBC4B1-3754-4706-8F97-34A1CDBBE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00FA4-C17E-40F5-BCED-BBC080B4B571}" type="datetimeFigureOut">
              <a:rPr lang="el-GR" smtClean="0"/>
              <a:t>12/5/2020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2C084445-A71B-41BD-A18B-D01989E10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804AB01C-748E-4E3B-8BDD-3755AD489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38E9-4795-4FCB-BAF0-EF5E83A84A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3575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821638-45E2-451B-9688-B9CC2362F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40630E0D-3261-451A-B9F1-50DE03B65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00FA4-C17E-40F5-BCED-BBC080B4B571}" type="datetimeFigureOut">
              <a:rPr lang="el-GR" smtClean="0"/>
              <a:t>12/5/2020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B6B735D5-F256-45A1-B605-8AF78FB0C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EBA5A7E5-B713-4141-ACB7-A08958959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38E9-4795-4FCB-BAF0-EF5E83A84A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6653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CF1E8853-EEA1-46D3-9041-9E7BF79EA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00FA4-C17E-40F5-BCED-BBC080B4B571}" type="datetimeFigureOut">
              <a:rPr lang="el-GR" smtClean="0"/>
              <a:t>12/5/2020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DF91C9A5-56AF-4D93-A263-6AEFBE685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C3BE253-F88D-40AF-B6CA-967B7E2BB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38E9-4795-4FCB-BAF0-EF5E83A84A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11493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788C95C-FCD5-4E86-8834-2D50BE02B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EEAA6C6-3F40-472A-8A34-B2A0CA318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5140FC8-8366-49A5-96C9-2910869639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9FBF997-A4B2-42A0-A3DA-8D3EC144D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00FA4-C17E-40F5-BCED-BBC080B4B571}" type="datetimeFigureOut">
              <a:rPr lang="el-GR" smtClean="0"/>
              <a:t>12/5/2020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A8F1178-9FCA-46D7-8712-BBA275666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C6E1A79-F147-4CC5-986C-1056A69E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38E9-4795-4FCB-BAF0-EF5E83A84A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6740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0AD17C1-0497-4547-8B00-239029BEA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B2FD4587-56C2-40B0-BF17-6FB8B95C5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ADD820D-64FE-4F83-8C76-B5D6A121E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24F62B7-0847-4E86-94C9-F1A2B2552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00FA4-C17E-40F5-BCED-BBC080B4B571}" type="datetimeFigureOut">
              <a:rPr lang="el-GR" smtClean="0"/>
              <a:t>12/5/2020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EA31F0-6720-4353-93A3-E7B170F15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B9D6055-93D5-4B6F-A101-395C6B82A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38E9-4795-4FCB-BAF0-EF5E83A84A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4533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3D323C06-1E5B-4592-A9A7-330F03504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2E8D700-1E23-4F80-883D-4DA52CBFD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E958C25-4416-418C-9B78-8046BE1395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00FA4-C17E-40F5-BCED-BBC080B4B571}" type="datetimeFigureOut">
              <a:rPr lang="el-GR" smtClean="0"/>
              <a:t>12/5/2020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BA94C73-A88B-43F1-BB76-69FCD482F0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B40EE22-0DF7-428F-8F47-BE73F62FE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638E9-4795-4FCB-BAF0-EF5E83A84A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027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l/" TargetMode="External"/><Relationship Id="rId2" Type="http://schemas.openxmlformats.org/officeDocument/2006/relationships/hyperlink" Target="http://ebooks.edu.gr/modules/ebook/show.php/DSDIM-D101/693/4597,20852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83C5BD4-2668-4AFD-AFA4-8C6CDFB425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2761"/>
            <a:ext cx="9144000" cy="1580225"/>
          </a:xfrm>
        </p:spPr>
        <p:txBody>
          <a:bodyPr/>
          <a:lstStyle/>
          <a:p>
            <a:r>
              <a:rPr lang="en-US" b="1" dirty="0">
                <a:solidFill>
                  <a:srgbClr val="F3700D"/>
                </a:solidFill>
              </a:rPr>
              <a:t>Have you got a hobby?</a:t>
            </a:r>
            <a:endParaRPr lang="el-GR" b="1" dirty="0">
              <a:solidFill>
                <a:srgbClr val="F3700D"/>
              </a:solidFill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9E4D820-B5F6-4E7F-BDBB-3066E75FA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41359"/>
            <a:ext cx="9144000" cy="2956263"/>
          </a:xfrm>
        </p:spPr>
        <p:txBody>
          <a:bodyPr>
            <a:normAutofit/>
          </a:bodyPr>
          <a:lstStyle/>
          <a:p>
            <a:r>
              <a:rPr lang="en-US" dirty="0"/>
              <a:t>Unit 2 – Lesson 2 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βιβλίο σου (Κεφάλαιο 2 – Μάθημα 2) σε ηλεκτρονική μορφή</a:t>
            </a:r>
          </a:p>
          <a:p>
            <a:r>
              <a:rPr lang="en-US" dirty="0">
                <a:hlinkClick r:id="rId2"/>
              </a:rPr>
              <a:t>http://ebooks.edu.gr/modules/ebook/show.php/DSDIM-D101/693/4597,20852/</a:t>
            </a:r>
            <a:endParaRPr lang="el-GR" dirty="0"/>
          </a:p>
          <a:p>
            <a:endParaRPr lang="el-G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[Photos taken from  </a:t>
            </a:r>
            <a:r>
              <a:rPr lang="en-US" sz="1400" dirty="0">
                <a:hlinkClick r:id="rId3"/>
              </a:rPr>
              <a:t>https://pixabay.com/el/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el-G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478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806274E9-793C-4B04-AAA4-9C4B05B0F2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914401"/>
            <a:ext cx="5181600" cy="65694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singing = </a:t>
            </a:r>
            <a:r>
              <a:rPr lang="el-GR" dirty="0"/>
              <a:t>να τραγουδώ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4CF6D036-1D53-4102-83A3-0245550E99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14402"/>
            <a:ext cx="5181600" cy="94103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playing board games = </a:t>
            </a:r>
            <a:r>
              <a:rPr lang="el-GR" dirty="0"/>
              <a:t>να παίζω επιτραπέζια παιχνίδια</a:t>
            </a:r>
          </a:p>
        </p:txBody>
      </p:sp>
      <p:pic>
        <p:nvPicPr>
          <p:cNvPr id="1026" name="Picture 2" descr="Μικρόφωνο, Συναυλία, Κορίτσι, Σκηνή">
            <a:extLst>
              <a:ext uri="{FF2B5EF4-FFF2-40B4-BE49-F238E27FC236}">
                <a16:creationId xmlns:a16="http://schemas.microsoft.com/office/drawing/2014/main" id="{91BB832C-1293-48E9-BC62-23D4F18AF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48" y="1969548"/>
            <a:ext cx="44958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Χήνα Παιχνίδι, Ζάρια">
            <a:extLst>
              <a:ext uri="{FF2B5EF4-FFF2-40B4-BE49-F238E27FC236}">
                <a16:creationId xmlns:a16="http://schemas.microsoft.com/office/drawing/2014/main" id="{E01A1F6D-87DE-4C3C-9FEE-9EB248CE8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69548"/>
            <a:ext cx="48482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252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7E0D209-580C-42A3-939F-62A51B8997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20932"/>
            <a:ext cx="5181600" cy="8788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listening to music = </a:t>
            </a:r>
            <a:r>
              <a:rPr lang="el-GR" dirty="0"/>
              <a:t>να ακούω μουσική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5421DB9F-B654-4A18-832A-84C390012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20933"/>
            <a:ext cx="5181600" cy="7457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dancing = </a:t>
            </a:r>
            <a:r>
              <a:rPr lang="el-GR" dirty="0"/>
              <a:t>να χορεύω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0D994F2-B51F-4D30-9939-E129941D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04378"/>
            <a:ext cx="4685943" cy="336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Αγόρια, Παιδιά, Χορό, Γυναίκα, Κορίτσια">
            <a:extLst>
              <a:ext uri="{FF2B5EF4-FFF2-40B4-BE49-F238E27FC236}">
                <a16:creationId xmlns:a16="http://schemas.microsoft.com/office/drawing/2014/main" id="{CE5D18D9-BF93-434B-BCD3-7A83516D1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104378"/>
            <a:ext cx="45815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933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150232E-43C3-4193-B089-5A7A04B15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38136"/>
            <a:ext cx="5181600" cy="8365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taking photos = </a:t>
            </a:r>
            <a:r>
              <a:rPr lang="el-GR" dirty="0"/>
              <a:t>να βγάζω φωτογραφίες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EFB2DEFF-E28B-43D0-9C7C-98DB2D1B5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38137"/>
            <a:ext cx="5181600" cy="10311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reading books = </a:t>
            </a:r>
            <a:r>
              <a:rPr lang="el-GR" dirty="0"/>
              <a:t>να διαβάζω βιβλία</a:t>
            </a:r>
          </a:p>
        </p:txBody>
      </p:sp>
      <p:pic>
        <p:nvPicPr>
          <p:cNvPr id="3074" name="Picture 2" descr="Κάμερα, Ταινία, Κοριτσάκι, Minolta">
            <a:extLst>
              <a:ext uri="{FF2B5EF4-FFF2-40B4-BE49-F238E27FC236}">
                <a16:creationId xmlns:a16="http://schemas.microsoft.com/office/drawing/2014/main" id="{3A3B0A4A-54CA-4135-AC79-6E54A0E41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777" y="2169268"/>
            <a:ext cx="2786670" cy="41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Αγόρι, Παιδί, Αρσενικό, Νέος, Ανάγνωση">
            <a:extLst>
              <a:ext uri="{FF2B5EF4-FFF2-40B4-BE49-F238E27FC236}">
                <a16:creationId xmlns:a16="http://schemas.microsoft.com/office/drawing/2014/main" id="{B5B5E0CF-000A-4AD7-B184-EF169B7AA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995" y="2169268"/>
            <a:ext cx="5474641" cy="362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487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9FE0866-60C7-4B70-8D13-AE0A6CCDE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11676"/>
            <a:ext cx="5181600" cy="1352145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dirty="0"/>
              <a:t>collecting tree leaves = </a:t>
            </a:r>
            <a:r>
              <a:rPr lang="el-GR" dirty="0"/>
              <a:t>να μαζεύω φύλλα δέντρων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66D1B3DE-5083-407D-89FE-434182AE8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11676"/>
            <a:ext cx="5181600" cy="1352145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dirty="0"/>
              <a:t>making clothes for dolls = </a:t>
            </a:r>
            <a:r>
              <a:rPr lang="el-GR" dirty="0"/>
              <a:t>να φτιάχνω ρούχα για κούκλες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595D621-D03E-4299-B49A-1A9DA5493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102" y="2679158"/>
            <a:ext cx="3925022" cy="316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1F436A8-C9F4-4B26-B6DF-E9980ADD6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799" y="2679158"/>
            <a:ext cx="4411407" cy="316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143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2E08C22-3026-4C9A-A093-75396536E5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50587"/>
            <a:ext cx="5181600" cy="1391056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collecting football cards = </a:t>
            </a:r>
            <a:r>
              <a:rPr lang="el-GR" dirty="0"/>
              <a:t>να μαζεύω κάρτες ποδοσφαίρου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1A6090C-20DC-40B6-8CA3-7AD879F37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50587"/>
            <a:ext cx="5181600" cy="152724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collecting stamps = </a:t>
            </a:r>
            <a:r>
              <a:rPr lang="el-GR" dirty="0"/>
              <a:t>να μαζεύω γραμματόσημα</a:t>
            </a:r>
          </a:p>
        </p:txBody>
      </p:sp>
      <p:pic>
        <p:nvPicPr>
          <p:cNvPr id="5124" name="Picture 4" descr="Χαρτί, Κολάζ, Συλλογή, Desktop, Σετ">
            <a:extLst>
              <a:ext uri="{FF2B5EF4-FFF2-40B4-BE49-F238E27FC236}">
                <a16:creationId xmlns:a16="http://schemas.microsoft.com/office/drawing/2014/main" id="{D41D6A44-3453-4263-BFC7-CB68AA578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41036" y="2159540"/>
            <a:ext cx="2960147" cy="414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97FA2762-3C55-4510-B890-79F1E3E2A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266" y="2750351"/>
            <a:ext cx="3657645" cy="281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73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BF594EF-DE0A-41C9-A89E-75B863342E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749030"/>
            <a:ext cx="5181600" cy="201362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playing computer games = </a:t>
            </a:r>
            <a:r>
              <a:rPr lang="el-GR" dirty="0"/>
              <a:t>παίζω παιχνίδια στον υπολογιστή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134E1D70-1EF6-4AA0-B377-CB18F54E8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749030"/>
            <a:ext cx="5181600" cy="201362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making models (cars, airplanes) = </a:t>
            </a:r>
            <a:r>
              <a:rPr lang="el-GR" dirty="0"/>
              <a:t>φτιάχνω μοντέλα (αυτοκίνητα, αεροπλάνα)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38F9D18-D06E-44B0-8E89-56F92A5B5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62655"/>
            <a:ext cx="4343661" cy="311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192BD391-B2E8-4EC9-8E4E-E59040715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434" y="2762656"/>
            <a:ext cx="4343660" cy="323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994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B9FB783-C32B-4A80-BB06-899EA43E2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REMEMBER!!!</a:t>
            </a:r>
            <a:r>
              <a:rPr lang="el-GR" b="1" dirty="0"/>
              <a:t>    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84EEF28-8F8E-406E-A9D7-CE1CADB8ABB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l-GR" dirty="0"/>
              <a:t>Για να μιλήσω για τα </a:t>
            </a:r>
            <a:r>
              <a:rPr lang="en-US" b="1" dirty="0"/>
              <a:t>hobbies</a:t>
            </a:r>
            <a:r>
              <a:rPr lang="en-US" dirty="0"/>
              <a:t> </a:t>
            </a:r>
            <a:r>
              <a:rPr lang="el-GR" dirty="0"/>
              <a:t>χρησιμοποιώ το ρήμα </a:t>
            </a:r>
            <a:r>
              <a:rPr lang="en-US" b="1" dirty="0"/>
              <a:t>like</a:t>
            </a:r>
            <a:r>
              <a:rPr lang="en-US" dirty="0"/>
              <a:t>, </a:t>
            </a:r>
            <a:r>
              <a:rPr lang="el-GR" dirty="0"/>
              <a:t>το οποίο είχαμε κάνει επανάληψη στην προηγούμενη ενότητα </a:t>
            </a:r>
            <a:r>
              <a:rPr lang="en-US" u="sng" dirty="0">
                <a:solidFill>
                  <a:srgbClr val="0070C0"/>
                </a:solidFill>
              </a:rPr>
              <a:t>My favourite sport.</a:t>
            </a:r>
          </a:p>
          <a:p>
            <a:pPr marL="0" indent="0" algn="just">
              <a:buNone/>
            </a:pPr>
            <a:r>
              <a:rPr lang="en-US" dirty="0"/>
              <a:t>Examples:</a:t>
            </a:r>
          </a:p>
          <a:p>
            <a:pPr marL="0" indent="0" algn="just">
              <a:buNone/>
            </a:pPr>
            <a:r>
              <a:rPr lang="en-US" dirty="0"/>
              <a:t>I like singing.</a:t>
            </a:r>
          </a:p>
          <a:p>
            <a:pPr marL="0" indent="0" algn="just">
              <a:buNone/>
            </a:pPr>
            <a:r>
              <a:rPr lang="en-US" dirty="0"/>
              <a:t>I don’t like reading books.</a:t>
            </a:r>
            <a:endParaRPr lang="el-GR" dirty="0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5D7E9F4-9E5F-4DD9-98D0-F8FC9DA440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Μπορώ να χρησιμοποιήσω και τις παρακάτω φράσεις για να πω τη γνώμη μου για τα </a:t>
            </a:r>
            <a:r>
              <a:rPr lang="en-US" b="1" dirty="0"/>
              <a:t>hobbies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It’s interesting = </a:t>
            </a:r>
            <a:r>
              <a:rPr lang="el-GR" dirty="0"/>
              <a:t>Είναι ενδιαφέρον</a:t>
            </a:r>
          </a:p>
          <a:p>
            <a:pPr marL="0" indent="0">
              <a:buNone/>
            </a:pPr>
            <a:r>
              <a:rPr lang="en-US" dirty="0"/>
              <a:t>It’s boring = </a:t>
            </a:r>
            <a:r>
              <a:rPr lang="el-GR" dirty="0"/>
              <a:t>Είναι βαρετό</a:t>
            </a:r>
          </a:p>
          <a:p>
            <a:pPr marL="0" indent="0">
              <a:buNone/>
            </a:pPr>
            <a:r>
              <a:rPr lang="en-US" dirty="0"/>
              <a:t>It’s fun = </a:t>
            </a:r>
            <a:r>
              <a:rPr lang="el-GR" dirty="0"/>
              <a:t>Είναι διασκεδαστικό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It’s strange = </a:t>
            </a:r>
            <a:r>
              <a:rPr lang="el-GR" dirty="0"/>
              <a:t>Είναι παράξενο</a:t>
            </a:r>
          </a:p>
          <a:p>
            <a:pPr marL="0" indent="0">
              <a:buNone/>
            </a:pPr>
            <a:endParaRPr lang="el-GR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Μοντέλο 3D 4" descr="Merlin">
                <a:extLst>
                  <a:ext uri="{FF2B5EF4-FFF2-40B4-BE49-F238E27FC236}">
                    <a16:creationId xmlns:a16="http://schemas.microsoft.com/office/drawing/2014/main" id="{26162272-6FEE-4840-8683-01C160CBC16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53630782"/>
                  </p:ext>
                </p:extLst>
              </p:nvPr>
            </p:nvGraphicFramePr>
            <p:xfrm>
              <a:off x="4760918" y="273347"/>
              <a:ext cx="1717704" cy="143717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717704" cy="1437179"/>
                    </a:xfrm>
                    <a:prstGeom prst="rect">
                      <a:avLst/>
                    </a:prstGeom>
                  </am3d:spPr>
                  <am3d:camera>
                    <am3d:pos x="0" y="0" z="740422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7639" d="1000000"/>
                    <am3d:preTrans dx="2699423" dy="-11161154" dz="-600228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54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230842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Μοντέλο 3D 4" descr="Merlin">
                <a:extLst>
                  <a:ext uri="{FF2B5EF4-FFF2-40B4-BE49-F238E27FC236}">
                    <a16:creationId xmlns:a16="http://schemas.microsoft.com/office/drawing/2014/main" id="{26162272-6FEE-4840-8683-01C160CBC1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60918" y="273347"/>
                <a:ext cx="1717704" cy="143717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886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433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218</Words>
  <Application>Microsoft Office PowerPoint</Application>
  <PresentationFormat>Ευρεία οθόνη</PresentationFormat>
  <Paragraphs>31</Paragraphs>
  <Slides>8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Θέμα του Office</vt:lpstr>
      <vt:lpstr>Have you got a hobby?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REMEMBER!!!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Have you got a hobby?</dc:title>
  <dc:creator>Αγγελική Δράκου</dc:creator>
  <cp:lastModifiedBy>Αγγελική Δράκου</cp:lastModifiedBy>
  <cp:revision>9</cp:revision>
  <dcterms:created xsi:type="dcterms:W3CDTF">2020-05-12T09:38:42Z</dcterms:created>
  <dcterms:modified xsi:type="dcterms:W3CDTF">2020-05-12T10:28:31Z</dcterms:modified>
</cp:coreProperties>
</file>