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67" r:id="rId19"/>
  </p:sldIdLst>
  <p:sldSz cx="9144000" cy="6858000" type="screen4x3"/>
  <p:notesSz cx="6858000" cy="9144000"/>
  <p:embeddedFontLst>
    <p:embeddedFont>
      <p:font typeface="Twinkl SemiBold" pitchFamily="2" charset="0"/>
      <p:bold r:id="rId22"/>
    </p:embeddedFont>
    <p:embeddedFont>
      <p:font typeface="Twinkl" pitchFamily="2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assoon Infant Rg" panose="02000503030000020003" pitchFamily="50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41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6.png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6.png"/><Relationship Id="rId4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6.png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6.png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6.png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6.png"/><Relationship Id="rId4" Type="http://schemas.openxmlformats.org/officeDocument/2006/relationships/image" Target="../media/image11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6.png"/><Relationship Id="rId4" Type="http://schemas.openxmlformats.org/officeDocument/2006/relationships/image" Target="../media/image12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6.png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Camping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06855" y="1473201"/>
            <a:ext cx="5667735" cy="4521666"/>
            <a:chOff x="1806855" y="1473201"/>
            <a:chExt cx="5667735" cy="4521666"/>
          </a:xfrm>
        </p:grpSpPr>
        <p:sp>
          <p:nvSpPr>
            <p:cNvPr id="2" name="Oval 1"/>
            <p:cNvSpPr/>
            <p:nvPr/>
          </p:nvSpPr>
          <p:spPr>
            <a:xfrm>
              <a:off x="2311167" y="1473201"/>
              <a:ext cx="4521666" cy="4521666"/>
            </a:xfrm>
            <a:prstGeom prst="ellipse">
              <a:avLst/>
            </a:prstGeom>
            <a:solidFill>
              <a:srgbClr val="009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6855" y="1873586"/>
              <a:ext cx="5667735" cy="3720896"/>
            </a:xfrm>
            <a:prstGeom prst="rect">
              <a:avLst/>
            </a:prstGeom>
          </p:spPr>
        </p:pic>
      </p:grpSp>
      <p:pic>
        <p:nvPicPr>
          <p:cNvPr id="3" name="Camping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650" y="67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8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Dancing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11167" y="1473201"/>
            <a:ext cx="4521666" cy="4521666"/>
            <a:chOff x="2311167" y="1473201"/>
            <a:chExt cx="4521666" cy="4521666"/>
          </a:xfrm>
        </p:grpSpPr>
        <p:sp>
          <p:nvSpPr>
            <p:cNvPr id="2" name="Oval 1"/>
            <p:cNvSpPr/>
            <p:nvPr/>
          </p:nvSpPr>
          <p:spPr>
            <a:xfrm>
              <a:off x="2311167" y="1473201"/>
              <a:ext cx="4521666" cy="4521666"/>
            </a:xfrm>
            <a:prstGeom prst="ellipse">
              <a:avLst/>
            </a:prstGeom>
            <a:solidFill>
              <a:srgbClr val="009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496" y="1602297"/>
              <a:ext cx="4025166" cy="3931175"/>
            </a:xfrm>
            <a:prstGeom prst="rect">
              <a:avLst/>
            </a:prstGeom>
          </p:spPr>
        </p:pic>
      </p:grpSp>
      <p:pic>
        <p:nvPicPr>
          <p:cNvPr id="3" name="Dancing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650" y="765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11167" y="1168167"/>
            <a:ext cx="4521666" cy="4521666"/>
          </a:xfrm>
          <a:prstGeom prst="ellipse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2802646"/>
            <a:ext cx="8220075" cy="994306"/>
          </a:xfrm>
        </p:spPr>
        <p:txBody>
          <a:bodyPr/>
          <a:lstStyle/>
          <a:p>
            <a:pPr algn="ctr"/>
            <a:r>
              <a:rPr lang="en-GB" sz="6000" dirty="0">
                <a:solidFill>
                  <a:schemeClr val="bg1"/>
                </a:solidFill>
              </a:rPr>
              <a:t>Guess</a:t>
            </a:r>
            <a:br>
              <a:rPr lang="en-GB" sz="6000" dirty="0">
                <a:solidFill>
                  <a:schemeClr val="bg1"/>
                </a:solidFill>
              </a:rPr>
            </a:br>
            <a:r>
              <a:rPr lang="en-GB" sz="6000" dirty="0">
                <a:solidFill>
                  <a:schemeClr val="bg1"/>
                </a:solidFill>
              </a:rPr>
              <a:t>the</a:t>
            </a:r>
            <a:br>
              <a:rPr lang="en-GB" sz="6000">
                <a:solidFill>
                  <a:schemeClr val="bg1"/>
                </a:solidFill>
              </a:rPr>
            </a:br>
            <a:r>
              <a:rPr lang="en-GB" sz="6000">
                <a:solidFill>
                  <a:schemeClr val="bg1"/>
                </a:solidFill>
              </a:rPr>
              <a:t>Word</a:t>
            </a:r>
            <a:r>
              <a:rPr lang="en-GB" sz="60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3" name="Guess the word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650" y="737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39" y="1244668"/>
            <a:ext cx="6425966" cy="3413052"/>
          </a:xfrm>
          <a:prstGeom prst="rect">
            <a:avLst/>
          </a:prstGeom>
        </p:spPr>
      </p:pic>
      <p:pic>
        <p:nvPicPr>
          <p:cNvPr id="6" name="shadow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40" y="1244668"/>
            <a:ext cx="6425967" cy="3413052"/>
          </a:xfrm>
          <a:prstGeom prst="rect">
            <a:avLst/>
          </a:prstGeom>
        </p:spPr>
      </p:pic>
      <p:sp>
        <p:nvSpPr>
          <p:cNvPr id="7" name="board games"/>
          <p:cNvSpPr txBox="1"/>
          <p:nvPr/>
        </p:nvSpPr>
        <p:spPr>
          <a:xfrm>
            <a:off x="2890007" y="5201174"/>
            <a:ext cx="33639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 err="1"/>
              <a:t>board</a:t>
            </a:r>
            <a:r>
              <a:rPr lang="es-ES" sz="2600" dirty="0"/>
              <a:t> </a:t>
            </a:r>
            <a:r>
              <a:rPr lang="es-ES" sz="2600" dirty="0" err="1"/>
              <a:t>games</a:t>
            </a:r>
            <a:endParaRPr lang="es-ES" sz="2600" dirty="0"/>
          </a:p>
        </p:txBody>
      </p:sp>
      <p:sp>
        <p:nvSpPr>
          <p:cNvPr id="8" name="answer cover"/>
          <p:cNvSpPr/>
          <p:nvPr/>
        </p:nvSpPr>
        <p:spPr>
          <a:xfrm>
            <a:off x="3296873" y="5134062"/>
            <a:ext cx="2533476" cy="713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Boardgames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650" y="5594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5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98" y="874163"/>
            <a:ext cx="6044822" cy="3968455"/>
          </a:xfrm>
          <a:prstGeom prst="rect">
            <a:avLst/>
          </a:prstGeom>
        </p:spPr>
      </p:pic>
      <p:pic>
        <p:nvPicPr>
          <p:cNvPr id="6" name="shadow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98" y="865843"/>
            <a:ext cx="6044822" cy="3985096"/>
          </a:xfrm>
          <a:prstGeom prst="rect">
            <a:avLst/>
          </a:prstGeom>
        </p:spPr>
      </p:pic>
      <p:sp>
        <p:nvSpPr>
          <p:cNvPr id="7" name="board games"/>
          <p:cNvSpPr txBox="1"/>
          <p:nvPr/>
        </p:nvSpPr>
        <p:spPr>
          <a:xfrm>
            <a:off x="2890007" y="5201174"/>
            <a:ext cx="33639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/>
              <a:t>camping</a:t>
            </a:r>
          </a:p>
        </p:txBody>
      </p:sp>
      <p:sp>
        <p:nvSpPr>
          <p:cNvPr id="8" name="answer cover"/>
          <p:cNvSpPr/>
          <p:nvPr/>
        </p:nvSpPr>
        <p:spPr>
          <a:xfrm>
            <a:off x="3296873" y="5134062"/>
            <a:ext cx="2533476" cy="713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Camping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650" y="549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3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934" y="874163"/>
            <a:ext cx="5348349" cy="3968455"/>
          </a:xfrm>
          <a:prstGeom prst="rect">
            <a:avLst/>
          </a:prstGeom>
        </p:spPr>
      </p:pic>
      <p:pic>
        <p:nvPicPr>
          <p:cNvPr id="6" name="shadow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21" y="865843"/>
            <a:ext cx="5370776" cy="3985096"/>
          </a:xfrm>
          <a:prstGeom prst="rect">
            <a:avLst/>
          </a:prstGeom>
        </p:spPr>
      </p:pic>
      <p:sp>
        <p:nvSpPr>
          <p:cNvPr id="7" name="board games"/>
          <p:cNvSpPr txBox="1"/>
          <p:nvPr/>
        </p:nvSpPr>
        <p:spPr>
          <a:xfrm>
            <a:off x="2890007" y="5201174"/>
            <a:ext cx="33639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 err="1"/>
              <a:t>photography</a:t>
            </a:r>
            <a:endParaRPr lang="es-ES" sz="2600" dirty="0"/>
          </a:p>
        </p:txBody>
      </p:sp>
      <p:sp>
        <p:nvSpPr>
          <p:cNvPr id="8" name="answer cover"/>
          <p:cNvSpPr/>
          <p:nvPr/>
        </p:nvSpPr>
        <p:spPr>
          <a:xfrm>
            <a:off x="3296873" y="5134062"/>
            <a:ext cx="2533476" cy="713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hotography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650" y="5525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7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460" y="874163"/>
            <a:ext cx="3961296" cy="3968455"/>
          </a:xfrm>
          <a:prstGeom prst="rect">
            <a:avLst/>
          </a:prstGeom>
        </p:spPr>
      </p:pic>
      <p:pic>
        <p:nvPicPr>
          <p:cNvPr id="6" name="shadow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55" y="865843"/>
            <a:ext cx="3977907" cy="3985096"/>
          </a:xfrm>
          <a:prstGeom prst="rect">
            <a:avLst/>
          </a:prstGeom>
        </p:spPr>
      </p:pic>
      <p:sp>
        <p:nvSpPr>
          <p:cNvPr id="7" name="board games"/>
          <p:cNvSpPr txBox="1"/>
          <p:nvPr/>
        </p:nvSpPr>
        <p:spPr>
          <a:xfrm>
            <a:off x="2890007" y="5201174"/>
            <a:ext cx="33639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 err="1"/>
              <a:t>drawing</a:t>
            </a:r>
            <a:endParaRPr lang="es-ES" sz="2600" dirty="0"/>
          </a:p>
        </p:txBody>
      </p:sp>
      <p:sp>
        <p:nvSpPr>
          <p:cNvPr id="8" name="answer cover"/>
          <p:cNvSpPr/>
          <p:nvPr/>
        </p:nvSpPr>
        <p:spPr>
          <a:xfrm>
            <a:off x="3296873" y="5134062"/>
            <a:ext cx="2533476" cy="713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Drawing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0817" y="549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ard games"/>
          <p:cNvSpPr txBox="1"/>
          <p:nvPr/>
        </p:nvSpPr>
        <p:spPr>
          <a:xfrm>
            <a:off x="2890007" y="5201174"/>
            <a:ext cx="33639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 err="1"/>
              <a:t>drawing</a:t>
            </a:r>
            <a:endParaRPr lang="es-ES" sz="2600" dirty="0"/>
          </a:p>
        </p:txBody>
      </p:sp>
      <p:sp>
        <p:nvSpPr>
          <p:cNvPr id="8" name="answer cover"/>
          <p:cNvSpPr/>
          <p:nvPr/>
        </p:nvSpPr>
        <p:spPr>
          <a:xfrm>
            <a:off x="3296873" y="5134062"/>
            <a:ext cx="2533476" cy="713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/>
              <a:t>Now It’s Your Turn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55650" y="1517161"/>
            <a:ext cx="7632700" cy="547779"/>
          </a:xfrm>
          <a:prstGeom prst="round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s-ES" dirty="0" err="1"/>
              <a:t>My</a:t>
            </a:r>
            <a:r>
              <a:rPr lang="es-ES" dirty="0"/>
              <a:t> hobbies </a:t>
            </a:r>
            <a:r>
              <a:rPr lang="es-ES"/>
              <a:t>are…and…</a:t>
            </a:r>
            <a:endParaRPr lang="es-ES" dirty="0"/>
          </a:p>
        </p:txBody>
      </p:sp>
      <p:sp>
        <p:nvSpPr>
          <p:cNvPr id="12" name="Rectangle: Rounded Corners 11"/>
          <p:cNvSpPr/>
          <p:nvPr/>
        </p:nvSpPr>
        <p:spPr>
          <a:xfrm>
            <a:off x="755650" y="2215537"/>
            <a:ext cx="7632700" cy="547779"/>
          </a:xfrm>
          <a:prstGeom prst="round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s-ES" dirty="0"/>
              <a:t>I </a:t>
            </a:r>
            <a:r>
              <a:rPr lang="es-ES" dirty="0" err="1"/>
              <a:t>enjoy</a:t>
            </a:r>
            <a:r>
              <a:rPr lang="es-ES" dirty="0"/>
              <a:t>…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55650" y="2913913"/>
            <a:ext cx="7632700" cy="547779"/>
          </a:xfrm>
          <a:prstGeom prst="round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s-ES" dirty="0" err="1"/>
              <a:t>My</a:t>
            </a:r>
            <a:r>
              <a:rPr lang="es-ES" dirty="0"/>
              <a:t> hobby </a:t>
            </a:r>
            <a:r>
              <a:rPr lang="es-ES" dirty="0" err="1"/>
              <a:t>is</a:t>
            </a:r>
            <a:r>
              <a:rPr lang="es-ES" dirty="0"/>
              <a:t>…</a:t>
            </a:r>
          </a:p>
        </p:txBody>
      </p:sp>
      <p:pic>
        <p:nvPicPr>
          <p:cNvPr id="14" name="Talking childr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28" y="1954636"/>
            <a:ext cx="4714270" cy="2988254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168601"/>
              </p:ext>
            </p:extLst>
          </p:nvPr>
        </p:nvGraphicFramePr>
        <p:xfrm>
          <a:off x="755650" y="4521635"/>
          <a:ext cx="7632700" cy="1265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540">
                  <a:extLst>
                    <a:ext uri="{9D8B030D-6E8A-4147-A177-3AD203B41FA5}">
                      <a16:colId xmlns:a16="http://schemas.microsoft.com/office/drawing/2014/main" val="3455060051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787822541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872300307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918218338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3974332778"/>
                    </a:ext>
                  </a:extLst>
                </a:gridCol>
              </a:tblGrid>
              <a:tr h="5005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photography</a:t>
                      </a:r>
                      <a:endParaRPr lang="es-E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7200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board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games</a:t>
                      </a:r>
                      <a:endParaRPr lang="es-ES" sz="1800" b="0" dirty="0">
                        <a:latin typeface="+mn-lt"/>
                      </a:endParaRPr>
                    </a:p>
                  </a:txBody>
                  <a:tcPr marL="108000" marR="72000" marT="108000" marB="108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walking</a:t>
                      </a:r>
                      <a:endParaRPr lang="es-ES" sz="1800" b="0" dirty="0">
                        <a:latin typeface="+mn-lt"/>
                      </a:endParaRPr>
                    </a:p>
                  </a:txBody>
                  <a:tcPr marL="108000" marR="72000" marT="108000" marB="108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computing</a:t>
                      </a:r>
                      <a:endParaRPr lang="es-ES" sz="1800" b="0" dirty="0">
                        <a:latin typeface="+mn-lt"/>
                      </a:endParaRPr>
                    </a:p>
                  </a:txBody>
                  <a:tcPr marL="108000" marR="72000" marT="108000" marB="108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dancing</a:t>
                      </a:r>
                      <a:endParaRPr lang="es-ES" sz="1800" b="0" dirty="0">
                        <a:latin typeface="+mn-lt"/>
                      </a:endParaRPr>
                    </a:p>
                  </a:txBody>
                  <a:tcPr marL="108000" marR="72000" marT="108000" marB="10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735673"/>
                  </a:ext>
                </a:extLst>
              </a:tr>
              <a:tr h="739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cooking</a:t>
                      </a:r>
                      <a:endParaRPr lang="es-ES" sz="1800" b="0" dirty="0">
                        <a:latin typeface="+mn-lt"/>
                      </a:endParaRPr>
                    </a:p>
                  </a:txBody>
                  <a:tcPr marL="108000" marR="7200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drawing</a:t>
                      </a:r>
                      <a:endParaRPr lang="es-ES" sz="1800" b="0" dirty="0">
                        <a:latin typeface="+mn-lt"/>
                      </a:endParaRPr>
                    </a:p>
                  </a:txBody>
                  <a:tcPr marL="108000" marR="72000" marT="108000" marB="108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listening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to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music</a:t>
                      </a:r>
                      <a:endParaRPr lang="es-ES" sz="1800" b="0" dirty="0">
                        <a:latin typeface="+mn-lt"/>
                      </a:endParaRPr>
                    </a:p>
                  </a:txBody>
                  <a:tcPr marL="108000" marR="72000" marT="108000" marB="108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reading</a:t>
                      </a:r>
                      <a:endParaRPr lang="es-ES" sz="1800" b="0" dirty="0">
                        <a:latin typeface="+mn-lt"/>
                      </a:endParaRPr>
                    </a:p>
                  </a:txBody>
                  <a:tcPr marL="108000" marR="72000" marT="108000" marB="108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camping</a:t>
                      </a:r>
                      <a:endParaRPr lang="es-ES" sz="1800" b="0" dirty="0">
                        <a:latin typeface="+mn-lt"/>
                      </a:endParaRPr>
                    </a:p>
                  </a:txBody>
                  <a:tcPr marL="108000" marR="72000" marT="108000" marB="10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58439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788565" y="4597168"/>
            <a:ext cx="7566229" cy="109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15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Photography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11167" y="1473201"/>
            <a:ext cx="4729923" cy="4521666"/>
            <a:chOff x="2311167" y="1473201"/>
            <a:chExt cx="4729923" cy="4521666"/>
          </a:xfrm>
        </p:grpSpPr>
        <p:sp>
          <p:nvSpPr>
            <p:cNvPr id="2" name="Oval 1"/>
            <p:cNvSpPr/>
            <p:nvPr/>
          </p:nvSpPr>
          <p:spPr>
            <a:xfrm>
              <a:off x="2311167" y="1473201"/>
              <a:ext cx="4521666" cy="4521666"/>
            </a:xfrm>
            <a:prstGeom prst="ellipse">
              <a:avLst/>
            </a:prstGeom>
            <a:solidFill>
              <a:srgbClr val="009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252" y="2011921"/>
              <a:ext cx="4641838" cy="3444226"/>
            </a:xfrm>
            <a:prstGeom prst="rect">
              <a:avLst/>
            </a:prstGeom>
          </p:spPr>
        </p:pic>
      </p:grpSp>
      <p:pic>
        <p:nvPicPr>
          <p:cNvPr id="3" name="Photography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650" y="67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Cooking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11167" y="1473201"/>
            <a:ext cx="4572000" cy="4521666"/>
            <a:chOff x="2311167" y="1473201"/>
            <a:chExt cx="4572000" cy="4521666"/>
          </a:xfrm>
        </p:grpSpPr>
        <p:sp>
          <p:nvSpPr>
            <p:cNvPr id="2" name="Oval 1"/>
            <p:cNvSpPr/>
            <p:nvPr/>
          </p:nvSpPr>
          <p:spPr>
            <a:xfrm>
              <a:off x="2311167" y="1473201"/>
              <a:ext cx="4521666" cy="4521666"/>
            </a:xfrm>
            <a:prstGeom prst="ellipse">
              <a:avLst/>
            </a:prstGeom>
            <a:solidFill>
              <a:srgbClr val="009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167" y="2288096"/>
              <a:ext cx="4572000" cy="3114583"/>
            </a:xfrm>
            <a:prstGeom prst="rect">
              <a:avLst/>
            </a:prstGeom>
          </p:spPr>
        </p:pic>
      </p:grpSp>
      <p:pic>
        <p:nvPicPr>
          <p:cNvPr id="3" name="Cooking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650" y="765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2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Board Games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55302" y="1473201"/>
            <a:ext cx="5410899" cy="4521666"/>
            <a:chOff x="2055302" y="1473201"/>
            <a:chExt cx="5410899" cy="4521666"/>
          </a:xfrm>
        </p:grpSpPr>
        <p:sp>
          <p:nvSpPr>
            <p:cNvPr id="2" name="Oval 1"/>
            <p:cNvSpPr/>
            <p:nvPr/>
          </p:nvSpPr>
          <p:spPr>
            <a:xfrm>
              <a:off x="2311167" y="1473201"/>
              <a:ext cx="4521666" cy="4521666"/>
            </a:xfrm>
            <a:prstGeom prst="ellipse">
              <a:avLst/>
            </a:prstGeom>
            <a:solidFill>
              <a:srgbClr val="009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02" y="2297076"/>
              <a:ext cx="5410899" cy="2873915"/>
            </a:xfrm>
            <a:prstGeom prst="rect">
              <a:avLst/>
            </a:prstGeom>
          </p:spPr>
        </p:pic>
      </p:grpSp>
      <p:pic>
        <p:nvPicPr>
          <p:cNvPr id="3" name="Boardgames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650" y="67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3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Drawing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21641" y="1401829"/>
            <a:ext cx="4811192" cy="4664411"/>
            <a:chOff x="2021641" y="1401829"/>
            <a:chExt cx="4811192" cy="4664411"/>
          </a:xfrm>
        </p:grpSpPr>
        <p:sp>
          <p:nvSpPr>
            <p:cNvPr id="2" name="Oval 1"/>
            <p:cNvSpPr/>
            <p:nvPr/>
          </p:nvSpPr>
          <p:spPr>
            <a:xfrm>
              <a:off x="2311167" y="1473201"/>
              <a:ext cx="4521666" cy="4521666"/>
            </a:xfrm>
            <a:prstGeom prst="ellipse">
              <a:avLst/>
            </a:prstGeom>
            <a:solidFill>
              <a:srgbClr val="009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641" y="1401829"/>
              <a:ext cx="4655996" cy="4664411"/>
            </a:xfrm>
            <a:prstGeom prst="rect">
              <a:avLst/>
            </a:prstGeom>
          </p:spPr>
        </p:pic>
      </p:grpSp>
      <p:pic>
        <p:nvPicPr>
          <p:cNvPr id="3" name="Drawing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650" y="7922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2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Walking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11167" y="1326603"/>
            <a:ext cx="4521666" cy="4668264"/>
            <a:chOff x="2311167" y="1326603"/>
            <a:chExt cx="4521666" cy="4668264"/>
          </a:xfrm>
        </p:grpSpPr>
        <p:sp>
          <p:nvSpPr>
            <p:cNvPr id="2" name="Oval 1"/>
            <p:cNvSpPr/>
            <p:nvPr/>
          </p:nvSpPr>
          <p:spPr>
            <a:xfrm>
              <a:off x="2311167" y="1473201"/>
              <a:ext cx="4521666" cy="4521666"/>
            </a:xfrm>
            <a:prstGeom prst="ellipse">
              <a:avLst/>
            </a:prstGeom>
            <a:solidFill>
              <a:srgbClr val="009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903" y="1326603"/>
              <a:ext cx="3575063" cy="4390493"/>
            </a:xfrm>
            <a:prstGeom prst="rect">
              <a:avLst/>
            </a:prstGeom>
          </p:spPr>
        </p:pic>
      </p:grpSp>
      <p:pic>
        <p:nvPicPr>
          <p:cNvPr id="3" name="Walking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650" y="765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Listening </a:t>
            </a:r>
            <a:r>
              <a:rPr lang="en-GB" sz="3600"/>
              <a:t>to Music</a:t>
            </a:r>
            <a:endParaRPr lang="en-GB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311167" y="1473201"/>
            <a:ext cx="4521666" cy="4521666"/>
            <a:chOff x="2311167" y="1473201"/>
            <a:chExt cx="4521666" cy="4521666"/>
          </a:xfrm>
        </p:grpSpPr>
        <p:sp>
          <p:nvSpPr>
            <p:cNvPr id="2" name="Oval 1"/>
            <p:cNvSpPr/>
            <p:nvPr/>
          </p:nvSpPr>
          <p:spPr>
            <a:xfrm>
              <a:off x="2311167" y="1473201"/>
              <a:ext cx="4521666" cy="4521666"/>
            </a:xfrm>
            <a:prstGeom prst="ellipse">
              <a:avLst/>
            </a:prstGeom>
            <a:solidFill>
              <a:srgbClr val="009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0097" y="2205842"/>
              <a:ext cx="3983806" cy="2781841"/>
            </a:xfrm>
            <a:prstGeom prst="rect">
              <a:avLst/>
            </a:prstGeom>
          </p:spPr>
        </p:pic>
      </p:grpSp>
      <p:pic>
        <p:nvPicPr>
          <p:cNvPr id="3" name="Listening to music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650" y="67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0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Computing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97227" y="1473201"/>
            <a:ext cx="4535606" cy="4521666"/>
            <a:chOff x="2297227" y="1473201"/>
            <a:chExt cx="4535606" cy="4521666"/>
          </a:xfrm>
        </p:grpSpPr>
        <p:sp>
          <p:nvSpPr>
            <p:cNvPr id="2" name="Oval 1"/>
            <p:cNvSpPr/>
            <p:nvPr/>
          </p:nvSpPr>
          <p:spPr>
            <a:xfrm>
              <a:off x="2311167" y="1473201"/>
              <a:ext cx="4521666" cy="4521666"/>
            </a:xfrm>
            <a:prstGeom prst="ellipse">
              <a:avLst/>
            </a:prstGeom>
            <a:solidFill>
              <a:srgbClr val="009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227" y="2190195"/>
              <a:ext cx="4535606" cy="3087677"/>
            </a:xfrm>
            <a:prstGeom prst="rect">
              <a:avLst/>
            </a:prstGeom>
          </p:spPr>
        </p:pic>
      </p:grpSp>
      <p:pic>
        <p:nvPicPr>
          <p:cNvPr id="3" name="Computing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650" y="765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0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Reading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11167" y="1473201"/>
            <a:ext cx="4521666" cy="4521666"/>
            <a:chOff x="2311167" y="1473201"/>
            <a:chExt cx="4521666" cy="4521666"/>
          </a:xfrm>
        </p:grpSpPr>
        <p:sp>
          <p:nvSpPr>
            <p:cNvPr id="2" name="Oval 1"/>
            <p:cNvSpPr/>
            <p:nvPr/>
          </p:nvSpPr>
          <p:spPr>
            <a:xfrm>
              <a:off x="2311167" y="1473201"/>
              <a:ext cx="4521666" cy="4521666"/>
            </a:xfrm>
            <a:prstGeom prst="ellipse">
              <a:avLst/>
            </a:prstGeom>
            <a:solidFill>
              <a:srgbClr val="009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6226" y="1612784"/>
              <a:ext cx="2891548" cy="4382083"/>
            </a:xfrm>
            <a:prstGeom prst="rect">
              <a:avLst/>
            </a:prstGeom>
          </p:spPr>
        </p:pic>
      </p:grpSp>
      <p:pic>
        <p:nvPicPr>
          <p:cNvPr id="3" name="Reading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650" y="67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50</TotalTime>
  <Words>50</Words>
  <Application>Microsoft Office PowerPoint</Application>
  <PresentationFormat>On-screen Show (4:3)</PresentationFormat>
  <Paragraphs>30</Paragraphs>
  <Slides>18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Twinkl SemiBold</vt:lpstr>
      <vt:lpstr>Twinkl</vt:lpstr>
      <vt:lpstr>Calibri</vt:lpstr>
      <vt:lpstr>Sassoon Infant Rg</vt:lpstr>
      <vt:lpstr>Office Theme</vt:lpstr>
      <vt:lpstr>PowerPoint Presentation</vt:lpstr>
      <vt:lpstr>Photography</vt:lpstr>
      <vt:lpstr>Cooking</vt:lpstr>
      <vt:lpstr>Board Games</vt:lpstr>
      <vt:lpstr>Drawing</vt:lpstr>
      <vt:lpstr>Walking</vt:lpstr>
      <vt:lpstr>Listening to Music</vt:lpstr>
      <vt:lpstr>Computing</vt:lpstr>
      <vt:lpstr>Reading</vt:lpstr>
      <vt:lpstr>Camping</vt:lpstr>
      <vt:lpstr>Dancing</vt:lpstr>
      <vt:lpstr>Guess the Word!</vt:lpstr>
      <vt:lpstr>PowerPoint Presentation</vt:lpstr>
      <vt:lpstr>PowerPoint Presentation</vt:lpstr>
      <vt:lpstr>PowerPoint Presentation</vt:lpstr>
      <vt:lpstr>PowerPoint Presentation</vt:lpstr>
      <vt:lpstr>Now It’s Your Turn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Imogen Jones</dc:creator>
  <cp:lastModifiedBy>Imogen Jones</cp:lastModifiedBy>
  <cp:revision>16</cp:revision>
  <dcterms:created xsi:type="dcterms:W3CDTF">2017-07-28T10:09:01Z</dcterms:created>
  <dcterms:modified xsi:type="dcterms:W3CDTF">2017-09-07T09:48:45Z</dcterms:modified>
</cp:coreProperties>
</file>