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7" r:id="rId4"/>
    <p:sldId id="265" r:id="rId5"/>
    <p:sldId id="266" r:id="rId6"/>
    <p:sldId id="258" r:id="rId7"/>
    <p:sldId id="293" r:id="rId8"/>
    <p:sldId id="292" r:id="rId9"/>
    <p:sldId id="294" r:id="rId10"/>
    <p:sldId id="283" r:id="rId11"/>
    <p:sldId id="282" r:id="rId12"/>
    <p:sldId id="260" r:id="rId13"/>
    <p:sldId id="284" r:id="rId14"/>
    <p:sldId id="285" r:id="rId15"/>
    <p:sldId id="261" r:id="rId16"/>
    <p:sldId id="286" r:id="rId17"/>
    <p:sldId id="287" r:id="rId18"/>
    <p:sldId id="262" r:id="rId19"/>
    <p:sldId id="288" r:id="rId20"/>
    <p:sldId id="290" r:id="rId21"/>
    <p:sldId id="263" r:id="rId22"/>
    <p:sldId id="289" r:id="rId23"/>
    <p:sldId id="291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4/30/2020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828800"/>
          </a:xfrm>
        </p:spPr>
        <p:txBody>
          <a:bodyPr/>
          <a:lstStyle/>
          <a:p>
            <a:r>
              <a:rPr lang="el-GR" dirty="0" smtClean="0"/>
              <a:t>Το ερωτηματολόγιο της διατροφής</a:t>
            </a:r>
            <a:endParaRPr lang="el-GR" dirty="0"/>
          </a:p>
        </p:txBody>
      </p:sp>
      <p:pic>
        <p:nvPicPr>
          <p:cNvPr id="4" name="0 - Εικόνα" descr="Screenshot_2019-06-29 ΕΚΠΑΙΔΕΥΤΙΚΟ ΣΕΝΑΡΙΟ ΦΡΟΝΤΙΖΩ ΤΟ ΣΩΜΑ ΜΟΥ (ΑΘΛΗΣΗ, ΔΙΑΤΡΟΦΗ, ΣΤΟΜΑΤΙΚΗ ΥΓΙΕΙΝΗ) - PDF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57422" y="2714620"/>
            <a:ext cx="4572032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285884"/>
          </a:xfrm>
        </p:spPr>
        <p:txBody>
          <a:bodyPr>
            <a:normAutofit/>
          </a:bodyPr>
          <a:lstStyle/>
          <a:p>
            <a:r>
              <a:rPr lang="el-GR" dirty="0" smtClean="0"/>
              <a:t>Προτιμάς να τρως έτοιμο φαγητό από το σουβλατζίδικο;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14546" y="2928934"/>
            <a:ext cx="4714908" cy="1714512"/>
          </a:xfrm>
        </p:spPr>
        <p:txBody>
          <a:bodyPr/>
          <a:lstStyle/>
          <a:p>
            <a:pPr lvl="0" algn="just"/>
            <a:r>
              <a:rPr lang="el-GR" dirty="0" smtClean="0">
                <a:hlinkClick r:id="rId2" action="ppaction://hlinksldjump"/>
              </a:rPr>
              <a:t>Όχι</a:t>
            </a:r>
            <a:endParaRPr lang="el-GR" dirty="0" smtClean="0"/>
          </a:p>
          <a:p>
            <a:pPr lvl="0" algn="just"/>
            <a:endParaRPr lang="el-GR" dirty="0" smtClean="0"/>
          </a:p>
          <a:p>
            <a:pPr lvl="0" algn="just"/>
            <a:r>
              <a:rPr lang="el-GR" dirty="0" smtClean="0">
                <a:hlinkClick r:id="rId3" action="ppaction://hlinksldjump"/>
              </a:rPr>
              <a:t>Ναι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/>
          </a:bodyPr>
          <a:lstStyle/>
          <a:p>
            <a:r>
              <a:rPr lang="el-GR" dirty="0" smtClean="0"/>
              <a:t>Πίνεις συχνά αναψυκτικά;    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71670" y="2928934"/>
            <a:ext cx="4786346" cy="2759216"/>
          </a:xfrm>
        </p:spPr>
        <p:txBody>
          <a:bodyPr/>
          <a:lstStyle/>
          <a:p>
            <a:pPr lvl="0"/>
            <a:r>
              <a:rPr lang="el-GR" dirty="0" smtClean="0">
                <a:hlinkClick r:id="rId2" action="ppaction://hlinksldjump"/>
              </a:rPr>
              <a:t>Ναι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Όχι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183880" cy="1051560"/>
          </a:xfrm>
        </p:spPr>
        <p:txBody>
          <a:bodyPr>
            <a:normAutofit fontScale="90000"/>
          </a:bodyPr>
          <a:lstStyle/>
          <a:p>
            <a:pPr algn="just"/>
            <a:r>
              <a:rPr lang="el-GR" dirty="0" smtClean="0"/>
              <a:t>Τι ψωνίζεις από το κυλικείο του σχολείου;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3643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dirty="0" smtClean="0">
                <a:hlinkClick r:id="rId2" action="ppaction://hlinksldjump"/>
              </a:rPr>
              <a:t>τοστ ή κουλούρι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2" action="ppaction://hlinksldjump"/>
              </a:rPr>
              <a:t>χυμό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αναψυκτικά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σοκολάτα – μπισκότα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πατατάκια - γαριδάκια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183880" cy="264320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Αξιολόγησε τις διατροφικές σου συνήθειες!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0" u="sng" dirty="0" smtClean="0">
                <a:solidFill>
                  <a:schemeClr val="tx1"/>
                </a:solidFill>
              </a:rPr>
              <a:t>Οδηγίες</a:t>
            </a:r>
            <a:endParaRPr lang="el-GR" b="0" u="sng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071942"/>
            <a:ext cx="8183880" cy="2071702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Κάνε </a:t>
            </a:r>
            <a:r>
              <a:rPr lang="el-GR" i="1" dirty="0" smtClean="0"/>
              <a:t>κλικ </a:t>
            </a:r>
            <a:r>
              <a:rPr lang="el-GR" dirty="0" smtClean="0"/>
              <a:t>στην απάντηση που σου ταιριάζει!</a:t>
            </a:r>
          </a:p>
          <a:p>
            <a:endParaRPr lang="el-GR" dirty="0" smtClean="0"/>
          </a:p>
          <a:p>
            <a:r>
              <a:rPr lang="el-GR" dirty="0" smtClean="0"/>
              <a:t>Για να συνεχίσεις στην επόμενη ερώτηση κάνε κλικ πάνω στο προσωπάκι.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Το απόγευμα τι τρως: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786058"/>
            <a:ext cx="8183880" cy="2612896"/>
          </a:xfrm>
        </p:spPr>
        <p:txBody>
          <a:bodyPr/>
          <a:lstStyle/>
          <a:p>
            <a:pPr lvl="0"/>
            <a:r>
              <a:rPr lang="el-GR" dirty="0" smtClean="0">
                <a:hlinkClick r:id="rId2" action="ppaction://hlinksldjump"/>
              </a:rPr>
              <a:t>φρούτα ή χυμό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γλυκό (σοκολάτα, μπισκότα, κρουασάν</a:t>
            </a:r>
            <a:r>
              <a:rPr lang="el-GR" dirty="0" smtClean="0"/>
              <a:t>)</a:t>
            </a:r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πατατάκια - γαριδάκια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285984" y="2967334"/>
            <a:ext cx="44291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τελοσ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357290" y="1357298"/>
            <a:ext cx="5786478" cy="321471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Πίνεις κάθε μέρα γάλα;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857356" y="2643182"/>
            <a:ext cx="5429288" cy="2857520"/>
          </a:xfrm>
        </p:spPr>
        <p:txBody>
          <a:bodyPr/>
          <a:lstStyle/>
          <a:p>
            <a:pPr lvl="0"/>
            <a:r>
              <a:rPr lang="el-GR" dirty="0" smtClean="0">
                <a:hlinkClick r:id="rId2" action="ppaction://hlinksldjump"/>
              </a:rPr>
              <a:t>Ναι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Όχι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2214554"/>
            <a:ext cx="5786478" cy="2643206"/>
          </a:xfrm>
        </p:spPr>
        <p:txBody>
          <a:bodyPr>
            <a:normAutofit/>
          </a:bodyPr>
          <a:lstStyle/>
          <a:p>
            <a:r>
              <a:rPr lang="el-GR" dirty="0" smtClean="0"/>
              <a:t>Πολύ υγιεινό!!!!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</a:t>
            </a:r>
            <a:endParaRPr lang="el-GR" dirty="0"/>
          </a:p>
        </p:txBody>
      </p:sp>
      <p:pic>
        <p:nvPicPr>
          <p:cNvPr id="4" name="3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071546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4414" y="2285992"/>
            <a:ext cx="4211956" cy="1469888"/>
          </a:xfrm>
        </p:spPr>
        <p:txBody>
          <a:bodyPr/>
          <a:lstStyle/>
          <a:p>
            <a:r>
              <a:rPr lang="el-GR" dirty="0" smtClean="0"/>
              <a:t>Χμ….!!!!</a:t>
            </a:r>
          </a:p>
          <a:p>
            <a:r>
              <a:rPr lang="el-GR" dirty="0" smtClean="0"/>
              <a:t>Κακή συνήθεια…</a:t>
            </a:r>
            <a:endParaRPr lang="el-GR" dirty="0"/>
          </a:p>
        </p:txBody>
      </p:sp>
      <p:pic>
        <p:nvPicPr>
          <p:cNvPr id="4" name="3 - Εικόνα" descr="unname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14422"/>
            <a:ext cx="2609853" cy="2609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183880" cy="1051560"/>
          </a:xfrm>
        </p:spPr>
        <p:txBody>
          <a:bodyPr>
            <a:normAutofit fontScale="90000"/>
          </a:bodyPr>
          <a:lstStyle/>
          <a:p>
            <a:pPr algn="just"/>
            <a:r>
              <a:rPr lang="el-GR" dirty="0" smtClean="0"/>
              <a:t>Τρως συχνά φρούτα και λαχανικά; 	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85852" y="2643182"/>
            <a:ext cx="6926600" cy="2932378"/>
          </a:xfrm>
        </p:spPr>
        <p:txBody>
          <a:bodyPr/>
          <a:lstStyle/>
          <a:p>
            <a:pPr lvl="0"/>
            <a:r>
              <a:rPr lang="el-GR" dirty="0" smtClean="0">
                <a:hlinkClick r:id="rId2" action="ppaction://hlinksldjump"/>
              </a:rPr>
              <a:t>Ναι</a:t>
            </a:r>
            <a:endParaRPr lang="el-GR" dirty="0" smtClean="0"/>
          </a:p>
          <a:p>
            <a:pPr lvl="0"/>
            <a:endParaRPr lang="el-GR" dirty="0" smtClean="0"/>
          </a:p>
          <a:p>
            <a:pPr lvl="0"/>
            <a:r>
              <a:rPr lang="el-GR" dirty="0" smtClean="0">
                <a:hlinkClick r:id="rId3" action="ppaction://hlinksldjump"/>
              </a:rPr>
              <a:t>Όχι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ages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14876" y="2643182"/>
            <a:ext cx="2880531" cy="2880531"/>
          </a:xfrm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00034" y="2928934"/>
            <a:ext cx="5786478" cy="264320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Πολύ υγιεινό!!!!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l-GR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unnamed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86314" y="2214554"/>
            <a:ext cx="3357586" cy="3357586"/>
          </a:xfrm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857224" y="3071810"/>
            <a:ext cx="4211956" cy="146988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Χμ….!!!!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Κακή συνήθεια…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051560"/>
          </a:xfrm>
        </p:spPr>
        <p:txBody>
          <a:bodyPr>
            <a:normAutofit/>
          </a:bodyPr>
          <a:lstStyle/>
          <a:p>
            <a:r>
              <a:rPr lang="el-GR" dirty="0" smtClean="0"/>
              <a:t>Τρως συχνά όσπρια;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28794" y="2571744"/>
            <a:ext cx="5783592" cy="3112962"/>
          </a:xfrm>
        </p:spPr>
        <p:txBody>
          <a:bodyPr/>
          <a:lstStyle/>
          <a:p>
            <a:r>
              <a:rPr lang="el-GR" dirty="0" smtClean="0">
                <a:hlinkClick r:id="rId2" action="ppaction://hlinksldjump"/>
              </a:rPr>
              <a:t>Ναι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>
                <a:hlinkClick r:id="rId3" action="ppaction://hlinksldjump"/>
              </a:rPr>
              <a:t>Όχι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171</Words>
  <Application>Microsoft Office PowerPoint</Application>
  <PresentationFormat>Προβολή στην οθόνη (4:3)</PresentationFormat>
  <Paragraphs>88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Άποψη</vt:lpstr>
      <vt:lpstr>Το ερωτηματολόγιο της διατροφής</vt:lpstr>
      <vt:lpstr>Αξιολόγησε τις διατροφικές σου συνήθειες!    Οδηγίες</vt:lpstr>
      <vt:lpstr>Πίνεις κάθε μέρα γάλα;</vt:lpstr>
      <vt:lpstr>Διαφάνεια 4</vt:lpstr>
      <vt:lpstr>Διαφάνεια 5</vt:lpstr>
      <vt:lpstr>Τρως συχνά φρούτα και λαχανικά;  </vt:lpstr>
      <vt:lpstr>Διαφάνεια 7</vt:lpstr>
      <vt:lpstr>Διαφάνεια 8</vt:lpstr>
      <vt:lpstr>Τρως συχνά όσπρια;</vt:lpstr>
      <vt:lpstr>Διαφάνεια 10</vt:lpstr>
      <vt:lpstr>Διαφάνεια 11</vt:lpstr>
      <vt:lpstr>Προτιμάς να τρως έτοιμο φαγητό από το σουβλατζίδικο;</vt:lpstr>
      <vt:lpstr>Διαφάνεια 13</vt:lpstr>
      <vt:lpstr>Διαφάνεια 14</vt:lpstr>
      <vt:lpstr>Πίνεις συχνά αναψυκτικά;      </vt:lpstr>
      <vt:lpstr>Διαφάνεια 16</vt:lpstr>
      <vt:lpstr>Διαφάνεια 17</vt:lpstr>
      <vt:lpstr>Τι ψωνίζεις από το κυλικείο του σχολείου; </vt:lpstr>
      <vt:lpstr>Διαφάνεια 19</vt:lpstr>
      <vt:lpstr>Διαφάνεια 20</vt:lpstr>
      <vt:lpstr>Το απόγευμα τι τρως: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Χρήστης των Windows</dc:creator>
  <cp:lastModifiedBy>Χρήστης των Windows</cp:lastModifiedBy>
  <cp:revision>13</cp:revision>
  <dcterms:created xsi:type="dcterms:W3CDTF">2019-07-10T21:31:52Z</dcterms:created>
  <dcterms:modified xsi:type="dcterms:W3CDTF">2020-04-30T05:55:57Z</dcterms:modified>
</cp:coreProperties>
</file>