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57" autoAdjust="0"/>
  </p:normalViewPr>
  <p:slideViewPr>
    <p:cSldViewPr snapToGrid="0">
      <p:cViewPr varScale="1">
        <p:scale>
          <a:sx n="79" d="100"/>
          <a:sy n="79" d="100"/>
        </p:scale>
        <p:origin x="6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A4006-2750-4CBD-901E-AE7C3BA633E8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68784-28D2-44E3-AAA3-67023A199A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5252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68784-28D2-44E3-AAA3-67023A199A8A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1613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4443-3F64-4A69-A053-A329D82007BD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5FC71E6-437F-4EAD-BF37-73960C07B8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8025163"/>
      </p:ext>
    </p:extLst>
  </p:cSld>
  <p:clrMapOvr>
    <a:masterClrMapping/>
  </p:clrMapOvr>
  <p:transition spd="slow" advClick="0" advTm="4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4443-3F64-4A69-A053-A329D82007BD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5FC71E6-437F-4EAD-BF37-73960C07B8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4926222"/>
      </p:ext>
    </p:extLst>
  </p:cSld>
  <p:clrMapOvr>
    <a:masterClrMapping/>
  </p:clrMapOvr>
  <p:transition spd="slow" advClick="0" advTm="4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4443-3F64-4A69-A053-A329D82007BD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5FC71E6-437F-4EAD-BF37-73960C07B83C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2616404"/>
      </p:ext>
    </p:extLst>
  </p:cSld>
  <p:clrMapOvr>
    <a:masterClrMapping/>
  </p:clrMapOvr>
  <p:transition spd="slow" advClick="0" advTm="4000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4443-3F64-4A69-A053-A329D82007BD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FC71E6-437F-4EAD-BF37-73960C07B8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5335266"/>
      </p:ext>
    </p:extLst>
  </p:cSld>
  <p:clrMapOvr>
    <a:masterClrMapping/>
  </p:clrMapOvr>
  <p:transition spd="slow" advClick="0" advTm="4000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4443-3F64-4A69-A053-A329D82007BD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FC71E6-437F-4EAD-BF37-73960C07B83C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7536751"/>
      </p:ext>
    </p:extLst>
  </p:cSld>
  <p:clrMapOvr>
    <a:masterClrMapping/>
  </p:clrMapOvr>
  <p:transition spd="slow" advClick="0" advTm="4000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4443-3F64-4A69-A053-A329D82007BD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FC71E6-437F-4EAD-BF37-73960C07B8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8807454"/>
      </p:ext>
    </p:extLst>
  </p:cSld>
  <p:clrMapOvr>
    <a:masterClrMapping/>
  </p:clrMapOvr>
  <p:transition spd="slow" advClick="0" advTm="4000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4443-3F64-4A69-A053-A329D82007BD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71E6-437F-4EAD-BF37-73960C07B8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4684047"/>
      </p:ext>
    </p:extLst>
  </p:cSld>
  <p:clrMapOvr>
    <a:masterClrMapping/>
  </p:clrMapOvr>
  <p:transition spd="slow" advClick="0" advTm="4000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4443-3F64-4A69-A053-A329D82007BD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71E6-437F-4EAD-BF37-73960C07B8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0994011"/>
      </p:ext>
    </p:extLst>
  </p:cSld>
  <p:clrMapOvr>
    <a:masterClrMapping/>
  </p:clrMapOvr>
  <p:transition spd="slow" advClick="0" advTm="4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4443-3F64-4A69-A053-A329D82007BD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71E6-437F-4EAD-BF37-73960C07B8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9732238"/>
      </p:ext>
    </p:extLst>
  </p:cSld>
  <p:clrMapOvr>
    <a:masterClrMapping/>
  </p:clrMapOvr>
  <p:transition spd="slow" advClick="0" advTm="4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4443-3F64-4A69-A053-A329D82007BD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5FC71E6-437F-4EAD-BF37-73960C07B8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7005268"/>
      </p:ext>
    </p:extLst>
  </p:cSld>
  <p:clrMapOvr>
    <a:masterClrMapping/>
  </p:clrMapOvr>
  <p:transition spd="slow" advClick="0" advTm="4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4443-3F64-4A69-A053-A329D82007BD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5FC71E6-437F-4EAD-BF37-73960C07B8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9275653"/>
      </p:ext>
    </p:extLst>
  </p:cSld>
  <p:clrMapOvr>
    <a:masterClrMapping/>
  </p:clrMapOvr>
  <p:transition spd="slow" advClick="0" advTm="4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4443-3F64-4A69-A053-A329D82007BD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5FC71E6-437F-4EAD-BF37-73960C07B8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4090568"/>
      </p:ext>
    </p:extLst>
  </p:cSld>
  <p:clrMapOvr>
    <a:masterClrMapping/>
  </p:clrMapOvr>
  <p:transition spd="slow" advClick="0" advTm="4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4443-3F64-4A69-A053-A329D82007BD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71E6-437F-4EAD-BF37-73960C07B8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800231"/>
      </p:ext>
    </p:extLst>
  </p:cSld>
  <p:clrMapOvr>
    <a:masterClrMapping/>
  </p:clrMapOvr>
  <p:transition spd="slow" advClick="0" advTm="4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4443-3F64-4A69-A053-A329D82007BD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71E6-437F-4EAD-BF37-73960C07B8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5389760"/>
      </p:ext>
    </p:extLst>
  </p:cSld>
  <p:clrMapOvr>
    <a:masterClrMapping/>
  </p:clrMapOvr>
  <p:transition spd="slow" advClick="0" advTm="4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4443-3F64-4A69-A053-A329D82007BD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71E6-437F-4EAD-BF37-73960C07B8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8672088"/>
      </p:ext>
    </p:extLst>
  </p:cSld>
  <p:clrMapOvr>
    <a:masterClrMapping/>
  </p:clrMapOvr>
  <p:transition spd="slow" advClick="0" advTm="4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4443-3F64-4A69-A053-A329D82007BD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FC71E6-437F-4EAD-BF37-73960C07B8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9100381"/>
      </p:ext>
    </p:extLst>
  </p:cSld>
  <p:clrMapOvr>
    <a:masterClrMapping/>
  </p:clrMapOvr>
  <p:transition spd="slow" advClick="0" advTm="4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14443-3F64-4A69-A053-A329D82007BD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5FC71E6-437F-4EAD-BF37-73960C07B8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505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</p:sldLayoutIdLst>
  <p:transition spd="slow" advClick="0" advTm="4000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42648"/>
            <a:ext cx="9144000" cy="2387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Months of the year and seasons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>
                <a:solidFill>
                  <a:srgbClr val="FF0000"/>
                </a:solidFill>
              </a:rPr>
              <a:t/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The days of the week</a:t>
            </a:r>
            <a:endParaRPr lang="el-GR" sz="4000" dirty="0">
              <a:solidFill>
                <a:srgbClr val="FF000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l-GR" sz="4000" dirty="0" smtClean="0">
                <a:solidFill>
                  <a:srgbClr val="FF0000"/>
                </a:solidFill>
              </a:rPr>
              <a:t>Οι μήνες του χρόνου και οι εποχές</a:t>
            </a:r>
          </a:p>
          <a:p>
            <a:r>
              <a:rPr lang="el-GR" sz="4000" dirty="0" smtClean="0">
                <a:solidFill>
                  <a:srgbClr val="FF0000"/>
                </a:solidFill>
              </a:rPr>
              <a:t>Οι ημέρες της εβδομάδας</a:t>
            </a:r>
            <a:endParaRPr lang="el-G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355598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8268" y="338696"/>
            <a:ext cx="11073195" cy="60016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                                 </a:t>
            </a:r>
          </a:p>
          <a:p>
            <a:r>
              <a:rPr lang="en-US" sz="24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Months of the year</a:t>
            </a:r>
            <a:r>
              <a:rPr lang="en-US" sz="24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          </a:t>
            </a:r>
            <a:r>
              <a:rPr lang="en-US" sz="24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Seasons</a:t>
            </a: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January                                          Winter    </a:t>
            </a: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February                                         Spring      </a:t>
            </a: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March                                             Summer    </a:t>
            </a: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April                                                 Autumn                                                      </a:t>
            </a: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May                                                       </a:t>
            </a: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June</a:t>
            </a: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July</a:t>
            </a: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August</a:t>
            </a: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September</a:t>
            </a: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October</a:t>
            </a: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November</a:t>
            </a: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December                        </a:t>
            </a:r>
            <a:endParaRPr lang="el-G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0608749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10262" y="1515979"/>
            <a:ext cx="4174958" cy="28931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The</a:t>
            </a:r>
            <a:r>
              <a:rPr lang="en-US" dirty="0" smtClean="0"/>
              <a:t> </a:t>
            </a:r>
            <a:r>
              <a:rPr lang="en-US" b="1" dirty="0" smtClean="0"/>
              <a:t>days</a:t>
            </a:r>
            <a:r>
              <a:rPr lang="en-US" dirty="0" smtClean="0"/>
              <a:t> </a:t>
            </a:r>
            <a:r>
              <a:rPr lang="en-US" b="1" dirty="0" smtClean="0"/>
              <a:t>of</a:t>
            </a:r>
            <a:r>
              <a:rPr lang="en-US" dirty="0" smtClean="0"/>
              <a:t> </a:t>
            </a:r>
            <a:r>
              <a:rPr lang="en-US" b="1" dirty="0" smtClean="0"/>
              <a:t>the</a:t>
            </a:r>
            <a:r>
              <a:rPr lang="en-US" dirty="0" smtClean="0"/>
              <a:t> </a:t>
            </a:r>
            <a:r>
              <a:rPr lang="en-US" sz="2000" b="1" dirty="0" smtClean="0"/>
              <a:t>week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Sunday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Monday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Tuesday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Wednesday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Thursday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Friday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Saturday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Sunday</a:t>
            </a:r>
            <a:endParaRPr lang="el-GR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177601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73179" y="1792705"/>
            <a:ext cx="919212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/>
                </a:solidFill>
              </a:rPr>
              <a:t>When is your birthday?</a:t>
            </a:r>
          </a:p>
          <a:p>
            <a:r>
              <a:rPr lang="en-US" sz="2400" b="1" dirty="0" smtClean="0">
                <a:solidFill>
                  <a:schemeClr val="accent6"/>
                </a:solidFill>
              </a:rPr>
              <a:t>My birthday is </a:t>
            </a:r>
            <a:r>
              <a:rPr lang="en-US" sz="2400" b="1" u="sng" dirty="0" smtClean="0">
                <a:solidFill>
                  <a:schemeClr val="accent6"/>
                </a:solidFill>
              </a:rPr>
              <a:t>in June.</a:t>
            </a:r>
          </a:p>
          <a:p>
            <a:endParaRPr lang="en-US" sz="2400" b="1" dirty="0">
              <a:solidFill>
                <a:schemeClr val="accent6"/>
              </a:solidFill>
            </a:endParaRPr>
          </a:p>
          <a:p>
            <a:r>
              <a:rPr lang="en-US" sz="2400" b="1" dirty="0" smtClean="0">
                <a:solidFill>
                  <a:schemeClr val="accent6"/>
                </a:solidFill>
              </a:rPr>
              <a:t>What’s your favourite month?</a:t>
            </a:r>
          </a:p>
          <a:p>
            <a:r>
              <a:rPr lang="en-US" sz="2400" b="1" dirty="0" smtClean="0">
                <a:solidFill>
                  <a:schemeClr val="accent6"/>
                </a:solidFill>
              </a:rPr>
              <a:t>My favourite month is </a:t>
            </a:r>
            <a:r>
              <a:rPr lang="en-US" sz="2400" b="1" u="sng" dirty="0" smtClean="0">
                <a:solidFill>
                  <a:schemeClr val="accent6"/>
                </a:solidFill>
              </a:rPr>
              <a:t>October.</a:t>
            </a:r>
          </a:p>
          <a:p>
            <a:endParaRPr lang="en-US" sz="2400" b="1" dirty="0">
              <a:solidFill>
                <a:schemeClr val="accent6"/>
              </a:solidFill>
            </a:endParaRPr>
          </a:p>
          <a:p>
            <a:r>
              <a:rPr lang="en-US" sz="2400" b="1" dirty="0" smtClean="0">
                <a:solidFill>
                  <a:schemeClr val="accent6"/>
                </a:solidFill>
              </a:rPr>
              <a:t>What’s your favourite season?</a:t>
            </a:r>
          </a:p>
          <a:p>
            <a:r>
              <a:rPr lang="en-US" sz="2400" b="1" dirty="0" smtClean="0">
                <a:solidFill>
                  <a:schemeClr val="accent6"/>
                </a:solidFill>
              </a:rPr>
              <a:t>My favourite season is </a:t>
            </a:r>
            <a:r>
              <a:rPr lang="en-US" sz="2400" b="1" u="sng" dirty="0" smtClean="0">
                <a:solidFill>
                  <a:schemeClr val="accent6"/>
                </a:solidFill>
              </a:rPr>
              <a:t>summer.</a:t>
            </a:r>
          </a:p>
          <a:p>
            <a:endParaRPr lang="en-US" sz="2400" b="1" u="sng" dirty="0">
              <a:solidFill>
                <a:schemeClr val="accent6"/>
              </a:solidFill>
            </a:endParaRPr>
          </a:p>
          <a:p>
            <a:r>
              <a:rPr lang="en-US" sz="2400" b="1" dirty="0" smtClean="0">
                <a:solidFill>
                  <a:schemeClr val="accent5"/>
                </a:solidFill>
              </a:rPr>
              <a:t>What’s your favourite day?</a:t>
            </a:r>
          </a:p>
          <a:p>
            <a:r>
              <a:rPr lang="en-US" sz="2400" b="1" dirty="0" smtClean="0">
                <a:solidFill>
                  <a:schemeClr val="accent5"/>
                </a:solidFill>
              </a:rPr>
              <a:t>My favourite day is </a:t>
            </a:r>
            <a:r>
              <a:rPr lang="en-US" sz="2400" b="1" u="sng" dirty="0" smtClean="0">
                <a:solidFill>
                  <a:schemeClr val="accent5"/>
                </a:solidFill>
              </a:rPr>
              <a:t>Saturday.</a:t>
            </a:r>
            <a:endParaRPr lang="el-GR" sz="2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236231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154</TotalTime>
  <Words>97</Words>
  <Application>Microsoft Office PowerPoint</Application>
  <PresentationFormat>Ευρεία οθόνη</PresentationFormat>
  <Paragraphs>39</Paragraphs>
  <Slides>4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Wisp</vt:lpstr>
      <vt:lpstr>Months of the year and seasons  The days of the week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Days of the week</dc:title>
  <dc:creator>pc1</dc:creator>
  <cp:lastModifiedBy>pc1</cp:lastModifiedBy>
  <cp:revision>22</cp:revision>
  <dcterms:created xsi:type="dcterms:W3CDTF">2024-11-16T20:27:15Z</dcterms:created>
  <dcterms:modified xsi:type="dcterms:W3CDTF">2024-11-19T22:55:31Z</dcterms:modified>
</cp:coreProperties>
</file>