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72" r:id="rId1"/>
  </p:sldMasterIdLst>
  <p:notesMasterIdLst>
    <p:notesMasterId r:id="rId10"/>
  </p:notesMasterIdLst>
  <p:sldIdLst>
    <p:sldId id="256" r:id="rId2"/>
    <p:sldId id="257" r:id="rId3"/>
    <p:sldId id="265" r:id="rId4"/>
    <p:sldId id="264" r:id="rId5"/>
    <p:sldId id="260" r:id="rId6"/>
    <p:sldId id="262" r:id="rId7"/>
    <p:sldId id="263" r:id="rId8"/>
    <p:sldId id="266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0849-8758-4E16-88AE-CE0283BA3988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ADA5-7F29-42CB-9F74-6C98189ED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76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C6BB812-EDCE-4A05-B0CF-24C0A2A7CAA3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3" r:id="rId1"/>
    <p:sldLayoutId id="2147484874" r:id="rId2"/>
    <p:sldLayoutId id="2147484875" r:id="rId3"/>
    <p:sldLayoutId id="2147484876" r:id="rId4"/>
    <p:sldLayoutId id="2147484877" r:id="rId5"/>
    <p:sldLayoutId id="2147484878" r:id="rId6"/>
    <p:sldLayoutId id="2147484879" r:id="rId7"/>
    <p:sldLayoutId id="2147484880" r:id="rId8"/>
    <p:sldLayoutId id="2147484881" r:id="rId9"/>
    <p:sldLayoutId id="2147484882" r:id="rId10"/>
    <p:sldLayoutId id="21474848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</a:t>
            </a:r>
            <a:r>
              <a:rPr lang="el-GR" dirty="0" smtClean="0"/>
              <a:t> Γυμνασίου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Μετρήσεις Χρόνου – Η Ακρίβεια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3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Ερώτηση</a:t>
            </a:r>
            <a:endParaRPr lang="el-GR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7" t="2684" r="2979" b="4421"/>
          <a:stretch/>
        </p:blipFill>
        <p:spPr>
          <a:xfrm>
            <a:off x="675118" y="1700808"/>
            <a:ext cx="3548419" cy="34528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0" y="1700808"/>
            <a:ext cx="37680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400" dirty="0" smtClean="0"/>
              <a:t>Η ένδειξη του ρολογιού μας δείχνει χρονική στιγμή ή χρονικό διάστημα;</a:t>
            </a:r>
            <a:endParaRPr lang="el-G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1" y="4077072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Μας δείχνει 10:09 και είναι χρονική στιγμή</a:t>
            </a:r>
            <a:endParaRPr lang="el-G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62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538123"/>
            <a:ext cx="7704856" cy="1666742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Πόσο είναι το χρονικό διάστημα;</a:t>
            </a:r>
            <a:endParaRPr lang="el-GR" dirty="0"/>
          </a:p>
        </p:txBody>
      </p:sp>
      <p:pic>
        <p:nvPicPr>
          <p:cNvPr id="1026" name="Picture 2" descr="PUGG ρολόι τοίχου | IKEA Ελλάδ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7" t="2684" r="2979" b="4421"/>
          <a:stretch/>
        </p:blipFill>
        <p:spPr>
          <a:xfrm>
            <a:off x="5796136" y="2337339"/>
            <a:ext cx="1872207" cy="18218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4281696"/>
            <a:ext cx="8100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400" dirty="0" smtClean="0"/>
              <a:t>Ποιες είναι οι χρονικές στιγμές που δείχνουν τα δύο ρολόγια;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911518" y="4969355"/>
            <a:ext cx="2784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08:22 και 10:09</a:t>
            </a:r>
            <a:endParaRPr lang="el-G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3365" y="5373216"/>
            <a:ext cx="7524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400" dirty="0" smtClean="0"/>
              <a:t>Πόσο είναι το χρονικό διάστημα που πέρασε μεταξύ των δύο χρονικών στιγμών;</a:t>
            </a:r>
            <a:endParaRPr lang="el-GR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911518" y="6178980"/>
            <a:ext cx="3283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 ώρα και 47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λεπτά</a:t>
            </a:r>
            <a:endParaRPr lang="el-G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69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/>
          <a:lstStyle/>
          <a:p>
            <a:pPr algn="ctr"/>
            <a:r>
              <a:rPr lang="el-GR" dirty="0" smtClean="0"/>
              <a:t>Υπολογισμός του χρονικού διαστήματος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2636912"/>
            <a:ext cx="77444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Έστω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η αρχική χρονική στιγμή και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η τελική.</a:t>
            </a:r>
          </a:p>
          <a:p>
            <a:r>
              <a:rPr lang="el-GR" sz="2400" dirty="0" smtClean="0"/>
              <a:t>Το χρονικό διάστημα Δ</a:t>
            </a:r>
            <a:r>
              <a:rPr lang="en-US" sz="2400" dirty="0" smtClean="0"/>
              <a:t>t </a:t>
            </a:r>
            <a:r>
              <a:rPr lang="el-GR" sz="2400" dirty="0" smtClean="0"/>
              <a:t>υπολογίζεται από τη διαφορά:</a:t>
            </a:r>
            <a:endParaRPr lang="el-G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372279" y="3869334"/>
            <a:ext cx="27838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b="1" dirty="0" smtClean="0">
                <a:solidFill>
                  <a:schemeClr val="bg2">
                    <a:lumMod val="50000"/>
                  </a:schemeClr>
                </a:solidFill>
              </a:rPr>
              <a:t>Δ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t=t</a:t>
            </a:r>
            <a:r>
              <a:rPr lang="en-US" sz="4400" b="1" baseline="-250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-t</a:t>
            </a:r>
            <a:r>
              <a:rPr lang="en-US" sz="4400" b="1" baseline="-250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el-GR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7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Πώς μετρούμε το χρόνο;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013849" y="1988840"/>
            <a:ext cx="756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χρόνο τον μετρούμε με ψηφιακά και αναλογικά ρολόγια.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Τα ψηφιακά είναι πιο ακριβή από τα αναλογικά.</a:t>
            </a:r>
            <a:endParaRPr lang="el-G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9907" y="3717032"/>
            <a:ext cx="36231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Μονάδες:</a:t>
            </a:r>
          </a:p>
          <a:p>
            <a:r>
              <a:rPr lang="el-GR" sz="2400" dirty="0" smtClean="0"/>
              <a:t>	1</a:t>
            </a:r>
            <a:r>
              <a:rPr lang="en-US" sz="2400" dirty="0" smtClean="0"/>
              <a:t>h (</a:t>
            </a:r>
            <a:r>
              <a:rPr lang="el-GR" sz="2400" dirty="0" smtClean="0"/>
              <a:t>ώρα)</a:t>
            </a:r>
          </a:p>
          <a:p>
            <a:r>
              <a:rPr lang="el-GR" sz="2400" dirty="0"/>
              <a:t>	</a:t>
            </a:r>
            <a:r>
              <a:rPr lang="el-GR" sz="2400" dirty="0" smtClean="0"/>
              <a:t>1</a:t>
            </a:r>
            <a:r>
              <a:rPr lang="en-US" sz="2400" dirty="0" smtClean="0"/>
              <a:t>min (</a:t>
            </a:r>
            <a:r>
              <a:rPr lang="el-GR" sz="2400" dirty="0" smtClean="0"/>
              <a:t>λεπτό)</a:t>
            </a:r>
          </a:p>
          <a:p>
            <a:r>
              <a:rPr lang="el-GR" sz="2400" dirty="0"/>
              <a:t>	</a:t>
            </a:r>
            <a:r>
              <a:rPr lang="el-GR" sz="2400" dirty="0" smtClean="0"/>
              <a:t>1</a:t>
            </a:r>
            <a:r>
              <a:rPr lang="en-US" sz="2400" dirty="0" smtClean="0"/>
              <a:t>s (</a:t>
            </a:r>
            <a:r>
              <a:rPr lang="el-GR" sz="2400" dirty="0" smtClean="0"/>
              <a:t>δευτερόλεπτο)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5286692"/>
            <a:ext cx="33698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Αντιστοιχία:</a:t>
            </a:r>
            <a:endParaRPr lang="en-US" sz="2400" dirty="0" smtClean="0"/>
          </a:p>
          <a:p>
            <a:r>
              <a:rPr lang="el-GR" sz="2400" dirty="0" smtClean="0"/>
              <a:t>	1</a:t>
            </a:r>
            <a:r>
              <a:rPr lang="en-US" sz="2400" dirty="0" smtClean="0"/>
              <a:t>h=60min=3600s</a:t>
            </a:r>
          </a:p>
          <a:p>
            <a:r>
              <a:rPr lang="el-GR" sz="2400" dirty="0" smtClean="0"/>
              <a:t>	</a:t>
            </a:r>
            <a:r>
              <a:rPr lang="en-US" sz="2400" dirty="0" smtClean="0"/>
              <a:t>1min=60s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98923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655296" cy="1512168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Τι είναι το απλό εκκρεμές;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97663"/>
            <a:ext cx="2880320" cy="24492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91880" y="2204864"/>
            <a:ext cx="532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εκκρεμές είναι μία διάταξη που αποτελείται από ένα βαράκι που κρέμεται στη μία άκρη ενός νήματος, η άλλη άκρη του οποίου είναι δεμένη σε σταθερό σημείο.</a:t>
            </a:r>
            <a:endParaRPr lang="el-G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457484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000" dirty="0" smtClean="0"/>
              <a:t>Η επαναλαμβανόμενη κίνηση που κάνει το βαράκι, αν το απομακρύνουμε από την κατακόρυφη και το αφήσουμε ελεύθερο να κινηθεί, ονομάζεται ταλάντωση.</a:t>
            </a:r>
            <a:endParaRPr lang="el-G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331641" y="587727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Μία ταλάντωση είναι η διαδρομή από το Α μέχρι το Β και επιστροφή </a:t>
            </a:r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πάλι </a:t>
            </a:r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στο Α. Δηλαδή ΑΒΑ</a:t>
            </a:r>
            <a:endParaRPr lang="el-G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82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1988840"/>
            <a:ext cx="70567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+mj-lt"/>
              </a:rPr>
              <a:t>Μετρούμε πολλές φορές με ψηφιακό ή αναλογικό χρονόμετρο, το χρόνο 10 ταλαντώσεων.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l-GR" sz="24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+mj-lt"/>
              </a:rPr>
              <a:t>Κάνουμε πίνακα τιμών που μετρήσαμε και βρίσκουμε τη μέση τιμή των χρόνων.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l-GR" sz="24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+mj-lt"/>
              </a:rPr>
              <a:t>Διαιρούμε δια του 10 και βρίσκουμε το χρόνο της μίας ταλάντωσης.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l-GR" sz="24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sz="2400" dirty="0" smtClean="0">
                <a:latin typeface="+mj-lt"/>
              </a:rPr>
              <a:t>Στρογγυλοποιούμε την τελική τιμή στην ακρίβεια του ρολογιού που χρησιμοποιήσαμε.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l-GR" sz="2400" dirty="0">
              <a:latin typeface="+mj-lt"/>
            </a:endParaRPr>
          </a:p>
        </p:txBody>
      </p:sp>
      <p:sp>
        <p:nvSpPr>
          <p:cNvPr id="7" name="Τίτλος 1"/>
          <p:cNvSpPr txBox="1">
            <a:spLocks/>
          </p:cNvSpPr>
          <p:nvPr/>
        </p:nvSpPr>
        <p:spPr>
          <a:xfrm>
            <a:off x="899592" y="332656"/>
            <a:ext cx="6655296" cy="15121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77500" lnSpcReduction="200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dirty="0" smtClean="0"/>
              <a:t>Πώς μπορούμε να πάρουμε ακριβή τιμή του χρόνου μίας ταλάντωσης;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29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512511" cy="1143000"/>
          </a:xfrm>
        </p:spPr>
        <p:txBody>
          <a:bodyPr/>
          <a:lstStyle/>
          <a:p>
            <a:pPr algn="ctr"/>
            <a:r>
              <a:rPr lang="el-GR" dirty="0" smtClean="0"/>
              <a:t>Παράδειγμα μέτρησης</a:t>
            </a:r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134976"/>
              </p:ext>
            </p:extLst>
          </p:nvPr>
        </p:nvGraphicFramePr>
        <p:xfrm>
          <a:off x="3275856" y="1510184"/>
          <a:ext cx="3024336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088232"/>
              </a:tblGrid>
              <a:tr h="28271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α/α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Χρόνος 10 ταλαντώσεων (</a:t>
                      </a:r>
                      <a:r>
                        <a:rPr lang="en-US" dirty="0" smtClean="0"/>
                        <a:t>s)</a:t>
                      </a:r>
                      <a:endParaRPr lang="el-GR" dirty="0"/>
                    </a:p>
                  </a:txBody>
                  <a:tcPr/>
                </a:tc>
              </a:tr>
              <a:tr h="28663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14,35</a:t>
                      </a:r>
                      <a:endParaRPr lang="el-GR" dirty="0"/>
                    </a:p>
                  </a:txBody>
                  <a:tcPr/>
                </a:tc>
              </a:tr>
              <a:tr h="28663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14,21</a:t>
                      </a:r>
                      <a:endParaRPr lang="el-GR" dirty="0"/>
                    </a:p>
                  </a:txBody>
                  <a:tcPr/>
                </a:tc>
              </a:tr>
              <a:tr h="28663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14,18</a:t>
                      </a:r>
                      <a:endParaRPr lang="el-GR" dirty="0"/>
                    </a:p>
                  </a:txBody>
                  <a:tcPr/>
                </a:tc>
              </a:tr>
              <a:tr h="28663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14,08</a:t>
                      </a:r>
                      <a:endParaRPr lang="el-GR" dirty="0"/>
                    </a:p>
                  </a:txBody>
                  <a:tcPr/>
                </a:tc>
              </a:tr>
              <a:tr h="28663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14,67</a:t>
                      </a:r>
                      <a:endParaRPr lang="el-GR" dirty="0"/>
                    </a:p>
                  </a:txBody>
                  <a:tcPr/>
                </a:tc>
              </a:tr>
              <a:tr h="28663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Μ.Τ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60032" y="4036422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14,298</a:t>
            </a:r>
            <a:endParaRPr lang="el-GR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4941168"/>
            <a:ext cx="282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Χρόνος μίας ταλάντωσης: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52761" y="4827392"/>
                <a:ext cx="2454903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𝟏𝟒</m:t>
                          </m:r>
                          <m:r>
                            <a:rPr lang="en-US" sz="20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𝟐𝟗𝟖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𝟏𝟎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𝟒𝟐𝟗𝟖</m:t>
                      </m:r>
                      <m:r>
                        <a:rPr lang="en-US" sz="2000" b="1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𝒔</m:t>
                      </m:r>
                    </m:oMath>
                  </m:oMathPara>
                </a14:m>
                <a:endParaRPr lang="el-GR" sz="20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761" y="4827392"/>
                <a:ext cx="2454903" cy="67056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835696" y="5949280"/>
            <a:ext cx="463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Τελικός χρόνος με προσέγγιση εκατοστού: 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6586715" y="5918502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</a:rPr>
              <a:t>1,43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s</a:t>
            </a:r>
            <a:endParaRPr lang="el-GR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22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Πνοή">
  <a:themeElements>
    <a:clrScheme name="Πνοή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Πνοή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νοή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2327</TotalTime>
  <Words>302</Words>
  <Application>Microsoft Office PowerPoint</Application>
  <PresentationFormat>Προβολή στην οθόνη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Πνοή</vt:lpstr>
      <vt:lpstr>Μετρήσεις Χρόνου – Η Ακρίβεια</vt:lpstr>
      <vt:lpstr>Ερώτηση</vt:lpstr>
      <vt:lpstr>Πόσο είναι το χρονικό διάστημα;</vt:lpstr>
      <vt:lpstr>Υπολογισμός του χρονικού διαστήματος</vt:lpstr>
      <vt:lpstr>Πώς μετρούμε το χρόνο;</vt:lpstr>
      <vt:lpstr>Τι είναι το απλό εκκρεμές;</vt:lpstr>
      <vt:lpstr>Παρουσίαση του PowerPoint</vt:lpstr>
      <vt:lpstr>Παράδειγμα μέτρησης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Πυκνοτητα</dc:title>
  <dc:creator>GAISIDIS</dc:creator>
  <cp:lastModifiedBy>GAISIDIS</cp:lastModifiedBy>
  <cp:revision>83</cp:revision>
  <dcterms:created xsi:type="dcterms:W3CDTF">2020-03-15T10:25:36Z</dcterms:created>
  <dcterms:modified xsi:type="dcterms:W3CDTF">2020-11-13T11:03:45Z</dcterms:modified>
</cp:coreProperties>
</file>