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  <p:sldId id="264" r:id="rId5"/>
    <p:sldId id="265" r:id="rId6"/>
    <p:sldId id="260" r:id="rId7"/>
    <p:sldId id="261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17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title>
      <c:tx>
        <c:rich>
          <a:bodyPr/>
          <a:lstStyle/>
          <a:p>
            <a:pPr>
              <a:defRPr/>
            </a:pPr>
            <a:r>
              <a:rPr lang="el-GR"/>
              <a:t>ΑΓΟΡΙΑ ΚΑΙ ΚΟΡΙΤΣΙΑ</a:t>
            </a:r>
            <a:endParaRPr lang="en-US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Sheet1!$B$3</c:f>
              <c:strCache>
                <c:ptCount val="1"/>
                <c:pt idx="0">
                  <c:v>ΓΕΥΜΑΤΑ ΤΗΝ ΗΜΕΡΑ</c:v>
                </c:pt>
              </c:strCache>
            </c:strRef>
          </c:tx>
          <c:dLbls>
            <c:showVal val="1"/>
          </c:dLbls>
          <c:val>
            <c:numRef>
              <c:f>Sheet1!$B$4:$B$7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ΚΑΤΑΝΑΛΩΣΗ FAST FOOD ή ΓΛΥΚΑ</c:v>
                </c:pt>
              </c:strCache>
            </c:strRef>
          </c:tx>
          <c:dLbls>
            <c:showVal val="1"/>
          </c:dLbls>
          <c:val>
            <c:numRef>
              <c:f>Sheet1!$D$4:$D$7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</c:numCache>
            </c:numRef>
          </c:val>
        </c:ser>
        <c:ser>
          <c:idx val="2"/>
          <c:order val="2"/>
          <c:tx>
            <c:strRef>
              <c:f>Sheet1!$E$3</c:f>
              <c:strCache>
                <c:ptCount val="1"/>
                <c:pt idx="0">
                  <c:v>ΠΟΤΗΡΙΑ ΝΕΡΟ ΚΑΘΗΜΕΡΙΝΑ</c:v>
                </c:pt>
              </c:strCache>
            </c:strRef>
          </c:tx>
          <c:dLbls>
            <c:showVal val="1"/>
          </c:dLbls>
          <c:val>
            <c:numRef>
              <c:f>Sheet1!$E$4:$E$7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</c:numCache>
            </c:numRef>
          </c:val>
        </c:ser>
        <c:dLbls>
          <c:showVal val="1"/>
        </c:dLbls>
        <c:shape val="box"/>
        <c:axId val="88440192"/>
        <c:axId val="107434752"/>
        <c:axId val="0"/>
      </c:bar3DChart>
      <c:catAx>
        <c:axId val="88440192"/>
        <c:scaling>
          <c:orientation val="minMax"/>
        </c:scaling>
        <c:axPos val="b"/>
        <c:majorTickMark val="none"/>
        <c:tickLblPos val="nextTo"/>
        <c:crossAx val="107434752"/>
        <c:crosses val="autoZero"/>
        <c:auto val="1"/>
        <c:lblAlgn val="ctr"/>
        <c:lblOffset val="100"/>
      </c:catAx>
      <c:valAx>
        <c:axId val="107434752"/>
        <c:scaling>
          <c:orientation val="minMax"/>
        </c:scaling>
        <c:delete val="1"/>
        <c:axPos val="l"/>
        <c:numFmt formatCode="General" sourceLinked="1"/>
        <c:tickLblPos val="nextTo"/>
        <c:crossAx val="8844019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title>
      <c:tx>
        <c:rich>
          <a:bodyPr/>
          <a:lstStyle/>
          <a:p>
            <a:pPr>
              <a:defRPr/>
            </a:pPr>
            <a:r>
              <a:rPr lang="el-GR"/>
              <a:t>ΠΡΩΙΝΟ ΣΤΟ ΣΧΟΛΕΙΟ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Sheet1!$A$25</c:f>
              <c:strCache>
                <c:ptCount val="1"/>
                <c:pt idx="0">
                  <c:v>ΑΓΟΡΙ</c:v>
                </c:pt>
              </c:strCache>
            </c:strRef>
          </c:tx>
          <c:cat>
            <c:strRef>
              <c:f>Sheet1!$B$24:$C$24</c:f>
              <c:strCache>
                <c:ptCount val="2"/>
                <c:pt idx="0">
                  <c:v>ΝΑΙ</c:v>
                </c:pt>
                <c:pt idx="1">
                  <c:v>ΌΧΙ</c:v>
                </c:pt>
              </c:strCache>
            </c:strRef>
          </c:cat>
          <c:val>
            <c:numRef>
              <c:f>Sheet1!$B$25:$C$25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Sheet1!$A$26</c:f>
              <c:strCache>
                <c:ptCount val="1"/>
                <c:pt idx="0">
                  <c:v>ΚΟΡΙΤΣΙ</c:v>
                </c:pt>
              </c:strCache>
            </c:strRef>
          </c:tx>
          <c:cat>
            <c:strRef>
              <c:f>Sheet1!$B$24:$C$24</c:f>
              <c:strCache>
                <c:ptCount val="2"/>
                <c:pt idx="0">
                  <c:v>ΝΑΙ</c:v>
                </c:pt>
                <c:pt idx="1">
                  <c:v>ΌΧΙ</c:v>
                </c:pt>
              </c:strCache>
            </c:strRef>
          </c:cat>
          <c:val>
            <c:numRef>
              <c:f>Sheet1!$B$26:$C$26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hape val="box"/>
        <c:axId val="88459520"/>
        <c:axId val="88552192"/>
        <c:axId val="0"/>
      </c:bar3DChart>
      <c:catAx>
        <c:axId val="88459520"/>
        <c:scaling>
          <c:orientation val="minMax"/>
        </c:scaling>
        <c:axPos val="b"/>
        <c:majorTickMark val="none"/>
        <c:tickLblPos val="nextTo"/>
        <c:crossAx val="88552192"/>
        <c:crosses val="autoZero"/>
        <c:auto val="1"/>
        <c:lblAlgn val="ctr"/>
        <c:lblOffset val="100"/>
      </c:catAx>
      <c:valAx>
        <c:axId val="88552192"/>
        <c:scaling>
          <c:orientation val="minMax"/>
        </c:scaling>
        <c:axPos val="l"/>
        <c:majorGridlines/>
        <c:numFmt formatCode="General" sourceLinked="1"/>
        <c:tickLblPos val="nextTo"/>
        <c:crossAx val="8845952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accent4">
                <a:lumMod val="20000"/>
                <a:lumOff val="80000"/>
                <a:alpha val="85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84228-B903-49CB-B391-F0FB8610AE59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35EA3-8E59-4AD4-8471-AE85D1C6B98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ΘΕΜΑ:</a:t>
            </a:r>
            <a:br>
              <a:rPr lang="el-GR" dirty="0" smtClean="0"/>
            </a:br>
            <a:r>
              <a:rPr lang="el-GR" sz="1800" dirty="0" smtClean="0">
                <a:latin typeface="+mn-lt"/>
              </a:rPr>
              <a:t>ΟΝΟΜΑ ΟΜΑΔΑΣ:</a:t>
            </a:r>
            <a:endParaRPr lang="el-GR" sz="18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ΤΜΗΜΑ:</a:t>
            </a:r>
          </a:p>
          <a:p>
            <a:endParaRPr lang="el-GR" dirty="0"/>
          </a:p>
          <a:p>
            <a:r>
              <a:rPr lang="el-GR" dirty="0" smtClean="0"/>
              <a:t>ΣΧ. ΕΤΟΣ 2025-26</a:t>
            </a:r>
            <a:endParaRPr lang="el-GR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ΣΥΜΠΕΡΑΣΜΑΤΑ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772400" cy="1470025"/>
          </a:xfrm>
        </p:spPr>
        <p:txBody>
          <a:bodyPr/>
          <a:lstStyle/>
          <a:p>
            <a:r>
              <a:rPr lang="el-GR" dirty="0" smtClean="0"/>
              <a:t>ΠΡΟΤΑΣΕΙΣ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ΕΥΧΑΡΙΣΤΩ </a:t>
            </a:r>
            <a:br>
              <a:rPr lang="el-GR" dirty="0" smtClean="0"/>
            </a:br>
            <a:r>
              <a:rPr lang="el-GR" dirty="0" smtClean="0"/>
              <a:t>ΓΙΑ ΤΗΝ ΠΡΟΣΟΧΗ ΣΑΣ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ΕΙΣΑΓΩΓΗ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ΜΕΘΟΔΟΛΟΓΙΑ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ΑΝΑΛΥΣΗ ΔΕΔΟΜΕΝΩΝ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785938" y="1785938"/>
          <a:ext cx="5789612" cy="2786062"/>
        </p:xfrm>
        <a:graphic>
          <a:graphicData uri="http://schemas.openxmlformats.org/presentationml/2006/ole">
            <p:oleObj spid="_x0000_s3074" name="Worksheet" r:id="rId3" imgW="3055797" imgH="1470668" progId="Excel.Sheet.12">
              <p:embed/>
            </p:oleObj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21</Words>
  <Application>Microsoft Office PowerPoint</Application>
  <PresentationFormat>On-screen Show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Microsoft Excel Worksheet</vt:lpstr>
      <vt:lpstr>ΘΕΜΑ: ΟΝΟΜΑ ΟΜΑΔΑΣ:</vt:lpstr>
      <vt:lpstr>ΕΙΣΑΓΩΓΗ</vt:lpstr>
      <vt:lpstr>ΜΕΘΟΔΟΛΟΓΙΑ</vt:lpstr>
      <vt:lpstr>ΑΝΑΛΥΣΗ ΔΕΔΟΜΕΝΩΝ</vt:lpstr>
      <vt:lpstr>Slide 5</vt:lpstr>
      <vt:lpstr>Slide 6</vt:lpstr>
      <vt:lpstr>Slide 7</vt:lpstr>
      <vt:lpstr>Slide 8</vt:lpstr>
      <vt:lpstr>Slide 9</vt:lpstr>
      <vt:lpstr>ΣΥΜΠΕΡΑΣΜΑΤΑ</vt:lpstr>
      <vt:lpstr>ΠΡΟΤΑΣΕΙΣ</vt:lpstr>
      <vt:lpstr>ΕΥΧΑΡΙΣΤΩ  ΓΙΑ ΤΗΝ ΠΡΟΣΟΧΗ ΣΑΣ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ΤΙΤΛΟΣ</dc:title>
  <dc:creator>ΑΝΝΑ ΣΠΕΡΚΟΥ</dc:creator>
  <cp:lastModifiedBy>ΑΝΝΑ ΣΠΕΡΚΟΥ</cp:lastModifiedBy>
  <cp:revision>2</cp:revision>
  <dcterms:created xsi:type="dcterms:W3CDTF">2026-03-25T23:56:58Z</dcterms:created>
  <dcterms:modified xsi:type="dcterms:W3CDTF">2026-03-26T00:14:10Z</dcterms:modified>
</cp:coreProperties>
</file>