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jTVIuQFnns&amp;t=114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950" y="942368"/>
            <a:ext cx="8825658" cy="3329581"/>
          </a:xfrm>
        </p:spPr>
        <p:txBody>
          <a:bodyPr/>
          <a:lstStyle/>
          <a:p>
            <a:r>
              <a:rPr lang="en-US" dirty="0" smtClean="0"/>
              <a:t>The purpose of a Cover Letter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24" y="907768"/>
            <a:ext cx="2259006" cy="108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54" y="2662516"/>
            <a:ext cx="3579117" cy="36427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073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dirty="0" smtClean="0"/>
              <a:t>cover letter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introduce yourself to an organization</a:t>
            </a:r>
          </a:p>
          <a:p>
            <a:r>
              <a:rPr lang="en-US" b="1" dirty="0" smtClean="0"/>
              <a:t>Demonstrate your interest in the company or a specific job opening</a:t>
            </a:r>
          </a:p>
          <a:p>
            <a:r>
              <a:rPr lang="en-US" b="1" dirty="0" smtClean="0"/>
              <a:t>Draw attention to your resume and motivate the reader to interview you</a:t>
            </a:r>
          </a:p>
          <a:p>
            <a:r>
              <a:rPr lang="en-US" b="1" dirty="0" smtClean="0"/>
              <a:t>Convince an employer you are the best candidate for the position</a:t>
            </a:r>
          </a:p>
          <a:p>
            <a:r>
              <a:rPr lang="en-US" b="1" dirty="0" smtClean="0"/>
              <a:t>Add a human touch to the plain old boring resume – show a bit of personality and values in the writing style, word selection and topics you choose to discuss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07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757" y="699246"/>
            <a:ext cx="7824636" cy="498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AutoShape 2" descr="Amarillo College - Cover Letters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864" y="3853143"/>
            <a:ext cx="9404723" cy="1400530"/>
          </a:xfrm>
        </p:spPr>
        <p:txBody>
          <a:bodyPr/>
          <a:lstStyle/>
          <a:p>
            <a:r>
              <a:rPr lang="en-US" dirty="0" smtClean="0"/>
              <a:t>so  here are some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66" y="322731"/>
            <a:ext cx="4232803" cy="2816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87" y="2506448"/>
            <a:ext cx="5169870" cy="33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br>
              <a:rPr lang="en-US" dirty="0" smtClean="0"/>
            </a:br>
            <a:r>
              <a:rPr lang="en-US" dirty="0" smtClean="0"/>
              <a:t>Paragraph 1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you are</a:t>
            </a:r>
          </a:p>
          <a:p>
            <a:r>
              <a:rPr lang="en-US" dirty="0" smtClean="0"/>
              <a:t>Position you are applying to</a:t>
            </a:r>
          </a:p>
          <a:p>
            <a:r>
              <a:rPr lang="en-US" dirty="0" smtClean="0"/>
              <a:t>Where or how you found the opening</a:t>
            </a:r>
          </a:p>
          <a:p>
            <a:r>
              <a:rPr lang="en-US" dirty="0" smtClean="0"/>
              <a:t>The title and job ID</a:t>
            </a:r>
          </a:p>
          <a:p>
            <a:r>
              <a:rPr lang="en-US" dirty="0" smtClean="0"/>
              <a:t>A brief summary of qualifications or your interests in the position (to lead to the 2</a:t>
            </a:r>
            <a:r>
              <a:rPr lang="en-US" baseline="30000" dirty="0" smtClean="0"/>
              <a:t>nd</a:t>
            </a:r>
            <a:r>
              <a:rPr lang="en-US" dirty="0" smtClean="0"/>
              <a:t> paragraph)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05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your qualifications  and achievements (show why you are a good fit)</a:t>
            </a:r>
          </a:p>
          <a:p>
            <a:r>
              <a:rPr lang="en-US" dirty="0" smtClean="0"/>
              <a:t>Mention a few examples of quantifiable or measurable achievements in your career </a:t>
            </a:r>
          </a:p>
          <a:p>
            <a:r>
              <a:rPr lang="en-US" dirty="0" smtClean="0"/>
              <a:t>Use compelling language and don’t repeat the information in your resume</a:t>
            </a:r>
          </a:p>
          <a:p>
            <a:r>
              <a:rPr lang="en-US" dirty="0" smtClean="0"/>
              <a:t>Try to bring your experience to life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73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 3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it up by saying you’re a good fit based on your qualifications</a:t>
            </a:r>
          </a:p>
          <a:p>
            <a:r>
              <a:rPr lang="en-US" dirty="0" smtClean="0"/>
              <a:t>Ask them to give you a call and schedule an interview </a:t>
            </a:r>
          </a:p>
          <a:p>
            <a:r>
              <a:rPr lang="en-US" dirty="0" smtClean="0"/>
              <a:t>Thank them for taking the time out to consider you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92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www.youtube.com/watch?v=ujTVIuQFnns&amp;t=114s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0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210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The purpose of a Cover Letter</vt:lpstr>
      <vt:lpstr>With a cover letter </vt:lpstr>
      <vt:lpstr>PowerPoint Presentation</vt:lpstr>
      <vt:lpstr>so  here are some</vt:lpstr>
      <vt:lpstr>Format  Paragraph 1 </vt:lpstr>
      <vt:lpstr>Paragraph 2</vt:lpstr>
      <vt:lpstr>Paragraph 3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of a Cover Letter</dc:title>
  <dc:creator>Katerina Banteka</dc:creator>
  <cp:lastModifiedBy>Katerina Banteka</cp:lastModifiedBy>
  <cp:revision>5</cp:revision>
  <dcterms:created xsi:type="dcterms:W3CDTF">2021-11-04T14:45:41Z</dcterms:created>
  <dcterms:modified xsi:type="dcterms:W3CDTF">2021-11-04T16:24:27Z</dcterms:modified>
</cp:coreProperties>
</file>