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71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29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01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6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1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08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25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27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98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11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61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66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99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2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17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34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53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29ADC99-BC68-4C02-9A28-527FBFE81477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C6BF71C-DC23-441C-B6CA-87B8599CA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390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3" y="415962"/>
            <a:ext cx="1813704" cy="86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177" y="1277471"/>
            <a:ext cx="644460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ANATOMY OF A RÉSUMÉ</a:t>
            </a:r>
          </a:p>
          <a:p>
            <a:endParaRPr lang="en-US" sz="2300" b="1" dirty="0" smtClean="0"/>
          </a:p>
          <a:p>
            <a:r>
              <a:rPr lang="en-US" sz="2300" b="1" dirty="0" smtClean="0"/>
              <a:t>A résumé usually has these 5 Sections:</a:t>
            </a:r>
          </a:p>
          <a:p>
            <a:endParaRPr lang="en-US" sz="2300" b="1" dirty="0" smtClean="0"/>
          </a:p>
          <a:p>
            <a:pPr>
              <a:lnSpc>
                <a:spcPct val="150000"/>
              </a:lnSpc>
            </a:pPr>
            <a:r>
              <a:rPr lang="en-US" sz="2300" b="1" dirty="0" smtClean="0"/>
              <a:t>1. Contact Information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/>
              <a:t>2. Professional Summary/Objective/Career Profile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/>
              <a:t>3. Employment History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/>
              <a:t>4. Educational Background</a:t>
            </a:r>
          </a:p>
          <a:p>
            <a:pPr>
              <a:lnSpc>
                <a:spcPct val="150000"/>
              </a:lnSpc>
            </a:pPr>
            <a:r>
              <a:rPr lang="en-US" sz="2300" b="1" dirty="0" smtClean="0"/>
              <a:t>5. Other Skills, Non-Work Experience, and References</a:t>
            </a:r>
            <a:endParaRPr lang="en-US" sz="23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385" y="1879040"/>
            <a:ext cx="3908339" cy="323924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172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29" y="303421"/>
            <a:ext cx="1813704" cy="8615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569" y="1036272"/>
            <a:ext cx="4942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SECTION 1: Contact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Things to consider:</a:t>
            </a:r>
          </a:p>
          <a:p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 smtClean="0">
                <a:solidFill>
                  <a:srgbClr val="FFC000"/>
                </a:solidFill>
              </a:rPr>
              <a:t>Name </a:t>
            </a:r>
            <a:r>
              <a:rPr lang="en-US" sz="2400" dirty="0" smtClean="0"/>
              <a:t>should be written in a </a:t>
            </a:r>
            <a:r>
              <a:rPr lang="en-US" sz="2400" dirty="0" smtClean="0">
                <a:solidFill>
                  <a:srgbClr val="FFFF00"/>
                </a:solidFill>
              </a:rPr>
              <a:t>large bold font</a:t>
            </a:r>
          </a:p>
          <a:p>
            <a:endParaRPr lang="en-US" sz="2400" dirty="0" smtClean="0"/>
          </a:p>
          <a:p>
            <a:r>
              <a:rPr lang="en-US" sz="2400" dirty="0" smtClean="0"/>
              <a:t>• Use a </a:t>
            </a:r>
            <a:r>
              <a:rPr lang="en-US" sz="2400" dirty="0" smtClean="0">
                <a:solidFill>
                  <a:srgbClr val="FFC000"/>
                </a:solidFill>
              </a:rPr>
              <a:t>permanent address </a:t>
            </a:r>
            <a:r>
              <a:rPr lang="en-US" sz="2400" dirty="0" smtClean="0"/>
              <a:t>that can reliably receive mail.</a:t>
            </a:r>
          </a:p>
          <a:p>
            <a:endParaRPr lang="en-US" sz="2400" dirty="0" smtClean="0"/>
          </a:p>
          <a:p>
            <a:r>
              <a:rPr lang="en-US" sz="2400" dirty="0" smtClean="0"/>
              <a:t>• Use an </a:t>
            </a:r>
            <a:r>
              <a:rPr lang="en-US" sz="2400" dirty="0" smtClean="0">
                <a:solidFill>
                  <a:srgbClr val="FFC000"/>
                </a:solidFill>
              </a:rPr>
              <a:t>appropriate personal e-mail </a:t>
            </a:r>
            <a:r>
              <a:rPr lang="en-US" sz="2400" dirty="0" smtClean="0"/>
              <a:t>address.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0000" t="27682" r="11154" b="21832"/>
          <a:stretch/>
        </p:blipFill>
        <p:spPr>
          <a:xfrm>
            <a:off x="5795888" y="1164930"/>
            <a:ext cx="5411600" cy="53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42" y="264724"/>
            <a:ext cx="1813704" cy="861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405" y="479877"/>
            <a:ext cx="6179893" cy="553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2: Professional Summary</a:t>
            </a:r>
            <a:endParaRPr lang="el-GR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summary has these features:</a:t>
            </a:r>
            <a:endParaRPr lang="el-GR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about </a:t>
            </a:r>
            <a:r>
              <a:rPr lang="en-US" sz="2200" b="1" dirty="0" smtClean="0">
                <a:solidFill>
                  <a:srgbClr val="FFC000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3~4 sentences</a:t>
            </a:r>
            <a:endParaRPr lang="el-GR" sz="22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written in the </a:t>
            </a:r>
            <a:r>
              <a:rPr lang="en-US" sz="2200" b="1" dirty="0" smtClean="0">
                <a:solidFill>
                  <a:srgbClr val="FFC000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third-person</a:t>
            </a: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“I” or “[your name]”</a:t>
            </a:r>
            <a:endParaRPr lang="el-GR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uses </a:t>
            </a:r>
            <a:r>
              <a:rPr lang="en-US" sz="2200" b="1" dirty="0" smtClean="0">
                <a:solidFill>
                  <a:srgbClr val="FFC000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adjectives, verbs, </a:t>
            </a: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</a:t>
            </a:r>
            <a:r>
              <a:rPr lang="en-US" sz="2200" b="1" dirty="0" smtClean="0">
                <a:solidFill>
                  <a:srgbClr val="FFC000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 keywords </a:t>
            </a: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“match” qualifications for the position.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 smtClean="0"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describes the scope of </a:t>
            </a:r>
            <a:r>
              <a:rPr lang="en-US" sz="2200" b="1" dirty="0" smtClean="0">
                <a:solidFill>
                  <a:srgbClr val="FFC000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roles, responsibilities, achievements, career highlights </a:t>
            </a:r>
            <a:endParaRPr lang="el-GR" sz="2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98" y="1126233"/>
            <a:ext cx="4537920" cy="3981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758" y="4583913"/>
            <a:ext cx="2212688" cy="22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3" y="415962"/>
            <a:ext cx="1813704" cy="861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999" y="164641"/>
            <a:ext cx="50035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SECTION 3: Work History</a:t>
            </a:r>
          </a:p>
          <a:p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Previous/Current Employer Names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Dates worked (optional)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Locations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Job Titles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Responsibilities, skills gained, achievements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328" y="165538"/>
            <a:ext cx="4543779" cy="383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039" y="2269649"/>
            <a:ext cx="6789607" cy="4729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229" y="3667754"/>
            <a:ext cx="3139744" cy="28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3" y="415962"/>
            <a:ext cx="1813704" cy="861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220" y="40425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SECTION 4: Educational Background</a:t>
            </a:r>
          </a:p>
          <a:p>
            <a:endParaRPr lang="en-US" sz="2400" dirty="0" smtClean="0"/>
          </a:p>
          <a:p>
            <a:r>
              <a:rPr lang="en-US" sz="2400" dirty="0" smtClean="0"/>
              <a:t>School Name, Location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Degree Earned, Graduation Date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Honors, Accomplishments, Relevant Coursework (optional)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11" y="1828952"/>
            <a:ext cx="6217148" cy="458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74" y="3421324"/>
            <a:ext cx="3570337" cy="2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0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23" y="241151"/>
            <a:ext cx="1813704" cy="861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929" y="173916"/>
            <a:ext cx="716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SECTION 5: Other Skills, Non-Work Experience, References</a:t>
            </a:r>
          </a:p>
          <a:p>
            <a:r>
              <a:rPr lang="en-US" sz="2400" dirty="0" smtClean="0"/>
              <a:t>Other Skills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• Languages (level of fluency)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Computer and other technical skills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(typing speed, Microsoft Office, Operating Systems,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industry-specific software, computer languages)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Professional associations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Non-Work Experience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Volunteer service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Way to demonstrate skills not listed in work experience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29" y="994186"/>
            <a:ext cx="5242351" cy="5475344"/>
          </a:xfrm>
          <a:prstGeom prst="rect">
            <a:avLst/>
          </a:prstGeom>
        </p:spPr>
      </p:pic>
      <p:pic>
        <p:nvPicPr>
          <p:cNvPr id="5" name="Picture 4" descr="Αποτέλεσμα εικόνας για typos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51" y="4776154"/>
            <a:ext cx="2706958" cy="1812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29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3" y="415962"/>
            <a:ext cx="1813704" cy="861509"/>
          </a:xfrm>
          <a:prstGeom prst="rect">
            <a:avLst/>
          </a:prstGeom>
        </p:spPr>
      </p:pic>
      <p:pic>
        <p:nvPicPr>
          <p:cNvPr id="3" name="Picture 2" descr="Αποτέλεσμα εικόνας για resume clipar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2300"/>
          <a:stretch/>
        </p:blipFill>
        <p:spPr bwMode="auto">
          <a:xfrm>
            <a:off x="2734869" y="94128"/>
            <a:ext cx="6570495" cy="6763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5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3" y="415962"/>
            <a:ext cx="1813704" cy="8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3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122</TotalTime>
  <Words>228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Corbel</vt:lpstr>
      <vt:lpstr>Eras Medium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Banteka</dc:creator>
  <cp:lastModifiedBy>Katerina Banteka</cp:lastModifiedBy>
  <cp:revision>8</cp:revision>
  <dcterms:created xsi:type="dcterms:W3CDTF">2020-11-09T22:56:39Z</dcterms:created>
  <dcterms:modified xsi:type="dcterms:W3CDTF">2020-11-10T00:59:19Z</dcterms:modified>
</cp:coreProperties>
</file>