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5" r:id="rId28"/>
    <p:sldId id="283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AePdF9szs" TargetMode="External"/><Relationship Id="rId2" Type="http://schemas.openxmlformats.org/officeDocument/2006/relationships/hyperlink" Target="https://www.youtube.com/watch?v=pLRBLsdei2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MKRBzAnwRA" TargetMode="External"/><Relationship Id="rId5" Type="http://schemas.openxmlformats.org/officeDocument/2006/relationships/hyperlink" Target="https://www.youtube.com/watch?v=fuNmvM5BvDM" TargetMode="External"/><Relationship Id="rId4" Type="http://schemas.openxmlformats.org/officeDocument/2006/relationships/hyperlink" Target="https://www.youtube.com/watch?v=2mQ-weZKJR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C80A-83A7-D075-2805-7FA60879F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552" y="1487657"/>
            <a:ext cx="5518066" cy="3773660"/>
          </a:xfrm>
        </p:spPr>
        <p:txBody>
          <a:bodyPr>
            <a:normAutofit/>
          </a:bodyPr>
          <a:lstStyle/>
          <a:p>
            <a:r>
              <a:rPr lang="en-GB" dirty="0">
                <a:latin typeface="Eras Light ITC" panose="020B0402030504020804" pitchFamily="34" charset="0"/>
              </a:rPr>
              <a:t>Practising   common illnesses </a:t>
            </a:r>
            <a:endParaRPr lang="en-US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4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8CB68-F491-562F-B912-B4D99B2D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520244"/>
            <a:ext cx="10439896" cy="59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9064D-0983-7DE6-F473-4A7FEB4A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440473"/>
            <a:ext cx="10381957" cy="60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C3707-1F74-B672-C51D-AA5EA74E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637603"/>
            <a:ext cx="10327919" cy="57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12870-C7BA-6200-7D47-42FE3681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571974"/>
            <a:ext cx="10295367" cy="57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E24B8-FB81-D197-CD84-C8928687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580374"/>
            <a:ext cx="10450259" cy="57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8B941-51D5-6D39-5D99-61EBF203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566428"/>
            <a:ext cx="10367889" cy="58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F7F01-9F59-1923-E06B-1A44DF1C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615732"/>
            <a:ext cx="10382761" cy="57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3E39E-F14B-3615-1683-D8A4ACC0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563633"/>
            <a:ext cx="10244341" cy="58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60E76-3D3A-8AA9-1E21-6DFFC63E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4" y="508104"/>
            <a:ext cx="10421563" cy="59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3113E-CC1C-D1D1-1FFD-B4F5D3D1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8"/>
          <a:stretch/>
        </p:blipFill>
        <p:spPr>
          <a:xfrm>
            <a:off x="998806" y="532422"/>
            <a:ext cx="10344022" cy="58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5B8C3-54B4-3BC9-7F70-C566EA9F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704582"/>
            <a:ext cx="10389429" cy="57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B7404-35F0-4932-19A0-AEE085CB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589269"/>
            <a:ext cx="10237690" cy="57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BA897-D630-C358-14EB-126B416D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587707"/>
            <a:ext cx="10362184" cy="57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5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F64B7-94AC-8538-9FE4-771732E6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561833"/>
            <a:ext cx="10372845" cy="58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75CFF-6AE1-4F8B-8A42-E48DE5BE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561057"/>
            <a:ext cx="10396277" cy="58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9F5E7-C586-58C6-3946-BF3D945E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9" y="606548"/>
            <a:ext cx="10428208" cy="56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DB69E-7BA3-44C9-E809-970DCB6C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633280"/>
            <a:ext cx="10358511" cy="56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03F4D-58AA-8232-EC37-78C55BF9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867398"/>
            <a:ext cx="10395403" cy="52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ABD6-7762-299A-850B-8204209A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9" y="712016"/>
            <a:ext cx="10436921" cy="52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2FB0A-E8E4-58B6-ECEE-7596E7C5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946201"/>
            <a:ext cx="10214242" cy="513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C5695-B227-4562-F1C2-80DB696D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934022"/>
            <a:ext cx="10306500" cy="50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52DF8E-5C3B-278D-19AB-D3DC4F9E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515635"/>
            <a:ext cx="10311618" cy="58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292FA-E447-CB39-75CD-B2EFDE9E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76951"/>
            <a:ext cx="10465708" cy="53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13D1C-E818-1CB5-F6AE-DAB5C01B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858307"/>
            <a:ext cx="10371845" cy="52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2FB4E-FD40-567B-2D0D-FB928B06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891198"/>
            <a:ext cx="10473293" cy="52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6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D20B6-EE01-988B-1786-E7DBFB60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882230"/>
            <a:ext cx="10398396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B4FD3-4DB2-E5F9-4C11-E2EFA372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891980"/>
            <a:ext cx="10390111" cy="51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326BA-2161-4E19-7390-3CDE3AB5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844274"/>
            <a:ext cx="10349146" cy="52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4255D-EF98-1E8E-AAFA-2DF55F43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919908"/>
            <a:ext cx="10334157" cy="51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CF1F7-80C7-B1F6-5656-B8341174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995424"/>
            <a:ext cx="10510941" cy="51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2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76ACC-D9E7-20BD-C370-7C185B1A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903344"/>
            <a:ext cx="10299446" cy="51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9AC10-533C-0A60-A3AE-02980DFC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527545"/>
            <a:ext cx="10539072" cy="59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6B5B5-0AC4-F762-E2A6-D448AEE5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64" y="436098"/>
            <a:ext cx="10363416" cy="58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A2345E-909B-FD9B-2948-0A424D0943F6}"/>
              </a:ext>
            </a:extLst>
          </p:cNvPr>
          <p:cNvSpPr txBox="1"/>
          <p:nvPr/>
        </p:nvSpPr>
        <p:spPr>
          <a:xfrm>
            <a:off x="2669344" y="1960657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video here: </a:t>
            </a:r>
          </a:p>
          <a:p>
            <a:endParaRPr lang="en-US" dirty="0"/>
          </a:p>
          <a:p>
            <a:r>
              <a:rPr lang="en-US" dirty="0"/>
              <a:t>https://www.youtube.com/watch?v=Zm1KKcgQ7DM</a:t>
            </a:r>
          </a:p>
        </p:txBody>
      </p:sp>
    </p:spTree>
    <p:extLst>
      <p:ext uri="{BB962C8B-B14F-4D97-AF65-F5344CB8AC3E}">
        <p14:creationId xmlns:p14="http://schemas.microsoft.com/office/powerpoint/2010/main" val="288289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1CE5B-9D33-97E0-88D6-03AEFC6E40BF}"/>
              </a:ext>
            </a:extLst>
          </p:cNvPr>
          <p:cNvSpPr txBox="1"/>
          <p:nvPr/>
        </p:nvSpPr>
        <p:spPr>
          <a:xfrm>
            <a:off x="2359856" y="1876250"/>
            <a:ext cx="60983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more videos here: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https://www.youtube.com/watch?v=pLRBLsdei2Q</a:t>
            </a:r>
            <a:r>
              <a:rPr lang="en-US" dirty="0"/>
              <a:t> 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https://www.youtube.com/watch?v=WMojbSbAQgM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https://www.youtube.com/watch?v=RaB5Bydz8rE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https://www.youtube.com/watch?v=ORAePdF9szs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https://www.youtube.com/watch?v=2mQ-weZKJRE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5"/>
              </a:rPr>
              <a:t>https://www.youtube.com/watch?v=fuNmvM5BvDM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https://www.youtube.com/watch?v=GMKRBzAnwRA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1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F1F876-CE2E-A47F-FB66-03139E4A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551215"/>
            <a:ext cx="10459478" cy="57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0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F8D0A-5BDD-072C-AB4E-6880EAD1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524051"/>
            <a:ext cx="10368608" cy="58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2CCD6-7BB6-F48B-08AF-54D70F95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5"/>
          <a:stretch/>
        </p:blipFill>
        <p:spPr>
          <a:xfrm>
            <a:off x="970671" y="447260"/>
            <a:ext cx="10481626" cy="60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57A98-5666-65F6-3EC0-C7A56232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602445"/>
            <a:ext cx="10437502" cy="57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1EC13-0F21-8AC6-8D1D-017AF50A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"/>
          <a:stretch/>
        </p:blipFill>
        <p:spPr>
          <a:xfrm>
            <a:off x="998806" y="475629"/>
            <a:ext cx="10386321" cy="5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{8B5D04C9-2EAE-4281-B11D-3258146FE3DE}tf16401375</Template>
  <TotalTime>411</TotalTime>
  <Words>119</Words>
  <Application>Microsoft Office PowerPoint</Application>
  <PresentationFormat>Widescreen</PresentationFormat>
  <Paragraphs>19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Eras Light ITC</vt:lpstr>
      <vt:lpstr>MS Shell Dlg 2</vt:lpstr>
      <vt:lpstr>Wingdings</vt:lpstr>
      <vt:lpstr>Wingdings 3</vt:lpstr>
      <vt:lpstr>Madison</vt:lpstr>
      <vt:lpstr>Practising   common illnesses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</dc:creator>
  <cp:lastModifiedBy>Katerina</cp:lastModifiedBy>
  <cp:revision>2</cp:revision>
  <dcterms:created xsi:type="dcterms:W3CDTF">2024-10-01T15:49:09Z</dcterms:created>
  <dcterms:modified xsi:type="dcterms:W3CDTF">2024-10-01T22:40:17Z</dcterms:modified>
</cp:coreProperties>
</file>