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99" r:id="rId3"/>
    <p:sldId id="257" r:id="rId4"/>
    <p:sldId id="258" r:id="rId5"/>
    <p:sldId id="259" r:id="rId6"/>
    <p:sldId id="284" r:id="rId7"/>
    <p:sldId id="260" r:id="rId8"/>
    <p:sldId id="261" r:id="rId9"/>
    <p:sldId id="262" r:id="rId10"/>
    <p:sldId id="300" r:id="rId11"/>
    <p:sldId id="264" r:id="rId12"/>
    <p:sldId id="265" r:id="rId13"/>
    <p:sldId id="266" r:id="rId14"/>
    <p:sldId id="268" r:id="rId15"/>
    <p:sldId id="286" r:id="rId16"/>
    <p:sldId id="287" r:id="rId17"/>
    <p:sldId id="271" r:id="rId18"/>
    <p:sldId id="273" r:id="rId19"/>
    <p:sldId id="274" r:id="rId20"/>
    <p:sldId id="275" r:id="rId21"/>
    <p:sldId id="276" r:id="rId22"/>
    <p:sldId id="281" r:id="rId23"/>
    <p:sldId id="282" r:id="rId24"/>
    <p:sldId id="283" r:id="rId25"/>
    <p:sldId id="277" r:id="rId26"/>
    <p:sldId id="278" r:id="rId27"/>
    <p:sldId id="288" r:id="rId28"/>
    <p:sldId id="279" r:id="rId29"/>
    <p:sldId id="280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301" r:id="rId38"/>
    <p:sldId id="302" r:id="rId39"/>
    <p:sldId id="296" r:id="rId40"/>
    <p:sldId id="297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DD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C065-8C5A-4A73-991A-627471C35A1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CB5F2359-3BF5-44B8-A350-10A27524702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797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C065-8C5A-4A73-991A-627471C35A1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F2359-3BF5-44B8-A350-10A275247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95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C065-8C5A-4A73-991A-627471C35A1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F2359-3BF5-44B8-A350-10A275247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73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C065-8C5A-4A73-991A-627471C35A1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F2359-3BF5-44B8-A350-10A27524702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908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C065-8C5A-4A73-991A-627471C35A1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F2359-3BF5-44B8-A350-10A275247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05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C065-8C5A-4A73-991A-627471C35A1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F2359-3BF5-44B8-A350-10A27524702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028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C065-8C5A-4A73-991A-627471C35A1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F2359-3BF5-44B8-A350-10A275247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17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C065-8C5A-4A73-991A-627471C35A1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F2359-3BF5-44B8-A350-10A2752470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052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C065-8C5A-4A73-991A-627471C35A1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F2359-3BF5-44B8-A350-10A275247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93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C065-8C5A-4A73-991A-627471C35A1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F2359-3BF5-44B8-A350-10A275247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67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C065-8C5A-4A73-991A-627471C35A1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F2359-3BF5-44B8-A350-10A275247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24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C92C065-8C5A-4A73-991A-627471C35A1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F2359-3BF5-44B8-A350-10A27524702E}" type="slidenum">
              <a:rPr lang="en-US" smtClean="0"/>
              <a:t>‹#›</a:t>
            </a:fld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559199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Ae4MadKPJC0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4E5A77-7960-71AC-4C2B-85BC083A8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785" y="48464"/>
            <a:ext cx="9020631" cy="680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84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15F4D6-A255-1EFB-FA92-836F288BD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52" y="5799"/>
            <a:ext cx="9315495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19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35B7D3-6978-E874-61C7-9080F6732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901" y="0"/>
            <a:ext cx="91761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24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3EA5C7-9809-E794-9391-71A76C3FF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752" y="0"/>
            <a:ext cx="9224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04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DE0BBA-2383-8998-C429-9B29EE457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647" y="0"/>
            <a:ext cx="9154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80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62FB62-8B83-AECF-27EA-894815A68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038" y="0"/>
            <a:ext cx="9213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64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C6D605-9B3D-7000-CB9D-26A7F583B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28" y="0"/>
            <a:ext cx="9381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29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58EFEA-9BEB-AF13-CF5E-037E709EF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807" y="0"/>
            <a:ext cx="9168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33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ABB0FA-1C54-C734-9932-1B03E52F3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428" y="0"/>
            <a:ext cx="8995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02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3F7369-D027-0CF6-F824-BD48FED30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678" y="0"/>
            <a:ext cx="9138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63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7178D0-7AC0-9E7F-DD20-B87868840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702" y="-61856"/>
            <a:ext cx="9323255" cy="691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95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D4A494-030E-02C4-44AA-0DE22F2F7D07}"/>
              </a:ext>
            </a:extLst>
          </p:cNvPr>
          <p:cNvSpPr txBox="1"/>
          <p:nvPr/>
        </p:nvSpPr>
        <p:spPr>
          <a:xfrm>
            <a:off x="1701179" y="1167619"/>
            <a:ext cx="8789641" cy="34778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human body is a complex network of cells, tissues and organs that together make life possible. </a:t>
            </a:r>
          </a:p>
          <a:p>
            <a:pPr algn="ctr"/>
            <a:endParaRPr lang="en-GB" sz="320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28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hlinkClick r:id="rId2"/>
              </a:rPr>
              <a:t>https://www.youtube.com/watch?v=Ae4MadKPJC0</a:t>
            </a:r>
            <a:endParaRPr lang="en-US" sz="280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endParaRPr lang="en-US" sz="320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32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0943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FCEF87-0EB0-A65D-12AA-1018D92FC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310" y="-23732"/>
            <a:ext cx="9121919" cy="688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57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24F7D5-0446-8154-921B-03BD9DCE7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323" y="8847"/>
            <a:ext cx="10443353" cy="6840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9A4744-7F28-2C4D-723D-3986DE1C87ED}"/>
              </a:ext>
            </a:extLst>
          </p:cNvPr>
          <p:cNvSpPr txBox="1"/>
          <p:nvPr/>
        </p:nvSpPr>
        <p:spPr>
          <a:xfrm>
            <a:off x="2003330" y="2562749"/>
            <a:ext cx="7942528" cy="1446550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There are 10 basic systems in our body </a:t>
            </a:r>
            <a:endParaRPr lang="en-US" sz="440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453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57ACB1-78CC-CA57-213A-CFDA1EE93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84" y="31926"/>
            <a:ext cx="10293432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70CF92-BA1B-18C5-F8AF-BA9A4D4AB341}"/>
              </a:ext>
            </a:extLst>
          </p:cNvPr>
          <p:cNvSpPr txBox="1"/>
          <p:nvPr/>
        </p:nvSpPr>
        <p:spPr>
          <a:xfrm>
            <a:off x="4590756" y="196947"/>
            <a:ext cx="1392702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the Digestive</a:t>
            </a:r>
          </a:p>
          <a:p>
            <a:pPr algn="ctr"/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System</a:t>
            </a:r>
            <a:endParaRPr lang="en-US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9590CE-72C2-2484-1AEF-7CC384E37192}"/>
              </a:ext>
            </a:extLst>
          </p:cNvPr>
          <p:cNvSpPr txBox="1"/>
          <p:nvPr/>
        </p:nvSpPr>
        <p:spPr>
          <a:xfrm>
            <a:off x="680967" y="1120277"/>
            <a:ext cx="1392702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the Skeletal</a:t>
            </a:r>
          </a:p>
          <a:p>
            <a:pPr algn="ctr"/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System</a:t>
            </a:r>
            <a:endParaRPr lang="en-US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26906B-8779-43C1-00EF-B9AF24BB8B41}"/>
              </a:ext>
            </a:extLst>
          </p:cNvPr>
          <p:cNvSpPr txBox="1"/>
          <p:nvPr/>
        </p:nvSpPr>
        <p:spPr>
          <a:xfrm>
            <a:off x="1939510" y="639406"/>
            <a:ext cx="1392702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the Muscular</a:t>
            </a:r>
          </a:p>
          <a:p>
            <a:pPr algn="ctr"/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System</a:t>
            </a:r>
            <a:endParaRPr lang="en-US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B2CAC6-5527-A88B-01A3-063C48B4C4F9}"/>
              </a:ext>
            </a:extLst>
          </p:cNvPr>
          <p:cNvSpPr txBox="1"/>
          <p:nvPr/>
        </p:nvSpPr>
        <p:spPr>
          <a:xfrm>
            <a:off x="3265133" y="681609"/>
            <a:ext cx="1392702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the Circulatory</a:t>
            </a:r>
          </a:p>
          <a:p>
            <a:pPr algn="ctr"/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System</a:t>
            </a:r>
            <a:endParaRPr lang="en-US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66E58D-4554-9D8D-3CA4-CF8C41F159B9}"/>
              </a:ext>
            </a:extLst>
          </p:cNvPr>
          <p:cNvSpPr txBox="1"/>
          <p:nvPr/>
        </p:nvSpPr>
        <p:spPr>
          <a:xfrm>
            <a:off x="5983458" y="8929"/>
            <a:ext cx="1392702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the Lymphatic</a:t>
            </a:r>
          </a:p>
          <a:p>
            <a:pPr algn="ctr"/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System</a:t>
            </a:r>
            <a:endParaRPr lang="en-US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695678-3871-67E0-5283-3B0D6AEB40FA}"/>
              </a:ext>
            </a:extLst>
          </p:cNvPr>
          <p:cNvSpPr txBox="1"/>
          <p:nvPr/>
        </p:nvSpPr>
        <p:spPr>
          <a:xfrm>
            <a:off x="7381963" y="5174565"/>
            <a:ext cx="1392702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the Endocrine</a:t>
            </a:r>
          </a:p>
          <a:p>
            <a:pPr algn="ctr"/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System</a:t>
            </a:r>
            <a:endParaRPr lang="en-US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5BC265-5F26-C9A7-5FC8-99B96EDE479C}"/>
              </a:ext>
            </a:extLst>
          </p:cNvPr>
          <p:cNvSpPr txBox="1"/>
          <p:nvPr/>
        </p:nvSpPr>
        <p:spPr>
          <a:xfrm>
            <a:off x="8774665" y="3289494"/>
            <a:ext cx="1508818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the Respiratory</a:t>
            </a:r>
          </a:p>
          <a:p>
            <a:pPr algn="ctr"/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System</a:t>
            </a:r>
            <a:endParaRPr lang="en-US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B14F92-5D1A-B1F3-0C8B-09A04776B132}"/>
              </a:ext>
            </a:extLst>
          </p:cNvPr>
          <p:cNvSpPr txBox="1"/>
          <p:nvPr/>
        </p:nvSpPr>
        <p:spPr>
          <a:xfrm>
            <a:off x="10118331" y="4626149"/>
            <a:ext cx="1392702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the Nervous</a:t>
            </a:r>
          </a:p>
          <a:p>
            <a:pPr algn="ctr"/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System</a:t>
            </a:r>
            <a:endParaRPr lang="en-US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662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9750BE-6B5B-8BA1-3582-E9A004C79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44" y="564854"/>
            <a:ext cx="4389120" cy="2300631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22979E-12D6-BA82-4F2D-87772CD0D97B}"/>
              </a:ext>
            </a:extLst>
          </p:cNvPr>
          <p:cNvSpPr txBox="1"/>
          <p:nvPr/>
        </p:nvSpPr>
        <p:spPr>
          <a:xfrm>
            <a:off x="1792315" y="3069186"/>
            <a:ext cx="1392702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the Urinary</a:t>
            </a:r>
          </a:p>
          <a:p>
            <a:pPr algn="ctr"/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System</a:t>
            </a:r>
            <a:endParaRPr lang="en-US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2C51B7-CDC5-2572-BAAF-1D7B444D6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398" y="2739318"/>
            <a:ext cx="6760254" cy="338012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42FB96-2079-37B8-37AF-F75095530B26}"/>
              </a:ext>
            </a:extLst>
          </p:cNvPr>
          <p:cNvSpPr txBox="1"/>
          <p:nvPr/>
        </p:nvSpPr>
        <p:spPr>
          <a:xfrm>
            <a:off x="6720174" y="1927358"/>
            <a:ext cx="1392702" cy="369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 the </a:t>
            </a:r>
            <a:endParaRPr lang="en-US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671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81BBCE-BACD-2D91-D353-DFE5C9702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326" y="0"/>
            <a:ext cx="10440572" cy="68368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0D4F0A-925A-356C-708A-BC181F779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7231" y="0"/>
            <a:ext cx="7717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66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52B83F-8096-B687-BC72-3DE690A06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986" y="0"/>
            <a:ext cx="9081122" cy="683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0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1FB3D0-3933-2019-84A1-2F4C09A5C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048" y="0"/>
            <a:ext cx="9127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75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120732-CC57-9E86-95C5-059BB11CE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810" y="5799"/>
            <a:ext cx="8992379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35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54867A-79EE-E442-65E8-D31342FB4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72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3406B3-3B5D-2088-ED3A-8D3F3FA39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521" y="0"/>
            <a:ext cx="9170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61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FD2AE7-7C02-F77F-88C5-861091BED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840" y="-63195"/>
            <a:ext cx="9126320" cy="69211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A73D43-2036-AF5A-1D59-7D8DC129DB96}"/>
              </a:ext>
            </a:extLst>
          </p:cNvPr>
          <p:cNvSpPr txBox="1"/>
          <p:nvPr/>
        </p:nvSpPr>
        <p:spPr>
          <a:xfrm>
            <a:off x="1532840" y="-63195"/>
            <a:ext cx="8512031" cy="923330"/>
          </a:xfrm>
          <a:prstGeom prst="rect">
            <a:avLst/>
          </a:prstGeom>
          <a:solidFill>
            <a:srgbClr val="B3DD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</a:rPr>
              <a:t>How many parts does your body have?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</a:rPr>
              <a:t>Which are they?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</a:rPr>
              <a:t>There are three parts in the human body:  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91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FFA37C-8088-2A20-0E4A-D63D93193AB1}"/>
              </a:ext>
            </a:extLst>
          </p:cNvPr>
          <p:cNvSpPr txBox="1"/>
          <p:nvPr/>
        </p:nvSpPr>
        <p:spPr>
          <a:xfrm>
            <a:off x="1701179" y="2844225"/>
            <a:ext cx="8789641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More body parts… </a:t>
            </a:r>
            <a:endParaRPr lang="en-US" sz="320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452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46CD98-A63A-B030-22B6-0402A46F3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41" y="55850"/>
            <a:ext cx="4619090" cy="346839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A08300-5DB0-51E3-9F5F-CCE0D4200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407" y="55850"/>
            <a:ext cx="4613700" cy="346839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DD3B94-C870-A663-E4A4-30E046BFA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009" y="3295489"/>
            <a:ext cx="4731077" cy="350666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2C9431-0B0E-0EFD-FFBE-8EC8F2D91D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8159" y="3343909"/>
            <a:ext cx="4613700" cy="345824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03592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E754A-50B8-6BD4-7444-4BE02CDFE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34" y="-1"/>
            <a:ext cx="4266622" cy="322838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83A0FE-4EC3-8F7C-66CA-F2F5BAE16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754" y="-2"/>
            <a:ext cx="4307029" cy="322838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1487AA-7564-2488-A650-E21B08EE3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481" y="3429000"/>
            <a:ext cx="4307030" cy="323596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5F7506-BE6C-6D5B-B328-D72B5C477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6973" y="3429000"/>
            <a:ext cx="4307047" cy="322838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05143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90F73A-38F7-625B-9490-D0B87CD00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46" y="85737"/>
            <a:ext cx="4143849" cy="310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E11337-F4FE-774D-3CD4-35120F795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509" y="85737"/>
            <a:ext cx="4102600" cy="3102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A9D6A1-BA44-AEB9-3D77-CDF620FE4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235" y="3055529"/>
            <a:ext cx="5105919" cy="3802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0CB281-C3A9-79C5-1BFF-23E33FCD3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9612" y="3230127"/>
            <a:ext cx="4783016" cy="358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71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985DE7-4A8A-0E8E-C655-F9EE44FED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69" y="0"/>
            <a:ext cx="9236911" cy="696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89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D189D1-5691-345B-8FE2-6FB17FA7B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905" y="-46521"/>
            <a:ext cx="9259801" cy="690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3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C9514D-2CFF-40E5-9B07-8BC0847B8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72" y="-46170"/>
            <a:ext cx="9232317" cy="690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89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98B620-4E6E-7459-3156-3ACFBD475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310" y="30548"/>
            <a:ext cx="9194517" cy="682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63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D847EC-0021-098B-FF95-DC9EEE9BE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353" y="0"/>
            <a:ext cx="911729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30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1868ED-6D87-D637-9B1C-2EF0B4BF5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852" y="0"/>
            <a:ext cx="9192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5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5D394E-23A9-C54C-73C8-5F8D3E606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243" y="6354"/>
            <a:ext cx="9190036" cy="685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54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DED584-F32B-2A42-42DA-9014C52DC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514" y="-59068"/>
            <a:ext cx="8992185" cy="691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54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2A280A-1555-3214-EECC-F091A6640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447" y="0"/>
            <a:ext cx="9117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98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2A7931-8FC1-0621-24E5-919E077A4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0"/>
            <a:ext cx="9265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36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D66671-8B6D-3DF0-BBC4-38AFE2DF8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086" y="0"/>
            <a:ext cx="925182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36D991-4C6C-0994-D679-0F9C3DB30063}"/>
              </a:ext>
            </a:extLst>
          </p:cNvPr>
          <p:cNvSpPr txBox="1"/>
          <p:nvPr/>
        </p:nvSpPr>
        <p:spPr>
          <a:xfrm>
            <a:off x="4210388" y="1194524"/>
            <a:ext cx="6382584" cy="492443"/>
          </a:xfrm>
          <a:prstGeom prst="rect">
            <a:avLst/>
          </a:prstGeom>
          <a:solidFill>
            <a:srgbClr val="B3DD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solidFill>
                  <a:schemeClr val="bg1"/>
                </a:solidFill>
                <a:latin typeface="Comic Sans MS" panose="030F0702030302020204" pitchFamily="66" charset="0"/>
              </a:rPr>
              <a:t>There are over 200 bones in our body.   </a:t>
            </a:r>
            <a:endParaRPr lang="en-US" sz="2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350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7F0E08-8F58-5B38-16A3-74C915AF9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319" y="0"/>
            <a:ext cx="916536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5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60D9D9-64F6-5EB1-858E-93F859713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298" y="10269"/>
            <a:ext cx="9317404" cy="68477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6FFD81-60C5-439F-E75F-0DB7A6AE9A4A}"/>
              </a:ext>
            </a:extLst>
          </p:cNvPr>
          <p:cNvSpPr txBox="1"/>
          <p:nvPr/>
        </p:nvSpPr>
        <p:spPr>
          <a:xfrm>
            <a:off x="2081860" y="4922461"/>
            <a:ext cx="1393240" cy="1292662"/>
          </a:xfrm>
          <a:prstGeom prst="rect">
            <a:avLst/>
          </a:prstGeom>
          <a:solidFill>
            <a:srgbClr val="B3DDF7"/>
          </a:solidFill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hard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0987E6-371C-2A56-72D6-508A22BFFF49}"/>
              </a:ext>
            </a:extLst>
          </p:cNvPr>
          <p:cNvSpPr txBox="1"/>
          <p:nvPr/>
        </p:nvSpPr>
        <p:spPr>
          <a:xfrm>
            <a:off x="2150013" y="4970696"/>
            <a:ext cx="1393240" cy="1292662"/>
          </a:xfrm>
          <a:prstGeom prst="rect">
            <a:avLst/>
          </a:prstGeom>
          <a:solidFill>
            <a:srgbClr val="B3DDF7"/>
          </a:solidFill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hard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71948E-96B1-7FA8-9ACD-535FC1C8FB78}"/>
              </a:ext>
            </a:extLst>
          </p:cNvPr>
          <p:cNvSpPr txBox="1"/>
          <p:nvPr/>
        </p:nvSpPr>
        <p:spPr>
          <a:xfrm>
            <a:off x="8104529" y="4805119"/>
            <a:ext cx="1393240" cy="1292662"/>
          </a:xfrm>
          <a:prstGeom prst="rect">
            <a:avLst/>
          </a:prstGeom>
          <a:solidFill>
            <a:srgbClr val="B3DDF7"/>
          </a:solidFill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rigid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444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82E"/>
      </a:dk2>
      <a:lt2>
        <a:srgbClr val="C2F5FC"/>
      </a:lt2>
      <a:accent1>
        <a:srgbClr val="4091F3"/>
      </a:accent1>
      <a:accent2>
        <a:srgbClr val="8BBCF1"/>
      </a:accent2>
      <a:accent3>
        <a:srgbClr val="CB6A6A"/>
      </a:accent3>
      <a:accent4>
        <a:srgbClr val="C567AF"/>
      </a:accent4>
      <a:accent5>
        <a:srgbClr val="A684F9"/>
      </a:accent5>
      <a:accent6>
        <a:srgbClr val="A9ACEE"/>
      </a:accent6>
      <a:hlink>
        <a:srgbClr val="6D9CC5"/>
      </a:hlink>
      <a:folHlink>
        <a:srgbClr val="6D82A0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178B2DAB-5DDE-4060-A857-D2E1CDA925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285</TotalTime>
  <Words>110</Words>
  <Application>Microsoft Office PowerPoint</Application>
  <PresentationFormat>Widescreen</PresentationFormat>
  <Paragraphs>39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Comic Sans MS</vt:lpstr>
      <vt:lpstr>MS Shell Dlg 2</vt:lpstr>
      <vt:lpstr>Wingdings</vt:lpstr>
      <vt:lpstr>Wingdings 3</vt:lpstr>
      <vt:lpstr>Madison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Katerina</dc:creator>
  <cp:lastModifiedBy>Katerina</cp:lastModifiedBy>
  <cp:revision>2</cp:revision>
  <dcterms:created xsi:type="dcterms:W3CDTF">2024-10-13T15:11:30Z</dcterms:created>
  <dcterms:modified xsi:type="dcterms:W3CDTF">2024-10-13T19:56:35Z</dcterms:modified>
</cp:coreProperties>
</file>