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000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7BE0-7B46-4700-BDCE-1F92E9C000C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ADC0-CDF6-472A-A29B-DB229F6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6F18C55-77B6-49D4-9C21-545DEA9E8D1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7" y="153184"/>
            <a:ext cx="671430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FUNDAMENTALS OF ELECTRICITY</a:t>
            </a:r>
            <a:endParaRPr 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97" t="60446" r="20651" b="10268"/>
          <a:stretch/>
        </p:blipFill>
        <p:spPr>
          <a:xfrm>
            <a:off x="502917" y="698982"/>
            <a:ext cx="9627327" cy="249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17" y="3393921"/>
            <a:ext cx="28281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Ύλη                                                        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Στοιχείο 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Μόριο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Μείγμα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Ουσία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Χημική ένωση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Σωματίδιο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59" y="3090822"/>
            <a:ext cx="2282271" cy="127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10" y="1518967"/>
            <a:ext cx="4180113" cy="2866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531" y="4831759"/>
            <a:ext cx="3069878" cy="174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852" y="3714727"/>
            <a:ext cx="3291756" cy="166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8" y="5420982"/>
            <a:ext cx="2500505" cy="115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023" y="3498136"/>
            <a:ext cx="3998916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10" t="20268" r="30490" b="18661"/>
          <a:stretch/>
        </p:blipFill>
        <p:spPr>
          <a:xfrm>
            <a:off x="457199" y="195943"/>
            <a:ext cx="7132321" cy="483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16" t="47589" r="33099" b="36697"/>
          <a:stretch/>
        </p:blipFill>
        <p:spPr>
          <a:xfrm>
            <a:off x="457199" y="5013963"/>
            <a:ext cx="7132320" cy="135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56" y="1194251"/>
            <a:ext cx="5429931" cy="3843659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27017" y="1463040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624841" y="3371307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605223" y="2070465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57199" y="5953400"/>
            <a:ext cx="496390" cy="287382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5" y="4464234"/>
            <a:ext cx="54868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00" t="15267" r="21654" b="14375"/>
          <a:stretch/>
        </p:blipFill>
        <p:spPr>
          <a:xfrm>
            <a:off x="300446" y="248194"/>
            <a:ext cx="9973989" cy="634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07" y="3524286"/>
            <a:ext cx="3286534" cy="2187039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966651" y="653142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966651" y="2488473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966651" y="343553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997131" y="4728755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966651" y="627888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3" t="14553" r="23964" b="10982"/>
          <a:stretch/>
        </p:blipFill>
        <p:spPr>
          <a:xfrm>
            <a:off x="130629" y="339634"/>
            <a:ext cx="6257109" cy="5447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23" t="25268" r="23462" b="30803"/>
          <a:stretch/>
        </p:blipFill>
        <p:spPr>
          <a:xfrm>
            <a:off x="6518366" y="1645920"/>
            <a:ext cx="5626910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17" y="406255"/>
            <a:ext cx="8186057" cy="6139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566" y="1976602"/>
            <a:ext cx="13193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Μονωτές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11" y="707886"/>
            <a:ext cx="1175657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Αγωγοί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22" y="4833014"/>
            <a:ext cx="1558834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Σχετική πυκνότητα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9467" y="1772433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Μαγνητισμός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9467" y="4463625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Διαλυτότητα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834" y="0"/>
            <a:ext cx="220762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ΙΔΙΟΤΗΤΕΣ ΤΗΣ ΥΛΗΣ 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534" y="5733400"/>
            <a:ext cx="1412985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Κατάσταση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375" y="6145688"/>
            <a:ext cx="103491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Στερεά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553" y="6157866"/>
            <a:ext cx="8489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Υγρή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4761" y="6157866"/>
            <a:ext cx="1019183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Αέρια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3" t="-378" r="475" b="4824"/>
          <a:stretch/>
        </p:blipFill>
        <p:spPr>
          <a:xfrm>
            <a:off x="482302" y="156546"/>
            <a:ext cx="10595072" cy="437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96"/>
          <a:stretch/>
        </p:blipFill>
        <p:spPr>
          <a:xfrm>
            <a:off x="477543" y="4531658"/>
            <a:ext cx="10599831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8" y="860613"/>
            <a:ext cx="10992455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822</TotalTime>
  <Words>25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Comic Sans MS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Katerina Banteka</cp:lastModifiedBy>
  <cp:revision>17</cp:revision>
  <dcterms:created xsi:type="dcterms:W3CDTF">2020-12-10T03:24:51Z</dcterms:created>
  <dcterms:modified xsi:type="dcterms:W3CDTF">2021-01-28T13:40:34Z</dcterms:modified>
</cp:coreProperties>
</file>