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2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1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CE91-C932-4B1D-92EF-0402F368269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310AF-6C89-48FC-9E9C-5EF39FA09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7" y="255494"/>
            <a:ext cx="10108791" cy="63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0" y="363070"/>
            <a:ext cx="10337427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95"/>
            <a:ext cx="11860306" cy="54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327292"/>
            <a:ext cx="11915313" cy="63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1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1" y="757646"/>
            <a:ext cx="96534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poultry = </a:t>
            </a:r>
            <a:r>
              <a:rPr lang="el-GR" dirty="0" smtClean="0">
                <a:latin typeface="Comic Sans MS" panose="030F0702030302020204" pitchFamily="66" charset="0"/>
              </a:rPr>
              <a:t>πουλερικά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livestock = </a:t>
            </a:r>
            <a:r>
              <a:rPr lang="el-GR" dirty="0" smtClean="0">
                <a:latin typeface="Comic Sans MS" panose="030F0702030302020204" pitchFamily="66" charset="0"/>
              </a:rPr>
              <a:t>ζώα, τα ζωντανά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livestock  farming = </a:t>
            </a:r>
            <a:r>
              <a:rPr lang="el-GR" dirty="0" smtClean="0">
                <a:latin typeface="Comic Sans MS" panose="030F0702030302020204" pitchFamily="66" charset="0"/>
              </a:rPr>
              <a:t>κτηνοτροφία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aquaculture = </a:t>
            </a:r>
            <a:r>
              <a:rPr lang="el-GR" dirty="0">
                <a:latin typeface="Comic Sans MS" panose="030F0702030302020204" pitchFamily="66" charset="0"/>
              </a:rPr>
              <a:t>υ</a:t>
            </a:r>
            <a:r>
              <a:rPr lang="el-GR" dirty="0" smtClean="0">
                <a:latin typeface="Comic Sans MS" panose="030F0702030302020204" pitchFamily="66" charset="0"/>
              </a:rPr>
              <a:t>δατοκαλλιέργεια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ilapia fish = </a:t>
            </a:r>
            <a:r>
              <a:rPr lang="el-GR" dirty="0" smtClean="0">
                <a:latin typeface="Comic Sans MS" panose="030F0702030302020204" pitchFamily="66" charset="0"/>
              </a:rPr>
              <a:t>ψάρι </a:t>
            </a:r>
            <a:r>
              <a:rPr lang="el-GR" dirty="0" err="1" smtClean="0">
                <a:latin typeface="Comic Sans MS" panose="030F0702030302020204" pitchFamily="66" charset="0"/>
              </a:rPr>
              <a:t>τιλάπια</a:t>
            </a:r>
            <a:r>
              <a:rPr lang="el-GR" dirty="0" smtClean="0">
                <a:latin typeface="Comic Sans MS" panose="030F0702030302020204" pitchFamily="66" charset="0"/>
              </a:rPr>
              <a:t> (ψάρι γλυκού νερού σε ρηχά νερά)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catfish = </a:t>
            </a:r>
            <a:r>
              <a:rPr lang="el-GR" dirty="0" smtClean="0">
                <a:latin typeface="Comic Sans MS" panose="030F0702030302020204" pitchFamily="66" charset="0"/>
              </a:rPr>
              <a:t>γατόψαρο (διαθέτει μουστάκια σαν τη γάτα)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shrimps = </a:t>
            </a:r>
            <a:r>
              <a:rPr lang="el-GR" dirty="0" smtClean="0">
                <a:latin typeface="Comic Sans MS" panose="030F0702030302020204" pitchFamily="66" charset="0"/>
              </a:rPr>
              <a:t>γαρίδες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mic Sans MS" panose="030F0702030302020204" pitchFamily="66" charset="0"/>
              </a:rPr>
              <a:t>crabs = </a:t>
            </a:r>
            <a:r>
              <a:rPr lang="el-GR" dirty="0" smtClean="0">
                <a:latin typeface="Comic Sans MS" panose="030F0702030302020204" pitchFamily="66" charset="0"/>
              </a:rPr>
              <a:t>καβούρια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9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Efi</cp:lastModifiedBy>
  <cp:revision>2</cp:revision>
  <dcterms:created xsi:type="dcterms:W3CDTF">2021-03-18T14:09:38Z</dcterms:created>
  <dcterms:modified xsi:type="dcterms:W3CDTF">2021-03-18T14:12:30Z</dcterms:modified>
</cp:coreProperties>
</file>