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68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3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29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825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6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A849727A-83D2-4B55-85A0-E5ED9633CB1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57F6640-5EDD-46D4-BFD9-237D4B7447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veworksheets.com/ni85355e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7738" y="593208"/>
            <a:ext cx="6910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POULTRY INDUSTRY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https://www.liveworksheets.com/ni85355eo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714" y="2754538"/>
            <a:ext cx="5912210" cy="35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666205"/>
            <a:ext cx="8242664" cy="515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40927" y="1136467"/>
            <a:ext cx="57737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Farm Poultry Animals: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chicken(s)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(</a:t>
            </a:r>
            <a:r>
              <a:rPr lang="el-G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κοτόπουλ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turkey(s)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l-G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γαλοπούλ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goose – geese   (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χήνα)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duck(s)  (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πάπια)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quail(s)   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(ορτύκι)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pheasant(s) = 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φασιανός</a:t>
            </a:r>
          </a:p>
          <a:p>
            <a:pPr algn="ctr"/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etc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623" y="597443"/>
            <a:ext cx="8451669" cy="528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28584" y="930266"/>
            <a:ext cx="6910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What products come from the poultry industry? </a:t>
            </a:r>
          </a:p>
          <a:p>
            <a:pPr marL="457200" indent="-457200" algn="ctr">
              <a:buAutoNum type="arabicPeriod"/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Eggs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6766" y="3866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0212" y="3432793"/>
            <a:ext cx="6448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2. How common is poultry in your country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Greece's poultry industry is one of the most significant sectors of the domestic meat industry, with a total production of approximately 185,000 tones of poultry per year. 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5" y="1580605"/>
            <a:ext cx="6940729" cy="433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48939" y="240930"/>
            <a:ext cx="79487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omic Sans MS" panose="030F0702030302020204" pitchFamily="66" charset="0"/>
              </a:rPr>
              <a:t>VOCABULARY 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hen =</a:t>
            </a:r>
            <a:r>
              <a:rPr lang="el-GR" dirty="0" smtClean="0">
                <a:latin typeface="Comic Sans MS" panose="030F0702030302020204" pitchFamily="66" charset="0"/>
              </a:rPr>
              <a:t> κότα, </a:t>
            </a:r>
            <a:r>
              <a:rPr lang="el-GR" dirty="0" err="1" smtClean="0">
                <a:latin typeface="Comic Sans MS" panose="030F0702030302020204" pitchFamily="66" charset="0"/>
              </a:rPr>
              <a:t>κλώσσα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rooster = </a:t>
            </a:r>
            <a:r>
              <a:rPr lang="el-GR" dirty="0" smtClean="0">
                <a:latin typeface="Comic Sans MS" panose="030F0702030302020204" pitchFamily="66" charset="0"/>
              </a:rPr>
              <a:t>πετεινός, κόκορας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hatchery = </a:t>
            </a:r>
            <a:r>
              <a:rPr lang="el-GR" dirty="0" smtClean="0">
                <a:latin typeface="Comic Sans MS" panose="030F0702030302020204" pitchFamily="66" charset="0"/>
              </a:rPr>
              <a:t>εκκολαπτήριο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poultry = </a:t>
            </a:r>
            <a:r>
              <a:rPr lang="el-GR" dirty="0" smtClean="0">
                <a:latin typeface="Comic Sans MS" panose="030F0702030302020204" pitchFamily="66" charset="0"/>
              </a:rPr>
              <a:t>πουλερικά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primary breeder = </a:t>
            </a:r>
            <a:r>
              <a:rPr lang="el-GR" dirty="0" smtClean="0">
                <a:latin typeface="Comic Sans MS" panose="030F0702030302020204" pitchFamily="66" charset="0"/>
              </a:rPr>
              <a:t>βασικός εκτροφέας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varieties = </a:t>
            </a:r>
            <a:r>
              <a:rPr lang="el-GR" dirty="0" smtClean="0">
                <a:latin typeface="Comic Sans MS" panose="030F0702030302020204" pitchFamily="66" charset="0"/>
              </a:rPr>
              <a:t>ποικιλίες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commercial = </a:t>
            </a:r>
            <a:r>
              <a:rPr lang="el-GR" dirty="0" smtClean="0">
                <a:latin typeface="Comic Sans MS" panose="030F0702030302020204" pitchFamily="66" charset="0"/>
              </a:rPr>
              <a:t>εμπορικός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operations = </a:t>
            </a:r>
            <a:r>
              <a:rPr lang="el-GR" dirty="0" smtClean="0">
                <a:latin typeface="Comic Sans MS" panose="030F0702030302020204" pitchFamily="66" charset="0"/>
              </a:rPr>
              <a:t>επιχειρήσεις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nationwide = </a:t>
            </a:r>
            <a:r>
              <a:rPr lang="el-GR" dirty="0" smtClean="0">
                <a:latin typeface="Comic Sans MS" panose="030F0702030302020204" pitchFamily="66" charset="0"/>
              </a:rPr>
              <a:t>πανεθνικά, σε όλη την επικράτεια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provide someone with something =</a:t>
            </a:r>
            <a:r>
              <a:rPr lang="el-GR" dirty="0" smtClean="0">
                <a:latin typeface="Comic Sans MS" panose="030F0702030302020204" pitchFamily="66" charset="0"/>
              </a:rPr>
              <a:t> παρέχω σε κάποιον κάτι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ranging = </a:t>
            </a:r>
            <a:r>
              <a:rPr lang="el-GR" dirty="0" smtClean="0">
                <a:latin typeface="Comic Sans MS" panose="030F0702030302020204" pitchFamily="66" charset="0"/>
              </a:rPr>
              <a:t>που κυμαίνεται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chick = </a:t>
            </a:r>
            <a:r>
              <a:rPr lang="el-GR" dirty="0" smtClean="0">
                <a:latin typeface="Comic Sans MS" panose="030F0702030302020204" pitchFamily="66" charset="0"/>
              </a:rPr>
              <a:t>κοτοπουλάκι, </a:t>
            </a:r>
            <a:r>
              <a:rPr lang="el-GR" dirty="0" err="1" smtClean="0">
                <a:latin typeface="Comic Sans MS" panose="030F0702030302020204" pitchFamily="66" charset="0"/>
              </a:rPr>
              <a:t>κλωσσόπουλο</a:t>
            </a:r>
            <a:r>
              <a:rPr lang="el-GR" dirty="0" smtClean="0">
                <a:latin typeface="Comic Sans MS" panose="030F0702030302020204" pitchFamily="66" charset="0"/>
              </a:rPr>
              <a:t>, νεοσσός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pullet = </a:t>
            </a:r>
            <a:r>
              <a:rPr lang="el-GR" dirty="0" smtClean="0">
                <a:latin typeface="Comic Sans MS" panose="030F0702030302020204" pitchFamily="66" charset="0"/>
              </a:rPr>
              <a:t>πουλάδα, πουλακίδα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7" y="1162594"/>
            <a:ext cx="7357000" cy="459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88367" y="437751"/>
            <a:ext cx="72760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breeding = </a:t>
            </a:r>
            <a:r>
              <a:rPr lang="el-GR" dirty="0" smtClean="0">
                <a:latin typeface="Comic Sans MS" panose="030F0702030302020204" pitchFamily="66" charset="0"/>
              </a:rPr>
              <a:t>εκτροφή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facility = </a:t>
            </a:r>
            <a:r>
              <a:rPr lang="el-GR" dirty="0" smtClean="0">
                <a:latin typeface="Comic Sans MS" panose="030F0702030302020204" pitchFamily="66" charset="0"/>
              </a:rPr>
              <a:t>μονάδα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layer = </a:t>
            </a:r>
            <a:r>
              <a:rPr lang="el-GR" dirty="0" smtClean="0">
                <a:latin typeface="Comic Sans MS" panose="030F0702030302020204" pitchFamily="66" charset="0"/>
              </a:rPr>
              <a:t>ωοτόκος όρνιθα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broiler = </a:t>
            </a:r>
            <a:r>
              <a:rPr lang="el-GR" dirty="0" smtClean="0">
                <a:latin typeface="Comic Sans MS" panose="030F0702030302020204" pitchFamily="66" charset="0"/>
              </a:rPr>
              <a:t>κοτόπουλο για ψησταριά / σχάρα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roaster = </a:t>
            </a:r>
            <a:r>
              <a:rPr lang="el-GR" dirty="0" smtClean="0">
                <a:latin typeface="Comic Sans MS" panose="030F0702030302020204" pitchFamily="66" charset="0"/>
              </a:rPr>
              <a:t>κοτόπουλο για ψήσιμο (σε γάστρα)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free-range = </a:t>
            </a:r>
            <a:r>
              <a:rPr lang="el-GR" dirty="0" smtClean="0">
                <a:latin typeface="Comic Sans MS" panose="030F0702030302020204" pitchFamily="66" charset="0"/>
              </a:rPr>
              <a:t>ελεύθερης βοσκής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consult with</a:t>
            </a:r>
            <a:r>
              <a:rPr lang="el-GR" dirty="0" smtClean="0">
                <a:latin typeface="Comic Sans MS" panose="030F0702030302020204" pitchFamily="66" charset="0"/>
              </a:rPr>
              <a:t>… 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l-GR" dirty="0" smtClean="0">
                <a:latin typeface="Comic Sans MS" panose="030F0702030302020204" pitchFamily="66" charset="0"/>
              </a:rPr>
              <a:t>κάνω συμβουλευτικές συναντήσεις με …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intensive = </a:t>
            </a:r>
            <a:r>
              <a:rPr lang="el-GR" dirty="0" smtClean="0">
                <a:latin typeface="Comic Sans MS" panose="030F0702030302020204" pitchFamily="66" charset="0"/>
              </a:rPr>
              <a:t>εντατικός –ή, -ό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effective = </a:t>
            </a:r>
            <a:r>
              <a:rPr lang="el-GR" dirty="0" smtClean="0">
                <a:latin typeface="Comic Sans MS" panose="030F0702030302020204" pitchFamily="66" charset="0"/>
              </a:rPr>
              <a:t>αποτελεσματικός, -ή, -ο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litter = </a:t>
            </a:r>
            <a:r>
              <a:rPr lang="el-GR" dirty="0" smtClean="0">
                <a:latin typeface="Comic Sans MS" panose="030F0702030302020204" pitchFamily="66" charset="0"/>
              </a:rPr>
              <a:t>σκουπίδια, απορρίμματα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removal = </a:t>
            </a:r>
            <a:r>
              <a:rPr lang="el-GR" dirty="0" smtClean="0">
                <a:latin typeface="Comic Sans MS" panose="030F0702030302020204" pitchFamily="66" charset="0"/>
              </a:rPr>
              <a:t>αφαίρεση, απομάκρυνση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coop =</a:t>
            </a:r>
            <a:r>
              <a:rPr lang="el-GR" dirty="0" smtClean="0">
                <a:latin typeface="Comic Sans MS" panose="030F0702030302020204" pitchFamily="66" charset="0"/>
              </a:rPr>
              <a:t> κοτέτσι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confined = </a:t>
            </a:r>
            <a:r>
              <a:rPr lang="el-GR" dirty="0" smtClean="0">
                <a:latin typeface="Comic Sans MS" panose="030F0702030302020204" pitchFamily="66" charset="0"/>
              </a:rPr>
              <a:t>περιορισμένος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78</TotalTime>
  <Words>232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Schoolbook</vt:lpstr>
      <vt:lpstr>Comic Sans MS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Efi</cp:lastModifiedBy>
  <cp:revision>9</cp:revision>
  <dcterms:created xsi:type="dcterms:W3CDTF">2021-03-18T12:31:17Z</dcterms:created>
  <dcterms:modified xsi:type="dcterms:W3CDTF">2021-03-18T13:49:36Z</dcterms:modified>
</cp:coreProperties>
</file>