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i" initials="E" lastIdx="1" clrIdx="0">
    <p:extLst>
      <p:ext uri="{19B8F6BF-5375-455C-9EA6-DF929625EA0E}">
        <p15:presenceInfo xmlns:p15="http://schemas.microsoft.com/office/powerpoint/2012/main" userId="E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1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6861177-8E7A-4FBD-BEA0-82BA6C2F049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01F1A7D-1F18-4517-ADF4-FFCF65B5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Practising</a:t>
            </a:r>
            <a:r>
              <a:rPr lang="en-US" dirty="0" smtClean="0"/>
              <a:t> dimensions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COURCEBOOK FOR MECHANICAL ENGINEERING TECHNICIANS </a:t>
            </a:r>
          </a:p>
          <a:p>
            <a:r>
              <a:rPr lang="en-US" dirty="0" smtClean="0"/>
              <a:t>Unit 2 </a:t>
            </a:r>
          </a:p>
          <a:p>
            <a:r>
              <a:rPr lang="en-US" dirty="0" smtClean="0"/>
              <a:t>Exercise – pages 44-45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9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919" t="14197" r="21754" b="36161"/>
          <a:stretch/>
        </p:blipFill>
        <p:spPr>
          <a:xfrm>
            <a:off x="1476102" y="1201782"/>
            <a:ext cx="8791303" cy="3922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" y="535577"/>
            <a:ext cx="114954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Read out the dimensions of the following objects as in the example </a:t>
            </a:r>
            <a:endParaRPr lang="en-US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9680" y="5267693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1._______________________________________________________ ________________________________________________________2.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5022911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</a:t>
            </a:r>
            <a:r>
              <a:rPr lang="en-US" dirty="0" smtClean="0">
                <a:latin typeface="Comic Sans MS" panose="030F0702030302020204" pitchFamily="66" charset="0"/>
              </a:rPr>
              <a:t>._______________________________________________________ ________________________________________________________4.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4" y="188375"/>
            <a:ext cx="9248503" cy="45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5022911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5._______________________________________________________ ________________________________________________________6.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61" y="352698"/>
            <a:ext cx="8547333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5022911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</a:t>
            </a:r>
            <a:r>
              <a:rPr lang="en-US" dirty="0" smtClean="0">
                <a:latin typeface="Comic Sans MS" panose="030F0702030302020204" pitchFamily="66" charset="0"/>
              </a:rPr>
              <a:t>._______________________________________________________ ________________________________________________________8.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207" t="30090" r="22458" b="28839"/>
          <a:stretch/>
        </p:blipFill>
        <p:spPr>
          <a:xfrm>
            <a:off x="809897" y="483324"/>
            <a:ext cx="10808206" cy="42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5022911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9._______________________________________________________ ________________________________________________________10.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419" t="33840" r="23663" b="28839"/>
          <a:stretch/>
        </p:blipFill>
        <p:spPr>
          <a:xfrm>
            <a:off x="679267" y="613953"/>
            <a:ext cx="10632601" cy="40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5022911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11.______________________________________________________________________________________________________________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12.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424" t="17590" r="22257" b="43482"/>
          <a:stretch/>
        </p:blipFill>
        <p:spPr>
          <a:xfrm>
            <a:off x="692332" y="352695"/>
            <a:ext cx="10631366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5022911"/>
            <a:ext cx="8281851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13.______________________________________________________________________________________________________________14. ______________________________________________________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________________________________________________________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21" t="21518" r="20650" b="35268"/>
          <a:stretch/>
        </p:blipFill>
        <p:spPr>
          <a:xfrm>
            <a:off x="561702" y="248193"/>
            <a:ext cx="10832185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23</TotalTime>
  <Words>72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Gill Sans MT</vt:lpstr>
      <vt:lpstr>Parcel</vt:lpstr>
      <vt:lpstr>Practising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Practising dimensions</dc:title>
  <dc:creator>Efi</dc:creator>
  <cp:lastModifiedBy>Efi</cp:lastModifiedBy>
  <cp:revision>4</cp:revision>
  <dcterms:created xsi:type="dcterms:W3CDTF">2020-12-04T15:30:18Z</dcterms:created>
  <dcterms:modified xsi:type="dcterms:W3CDTF">2020-12-04T15:53:54Z</dcterms:modified>
</cp:coreProperties>
</file>