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34695" y="296545"/>
            <a:ext cx="4812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CAR MECHANICS</a:t>
            </a:r>
            <a:r>
              <a:rPr lang="en-US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" y="1440180"/>
            <a:ext cx="6791960" cy="46697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647815" y="1448435"/>
            <a:ext cx="5023485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/>
              <a:t>fan grille = </a:t>
            </a:r>
            <a:r>
              <a:rPr lang="el-GR" altLang="en-US"/>
              <a:t>μάσκα ανεμιστήρα</a:t>
            </a:r>
          </a:p>
          <a:p>
            <a:pPr>
              <a:lnSpc>
                <a:spcPct val="150000"/>
              </a:lnSpc>
            </a:pPr>
            <a:r>
              <a:rPr lang="en-US" altLang="en-US"/>
              <a:t>bonnet = </a:t>
            </a:r>
            <a:r>
              <a:rPr lang="el-GR" altLang="en-US"/>
              <a:t>καπό</a:t>
            </a:r>
          </a:p>
          <a:p>
            <a:pPr>
              <a:lnSpc>
                <a:spcPct val="150000"/>
              </a:lnSpc>
            </a:pPr>
            <a:r>
              <a:rPr lang="en-US" altLang="en-US"/>
              <a:t>front seats = </a:t>
            </a:r>
            <a:r>
              <a:rPr lang="el-GR" altLang="en-US"/>
              <a:t>μπροστινές θέσεις</a:t>
            </a:r>
          </a:p>
          <a:p>
            <a:pPr>
              <a:lnSpc>
                <a:spcPct val="150000"/>
              </a:lnSpc>
            </a:pPr>
            <a:r>
              <a:rPr lang="en-US" altLang="en-US"/>
              <a:t>windscreen = </a:t>
            </a:r>
            <a:r>
              <a:rPr lang="el-GR" altLang="en-US"/>
              <a:t>παρμπρίζ, ανεμοθώρακας, μπρος και πίσω τζάμι</a:t>
            </a:r>
          </a:p>
          <a:p>
            <a:pPr>
              <a:lnSpc>
                <a:spcPct val="150000"/>
              </a:lnSpc>
            </a:pPr>
            <a:r>
              <a:rPr lang="en-US" altLang="el-GR"/>
              <a:t>roof = </a:t>
            </a:r>
            <a:r>
              <a:rPr lang="el-GR" altLang="el-GR"/>
              <a:t>οροφή</a:t>
            </a:r>
          </a:p>
          <a:p>
            <a:pPr>
              <a:lnSpc>
                <a:spcPct val="150000"/>
              </a:lnSpc>
            </a:pPr>
            <a:r>
              <a:rPr lang="en-US" altLang="el-GR"/>
              <a:t>rear seats = </a:t>
            </a:r>
            <a:r>
              <a:rPr lang="el-GR" altLang="el-GR"/>
              <a:t>πίσω θέσεις</a:t>
            </a:r>
          </a:p>
          <a:p>
            <a:pPr>
              <a:lnSpc>
                <a:spcPct val="150000"/>
              </a:lnSpc>
            </a:pPr>
            <a:r>
              <a:rPr lang="en-US" altLang="el-GR"/>
              <a:t>bumper = </a:t>
            </a:r>
            <a:r>
              <a:rPr lang="el-GR" altLang="el-GR"/>
              <a:t>προφυλακτήρας</a:t>
            </a:r>
          </a:p>
          <a:p>
            <a:pPr>
              <a:lnSpc>
                <a:spcPct val="150000"/>
              </a:lnSpc>
            </a:pPr>
            <a:r>
              <a:rPr lang="en-US" altLang="el-GR"/>
              <a:t>luggage compartment = </a:t>
            </a:r>
            <a:r>
              <a:rPr lang="el-GR" altLang="el-GR"/>
              <a:t>πορτ μπαγκάζ</a:t>
            </a:r>
          </a:p>
          <a:p>
            <a:endParaRPr lang="el-GR" altLang="el-GR"/>
          </a:p>
          <a:p>
            <a:r>
              <a:rPr lang="en-US" altLang="el-GR" b="1"/>
              <a:t>Bodywork </a:t>
            </a:r>
            <a:r>
              <a:rPr lang="en-US" altLang="el-GR"/>
              <a:t>= </a:t>
            </a:r>
            <a:r>
              <a:rPr lang="el-GR" altLang="el-GR"/>
              <a:t>αμάξωμα</a:t>
            </a:r>
            <a:endParaRPr lang="el-GR" altLang="en-US"/>
          </a:p>
          <a:p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05" y="378460"/>
            <a:ext cx="7637145" cy="567626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927738" y="378460"/>
            <a:ext cx="5023485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radiator  = </a:t>
            </a:r>
            <a:r>
              <a:rPr lang="el-GR" altLang="en-US" dirty="0"/>
              <a:t>ψυγείο αυτοκινήτου, θερμοπομπός, θερμαντικό σώμα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thermostat = </a:t>
            </a:r>
            <a:r>
              <a:rPr lang="el-GR" altLang="en-US" dirty="0"/>
              <a:t>θερμοστάτης</a:t>
            </a:r>
          </a:p>
          <a:p>
            <a:pPr>
              <a:lnSpc>
                <a:spcPct val="150000"/>
              </a:lnSpc>
            </a:pPr>
            <a:r>
              <a:rPr lang="en-US" altLang="en-US" dirty="0" err="1"/>
              <a:t>carburettor</a:t>
            </a:r>
            <a:r>
              <a:rPr lang="en-US" altLang="en-US" dirty="0"/>
              <a:t> = </a:t>
            </a:r>
            <a:r>
              <a:rPr lang="el-GR" altLang="en-US" dirty="0"/>
              <a:t>καρμπυρατέρ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air cleaner  = </a:t>
            </a:r>
            <a:r>
              <a:rPr lang="el-GR" altLang="en-US" dirty="0"/>
              <a:t>φίλτρο αέρα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fuel tank = </a:t>
            </a:r>
            <a:r>
              <a:rPr lang="el-GR" altLang="el-GR" dirty="0"/>
              <a:t>ρεζερβουάρ, ντεπόζιτο, δεξαμενή καυσίμων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exhaust pipe = </a:t>
            </a:r>
            <a:r>
              <a:rPr lang="el-GR" altLang="en-US" dirty="0"/>
              <a:t>εξάτμιση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n-US" altLang="el-GR" dirty="0"/>
              <a:t>silencer = </a:t>
            </a:r>
            <a:r>
              <a:rPr lang="el-GR" altLang="el-GR" dirty="0"/>
              <a:t>σιγαστήρας, σιλανσιέ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fuel pipe = </a:t>
            </a:r>
            <a:r>
              <a:rPr lang="el-GR" altLang="el-GR" dirty="0" smtClean="0"/>
              <a:t>σω</a:t>
            </a:r>
            <a:r>
              <a:rPr lang="el-GR" altLang="en-US" dirty="0" smtClean="0"/>
              <a:t>λήνας καυσίμων </a:t>
            </a:r>
          </a:p>
          <a:p>
            <a:pPr>
              <a:lnSpc>
                <a:spcPct val="150000"/>
              </a:lnSpc>
            </a:pPr>
            <a:r>
              <a:rPr lang="en-US" altLang="el-GR" dirty="0" smtClean="0"/>
              <a:t>fuel pump = </a:t>
            </a:r>
            <a:r>
              <a:rPr lang="el-GR" altLang="el-GR" dirty="0" smtClean="0"/>
              <a:t>αντλία καυσίμων</a:t>
            </a:r>
            <a:endParaRPr lang="el-GR" altLang="el-GR" dirty="0"/>
          </a:p>
          <a:p>
            <a:endParaRPr lang="el-GR" altLang="el-GR" dirty="0"/>
          </a:p>
          <a:p>
            <a:r>
              <a:rPr lang="en-US" altLang="el-GR" b="1" dirty="0"/>
              <a:t>Engine </a:t>
            </a:r>
            <a:r>
              <a:rPr lang="en-US" altLang="el-GR" dirty="0"/>
              <a:t>= </a:t>
            </a:r>
            <a:r>
              <a:rPr lang="el-GR" altLang="el-GR" dirty="0"/>
              <a:t>Κινητήρας</a:t>
            </a:r>
          </a:p>
          <a:p>
            <a:r>
              <a:rPr lang="en-US" altLang="el-GR" b="1" dirty="0"/>
              <a:t>Fuel System</a:t>
            </a:r>
            <a:r>
              <a:rPr lang="en-US" altLang="el-GR" dirty="0"/>
              <a:t> = </a:t>
            </a:r>
            <a:r>
              <a:rPr lang="el-GR" altLang="el-GR" dirty="0"/>
              <a:t>Σύστημα καυσίμων</a:t>
            </a:r>
            <a:endParaRPr lang="en-US" altLang="el-GR" dirty="0"/>
          </a:p>
          <a:p>
            <a:r>
              <a:rPr lang="en-US" altLang="el-GR" b="1" dirty="0"/>
              <a:t>Cooling System</a:t>
            </a:r>
            <a:r>
              <a:rPr lang="en-US" altLang="el-GR" dirty="0"/>
              <a:t> = </a:t>
            </a:r>
            <a:r>
              <a:rPr lang="el-GR" altLang="en-US" dirty="0"/>
              <a:t>Σύστημα ψύξης</a:t>
            </a:r>
            <a:endParaRPr lang="en-US" altLang="el-GR" dirty="0"/>
          </a:p>
          <a:p>
            <a:r>
              <a:rPr lang="en-US" altLang="el-GR" b="1" dirty="0"/>
              <a:t>Lubrication System</a:t>
            </a:r>
            <a:r>
              <a:rPr lang="en-US" altLang="el-GR" dirty="0"/>
              <a:t> = </a:t>
            </a:r>
            <a:r>
              <a:rPr lang="el-GR" altLang="en-US" dirty="0"/>
              <a:t>Σύστημα Λίπανσης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15315"/>
            <a:ext cx="8253730" cy="56280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884670" y="2122170"/>
            <a:ext cx="502348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/>
              <a:t>coil springs = </a:t>
            </a:r>
            <a:r>
              <a:rPr lang="el-GR" altLang="en-US"/>
              <a:t>ελικοειδή, σπειροειδή ελατήρια</a:t>
            </a:r>
          </a:p>
          <a:p>
            <a:pPr>
              <a:lnSpc>
                <a:spcPct val="150000"/>
              </a:lnSpc>
            </a:pPr>
            <a:r>
              <a:rPr lang="en-US" altLang="en-US"/>
              <a:t>coil = </a:t>
            </a:r>
            <a:r>
              <a:rPr lang="el-GR" altLang="en-US"/>
              <a:t>πηνίο</a:t>
            </a:r>
          </a:p>
          <a:p>
            <a:pPr>
              <a:lnSpc>
                <a:spcPct val="150000"/>
              </a:lnSpc>
            </a:pPr>
            <a:r>
              <a:rPr lang="en-US" altLang="en-US"/>
              <a:t>leaf springs = </a:t>
            </a:r>
            <a:r>
              <a:rPr lang="el-GR" altLang="en-US"/>
              <a:t>ελασματοειδή ελατήρια</a:t>
            </a:r>
          </a:p>
          <a:p>
            <a:pPr>
              <a:lnSpc>
                <a:spcPct val="150000"/>
              </a:lnSpc>
            </a:pPr>
            <a:r>
              <a:rPr lang="en-US" altLang="en-US"/>
              <a:t>shock absorber = </a:t>
            </a:r>
            <a:r>
              <a:rPr lang="el-GR" altLang="en-US"/>
              <a:t> αμορτισέρ, αποσβεστήρας κραδασμών</a:t>
            </a:r>
          </a:p>
          <a:p>
            <a:pPr>
              <a:lnSpc>
                <a:spcPct val="150000"/>
              </a:lnSpc>
            </a:pPr>
            <a:endParaRPr lang="el-GR" altLang="el-GR"/>
          </a:p>
          <a:p>
            <a:endParaRPr lang="en-US" altLang="el-GR"/>
          </a:p>
          <a:p>
            <a:r>
              <a:rPr lang="en-US" altLang="el-GR" b="1"/>
              <a:t>Suspension System</a:t>
            </a:r>
            <a:r>
              <a:rPr lang="en-US" altLang="el-GR"/>
              <a:t> = </a:t>
            </a:r>
            <a:r>
              <a:rPr lang="el-GR" altLang="en-US"/>
              <a:t>Σύστημα Ανάρτησης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190" y="695960"/>
            <a:ext cx="8046720" cy="57505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749415" y="2156460"/>
            <a:ext cx="502348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front wheels   = </a:t>
            </a:r>
            <a:r>
              <a:rPr lang="el-GR" altLang="en-US" dirty="0"/>
              <a:t>μπροστινοί τροχοί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disc front brakes = </a:t>
            </a:r>
            <a:r>
              <a:rPr lang="el-GR" altLang="en-US" dirty="0"/>
              <a:t>δισκόφρενα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brake pedal = </a:t>
            </a:r>
            <a:r>
              <a:rPr lang="el-GR" altLang="en-US" dirty="0"/>
              <a:t>πεντάλ των φρένων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drum rear brakes  = </a:t>
            </a:r>
            <a:r>
              <a:rPr lang="el-GR" altLang="el-GR" dirty="0"/>
              <a:t>πίσω φρένα, </a:t>
            </a:r>
            <a:r>
              <a:rPr lang="el-GR" altLang="el-GR" dirty="0" smtClean="0"/>
              <a:t>ταμπούρα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rear wheels = </a:t>
            </a:r>
            <a:r>
              <a:rPr lang="el-GR" altLang="en-US" dirty="0" smtClean="0"/>
              <a:t>πίσω τροχοί </a:t>
            </a:r>
            <a:endParaRPr lang="el-GR" altLang="en-US" dirty="0"/>
          </a:p>
          <a:p>
            <a:pPr>
              <a:lnSpc>
                <a:spcPct val="150000"/>
              </a:lnSpc>
            </a:pPr>
            <a:r>
              <a:rPr lang="en-US" altLang="el-GR" dirty="0"/>
              <a:t>hand brake = </a:t>
            </a:r>
            <a:r>
              <a:rPr lang="el-GR" altLang="en-US" dirty="0"/>
              <a:t>χειρόφρενο</a:t>
            </a:r>
            <a:endParaRPr lang="el-GR" altLang="el-GR" dirty="0"/>
          </a:p>
          <a:p>
            <a:pPr>
              <a:lnSpc>
                <a:spcPct val="150000"/>
              </a:lnSpc>
            </a:pPr>
            <a:endParaRPr lang="el-GR" altLang="el-GR" dirty="0"/>
          </a:p>
          <a:p>
            <a:endParaRPr lang="el-GR" altLang="el-GR" dirty="0"/>
          </a:p>
          <a:p>
            <a:r>
              <a:rPr lang="en-US" altLang="el-GR" b="1" dirty="0"/>
              <a:t>Braking System</a:t>
            </a:r>
            <a:r>
              <a:rPr lang="en-US" altLang="el-GR" dirty="0"/>
              <a:t> = </a:t>
            </a:r>
            <a:r>
              <a:rPr lang="el-GR" altLang="el-GR" dirty="0"/>
              <a:t>Σύστημα πέδησης</a:t>
            </a:r>
            <a:endParaRPr lang="en-US" altLang="el-GR" dirty="0"/>
          </a:p>
          <a:p>
            <a:r>
              <a:rPr lang="en-US" altLang="en-US" b="1" dirty="0"/>
              <a:t>Wheels = </a:t>
            </a:r>
            <a:r>
              <a:rPr lang="el-GR" altLang="en-US" dirty="0"/>
              <a:t>τροχοί </a:t>
            </a:r>
            <a:endParaRPr lang="el-G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587375"/>
            <a:ext cx="7800975" cy="56832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726555" y="2258060"/>
            <a:ext cx="502348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clutch = </a:t>
            </a:r>
            <a:r>
              <a:rPr lang="el-GR" altLang="en-US" dirty="0"/>
              <a:t>συμπλέκτης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gear lever  = </a:t>
            </a:r>
            <a:r>
              <a:rPr lang="el-GR" altLang="en-US" dirty="0"/>
              <a:t>μοχλός ταχυτήτων</a:t>
            </a:r>
          </a:p>
          <a:p>
            <a:pPr>
              <a:lnSpc>
                <a:spcPct val="150000"/>
              </a:lnSpc>
            </a:pPr>
            <a:r>
              <a:rPr lang="en-US" dirty="0"/>
              <a:t>differential = </a:t>
            </a:r>
            <a:r>
              <a:rPr lang="el-GR" altLang="en-US" dirty="0"/>
              <a:t>δι</a:t>
            </a:r>
            <a:r>
              <a:rPr lang="el-GR" dirty="0"/>
              <a:t>αφορικό 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rear axle = </a:t>
            </a:r>
            <a:r>
              <a:rPr lang="el-GR" altLang="en-US" dirty="0"/>
              <a:t>πίσω άξονας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n-US" altLang="el-GR" dirty="0"/>
              <a:t>propeller shaft = </a:t>
            </a:r>
            <a:r>
              <a:rPr lang="el-GR" altLang="el-GR" dirty="0"/>
              <a:t>άξονας μετάδοσης κίνησης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gear box = </a:t>
            </a:r>
            <a:r>
              <a:rPr lang="el-GR" altLang="el-GR" dirty="0"/>
              <a:t>κιβώτιο ταχυτήτων</a:t>
            </a:r>
            <a:r>
              <a:rPr lang="el-GR" altLang="en-US" dirty="0"/>
              <a:t> </a:t>
            </a:r>
            <a:endParaRPr lang="el-GR" altLang="el-GR" dirty="0"/>
          </a:p>
          <a:p>
            <a:endParaRPr lang="el-GR" altLang="el-GR" dirty="0"/>
          </a:p>
          <a:p>
            <a:r>
              <a:rPr lang="en-US" altLang="el-GR" b="1" dirty="0"/>
              <a:t>Transmission System</a:t>
            </a:r>
            <a:r>
              <a:rPr lang="en-US" altLang="el-GR" dirty="0"/>
              <a:t> = </a:t>
            </a:r>
            <a:r>
              <a:rPr lang="el-GR" altLang="en-US" dirty="0"/>
              <a:t>Σύστημα Μετάδοσης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10" y="819150"/>
            <a:ext cx="7926070" cy="578294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783145" y="1379214"/>
            <a:ext cx="5023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l-GR" dirty="0" smtClean="0"/>
              <a:t>headlights </a:t>
            </a:r>
            <a:r>
              <a:rPr lang="en-US" altLang="el-GR" dirty="0"/>
              <a:t>= </a:t>
            </a:r>
            <a:r>
              <a:rPr lang="el-GR" altLang="en-US" dirty="0" smtClean="0"/>
              <a:t>π</a:t>
            </a:r>
            <a:r>
              <a:rPr lang="el-GR" altLang="el-GR" dirty="0" smtClean="0"/>
              <a:t>ροβολείς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d</a:t>
            </a:r>
            <a:r>
              <a:rPr lang="en-US" altLang="el-GR" dirty="0" smtClean="0"/>
              <a:t>istributor</a:t>
            </a:r>
            <a:r>
              <a:rPr lang="el-GR" altLang="el-GR" dirty="0" smtClean="0"/>
              <a:t> = διανομέας, </a:t>
            </a:r>
            <a:r>
              <a:rPr lang="el-GR" altLang="el-GR" dirty="0" err="1" smtClean="0"/>
              <a:t>ντιστριμπιτέρ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n-US" altLang="el-GR" dirty="0"/>
              <a:t>flash light = </a:t>
            </a:r>
            <a:r>
              <a:rPr lang="el-GR" altLang="el-GR" dirty="0" err="1"/>
              <a:t>φλασάκι</a:t>
            </a:r>
            <a:r>
              <a:rPr lang="el-GR" altLang="el-GR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battery = </a:t>
            </a:r>
            <a:r>
              <a:rPr lang="el-GR" altLang="en-US" dirty="0" smtClean="0"/>
              <a:t>μπαταρία</a:t>
            </a:r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en-US" altLang="el-GR" dirty="0"/>
              <a:t>i</a:t>
            </a:r>
            <a:r>
              <a:rPr lang="en-US" altLang="el-GR" dirty="0" smtClean="0"/>
              <a:t>gnition switch = </a:t>
            </a:r>
            <a:r>
              <a:rPr lang="el-GR" altLang="el-GR" dirty="0" smtClean="0"/>
              <a:t>διακόπτης ανάφλεξης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w</a:t>
            </a:r>
            <a:r>
              <a:rPr lang="en-US" altLang="el-GR" dirty="0" smtClean="0"/>
              <a:t>indscreen wipers = </a:t>
            </a:r>
            <a:r>
              <a:rPr lang="el-GR" altLang="el-GR" dirty="0" smtClean="0"/>
              <a:t>υαλοκαθαριστήρες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r</a:t>
            </a:r>
            <a:r>
              <a:rPr lang="en-US" altLang="el-GR" dirty="0" smtClean="0"/>
              <a:t>ear lights = </a:t>
            </a:r>
            <a:r>
              <a:rPr lang="el-GR" altLang="el-GR" dirty="0" smtClean="0"/>
              <a:t>πίσω φώτα </a:t>
            </a:r>
          </a:p>
          <a:p>
            <a:pPr>
              <a:lnSpc>
                <a:spcPct val="150000"/>
              </a:lnSpc>
            </a:pPr>
            <a:r>
              <a:rPr lang="en-US" altLang="el-GR" dirty="0"/>
              <a:t>i</a:t>
            </a:r>
            <a:r>
              <a:rPr lang="en-US" altLang="el-GR" dirty="0" smtClean="0"/>
              <a:t>gnition coil = </a:t>
            </a:r>
            <a:r>
              <a:rPr lang="el-GR" altLang="el-GR" dirty="0" smtClean="0"/>
              <a:t>πηνίο ανάφλεξης </a:t>
            </a:r>
          </a:p>
          <a:p>
            <a:pPr>
              <a:lnSpc>
                <a:spcPct val="150000"/>
              </a:lnSpc>
            </a:pP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n-US" altLang="el-GR" b="1" dirty="0" smtClean="0"/>
              <a:t>Electrical </a:t>
            </a:r>
            <a:r>
              <a:rPr lang="en-US" altLang="el-GR" b="1" dirty="0" smtClean="0"/>
              <a:t>System</a:t>
            </a:r>
            <a:r>
              <a:rPr lang="en-US" altLang="el-GR" dirty="0" smtClean="0"/>
              <a:t> </a:t>
            </a:r>
            <a:r>
              <a:rPr lang="en-US" altLang="el-GR" dirty="0"/>
              <a:t>= </a:t>
            </a:r>
            <a:r>
              <a:rPr lang="el-GR" altLang="el-GR" dirty="0" smtClean="0"/>
              <a:t>Ηλεκτρικό </a:t>
            </a:r>
            <a:r>
              <a:rPr lang="el-GR" altLang="en-US" dirty="0" smtClean="0"/>
              <a:t>Σύστημα</a:t>
            </a:r>
            <a:endParaRPr lang="el-G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249</Words>
  <Application>Microsoft Office PowerPoint</Application>
  <PresentationFormat>Widescreen</PresentationFormat>
  <Paragraphs>60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SimSun</vt:lpstr>
      <vt:lpstr>Arial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Katerina Banteka</cp:lastModifiedBy>
  <cp:revision>6</cp:revision>
  <dcterms:created xsi:type="dcterms:W3CDTF">2021-03-09T14:59:39Z</dcterms:created>
  <dcterms:modified xsi:type="dcterms:W3CDTF">2021-03-09T18:02:41Z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1033-11.2.0.8942</vt:lpwstr>
  </property>
</Properties>
</file>