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72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3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954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738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461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46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66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032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870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ADBE53E-3C0C-4750-9812-290336A52259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83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04460" y="165592"/>
            <a:ext cx="5460149" cy="11387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Introducing the Simple Present</a:t>
            </a:r>
          </a:p>
          <a:p>
            <a:endParaRPr lang="en-US" sz="12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Positive form  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17857"/>
              </p:ext>
            </p:extLst>
          </p:nvPr>
        </p:nvGraphicFramePr>
        <p:xfrm>
          <a:off x="673848" y="2124583"/>
          <a:ext cx="5767294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5663"/>
                <a:gridCol w="1762219"/>
                <a:gridCol w="26894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US" sz="24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coffee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milk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beer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She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coke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water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tea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juice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They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wine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7" name="Picture 6" descr="Image result for simple present tense spelling rul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295" y="1304365"/>
            <a:ext cx="5271246" cy="497541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216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les third person | Presente simple en ingles, Enseñanza de gramática,  Material escolar en ing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22" y="1310248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36424" y="902581"/>
            <a:ext cx="1592103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drive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clean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   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fix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stretch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carr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ies</a:t>
            </a:r>
            <a:endParaRPr lang="en-US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say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mix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finish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tell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do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connect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dress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endParaRPr lang="el-GR" dirty="0"/>
          </a:p>
        </p:txBody>
      </p:sp>
      <p:sp>
        <p:nvSpPr>
          <p:cNvPr id="2" name="Rectangle 1"/>
          <p:cNvSpPr/>
          <p:nvPr/>
        </p:nvSpPr>
        <p:spPr>
          <a:xfrm>
            <a:off x="6633041" y="460793"/>
            <a:ext cx="4459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What is the 3</a:t>
            </a:r>
            <a:r>
              <a:rPr lang="en-US" baseline="30000" dirty="0">
                <a:latin typeface="Comic Sans MS" panose="030F0702030302020204" pitchFamily="66" charset="0"/>
              </a:rPr>
              <a:t>rd</a:t>
            </a:r>
            <a:r>
              <a:rPr lang="en-US" dirty="0">
                <a:latin typeface="Comic Sans MS" panose="030F0702030302020204" pitchFamily="66" charset="0"/>
              </a:rPr>
              <a:t> person of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4163" y="902581"/>
            <a:ext cx="14433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drive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clean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fix  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miss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stretch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carry   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say 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make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mix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finish 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tell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do      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connect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dress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4263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608700"/>
              </p:ext>
            </p:extLst>
          </p:nvPr>
        </p:nvGraphicFramePr>
        <p:xfrm>
          <a:off x="1759426" y="1674407"/>
          <a:ext cx="8848809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038"/>
                <a:gridCol w="2545073"/>
                <a:gridCol w="2545073"/>
                <a:gridCol w="23206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US" sz="2400" baseline="0" dirty="0" smtClean="0">
                          <a:latin typeface="Comic Sans MS" panose="030F0702030302020204" pitchFamily="66" charset="0"/>
                        </a:rPr>
                        <a:t> 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coffee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milk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doesn’t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beer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She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doesn’t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coke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doesn’t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water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tea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juice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They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wine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66451" y="188259"/>
            <a:ext cx="774764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Negative form           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do not </a:t>
            </a:r>
            <a:r>
              <a:rPr lang="en-US" sz="2800" dirty="0" smtClean="0">
                <a:latin typeface="Comic Sans MS" panose="030F0702030302020204" pitchFamily="66" charset="0"/>
              </a:rPr>
              <a:t>= 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don’t</a:t>
            </a:r>
          </a:p>
          <a:p>
            <a:r>
              <a:rPr 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        </a:t>
            </a:r>
            <a:r>
              <a:rPr lang="en-US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does not </a:t>
            </a:r>
            <a:r>
              <a:rPr lang="en-US" sz="2800" dirty="0" smtClean="0">
                <a:latin typeface="Comic Sans MS" panose="030F0702030302020204" pitchFamily="66" charset="0"/>
              </a:rPr>
              <a:t>=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doesn’t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  </a:t>
            </a:r>
            <a:endParaRPr lang="el-G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56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48317"/>
              </p:ext>
            </p:extLst>
          </p:nvPr>
        </p:nvGraphicFramePr>
        <p:xfrm>
          <a:off x="2445227" y="1876113"/>
          <a:ext cx="8498543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062"/>
                <a:gridCol w="2232062"/>
                <a:gridCol w="2260920"/>
                <a:gridCol w="17734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coffee?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milk?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beer?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she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coke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it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water?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tea?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juice?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wine?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9427" y="484094"/>
            <a:ext cx="1879041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Questions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706" y="470647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USES </a:t>
            </a:r>
            <a:endParaRPr lang="el-GR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578" y="0"/>
            <a:ext cx="592962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4258" y="470647"/>
            <a:ext cx="14926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Κάτι πραγματικό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5047" y="2487755"/>
            <a:ext cx="14926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Συνήθειες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2698" y="4621717"/>
            <a:ext cx="14926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Ωρολόγιο πρόγραμμα με μελλοντική σημασία 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86643" y="363069"/>
            <a:ext cx="14926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Μόνιμες καταστάσεις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86246" y="1472092"/>
            <a:ext cx="300575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Σύντομες πράξεις που συμβαίνουν τώρα (πχ. Περιγραφή ποδοσφαιρικού αγώνα)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11932" y="4873353"/>
            <a:ext cx="196394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Χρήση μέλλοντα στις δευτερεύουσες χρονικές προτάσεις 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1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482" y="215153"/>
            <a:ext cx="7785847" cy="664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5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9648" y="2372732"/>
            <a:ext cx="7086600" cy="2116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about your daily routine?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spend your day?</a:t>
            </a:r>
            <a:endParaRPr lang="el-G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do in the morning, afternoon or evening? </a:t>
            </a:r>
            <a:endParaRPr lang="el-G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65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435</TotalTime>
  <Words>205</Words>
  <Application>Microsoft Office PowerPoint</Application>
  <PresentationFormat>Widescreen</PresentationFormat>
  <Paragraphs>135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Comic Sans MS</vt:lpstr>
      <vt:lpstr>Corbel</vt:lpstr>
      <vt:lpstr>Times New Roman</vt:lpstr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Banteka</dc:creator>
  <cp:lastModifiedBy>Katerina Banteka</cp:lastModifiedBy>
  <cp:revision>12</cp:revision>
  <dcterms:created xsi:type="dcterms:W3CDTF">2020-11-07T17:40:19Z</dcterms:created>
  <dcterms:modified xsi:type="dcterms:W3CDTF">2020-11-09T00:50:34Z</dcterms:modified>
</cp:coreProperties>
</file>