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80EDD2-E0FC-4C59-AC80-019467E5D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5C9E21-A974-4CA6-9351-B16E82D55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009A5B-2B1F-4A1E-BFD4-54BC7AB0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6B0A90-52A9-4DE7-A253-507DB69C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2671E6-8331-4057-A114-FD52D960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1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878661-1302-493B-8E40-B08E464C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FA34707-40FC-466F-9352-AB15D8B9F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1F2DA3-5A7A-4F28-820B-DA573B14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98AB12-A062-4B3D-A138-8FF96F42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FD6166-9D91-400B-AA45-02A75E12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51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E2CD7AC-B8CD-40E7-B1E8-21D1C41F7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0E1A6D-2AE6-45DA-BD02-F2937AFB2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DAD0C8-4EC1-46FC-9831-04856DD8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784ABD-3472-4F86-8A76-E0C2C7A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E354BB-B888-448B-AD2F-E06E9BA9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22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67CDF0-7F8F-419B-9E17-54D09C62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E62E0D-A8D3-4E65-AB4E-261350C5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D6774C-E9C6-4A2A-A449-5B2E3165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468DC8-4F01-49FF-AE32-8D43AD89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E7FD2E-1F8A-4A5B-BEF6-09945649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34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D83CF-3F69-4FAD-84B9-97C5F561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3A9FF6-3193-4B44-AD53-F6ED7483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D05A63-E9E1-417E-B4D6-B56F6112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8B4BFF-9022-4494-933D-40E0918D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43619B-B203-4DE1-8261-CF64F21A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2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7E5441-6384-442F-9946-A8848A63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95DC57-5C2C-49F8-9D6A-2269EDD55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8AF87B-C354-4E0B-832D-C45CE239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1BEBC7-2E3F-40A0-9D09-4AA34E30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759F22-5443-4EC7-9372-78CB5D86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8B173D-B40D-4F96-99E0-C9855E87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3C9F7-C055-40E7-B959-BD268D7E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D2BB87-7AEF-4967-98A0-00A62B8F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295C4A-6DA5-4159-A71F-8D408B4CB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2C4C9F-B0D8-414A-BFD2-C7C22B7E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7A070AB-F6E3-48D7-A238-21A29D324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830A778-A7F8-4563-91FB-890B6A92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0B8A88-EBD2-49D6-B194-597BD1A7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536E757-1438-4121-A37B-0C034570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7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B2318-29E2-4968-A421-FD661FF7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E4F9EFB-EC8C-4FA9-BE05-D138E828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047443-CBDE-43EF-9DCF-6CBEF4A4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A527FB-9BB6-4539-A803-57EFBF2D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65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7B8FF0B-32E3-4199-BEBE-E5ECB8D3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3C90DCC-F587-4737-A64E-104DD03A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99B850-CAC3-4A2B-AF25-9A5FAC2B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26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3E05C3-C5DE-4949-B31D-E040B010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5CE147-0E4F-4A1E-97F4-D24484AA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CB1727-D2EA-4086-B7A5-A66D0C128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6C09DA-76B8-4A1D-B980-2C5965F5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3A2D55-521D-4482-B330-B3DD16E3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AA2A70-7A84-4BF5-B001-108D3620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82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2B3C78-B3CE-4EF3-8038-22C41E04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C5B55FB-9F8A-4BF5-BD1E-D8407C0EF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568090-AB97-4B87-B7F7-0D4EAAF83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B5BF08-D951-4BB8-B31E-93778A05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9C2ECA-0619-460D-844F-A824AD0B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1CB8C4-F4BE-487C-9E74-06843C7F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0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CA8D451-501B-4856-B216-2A8A5FED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17BABF-4737-40D0-A1BB-9D2163E2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58CFE2-DC9C-43BC-9671-D72EDE2FE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C36C-F0E2-4074-AE80-198A7A8ADAD9}" type="datetimeFigureOut">
              <a:rPr lang="el-GR" smtClean="0"/>
              <a:t>28/11/2021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57911F-E7C3-46B5-84AA-A099838F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C2FA0B-3C69-4A93-AF69-0600FDBB8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2F0D-8579-46D4-9AD8-16EF4D0AB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5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5D9F56-93B1-46BD-A8EB-FBD612AC4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9" y="4284"/>
            <a:ext cx="5530751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0D748D-FD85-4DB4-A17E-7A97448E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97" y="0"/>
            <a:ext cx="568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5B8DC0-9A60-4674-B558-AFC57801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1" y="0"/>
            <a:ext cx="540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28407B-EBF0-43B0-971C-88CDBD9D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5" y="0"/>
            <a:ext cx="5545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165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2021-11-28T19:23:33Z</dcterms:created>
  <dcterms:modified xsi:type="dcterms:W3CDTF">2021-11-28T19:27:25Z</dcterms:modified>
</cp:coreProperties>
</file>