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9" y="36000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360000"/>
            <a:ext cx="8648924" cy="64799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999" y="75600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2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Προσαρμογή</PresentationFormat>
  <Paragraphs>0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Images</dc:title>
  <dc:creator>Ourania</dc:creator>
  <cp:lastModifiedBy>Ourania Paliatsou</cp:lastModifiedBy>
  <cp:revision>1</cp:revision>
  <dcterms:created xsi:type="dcterms:W3CDTF">2024-09-25T19:39:30Z</dcterms:created>
  <dcterms:modified xsi:type="dcterms:W3CDTF">2024-09-25T19:40:20Z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Your Name</vt:lpwstr>
  </property>
  <property fmtid="{D5CDD505-2E9C-101B-9397-08002B2CF9AE}" pid="4" name="LastSaved">
    <vt:filetime>2024-09-25T00:00:00Z</vt:filetime>
  </property>
  <property fmtid="{D5CDD505-2E9C-101B-9397-08002B2CF9AE}" pid="5" name="Producer">
    <vt:lpwstr>TCPDF 6.3.2 (http://www.tcpdf.org)</vt:lpwstr>
  </property>
</Properties>
</file>