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52E5F-18F2-4857-A5F1-E565FAFCD9F5}" type="datetimeFigureOut">
              <a:rPr lang="el-GR" smtClean="0"/>
              <a:t>19/3/2026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8998-58AE-42D0-910A-7C76B2A119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509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52E5F-18F2-4857-A5F1-E565FAFCD9F5}" type="datetimeFigureOut">
              <a:rPr lang="el-GR" smtClean="0"/>
              <a:t>19/3/2026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8998-58AE-42D0-910A-7C76B2A119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9108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52E5F-18F2-4857-A5F1-E565FAFCD9F5}" type="datetimeFigureOut">
              <a:rPr lang="el-GR" smtClean="0"/>
              <a:t>19/3/2026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8998-58AE-42D0-910A-7C76B2A119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6187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52E5F-18F2-4857-A5F1-E565FAFCD9F5}" type="datetimeFigureOut">
              <a:rPr lang="el-GR" smtClean="0"/>
              <a:t>19/3/2026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8998-58AE-42D0-910A-7C76B2A119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283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52E5F-18F2-4857-A5F1-E565FAFCD9F5}" type="datetimeFigureOut">
              <a:rPr lang="el-GR" smtClean="0"/>
              <a:t>19/3/2026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8998-58AE-42D0-910A-7C76B2A119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2060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52E5F-18F2-4857-A5F1-E565FAFCD9F5}" type="datetimeFigureOut">
              <a:rPr lang="el-GR" smtClean="0"/>
              <a:t>19/3/2026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8998-58AE-42D0-910A-7C76B2A119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5787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52E5F-18F2-4857-A5F1-E565FAFCD9F5}" type="datetimeFigureOut">
              <a:rPr lang="el-GR" smtClean="0"/>
              <a:t>19/3/2026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8998-58AE-42D0-910A-7C76B2A119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8032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52E5F-18F2-4857-A5F1-E565FAFCD9F5}" type="datetimeFigureOut">
              <a:rPr lang="el-GR" smtClean="0"/>
              <a:t>19/3/2026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8998-58AE-42D0-910A-7C76B2A119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6332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52E5F-18F2-4857-A5F1-E565FAFCD9F5}" type="datetimeFigureOut">
              <a:rPr lang="el-GR" smtClean="0"/>
              <a:t>19/3/2026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8998-58AE-42D0-910A-7C76B2A119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3651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52E5F-18F2-4857-A5F1-E565FAFCD9F5}" type="datetimeFigureOut">
              <a:rPr lang="el-GR" smtClean="0"/>
              <a:t>19/3/2026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8998-58AE-42D0-910A-7C76B2A119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25135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52E5F-18F2-4857-A5F1-E565FAFCD9F5}" type="datetimeFigureOut">
              <a:rPr lang="el-GR" smtClean="0"/>
              <a:t>19/3/2026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8998-58AE-42D0-910A-7C76B2A119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1419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52E5F-18F2-4857-A5F1-E565FAFCD9F5}" type="datetimeFigureOut">
              <a:rPr lang="el-GR" smtClean="0"/>
              <a:t>19/3/2026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A8998-58AE-42D0-910A-7C76B2A119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131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ebooks.edu.gr/ebooks/v/html/8547/2700/Keimena-Neoellinikis-Logotechnias_A-Lykeiou_html-empl/indexG5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l-GR" b="1" dirty="0" smtClean="0"/>
              <a:t>Δε γυρεύω ξένο (Χατζόπουλος)</a:t>
            </a:r>
            <a:endParaRPr lang="el-GR" b="1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54461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el-GR" sz="4000" b="1" dirty="0" smtClean="0"/>
              <a:t>Δε </a:t>
            </a:r>
            <a:r>
              <a:rPr lang="el-GR" sz="4000" b="1" dirty="0"/>
              <a:t>γυρεύω ξένο, δε ρωτώ κρυφό,</a:t>
            </a:r>
            <a:br>
              <a:rPr lang="el-GR" sz="4000" b="1" dirty="0"/>
            </a:br>
            <a:r>
              <a:rPr lang="el-GR" sz="4000" b="1" dirty="0"/>
              <a:t>δε γυρεύω χάρη·</a:t>
            </a:r>
            <a:br>
              <a:rPr lang="el-GR" sz="4000" b="1" dirty="0"/>
            </a:br>
            <a:r>
              <a:rPr lang="el-GR" sz="4000" b="1" dirty="0"/>
              <a:t>κάτι μου έχουν πάρει, </a:t>
            </a:r>
            <a:r>
              <a:rPr lang="el-GR" sz="4000" b="1" dirty="0" err="1"/>
              <a:t>μέσ</a:t>
            </a:r>
            <a:r>
              <a:rPr lang="el-GR" sz="4000" b="1" dirty="0"/>
              <a:t>' απ' την ψυχή</a:t>
            </a:r>
            <a:br>
              <a:rPr lang="el-GR" sz="4000" b="1" dirty="0"/>
            </a:br>
            <a:r>
              <a:rPr lang="el-GR" sz="4000" b="1" dirty="0"/>
              <a:t>κάτι μου έχουν πάρει.</a:t>
            </a:r>
          </a:p>
          <a:p>
            <a:r>
              <a:rPr lang="el-GR" sz="4000" b="1" dirty="0"/>
              <a:t>Και δεν ήταν ούτε </a:t>
            </a:r>
            <a:r>
              <a:rPr lang="el-GR" sz="4000" b="1" dirty="0">
                <a:hlinkClick r:id="rId2" tooltip="ξωτικό:| γενική ονομασία των φαντασμάτων (στοιχειά, νεράιδες κτλ.). "/>
              </a:rPr>
              <a:t>ξωτικά</a:t>
            </a:r>
            <a:r>
              <a:rPr lang="el-GR" sz="4000" b="1" dirty="0"/>
              <a:t>,</a:t>
            </a:r>
            <a:br>
              <a:rPr lang="el-GR" sz="4000" b="1" dirty="0"/>
            </a:br>
            <a:r>
              <a:rPr lang="el-GR" sz="4000" b="1" dirty="0"/>
              <a:t>και δεν ήταν χέρια,</a:t>
            </a:r>
            <a:br>
              <a:rPr lang="el-GR" sz="4000" b="1" dirty="0"/>
            </a:br>
            <a:r>
              <a:rPr lang="el-GR" sz="4000" b="1" dirty="0"/>
              <a:t>και ήταν ένα βράδυ που έπαιζαν θολά</a:t>
            </a:r>
            <a:br>
              <a:rPr lang="el-GR" sz="4000" b="1" dirty="0"/>
            </a:br>
            <a:r>
              <a:rPr lang="el-GR" sz="4000" b="1" dirty="0"/>
              <a:t>στο γιαλό τ' αστέρια.</a:t>
            </a:r>
          </a:p>
          <a:p>
            <a:r>
              <a:rPr lang="el-GR" sz="4000" b="1" dirty="0"/>
              <a:t>Κι ήρθε ένας αέρας κι ήρθε ένας βοριάς</a:t>
            </a:r>
            <a:br>
              <a:rPr lang="el-GR" sz="4000" b="1" dirty="0"/>
            </a:br>
            <a:r>
              <a:rPr lang="el-GR" sz="4000" b="1" dirty="0"/>
              <a:t>κι ήρθε ένα σκοτάδι -</a:t>
            </a:r>
            <a:br>
              <a:rPr lang="el-GR" sz="4000" b="1" dirty="0"/>
            </a:br>
            <a:r>
              <a:rPr lang="el-GR" sz="4000" b="1" dirty="0"/>
              <a:t>ω αδερφή, χαμένο κάποιο μυστικό,</a:t>
            </a:r>
            <a:br>
              <a:rPr lang="el-GR" sz="4000" b="1" dirty="0"/>
            </a:br>
            <a:r>
              <a:rPr lang="el-GR" sz="4000" b="1" dirty="0"/>
              <a:t>που θρηνούμε </a:t>
            </a:r>
            <a:r>
              <a:rPr lang="el-GR" sz="4000" b="1" dirty="0">
                <a:hlinkClick r:id="rId2" tooltip="ομάδι:| μαζί. "/>
              </a:rPr>
              <a:t>ομάδι</a:t>
            </a:r>
            <a:r>
              <a:rPr lang="el-GR" sz="4000" b="1" dirty="0"/>
              <a:t>,</a:t>
            </a:r>
          </a:p>
          <a:p>
            <a:r>
              <a:rPr lang="el-GR" sz="4000" b="1" dirty="0"/>
              <a:t>μες στο κύμα ανοίγει δρόμο μυστικό,</a:t>
            </a:r>
            <a:br>
              <a:rPr lang="el-GR" sz="4000" b="1" dirty="0"/>
            </a:br>
            <a:r>
              <a:rPr lang="el-GR" sz="4000" b="1" dirty="0"/>
              <a:t>δείχνει το φεγγάρι: -</a:t>
            </a:r>
            <a:br>
              <a:rPr lang="el-GR" sz="4000" b="1" dirty="0"/>
            </a:br>
            <a:r>
              <a:rPr lang="el-GR" sz="4000" b="1" dirty="0"/>
              <a:t>κάτι μου έχουν πάρει, </a:t>
            </a:r>
            <a:r>
              <a:rPr lang="el-GR" sz="4000" b="1" dirty="0" err="1"/>
              <a:t>μέσ</a:t>
            </a:r>
            <a:r>
              <a:rPr lang="el-GR" sz="4000" b="1" dirty="0"/>
              <a:t>' απ' την ψυχή</a:t>
            </a:r>
            <a:br>
              <a:rPr lang="el-GR" sz="4000" b="1" dirty="0"/>
            </a:br>
            <a:r>
              <a:rPr lang="el-GR" sz="4000" b="1" dirty="0"/>
              <a:t>κάτι μου έχουν πάρει</a:t>
            </a:r>
            <a:r>
              <a:rPr lang="el-GR" sz="4000" b="1" dirty="0" smtClean="0"/>
              <a:t>.</a:t>
            </a:r>
            <a:endParaRPr lang="el-GR" b="1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0872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l-GR" b="1" dirty="0" smtClean="0"/>
              <a:t>Ήρθες (Χατζόπουλος)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472608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r>
              <a:rPr lang="el-GR" b="1" dirty="0" smtClean="0"/>
              <a:t>Ήρθες</a:t>
            </a:r>
            <a:r>
              <a:rPr lang="el-GR" b="1" dirty="0"/>
              <a:t>· και η μέρα ήταν χλωμή</a:t>
            </a:r>
            <a:br>
              <a:rPr lang="el-GR" b="1" dirty="0"/>
            </a:br>
            <a:r>
              <a:rPr lang="el-GR" b="1" dirty="0"/>
              <a:t>και ήταν κρύο -</a:t>
            </a:r>
            <a:br>
              <a:rPr lang="el-GR" b="1" dirty="0"/>
            </a:br>
            <a:r>
              <a:rPr lang="el-GR" b="1" dirty="0"/>
              <a:t>ήρθες, μα με απλωμένα τα πανιά</a:t>
            </a:r>
            <a:br>
              <a:rPr lang="el-GR" b="1" dirty="0"/>
            </a:br>
            <a:r>
              <a:rPr lang="el-GR" b="1" dirty="0"/>
              <a:t>έμενε το πλοίο.</a:t>
            </a:r>
          </a:p>
          <a:p>
            <a:r>
              <a:rPr lang="el-GR" b="1" dirty="0"/>
              <a:t>Ήρθες·</a:t>
            </a:r>
            <a:br>
              <a:rPr lang="el-GR" b="1" dirty="0"/>
            </a:br>
            <a:r>
              <a:rPr lang="el-GR" b="1" dirty="0"/>
              <a:t>και τα πουλιά </a:t>
            </a:r>
            <a:r>
              <a:rPr lang="el-GR" b="1" dirty="0" err="1"/>
              <a:t>καθίσαν</a:t>
            </a:r>
            <a:r>
              <a:rPr lang="el-GR" b="1" dirty="0"/>
              <a:t> στα κλαδιά</a:t>
            </a:r>
            <a:br>
              <a:rPr lang="el-GR" b="1" dirty="0"/>
            </a:br>
            <a:r>
              <a:rPr lang="el-GR" b="1" dirty="0"/>
              <a:t>και κελαηδούσαν,</a:t>
            </a:r>
            <a:br>
              <a:rPr lang="el-GR" b="1" dirty="0"/>
            </a:br>
            <a:r>
              <a:rPr lang="el-GR" b="1" dirty="0"/>
              <a:t>και τα παράθυρα ήταν ανοιχτά</a:t>
            </a:r>
            <a:br>
              <a:rPr lang="el-GR" b="1" dirty="0"/>
            </a:br>
            <a:r>
              <a:rPr lang="el-GR" b="1" dirty="0"/>
              <a:t>κι άνθη σκορπούσαν.</a:t>
            </a:r>
          </a:p>
          <a:p>
            <a:r>
              <a:rPr lang="el-GR" b="1" dirty="0"/>
              <a:t>Ήρθες·</a:t>
            </a:r>
            <a:br>
              <a:rPr lang="el-GR" b="1" dirty="0"/>
            </a:br>
            <a:r>
              <a:rPr lang="el-GR" b="1" dirty="0"/>
              <a:t>αλλά τα φύλλα στα κλαδιά</a:t>
            </a:r>
            <a:br>
              <a:rPr lang="el-GR" b="1" dirty="0"/>
            </a:br>
            <a:r>
              <a:rPr lang="el-GR" b="1" dirty="0"/>
              <a:t>ήταν μαδημένα</a:t>
            </a:r>
            <a:br>
              <a:rPr lang="el-GR" b="1" dirty="0"/>
            </a:br>
            <a:r>
              <a:rPr lang="el-GR" b="1" dirty="0"/>
              <a:t>και ήταν τα σύννεφα σταχτιά</a:t>
            </a:r>
            <a:br>
              <a:rPr lang="el-GR" b="1" dirty="0"/>
            </a:br>
            <a:r>
              <a:rPr lang="el-GR" b="1" dirty="0"/>
              <a:t>και κρεμασμένα.</a:t>
            </a:r>
          </a:p>
          <a:p>
            <a:r>
              <a:rPr lang="el-GR" b="1" dirty="0"/>
              <a:t>Κι ήταν η θάλασσα χλωμή</a:t>
            </a:r>
            <a:br>
              <a:rPr lang="el-GR" b="1" dirty="0"/>
            </a:br>
            <a:r>
              <a:rPr lang="el-GR" b="1" dirty="0"/>
              <a:t>και ήτανε κρύο·</a:t>
            </a:r>
            <a:br>
              <a:rPr lang="el-GR" b="1" dirty="0"/>
            </a:br>
            <a:r>
              <a:rPr lang="el-GR" b="1" dirty="0"/>
              <a:t>κι όλοι κοιτάζανε χλωμοί</a:t>
            </a:r>
            <a:br>
              <a:rPr lang="el-GR" b="1" dirty="0"/>
            </a:br>
            <a:r>
              <a:rPr lang="el-GR" b="1" dirty="0"/>
              <a:t>που με απλωμένα τα πανιά</a:t>
            </a:r>
            <a:br>
              <a:rPr lang="el-GR" b="1" dirty="0"/>
            </a:br>
            <a:r>
              <a:rPr lang="el-GR" b="1" dirty="0"/>
              <a:t>έμενε το πλοίο.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4482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l-GR" sz="3600" b="1" dirty="0" smtClean="0"/>
              <a:t>Σαν δέσμη από </a:t>
            </a:r>
            <a:r>
              <a:rPr lang="el-GR" sz="3600" b="1" dirty="0" err="1" smtClean="0"/>
              <a:t>τριαντάφυλλα(Καρυωτάκης</a:t>
            </a:r>
            <a:r>
              <a:rPr lang="el-GR" sz="3600" b="1" dirty="0" smtClean="0"/>
              <a:t>)</a:t>
            </a:r>
            <a:endParaRPr lang="el-GR"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79512" y="1600200"/>
            <a:ext cx="4316288" cy="5141168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el-GR" b="1" dirty="0" smtClean="0"/>
              <a:t>Σαν δέσμη από τριαντάφυλλα…]</a:t>
            </a:r>
          </a:p>
          <a:p>
            <a:r>
              <a:rPr lang="el-GR" b="1" dirty="0" smtClean="0"/>
              <a:t>Σαν δέσμη από τριαντάφυλλα</a:t>
            </a:r>
          </a:p>
          <a:p>
            <a:r>
              <a:rPr lang="el-GR" b="1" dirty="0" smtClean="0"/>
              <a:t>είδα το βράδυ αυτό.</a:t>
            </a:r>
          </a:p>
          <a:p>
            <a:r>
              <a:rPr lang="el-GR" b="1" dirty="0" smtClean="0"/>
              <a:t>Κάποια χρυσή, λεπτότατη</a:t>
            </a:r>
          </a:p>
          <a:p>
            <a:r>
              <a:rPr lang="el-GR" b="1" dirty="0" smtClean="0"/>
              <a:t>στους δρόμους ευωδιά.</a:t>
            </a:r>
          </a:p>
          <a:p>
            <a:r>
              <a:rPr lang="el-GR" b="1" dirty="0" smtClean="0"/>
              <a:t>Και στην καρδιά</a:t>
            </a:r>
          </a:p>
          <a:p>
            <a:r>
              <a:rPr lang="el-GR" b="1" dirty="0" smtClean="0"/>
              <a:t>αιφνίδια καλοσύνη.</a:t>
            </a:r>
          </a:p>
          <a:p>
            <a:r>
              <a:rPr lang="el-GR" b="1" dirty="0" smtClean="0"/>
              <a:t>Στα χέρια το παλτό,</a:t>
            </a:r>
          </a:p>
          <a:p>
            <a:r>
              <a:rPr lang="el-GR" b="1" dirty="0" smtClean="0"/>
              <a:t>στ’ ανεστραμμένο πρόσωπο η σελήνη.</a:t>
            </a:r>
          </a:p>
          <a:p>
            <a:r>
              <a:rPr lang="el-GR" b="1" dirty="0" smtClean="0"/>
              <a:t>Ηλεκτρισμένη από φιλήματα</a:t>
            </a:r>
          </a:p>
          <a:p>
            <a:r>
              <a:rPr lang="el-GR" b="1" dirty="0" smtClean="0"/>
              <a:t>θα ’λεγες την ατμόσφαιρα.</a:t>
            </a:r>
          </a:p>
          <a:p>
            <a:r>
              <a:rPr lang="el-GR" b="1" dirty="0" smtClean="0"/>
              <a:t>Η </a:t>
            </a:r>
            <a:r>
              <a:rPr lang="el-GR" b="1" dirty="0" err="1" smtClean="0"/>
              <a:t>σκέψις</a:t>
            </a:r>
            <a:r>
              <a:rPr lang="el-GR" b="1" dirty="0" smtClean="0"/>
              <a:t>, τα ποιήματα,</a:t>
            </a:r>
          </a:p>
          <a:p>
            <a:r>
              <a:rPr lang="el-GR" b="1" dirty="0" smtClean="0"/>
              <a:t>βάρος περιττό.</a:t>
            </a:r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6" name="Θέση περιεχομένου 5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16288" cy="5069160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el-GR" b="1" dirty="0" smtClean="0"/>
              <a:t>Έχω κάτι σπασμένα φτερά.</a:t>
            </a:r>
          </a:p>
          <a:p>
            <a:r>
              <a:rPr lang="el-GR" b="1" dirty="0" smtClean="0"/>
              <a:t>Δεν ξέρω καν γιατί μας ήρθε</a:t>
            </a:r>
          </a:p>
          <a:p>
            <a:r>
              <a:rPr lang="el-GR" b="1" dirty="0" smtClean="0"/>
              <a:t>το καλοκαίρι αυτό.</a:t>
            </a:r>
          </a:p>
          <a:p>
            <a:r>
              <a:rPr lang="el-GR" b="1" dirty="0" smtClean="0"/>
              <a:t>Για ποιάν ανέλπιστη χαρά,</a:t>
            </a:r>
          </a:p>
          <a:p>
            <a:r>
              <a:rPr lang="el-GR" b="1" dirty="0" smtClean="0"/>
              <a:t>για ποιές αγάπες</a:t>
            </a:r>
          </a:p>
          <a:p>
            <a:r>
              <a:rPr lang="el-GR" b="1" dirty="0" smtClean="0"/>
              <a:t>για ποιό ταξίδι ονειρευτό.</a:t>
            </a:r>
          </a:p>
          <a:p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186670894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115</Words>
  <Application>Microsoft Office PowerPoint</Application>
  <PresentationFormat>Προβολή στην οθόνη (4:3)</PresentationFormat>
  <Paragraphs>30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Θέμα του Office</vt:lpstr>
      <vt:lpstr>Δε γυρεύω ξένο (Χατζόπουλος)</vt:lpstr>
      <vt:lpstr>Ήρθες (Χατζόπουλος)</vt:lpstr>
      <vt:lpstr>Σαν δέσμη από τριαντάφυλλα(Καρυωτάκης)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Δε γυρεύω ξένο (Χατζόπουλος)</dc:title>
  <dc:creator>User</dc:creator>
  <cp:lastModifiedBy>User</cp:lastModifiedBy>
  <cp:revision>2</cp:revision>
  <dcterms:created xsi:type="dcterms:W3CDTF">2026-03-19T06:27:17Z</dcterms:created>
  <dcterms:modified xsi:type="dcterms:W3CDTF">2026-03-19T06:38:30Z</dcterms:modified>
</cp:coreProperties>
</file>