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31BD8C0-326B-7C86-8F50-B19B27FCE7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EBD09F67-D3EB-19C5-6889-6139B49872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630408B-F5C8-E99E-D516-B24CBF95D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DB2B-4899-4FCB-B234-B2E5D3BC8F3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727141C-22FE-BD9C-AF8E-71342CBEB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D4CE62F-FD41-93FF-0C93-14BF0240A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3E318-87C7-4081-80C5-9F859433D4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589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C9FE467-4C72-64E8-55C5-B2705E9D9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DCFEF22-94AE-61F3-F9F1-D63D2FFA63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0333E52-DA99-A074-A723-27ABB4DA6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DB2B-4899-4FCB-B234-B2E5D3BC8F3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223C8DD-1ADD-ADA8-E2C5-DF291E0AD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02AF7F9-8E81-1B45-DE5A-6F6BE3C37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3E318-87C7-4081-80C5-9F859433D4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1224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316381B0-B684-505E-DF1C-D56EB51C70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295AB6B-0ADA-2215-E3CD-5BB9F32443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4AF873F-289D-D989-BA07-C95CDA223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DB2B-4899-4FCB-B234-B2E5D3BC8F3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DBB7597-3F82-D5F3-4B31-D5C69FFA9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C6B9CC2-A03A-6DD8-75A8-4DDED6FE4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3E318-87C7-4081-80C5-9F859433D4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6630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AC3BB3-1B6B-6750-D9A3-38438A64C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F4CEB59-3851-3BE5-50D9-DAFD71BB2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A285C19-5F27-63B4-0BFD-026ACA2DB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DB2B-4899-4FCB-B234-B2E5D3BC8F3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DDC77A0-7F70-1693-C426-CCE4B56A3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49A8311-C325-0A15-0A18-FEBB50505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3E318-87C7-4081-80C5-9F859433D4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8775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0B400C4-A5FA-6B2E-C6D1-8BBACA389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17B00B5-3916-B3EB-1FB2-B197B36F1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805A922-8A47-993C-7D3A-3B2187BC9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DB2B-4899-4FCB-B234-B2E5D3BC8F3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279BF1F-F429-2D1B-2BA8-E0A05864C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F47052C-ADCE-DF1A-28FE-B45004F99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3E318-87C7-4081-80C5-9F859433D4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8860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58393C-5E8D-D9A8-64D7-6463C8169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4B00F44-6118-2D18-B114-76E95B1582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34B37BE-FA3B-31CA-BC61-7AEFD8AF3C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C8D60DE6-C7D6-C6FD-3FC6-A7E30A171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DB2B-4899-4FCB-B234-B2E5D3BC8F3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4BCB43B-B089-D3BA-31BF-67CF2D4A7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DE0B376-8C25-98A0-BF04-8C667B8BA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3E318-87C7-4081-80C5-9F859433D4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6101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34E0FF0-6B1D-F400-0589-57977FAFA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B894B39-2F1F-3F3A-0B90-330E3BC0F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31C99AB-580F-A766-681C-6D41CE1A05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F256B8E3-A8A7-A849-6F95-04B1D01FEB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9BEDC17E-D0AF-5460-F3DD-0F789DB535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BC4A918C-0CE9-3C63-4ACD-DB07F9268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DB2B-4899-4FCB-B234-B2E5D3BC8F3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7AD763F1-9D72-5670-16AA-B48B487C9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7DC28D92-0C4D-C29D-0D24-1FC928FB3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3E318-87C7-4081-80C5-9F859433D4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1539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A53F287-929E-AEF4-6B85-E84857ECE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E12F1F4E-E396-61DC-399D-90B0E5D40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DB2B-4899-4FCB-B234-B2E5D3BC8F3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0E4B6507-57E1-1F86-A687-DF99A3196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93FC1813-E356-DA29-191A-7DE48D3BA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3E318-87C7-4081-80C5-9F859433D4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7831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093C2AB2-A488-1722-767F-F541AC942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DB2B-4899-4FCB-B234-B2E5D3BC8F3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328183E-00EC-249A-826B-3611A40A3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111D16D5-616F-1E83-2D61-65F6464C4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3E318-87C7-4081-80C5-9F859433D4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9003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E9297BA-D988-B60A-4639-5FC98AF0C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857D027-33B4-CFB5-9E8B-85B65493C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1E13241-4E73-AA72-DF4E-481B21FAD1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294B62F-E62E-545C-3BDA-A0E2F2004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DB2B-4899-4FCB-B234-B2E5D3BC8F3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43CE96E-340A-4DCC-E0C4-C13BE2CA2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480B7F8-0B54-487E-149A-8944F1EB8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3E318-87C7-4081-80C5-9F859433D4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3973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C503858-6BC8-A103-B930-64157937A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A5C4D6FA-AB83-0829-5E7F-4B2B1F5EFF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1504BC1-4798-A2B6-9B3E-7A8927EAEE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2B69DAE0-CA56-0B7D-717A-220040D50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DB2B-4899-4FCB-B234-B2E5D3BC8F3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56968C1-0E78-EB5D-C6CE-A7F35E5FC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7EE1EA1-2706-CB15-B822-ED9A55A32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3E318-87C7-4081-80C5-9F859433D4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9875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AB6CC38A-0561-5647-BAA1-C37EB4DB6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8FD0261-AD84-7FA1-9CD1-B7F2600C0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AB7A056-AAFB-9398-40E2-61293D3864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3DB2B-4899-4FCB-B234-B2E5D3BC8F3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464C604-15EC-A401-5441-46BE00DFA1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D6515B4-02A8-6FE5-A39C-9127D4AB2A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3E318-87C7-4081-80C5-9F859433D48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7622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59C6EC5D-CD43-D361-5369-4F2B75C3332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el-GR" b="1" dirty="0"/>
              <a:t>Η σατραπεία –</a:t>
            </a:r>
            <a:r>
              <a:rPr lang="el-GR" b="1" dirty="0" err="1"/>
              <a:t>Κων</a:t>
            </a:r>
            <a:r>
              <a:rPr lang="el-GR" b="1" dirty="0"/>
              <a:t>. Καβάφης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7AD3BB5F-4AEB-5BF4-38B7-053F52BA9F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7484" y="1825625"/>
            <a:ext cx="5872316" cy="4825898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l-GR" dirty="0"/>
              <a:t>Τι συμφορά, ενώ είσαι καμωμένος</a:t>
            </a:r>
            <a:br>
              <a:rPr lang="el-GR" dirty="0"/>
            </a:br>
            <a:r>
              <a:rPr lang="el-GR" dirty="0"/>
              <a:t>για τα ωραία και μεγάλα έργα</a:t>
            </a:r>
            <a:br>
              <a:rPr lang="el-GR" dirty="0"/>
            </a:br>
            <a:r>
              <a:rPr lang="el-GR" dirty="0"/>
              <a:t>η άδικη αυτή σου η τύχη πάντα</a:t>
            </a:r>
            <a:br>
              <a:rPr lang="el-GR" dirty="0"/>
            </a:br>
            <a:r>
              <a:rPr lang="el-GR" dirty="0" err="1"/>
              <a:t>ενθάρρυνσι</a:t>
            </a:r>
            <a:r>
              <a:rPr lang="el-GR" dirty="0"/>
              <a:t> κ’ επιτυχία να σε αρνείται·</a:t>
            </a:r>
            <a:br>
              <a:rPr lang="el-GR" dirty="0"/>
            </a:br>
            <a:r>
              <a:rPr lang="el-GR" dirty="0"/>
              <a:t>να σ’ εμποδίζουν ευτελείς συνήθειες,</a:t>
            </a:r>
            <a:br>
              <a:rPr lang="el-GR" dirty="0"/>
            </a:br>
            <a:r>
              <a:rPr lang="el-GR" dirty="0"/>
              <a:t>και μικροπρέπειες, κι αδιαφορίες.</a:t>
            </a:r>
            <a:br>
              <a:rPr lang="el-GR" dirty="0"/>
            </a:br>
            <a:r>
              <a:rPr lang="el-GR" dirty="0"/>
              <a:t>Και τι φρικτή η μέρα που ενδίδεις,</a:t>
            </a:r>
            <a:br>
              <a:rPr lang="el-GR" dirty="0"/>
            </a:br>
            <a:r>
              <a:rPr lang="el-GR" dirty="0"/>
              <a:t>(η μέρα που αφέθηκες κ’ ενδίδεις),</a:t>
            </a:r>
            <a:br>
              <a:rPr lang="el-GR" dirty="0"/>
            </a:br>
            <a:r>
              <a:rPr lang="el-GR" dirty="0"/>
              <a:t>και φεύγεις οδοιπόρος για τα Σούσα,</a:t>
            </a:r>
            <a:br>
              <a:rPr lang="el-GR" dirty="0"/>
            </a:br>
            <a:r>
              <a:rPr lang="el-GR" dirty="0"/>
              <a:t>και </a:t>
            </a:r>
            <a:r>
              <a:rPr lang="el-GR" dirty="0" err="1"/>
              <a:t>πηαίνεις</a:t>
            </a:r>
            <a:r>
              <a:rPr lang="el-GR" dirty="0"/>
              <a:t> στον </a:t>
            </a:r>
            <a:r>
              <a:rPr lang="el-GR" dirty="0" err="1"/>
              <a:t>μονάρχην</a:t>
            </a:r>
            <a:r>
              <a:rPr lang="el-GR" dirty="0"/>
              <a:t> </a:t>
            </a:r>
            <a:r>
              <a:rPr lang="el-GR" dirty="0" err="1"/>
              <a:t>Aρταξέρξη</a:t>
            </a:r>
            <a:br>
              <a:rPr lang="el-GR" dirty="0"/>
            </a:br>
            <a:r>
              <a:rPr lang="el-GR" dirty="0"/>
              <a:t>που ευνοϊκά σε βάζει στην αυλή του,</a:t>
            </a:r>
            <a:br>
              <a:rPr lang="el-GR" dirty="0"/>
            </a:br>
            <a:r>
              <a:rPr lang="el-GR" dirty="0"/>
              <a:t>και σε προσφέρει σατραπείες και τέτοια.</a:t>
            </a:r>
            <a:br>
              <a:rPr lang="el-GR" dirty="0"/>
            </a:br>
            <a:endParaRPr lang="el-GR" dirty="0"/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D14F1126-C750-EE32-AECE-CB049E7009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729748" cy="4825898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l-GR" dirty="0"/>
              <a:t>Και συ τα δέχεσαι με απελπισία</a:t>
            </a:r>
            <a:br>
              <a:rPr lang="el-GR" dirty="0"/>
            </a:br>
            <a:r>
              <a:rPr lang="el-GR" dirty="0"/>
              <a:t>αυτά τα πράγματα που δεν τα θέλεις.</a:t>
            </a:r>
            <a:br>
              <a:rPr lang="el-GR" dirty="0"/>
            </a:br>
            <a:r>
              <a:rPr lang="el-GR" dirty="0"/>
              <a:t>Άλλα ζητεί η ψυχή σου, γι’ άλλα κλαίει·</a:t>
            </a:r>
            <a:br>
              <a:rPr lang="el-GR" dirty="0"/>
            </a:br>
            <a:r>
              <a:rPr lang="el-GR" dirty="0"/>
              <a:t>τον έπαινο του Δήμου και των Σοφιστών,</a:t>
            </a:r>
            <a:br>
              <a:rPr lang="el-GR" dirty="0"/>
            </a:br>
            <a:r>
              <a:rPr lang="el-GR" dirty="0"/>
              <a:t>τα δύσκολα και τ’ ανεκτίμητα Εύγε·</a:t>
            </a:r>
            <a:br>
              <a:rPr lang="el-GR" dirty="0"/>
            </a:br>
            <a:r>
              <a:rPr lang="el-GR" dirty="0"/>
              <a:t>την </a:t>
            </a:r>
            <a:r>
              <a:rPr lang="el-GR" dirty="0" err="1"/>
              <a:t>Aγορά</a:t>
            </a:r>
            <a:r>
              <a:rPr lang="el-GR" dirty="0"/>
              <a:t>, το Θέατρο, και τους Στεφάνους.</a:t>
            </a:r>
            <a:br>
              <a:rPr lang="el-GR" dirty="0"/>
            </a:br>
            <a:r>
              <a:rPr lang="el-GR" dirty="0" err="1"/>
              <a:t>Aυτά</a:t>
            </a:r>
            <a:r>
              <a:rPr lang="el-GR" dirty="0"/>
              <a:t> πού θα σ’ τα δώσει ο </a:t>
            </a:r>
            <a:r>
              <a:rPr lang="el-GR" dirty="0" err="1"/>
              <a:t>Aρταξέρξης</a:t>
            </a:r>
            <a:r>
              <a:rPr lang="el-GR" dirty="0"/>
              <a:t>,</a:t>
            </a:r>
            <a:br>
              <a:rPr lang="el-GR" dirty="0"/>
            </a:br>
            <a:r>
              <a:rPr lang="el-GR" dirty="0"/>
              <a:t>αυτά πού θα τα βρεις στη σατραπεία·</a:t>
            </a:r>
            <a:br>
              <a:rPr lang="el-GR" dirty="0"/>
            </a:br>
            <a:r>
              <a:rPr lang="el-GR" dirty="0"/>
              <a:t>και τι ζωή χωρίς αυτά θα κάμεις.</a:t>
            </a: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51983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>
            <a:extLst>
              <a:ext uri="{FF2B5EF4-FFF2-40B4-BE49-F238E27FC236}">
                <a16:creationId xmlns:a16="http://schemas.microsoft.com/office/drawing/2014/main" id="{38C18E52-AE16-78CF-C4DA-44D0C1F4D85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el-GR" b="1" dirty="0"/>
              <a:t>Η Ιθάκη –</a:t>
            </a:r>
            <a:r>
              <a:rPr lang="el-GR" b="1" dirty="0" err="1"/>
              <a:t>Κ.Π.Καβάφης</a:t>
            </a:r>
            <a:endParaRPr lang="el-GR" b="1" dirty="0"/>
          </a:p>
        </p:txBody>
      </p:sp>
      <p:sp>
        <p:nvSpPr>
          <p:cNvPr id="9" name="Θέση περιεχομένου 8">
            <a:extLst>
              <a:ext uri="{FF2B5EF4-FFF2-40B4-BE49-F238E27FC236}">
                <a16:creationId xmlns:a16="http://schemas.microsoft.com/office/drawing/2014/main" id="{26DEE6BB-458D-BFF9-126D-63B96E741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709" y="1825624"/>
            <a:ext cx="11547987" cy="4870143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l-GR" dirty="0"/>
              <a:t>Σα βγεις στον πηγαιμό για την Ιθάκη,</a:t>
            </a:r>
            <a:br>
              <a:rPr lang="el-GR" dirty="0"/>
            </a:br>
            <a:r>
              <a:rPr lang="el-GR" dirty="0"/>
              <a:t>να εύχεσαι να ’ναι μακρύς ο δρόμος,</a:t>
            </a:r>
            <a:br>
              <a:rPr lang="el-GR" dirty="0"/>
            </a:br>
            <a:r>
              <a:rPr lang="el-GR" dirty="0"/>
              <a:t>γεμάτος περιπέτειες, γεμάτος γνώσεις.</a:t>
            </a:r>
            <a:br>
              <a:rPr lang="el-GR" dirty="0"/>
            </a:br>
            <a:r>
              <a:rPr lang="el-GR" dirty="0"/>
              <a:t>Τους </a:t>
            </a:r>
            <a:r>
              <a:rPr lang="el-GR" dirty="0" err="1"/>
              <a:t>Λαιστρυγόνας</a:t>
            </a:r>
            <a:r>
              <a:rPr lang="el-GR" dirty="0"/>
              <a:t> και τους Κύκλωπας,</a:t>
            </a:r>
            <a:br>
              <a:rPr lang="el-GR" dirty="0"/>
            </a:br>
            <a:r>
              <a:rPr lang="el-GR" dirty="0"/>
              <a:t>τον θυμωμένο </a:t>
            </a:r>
            <a:r>
              <a:rPr lang="el-GR" dirty="0" err="1"/>
              <a:t>Ποσειδώνα</a:t>
            </a:r>
            <a:r>
              <a:rPr lang="el-GR" dirty="0"/>
              <a:t> μη φοβάσαι,</a:t>
            </a:r>
            <a:br>
              <a:rPr lang="el-GR" dirty="0"/>
            </a:br>
            <a:r>
              <a:rPr lang="el-GR" dirty="0"/>
              <a:t>τέτοια στον δρόμο σου ποτέ σου δεν θα βρεις,</a:t>
            </a:r>
            <a:br>
              <a:rPr lang="el-GR" dirty="0"/>
            </a:br>
            <a:r>
              <a:rPr lang="el-GR" dirty="0"/>
              <a:t>αν </a:t>
            </a:r>
            <a:r>
              <a:rPr lang="el-GR" dirty="0" err="1"/>
              <a:t>μέν</a:t>
            </a:r>
            <a:r>
              <a:rPr lang="el-GR" dirty="0"/>
              <a:t>’ η </a:t>
            </a:r>
            <a:r>
              <a:rPr lang="el-GR" dirty="0" err="1"/>
              <a:t>σκέψις</a:t>
            </a:r>
            <a:r>
              <a:rPr lang="el-GR" dirty="0"/>
              <a:t> σου υψηλή, αν εκλεκτή</a:t>
            </a:r>
            <a:br>
              <a:rPr lang="el-GR" dirty="0"/>
            </a:br>
            <a:r>
              <a:rPr lang="el-GR" dirty="0" err="1"/>
              <a:t>συγκίνησις</a:t>
            </a:r>
            <a:r>
              <a:rPr lang="el-GR" dirty="0"/>
              <a:t> το πνεύμα και το σώμα σου αγγίζει.</a:t>
            </a:r>
            <a:br>
              <a:rPr lang="el-GR" dirty="0"/>
            </a:br>
            <a:r>
              <a:rPr lang="el-GR" dirty="0"/>
              <a:t>Τους </a:t>
            </a:r>
            <a:r>
              <a:rPr lang="el-GR" dirty="0" err="1"/>
              <a:t>Λαιστρυγόνας</a:t>
            </a:r>
            <a:r>
              <a:rPr lang="el-GR" dirty="0"/>
              <a:t> και τους Κύκλωπας,</a:t>
            </a:r>
            <a:br>
              <a:rPr lang="el-GR" dirty="0"/>
            </a:br>
            <a:r>
              <a:rPr lang="el-GR" dirty="0"/>
              <a:t>τον άγριο </a:t>
            </a:r>
            <a:r>
              <a:rPr lang="el-GR" dirty="0" err="1"/>
              <a:t>Ποσειδώνα</a:t>
            </a:r>
            <a:r>
              <a:rPr lang="el-GR" dirty="0"/>
              <a:t> δεν θα συναντήσεις,</a:t>
            </a:r>
            <a:br>
              <a:rPr lang="el-GR" dirty="0"/>
            </a:br>
            <a:r>
              <a:rPr lang="el-GR" dirty="0"/>
              <a:t>αν δεν τους </a:t>
            </a:r>
            <a:r>
              <a:rPr lang="el-GR" dirty="0" err="1"/>
              <a:t>κουβανείς</a:t>
            </a:r>
            <a:r>
              <a:rPr lang="el-GR" dirty="0"/>
              <a:t> μες στην ψυχή σου,</a:t>
            </a:r>
            <a:br>
              <a:rPr lang="el-GR" dirty="0"/>
            </a:br>
            <a:r>
              <a:rPr lang="el-GR" dirty="0"/>
              <a:t>αν η ψυχή σου δεν τους στήνει εμπρός σου.</a:t>
            </a:r>
          </a:p>
        </p:txBody>
      </p:sp>
    </p:spTree>
    <p:extLst>
      <p:ext uri="{BB962C8B-B14F-4D97-AF65-F5344CB8AC3E}">
        <p14:creationId xmlns:p14="http://schemas.microsoft.com/office/powerpoint/2010/main" val="4139723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21D2E7D-ADD8-1164-3686-965F2CFF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942" y="1825625"/>
            <a:ext cx="10822858" cy="4929136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/>
          <a:lstStyle/>
          <a:p>
            <a:r>
              <a:rPr lang="el-GR" dirty="0"/>
              <a:t>Να εύχεσαι να ’ναι μακρύς ο δρόμος.</a:t>
            </a:r>
            <a:br>
              <a:rPr lang="el-GR" dirty="0"/>
            </a:br>
            <a:r>
              <a:rPr lang="el-GR" dirty="0"/>
              <a:t>Πολλά τα καλοκαιρινά </a:t>
            </a:r>
            <a:r>
              <a:rPr lang="el-GR" dirty="0" err="1"/>
              <a:t>πρωιά</a:t>
            </a:r>
            <a:r>
              <a:rPr lang="el-GR" dirty="0"/>
              <a:t> να είναι</a:t>
            </a:r>
            <a:br>
              <a:rPr lang="el-GR" dirty="0"/>
            </a:br>
            <a:r>
              <a:rPr lang="el-GR" dirty="0"/>
              <a:t>που με τί ευχαρίστηση, με τί χαρά</a:t>
            </a:r>
            <a:br>
              <a:rPr lang="el-GR" dirty="0"/>
            </a:br>
            <a:r>
              <a:rPr lang="el-GR" dirty="0"/>
              <a:t>θα μπαίνεις σε λιμένας </a:t>
            </a:r>
            <a:r>
              <a:rPr lang="el-GR" dirty="0" err="1"/>
              <a:t>πρωτοϊδωμένους</a:t>
            </a:r>
            <a:r>
              <a:rPr lang="el-GR" dirty="0"/>
              <a:t>·</a:t>
            </a:r>
            <a:br>
              <a:rPr lang="el-GR" dirty="0"/>
            </a:br>
            <a:r>
              <a:rPr lang="el-GR" dirty="0"/>
              <a:t>να σταματήσεις σ’ εμπορεία Φοινικικά,</a:t>
            </a:r>
            <a:br>
              <a:rPr lang="el-GR" dirty="0"/>
            </a:br>
            <a:r>
              <a:rPr lang="el-GR" dirty="0"/>
              <a:t>και τες καλές </a:t>
            </a:r>
            <a:r>
              <a:rPr lang="el-GR" dirty="0" err="1"/>
              <a:t>πραγμάτειες</a:t>
            </a:r>
            <a:r>
              <a:rPr lang="el-GR" dirty="0"/>
              <a:t> ν’ αποκτήσεις,</a:t>
            </a:r>
            <a:br>
              <a:rPr lang="el-GR" dirty="0"/>
            </a:br>
            <a:r>
              <a:rPr lang="el-GR" dirty="0"/>
              <a:t>σεντέφια και κοράλλια, κεχριμπάρια κι </a:t>
            </a:r>
            <a:r>
              <a:rPr lang="el-GR" dirty="0" err="1"/>
              <a:t>έβενους</a:t>
            </a:r>
            <a:r>
              <a:rPr lang="el-GR" dirty="0"/>
              <a:t>,</a:t>
            </a:r>
            <a:br>
              <a:rPr lang="el-GR" dirty="0"/>
            </a:br>
            <a:r>
              <a:rPr lang="el-GR" dirty="0"/>
              <a:t>και ηδονικά μυρωδικά κάθε λογής,</a:t>
            </a:r>
            <a:br>
              <a:rPr lang="el-GR" dirty="0"/>
            </a:br>
            <a:r>
              <a:rPr lang="el-GR" dirty="0"/>
              <a:t>όσο μπορείς πιο άφθονα ηδονικά μυρωδικά·</a:t>
            </a:r>
            <a:br>
              <a:rPr lang="el-GR" dirty="0"/>
            </a:br>
            <a:r>
              <a:rPr lang="el-GR" dirty="0"/>
              <a:t>σε πόλεις αιγυπτιακές πολλές να πας,</a:t>
            </a:r>
            <a:br>
              <a:rPr lang="el-GR" dirty="0"/>
            </a:br>
            <a:r>
              <a:rPr lang="el-GR" dirty="0"/>
              <a:t>να μάθεις και να μάθεις απ’ τους σπουδασμένους.</a:t>
            </a:r>
          </a:p>
        </p:txBody>
      </p:sp>
      <p:sp>
        <p:nvSpPr>
          <p:cNvPr id="4" name="Τίτλος 7">
            <a:extLst>
              <a:ext uri="{FF2B5EF4-FFF2-40B4-BE49-F238E27FC236}">
                <a16:creationId xmlns:a16="http://schemas.microsoft.com/office/drawing/2014/main" id="{0D8528E3-2040-9279-D5D7-9A7B072D8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el-GR" b="1" dirty="0"/>
              <a:t>Η Ιθάκη –</a:t>
            </a:r>
            <a:r>
              <a:rPr lang="el-GR" b="1" dirty="0" err="1"/>
              <a:t>Κ.Π.Καβάφης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4102289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7D838D28-D02C-90BC-1344-04E167EFB9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0219" y="309716"/>
            <a:ext cx="5739581" cy="6430297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l-GR" dirty="0"/>
              <a:t>Πάντα στον νου σου να ’χεις την Ιθάκη.</a:t>
            </a:r>
            <a:br>
              <a:rPr lang="el-GR" dirty="0"/>
            </a:br>
            <a:r>
              <a:rPr lang="el-GR" dirty="0"/>
              <a:t>Το </a:t>
            </a:r>
            <a:r>
              <a:rPr lang="el-GR" dirty="0" err="1"/>
              <a:t>φθάσιμον</a:t>
            </a:r>
            <a:r>
              <a:rPr lang="el-GR" dirty="0"/>
              <a:t> εκεί </a:t>
            </a:r>
            <a:r>
              <a:rPr lang="el-GR" dirty="0" err="1"/>
              <a:t>είν</a:t>
            </a:r>
            <a:r>
              <a:rPr lang="el-GR" dirty="0"/>
              <a:t>’ ο προορισμός σου.</a:t>
            </a:r>
            <a:br>
              <a:rPr lang="el-GR" dirty="0"/>
            </a:br>
            <a:r>
              <a:rPr lang="el-GR" dirty="0"/>
              <a:t>Αλλά μη βιάζεις το ταξίδι διόλου.</a:t>
            </a:r>
            <a:br>
              <a:rPr lang="el-GR" dirty="0"/>
            </a:br>
            <a:r>
              <a:rPr lang="el-GR" dirty="0"/>
              <a:t>Καλύτερα χρόνια πολλά να διαρκέσει·</a:t>
            </a:r>
            <a:br>
              <a:rPr lang="el-GR" dirty="0"/>
            </a:br>
            <a:r>
              <a:rPr lang="el-GR" dirty="0"/>
              <a:t>και γέρος πια ν’ αράξεις στο νησί,</a:t>
            </a:r>
            <a:br>
              <a:rPr lang="el-GR" dirty="0"/>
            </a:br>
            <a:r>
              <a:rPr lang="el-GR" dirty="0"/>
              <a:t>πλούσιος με όσα κέρδισες στον δρόμο,</a:t>
            </a:r>
            <a:br>
              <a:rPr lang="el-GR" dirty="0"/>
            </a:br>
            <a:r>
              <a:rPr lang="el-GR" dirty="0"/>
              <a:t>μη προσδοκώντας πλούτη να σε δώσει η Ιθάκη.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1F0B15B1-C04E-7F5C-52EC-2CB1603227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309716"/>
            <a:ext cx="5739581" cy="6430296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l-GR" dirty="0"/>
              <a:t>Η Ιθάκη σ’ έδωσε τ’ ωραίο ταξίδι.</a:t>
            </a:r>
            <a:br>
              <a:rPr lang="el-GR" dirty="0"/>
            </a:br>
            <a:r>
              <a:rPr lang="el-GR" dirty="0"/>
              <a:t>Χωρίς αυτήν δεν θα ’</a:t>
            </a:r>
            <a:r>
              <a:rPr lang="el-GR" dirty="0" err="1"/>
              <a:t>βγαινες</a:t>
            </a:r>
            <a:r>
              <a:rPr lang="el-GR" dirty="0"/>
              <a:t> στον δρόμο.</a:t>
            </a:r>
            <a:br>
              <a:rPr lang="el-GR" dirty="0"/>
            </a:br>
            <a:r>
              <a:rPr lang="el-GR" dirty="0"/>
              <a:t>Άλλα δεν έχει να σε δώσει πια.</a:t>
            </a:r>
            <a:br>
              <a:rPr lang="el-GR" dirty="0"/>
            </a:br>
            <a:br>
              <a:rPr lang="el-GR" dirty="0"/>
            </a:br>
            <a:r>
              <a:rPr lang="el-GR" dirty="0"/>
              <a:t>Κι αν πτωχική την βρεις, η Ιθάκη δεν σε γέλασε.</a:t>
            </a:r>
            <a:br>
              <a:rPr lang="el-GR" dirty="0"/>
            </a:br>
            <a:r>
              <a:rPr lang="el-GR" dirty="0"/>
              <a:t>Έτσι σοφός που έγινες, με τόση πείρα,</a:t>
            </a:r>
            <a:br>
              <a:rPr lang="el-GR" dirty="0"/>
            </a:br>
            <a:r>
              <a:rPr lang="el-GR" dirty="0"/>
              <a:t>ήδη θα το κατάλαβες η </a:t>
            </a:r>
            <a:r>
              <a:rPr lang="el-GR" dirty="0" err="1"/>
              <a:t>Ιθάκες</a:t>
            </a:r>
            <a:r>
              <a:rPr lang="el-GR" dirty="0"/>
              <a:t> τί σημαίνουν.</a:t>
            </a:r>
            <a:br>
              <a:rPr lang="el-GR" dirty="0"/>
            </a:b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6647954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527</Words>
  <Application>Microsoft Office PowerPoint</Application>
  <PresentationFormat>Ευρεία οθόνη</PresentationFormat>
  <Paragraphs>9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Θέμα του Office</vt:lpstr>
      <vt:lpstr>Η σατραπεία –Κων. Καβάφης</vt:lpstr>
      <vt:lpstr>Η Ιθάκη –Κ.Π.Καβάφης</vt:lpstr>
      <vt:lpstr>Η Ιθάκη –Κ.Π.Καβάφης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Ανθή Συγκούνα</dc:creator>
  <cp:lastModifiedBy>Ανθή Συγκούνα</cp:lastModifiedBy>
  <cp:revision>1</cp:revision>
  <dcterms:created xsi:type="dcterms:W3CDTF">2026-04-29T06:51:50Z</dcterms:created>
  <dcterms:modified xsi:type="dcterms:W3CDTF">2026-04-29T06:56:50Z</dcterms:modified>
</cp:coreProperties>
</file>