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6394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4486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880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1330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2717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254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758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0027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6999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1351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316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3B9B6-77C1-40E6-BFF1-78D6744B627A}" type="datetimeFigureOut">
              <a:rPr lang="el-GR" smtClean="0"/>
              <a:t>26/12/2024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D7CC7-CB23-41A8-9511-B280832F5FE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83742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2800" b="1" dirty="0" smtClean="0"/>
              <a:t>Ο άνθρωπος </a:t>
            </a:r>
            <a:r>
              <a:rPr lang="el-GR" sz="2800" b="1" dirty="0" err="1" smtClean="0"/>
              <a:t>ζώον</a:t>
            </a:r>
            <a:r>
              <a:rPr lang="el-GR" sz="2800" b="1" dirty="0" smtClean="0"/>
              <a:t> </a:t>
            </a:r>
            <a:r>
              <a:rPr lang="el-GR" sz="2800" b="1" dirty="0" err="1" smtClean="0"/>
              <a:t>πολιτικόν</a:t>
            </a:r>
            <a:endParaRPr lang="el-GR" sz="2800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l-GR" sz="2000" dirty="0" smtClean="0"/>
              <a:t>Μόνο οι σχέσεις των ανθρώπων είναι έλλογες, σημαίνονται με τη γλώσσα και αξιολογούνται λογικά.</a:t>
            </a: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39463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b="1" dirty="0" smtClean="0"/>
              <a:t>Ο άνθρωπος </a:t>
            </a:r>
            <a:r>
              <a:rPr lang="el-GR" sz="2400" b="1" dirty="0" err="1" smtClean="0"/>
              <a:t>ζώον</a:t>
            </a:r>
            <a:r>
              <a:rPr lang="el-GR" sz="2400" b="1" dirty="0" smtClean="0"/>
              <a:t> </a:t>
            </a:r>
            <a:r>
              <a:rPr lang="el-GR" sz="2400" b="1" dirty="0" err="1" smtClean="0"/>
              <a:t>πολιτικόν</a:t>
            </a:r>
            <a:r>
              <a:rPr lang="el-GR" sz="2400" b="1" dirty="0" smtClean="0"/>
              <a:t/>
            </a:r>
            <a:br>
              <a:rPr lang="el-GR" sz="2400" b="1" dirty="0" smtClean="0"/>
            </a:br>
            <a:endParaRPr lang="el-GR" sz="24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74044"/>
            <a:ext cx="10515600" cy="50029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Οι άνθρωποι</a:t>
            </a:r>
            <a:r>
              <a:rPr lang="en-US" sz="2000" dirty="0" smtClean="0"/>
              <a:t>:</a:t>
            </a:r>
            <a:endParaRPr lang="el-GR" sz="2000" dirty="0" smtClean="0"/>
          </a:p>
          <a:p>
            <a:r>
              <a:rPr lang="el-GR" sz="2000" dirty="0" smtClean="0"/>
              <a:t> αναζητούν την ανθρώπινη επικοινωνία.</a:t>
            </a:r>
            <a:endParaRPr lang="en-US" sz="2000" dirty="0" smtClean="0"/>
          </a:p>
          <a:p>
            <a:r>
              <a:rPr lang="el-GR" sz="2000" dirty="0" smtClean="0"/>
              <a:t>Δημιουργούν πολιτικές κοινωνίες, για να εμποδίσουν την απώλεια του είδους τους. </a:t>
            </a:r>
          </a:p>
          <a:p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59674210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Ευρεία οθόνη</PresentationFormat>
  <Paragraphs>6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Θέμα του Office</vt:lpstr>
      <vt:lpstr>Ο άνθρωπος ζώον πολιτικόν</vt:lpstr>
      <vt:lpstr>Ο άνθρωπος ζώον πολιτικόν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άνθρωπος ζώον πολιτικόν</dc:title>
  <dc:creator>Λογαριασμός Microsoft</dc:creator>
  <cp:lastModifiedBy>Λογαριασμός Microsoft</cp:lastModifiedBy>
  <cp:revision>1</cp:revision>
  <dcterms:created xsi:type="dcterms:W3CDTF">2024-12-26T19:16:06Z</dcterms:created>
  <dcterms:modified xsi:type="dcterms:W3CDTF">2024-12-26T19:16:23Z</dcterms:modified>
</cp:coreProperties>
</file>