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4F3-8564-4EF8-AC2B-8E87165AF515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D6AA-30D1-4E6C-A394-89A9E6049B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4F3-8564-4EF8-AC2B-8E87165AF515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D6AA-30D1-4E6C-A394-89A9E6049B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4F3-8564-4EF8-AC2B-8E87165AF515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D6AA-30D1-4E6C-A394-89A9E6049B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4F3-8564-4EF8-AC2B-8E87165AF515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D6AA-30D1-4E6C-A394-89A9E6049B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4F3-8564-4EF8-AC2B-8E87165AF515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D6AA-30D1-4E6C-A394-89A9E6049B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4F3-8564-4EF8-AC2B-8E87165AF515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D6AA-30D1-4E6C-A394-89A9E6049B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4F3-8564-4EF8-AC2B-8E87165AF515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D6AA-30D1-4E6C-A394-89A9E6049B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4F3-8564-4EF8-AC2B-8E87165AF515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D6AA-30D1-4E6C-A394-89A9E6049B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4F3-8564-4EF8-AC2B-8E87165AF515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D6AA-30D1-4E6C-A394-89A9E6049B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4F3-8564-4EF8-AC2B-8E87165AF515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D6AA-30D1-4E6C-A394-89A9E6049B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4F3-8564-4EF8-AC2B-8E87165AF515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D6AA-30D1-4E6C-A394-89A9E6049B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2B4F3-8564-4EF8-AC2B-8E87165AF515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8D6AA-30D1-4E6C-A394-89A9E6049BB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s://player.slideplayer.gr/91/14928884/slides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layer.slideplayer.gr/91/14928884/slides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layer.slideplayer.gr/91/14928884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layer.slideplayer.gr/91/14928884/slides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layer.slideplayer.gr/91/14928884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layer.slideplayer.gr/91/14928884/slides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layer.slideplayer.gr/91/14928884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layer.slideplayer.gr/91/14928884/slides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layer.slideplayer.gr/91/14928884/slides/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layer.slideplayer.gr/91/14928884/slides/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player.slideplayer.gr/91/14928884/slides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layer.slideplayer.gr/91/14928884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player.slideplayer.gr/91/14928884/slides/slide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player.slideplayer.gr/91/14928884/slides/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layer.slideplayer.gr/91/14928884/slides/slide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layer.slideplayer.gr/91/14928884/slides/slide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player.slideplayer.gr/91/14928884/slides/slide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layer.slideplayer.gr/91/14928884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layer.slideplayer.gr/91/14928884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layer.slideplayer.gr/91/14928884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layer.slideplayer.gr/91/14928884/slides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layer.slideplayer.gr/91/14928884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layer.slideplayer.gr/91/14928884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layer.slideplayer.gr/91/14928884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Προβολή στην οθόνη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σακισ</dc:creator>
  <cp:lastModifiedBy>σακισ</cp:lastModifiedBy>
  <cp:revision>1</cp:revision>
  <dcterms:created xsi:type="dcterms:W3CDTF">2024-05-08T17:34:25Z</dcterms:created>
  <dcterms:modified xsi:type="dcterms:W3CDTF">2024-05-08T18:00:24Z</dcterms:modified>
</cp:coreProperties>
</file>