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49" r:id="rId3"/>
    <p:sldId id="310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19" r:id="rId12"/>
    <p:sldId id="320" r:id="rId13"/>
    <p:sldId id="321" r:id="rId14"/>
    <p:sldId id="322" r:id="rId15"/>
    <p:sldId id="347" r:id="rId16"/>
    <p:sldId id="323" r:id="rId17"/>
    <p:sldId id="324" r:id="rId18"/>
    <p:sldId id="325" r:id="rId19"/>
    <p:sldId id="326" r:id="rId20"/>
    <p:sldId id="34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350" r:id="rId33"/>
    <p:sldId id="338" r:id="rId34"/>
    <p:sldId id="339" r:id="rId35"/>
    <p:sldId id="340" r:id="rId36"/>
    <p:sldId id="344" r:id="rId37"/>
    <p:sldId id="345" r:id="rId38"/>
    <p:sldId id="341" r:id="rId39"/>
    <p:sldId id="342" r:id="rId40"/>
    <p:sldId id="343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2/28/2023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2/28/2023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2/28/2023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820104" y="0"/>
            <a:ext cx="8825658" cy="3329581"/>
          </a:xfrm>
        </p:spPr>
        <p:txBody>
          <a:bodyPr/>
          <a:lstStyle/>
          <a:p>
            <a:r>
              <a:rPr lang="el-GR" dirty="0" smtClean="0"/>
              <a:t>Φωτογραφία δρόμου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14042" y="3940254"/>
            <a:ext cx="10706488" cy="2254484"/>
          </a:xfrm>
        </p:spPr>
        <p:txBody>
          <a:bodyPr>
            <a:normAutofit lnSpcReduction="10000"/>
          </a:bodyPr>
          <a:lstStyle/>
          <a:p>
            <a:r>
              <a:rPr lang="el-GR" sz="3600" dirty="0" smtClean="0"/>
              <a:t>ΠΟΛΙΤΙΣΤΙΚΟ ΠΡΟΓΡΑΜΜΑ ΜΟΥΣΙΚΟΥ ΣΧΟΛΕΙΟΥ ΠΡΕΒΕΖΑΣ 2022-2023</a:t>
            </a:r>
          </a:p>
          <a:p>
            <a:endParaRPr lang="el-GR" sz="3600" dirty="0" smtClean="0"/>
          </a:p>
          <a:p>
            <a:r>
              <a:rPr lang="el-GR" dirty="0" err="1" smtClean="0"/>
              <a:t>ΥπεΥθυνοι</a:t>
            </a:r>
            <a:r>
              <a:rPr lang="el-GR" dirty="0"/>
              <a:t> </a:t>
            </a:r>
            <a:r>
              <a:rPr lang="el-GR" dirty="0" smtClean="0"/>
              <a:t>ΕΚΠΑΙΔΕΥΤΙΚΟΙ: ΚΟΥΚΙΑΣ Θ., </a:t>
            </a:r>
            <a:r>
              <a:rPr lang="el-GR" dirty="0" err="1" smtClean="0"/>
              <a:t>ΚΟγια</a:t>
            </a:r>
            <a:r>
              <a:rPr lang="el-GR" dirty="0" smtClean="0"/>
              <a:t> Λ., ΓΚΙΚΟΠΟΥΛΟΥ Α.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10062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26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42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10" b="292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5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404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21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18" b="402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52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75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35" b="363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13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9" b="489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95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27" b="3483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05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37" b="275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20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62776" y="220898"/>
            <a:ext cx="9404723" cy="1247294"/>
          </a:xfrm>
        </p:spPr>
        <p:txBody>
          <a:bodyPr/>
          <a:lstStyle/>
          <a:p>
            <a:r>
              <a:rPr lang="el-GR" dirty="0" smtClean="0"/>
              <a:t>Φ</a:t>
            </a:r>
            <a:r>
              <a:rPr lang="el-GR" dirty="0" smtClean="0"/>
              <a:t>ωτογραφία</a:t>
            </a:r>
            <a:r>
              <a:rPr lang="el-GR" dirty="0"/>
              <a:t> </a:t>
            </a:r>
            <a:r>
              <a:rPr lang="el-GR" dirty="0" smtClean="0"/>
              <a:t>δρόμου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62777" y="1107583"/>
            <a:ext cx="11009268" cy="560230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l-GR" sz="2400" dirty="0"/>
              <a:t>Η φωτογραφία δρόμου είναι η καταγραφή των εικόνων που συναντάει κανείς στο δρόμο και γενικότερα σε δημόσιους χώρους. Ουσιαστικά είναι η καταγραφή της ίδιας της ζωής. </a:t>
            </a:r>
            <a:r>
              <a:rPr lang="el-GR" sz="2400" dirty="0" smtClean="0"/>
              <a:t>Ο/η </a:t>
            </a:r>
            <a:r>
              <a:rPr lang="el-GR" sz="2400" dirty="0"/>
              <a:t>κάθε φωτογράφος, επαγγελματίας ή όχι εκφράζεται ελεύθερα με τον δικό </a:t>
            </a:r>
            <a:r>
              <a:rPr lang="el-GR" sz="2400" dirty="0" smtClean="0"/>
              <a:t>του/της </a:t>
            </a:r>
            <a:r>
              <a:rPr lang="el-GR" sz="2400" dirty="0"/>
              <a:t>τρόπο και προσπαθεί να </a:t>
            </a:r>
            <a:r>
              <a:rPr lang="el-GR" sz="2400" dirty="0" smtClean="0"/>
              <a:t>δει </a:t>
            </a:r>
            <a:r>
              <a:rPr lang="el-GR" sz="2400" dirty="0"/>
              <a:t>και να αποτυπώσει την πραγματικότητα, να αναδείξει οτιδήποτε συμβαίνει στην κοινωνία και τη ζωή γύρω </a:t>
            </a:r>
            <a:r>
              <a:rPr lang="el-GR" sz="2400" dirty="0" smtClean="0"/>
              <a:t>μας. </a:t>
            </a:r>
          </a:p>
          <a:p>
            <a:pPr marL="0" indent="0" algn="just">
              <a:buNone/>
            </a:pPr>
            <a:endParaRPr lang="el-GR" sz="2400" dirty="0"/>
          </a:p>
          <a:p>
            <a:pPr marL="0" indent="0" algn="just">
              <a:buNone/>
            </a:pPr>
            <a:r>
              <a:rPr lang="el-GR" sz="2400" dirty="0" smtClean="0"/>
              <a:t>Βασικό χαρακτηριστικό της φωτογραφίας δρόμου είναι ότι ο/η </a:t>
            </a:r>
            <a:r>
              <a:rPr lang="el-GR" sz="2400" dirty="0" err="1" smtClean="0"/>
              <a:t>φωτογραφιζόμενος</a:t>
            </a:r>
            <a:r>
              <a:rPr lang="el-GR" sz="2400" dirty="0" smtClean="0"/>
              <a:t>/</a:t>
            </a:r>
            <a:r>
              <a:rPr lang="el-GR" sz="2400" dirty="0" err="1" smtClean="0"/>
              <a:t>νη</a:t>
            </a:r>
            <a:r>
              <a:rPr lang="el-GR" sz="2400" dirty="0" smtClean="0"/>
              <a:t> </a:t>
            </a:r>
            <a:r>
              <a:rPr lang="el-GR" sz="2400" dirty="0"/>
              <a:t>δε γνωρίζει ότι φωτογραφίζεται με συνέπεια οι εκφράσεις και τα συναισθήματα που προκύπτουν να είναι αυθεντικά. </a:t>
            </a:r>
            <a:endParaRPr lang="el-GR" sz="2400" dirty="0" smtClean="0"/>
          </a:p>
          <a:p>
            <a:pPr marL="0" indent="0" algn="just">
              <a:buNone/>
            </a:pPr>
            <a:endParaRPr lang="el-GR" sz="2400" dirty="0"/>
          </a:p>
          <a:p>
            <a:pPr marL="0" indent="0" algn="just">
              <a:buNone/>
            </a:pPr>
            <a:r>
              <a:rPr lang="el-GR" sz="2400" dirty="0" smtClean="0"/>
              <a:t>Συχνά μέσω της φωτογραφίας δρόμου διηγούμαστε μια μικρή ιστορία, ένα μήνυμα η γενικότερα κάτι που σκεφτόμαστε ή μας απασχολεί. Σε τελική ανάλυση αντικατοπτρίζει τον τρόπο που βλέπει ο καθένας τον κόσμο γύρω του. </a:t>
            </a:r>
            <a:endParaRPr lang="el-GR" sz="2400" dirty="0"/>
          </a:p>
          <a:p>
            <a:pPr marL="0" indent="0">
              <a:buNone/>
            </a:pPr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944226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66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32" b="3089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84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3" b="429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20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3" b="389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96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93" b="312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18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 b="406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19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25" b="37089"/>
          <a:stretch/>
        </p:blipFill>
        <p:spPr>
          <a:xfrm>
            <a:off x="0" y="0"/>
            <a:ext cx="12192000" cy="685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54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6" b="30328"/>
          <a:stretch/>
        </p:blipFill>
        <p:spPr>
          <a:xfrm>
            <a:off x="-1" y="-1"/>
            <a:ext cx="12192001" cy="686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385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91" b="33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929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33709"/>
          <a:stretch/>
        </p:blipFill>
        <p:spPr>
          <a:xfrm>
            <a:off x="0" y="-1"/>
            <a:ext cx="12192000" cy="686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24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62776" y="220898"/>
            <a:ext cx="9404723" cy="1247294"/>
          </a:xfrm>
        </p:spPr>
        <p:txBody>
          <a:bodyPr/>
          <a:lstStyle/>
          <a:p>
            <a:r>
              <a:rPr lang="el-GR" dirty="0" smtClean="0"/>
              <a:t>Κανόνες Φ</a:t>
            </a:r>
            <a:r>
              <a:rPr lang="el-GR" dirty="0" smtClean="0"/>
              <a:t>ωτογραφίας</a:t>
            </a:r>
            <a:r>
              <a:rPr lang="el-GR" dirty="0" smtClean="0"/>
              <a:t> δρόμου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62777" y="1107583"/>
            <a:ext cx="11279724" cy="5602309"/>
          </a:xfrm>
        </p:spPr>
        <p:txBody>
          <a:bodyPr>
            <a:normAutofit lnSpcReduction="10000"/>
          </a:bodyPr>
          <a:lstStyle/>
          <a:p>
            <a:endParaRPr lang="el-GR" sz="2200" dirty="0" smtClean="0"/>
          </a:p>
          <a:p>
            <a:r>
              <a:rPr lang="el-GR" sz="2200" dirty="0" smtClean="0"/>
              <a:t>Σεβόμαστε </a:t>
            </a:r>
            <a:r>
              <a:rPr lang="el-GR" sz="2200" dirty="0"/>
              <a:t>τους ανθρώπους που υπάρχουν γύρω </a:t>
            </a:r>
            <a:r>
              <a:rPr lang="el-GR" sz="2200" dirty="0" smtClean="0"/>
              <a:t>μας, είμαστε διακριτικοί.</a:t>
            </a:r>
          </a:p>
          <a:p>
            <a:r>
              <a:rPr lang="el-GR" sz="2200" dirty="0" smtClean="0"/>
              <a:t>Ανακατευόμαστε με </a:t>
            </a:r>
            <a:r>
              <a:rPr lang="el-GR" sz="2200" dirty="0"/>
              <a:t>το πλήθος και να γίνουμε ένα με </a:t>
            </a:r>
            <a:r>
              <a:rPr lang="el-GR" sz="2200" dirty="0" smtClean="0"/>
              <a:t>αυτό.</a:t>
            </a:r>
          </a:p>
          <a:p>
            <a:r>
              <a:rPr lang="el-GR" sz="2200" dirty="0" smtClean="0"/>
              <a:t>Η υπομονή και η παρατηρητικότητα θεωρούνται το Α και το Ω.</a:t>
            </a:r>
          </a:p>
          <a:p>
            <a:r>
              <a:rPr lang="el-GR" sz="2200" dirty="0" smtClean="0"/>
              <a:t>Η σκηνοθεσία θεωρείται εχθρός της φωτογραφίας δρόμου.</a:t>
            </a:r>
          </a:p>
          <a:p>
            <a:r>
              <a:rPr lang="el-GR" sz="2200" dirty="0"/>
              <a:t>Η φωτογραφία του δρόμου π</a:t>
            </a:r>
            <a:r>
              <a:rPr lang="el-GR" sz="2200" dirty="0" smtClean="0"/>
              <a:t>ηγάζει </a:t>
            </a:r>
            <a:r>
              <a:rPr lang="el-GR" sz="2200" dirty="0"/>
              <a:t>μέσα από τις παρατηρητικές μας δεξιότητες, την ικανότητά μας να περνάμε απαρατήρητοι και από τα αντανακλαστικά </a:t>
            </a:r>
            <a:r>
              <a:rPr lang="el-GR" sz="2200" dirty="0" smtClean="0"/>
              <a:t>μας.</a:t>
            </a:r>
          </a:p>
          <a:p>
            <a:r>
              <a:rPr lang="el-GR" sz="2200" dirty="0" smtClean="0"/>
              <a:t>Δίνουμε έμφαση σε απλές καθημερινές στιγμές της ζωής.</a:t>
            </a:r>
          </a:p>
          <a:p>
            <a:r>
              <a:rPr lang="el-GR" sz="2200" dirty="0" smtClean="0"/>
              <a:t>Αναζητούμε νοήματα, αξιοποιήσουμε τη γλώσσα του σώματος.</a:t>
            </a:r>
          </a:p>
          <a:p>
            <a:r>
              <a:rPr lang="el-GR" sz="2200" dirty="0" smtClean="0"/>
              <a:t>Αναζητούμε σκηνές με έντονη δράση και κίνηση (π.χ. χορευτικά δρώμενα, ποδηλάτες, άτομα που ασκούνται, ανθρώπους που τρέχουν να γλιτώσουν από τη βροχή κ.λπ.)</a:t>
            </a:r>
          </a:p>
          <a:p>
            <a:r>
              <a:rPr lang="el-GR" sz="2200" dirty="0" smtClean="0"/>
              <a:t>Το καλό </a:t>
            </a:r>
            <a:r>
              <a:rPr lang="en-US" sz="2200" dirty="0" smtClean="0"/>
              <a:t>Fishing. </a:t>
            </a:r>
            <a:r>
              <a:rPr lang="en-US" sz="2200" dirty="0"/>
              <a:t> </a:t>
            </a:r>
            <a:r>
              <a:rPr lang="el-GR" sz="2200" dirty="0" smtClean="0"/>
              <a:t>Επισκεπτόμαστε συχνά το αγαπημένο μας σημείο το οποίο αξιοποιούμε ως καμβά (π.χ. τοίχος με </a:t>
            </a:r>
            <a:r>
              <a:rPr lang="en-US" sz="2200" dirty="0" smtClean="0"/>
              <a:t>graffiti)</a:t>
            </a:r>
            <a:r>
              <a:rPr lang="el-GR" sz="2200" dirty="0" smtClean="0"/>
              <a:t> και περιμένουμε κάτι να συμβεί. </a:t>
            </a:r>
            <a:endParaRPr lang="el-GR" sz="2200" dirty="0"/>
          </a:p>
          <a:p>
            <a:pPr marL="0" indent="0">
              <a:buNone/>
            </a:pPr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1363830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32" b="307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800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30" b="3277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49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40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0" b="43287"/>
          <a:stretch/>
        </p:blipFill>
        <p:spPr>
          <a:xfrm>
            <a:off x="0" y="-1"/>
            <a:ext cx="12192000" cy="686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529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1" b="335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069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17" b="23192"/>
          <a:stretch/>
        </p:blipFill>
        <p:spPr>
          <a:xfrm>
            <a:off x="0" y="0"/>
            <a:ext cx="12192000" cy="688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142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164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16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5" b="4497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591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18" b="3877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15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353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6" b="363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96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2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56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22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33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59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782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Ιόν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777</TotalTime>
  <Words>292</Words>
  <Application>Microsoft Office PowerPoint</Application>
  <PresentationFormat>Ευρεία οθόνη</PresentationFormat>
  <Paragraphs>21</Paragraphs>
  <Slides>40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40</vt:i4>
      </vt:variant>
    </vt:vector>
  </HeadingPairs>
  <TitlesOfParts>
    <vt:vector size="44" baseType="lpstr">
      <vt:lpstr>Arial</vt:lpstr>
      <vt:lpstr>Century Gothic</vt:lpstr>
      <vt:lpstr>Wingdings 3</vt:lpstr>
      <vt:lpstr>Ιόν</vt:lpstr>
      <vt:lpstr>Φωτογραφία δρόμου</vt:lpstr>
      <vt:lpstr>Φωτογραφία δρόμου </vt:lpstr>
      <vt:lpstr>Κανόνες Φωτογραφίας δρόμου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Κανόνες φωτογραφίας</dc:title>
  <dc:creator>Λογαριασμός Microsoft</dc:creator>
  <cp:lastModifiedBy>Λογαριασμός Microsoft</cp:lastModifiedBy>
  <cp:revision>56</cp:revision>
  <dcterms:created xsi:type="dcterms:W3CDTF">2022-11-16T10:27:56Z</dcterms:created>
  <dcterms:modified xsi:type="dcterms:W3CDTF">2023-02-28T21:25:21Z</dcterms:modified>
</cp:coreProperties>
</file>