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9" d="100"/>
          <a:sy n="59" d="100"/>
        </p:scale>
        <p:origin x="840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Ορθογώνιο: Στρογγύλεμα γωνιών 2">
            <a:extLst>
              <a:ext uri="{FF2B5EF4-FFF2-40B4-BE49-F238E27FC236}">
                <a16:creationId xmlns:a16="http://schemas.microsoft.com/office/drawing/2014/main" id="{7A92EDA1-8D1D-6CC8-D2D9-7DAC6D3AC757}"/>
              </a:ext>
            </a:extLst>
          </p:cNvPr>
          <p:cNvSpPr/>
          <p:nvPr/>
        </p:nvSpPr>
        <p:spPr>
          <a:xfrm>
            <a:off x="5537200" y="8229600"/>
            <a:ext cx="2133600" cy="3048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Προσαρμογή</PresentationFormat>
  <Paragraphs>0</Paragraphs>
  <Slides>14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user</cp:lastModifiedBy>
  <cp:revision>3</cp:revision>
  <dcterms:created xsi:type="dcterms:W3CDTF">2006-08-16T00:00:00Z</dcterms:created>
  <dcterms:modified xsi:type="dcterms:W3CDTF">2026-09-13T07:45:38Z</dcterms:modified>
</cp:coreProperties>
</file>