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35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5B19-E7E4-40DC-AAE9-97A83AA5C606}" type="datetimeFigureOut">
              <a:rPr lang="el-GR" smtClean="0"/>
              <a:pPr/>
              <a:t>11/2/2025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F2658-5F0C-44AC-9D30-509198AAA1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5B19-E7E4-40DC-AAE9-97A83AA5C606}" type="datetimeFigureOut">
              <a:rPr lang="el-GR" smtClean="0"/>
              <a:pPr/>
              <a:t>11/2/2025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F2658-5F0C-44AC-9D30-509198AAA1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5B19-E7E4-40DC-AAE9-97A83AA5C606}" type="datetimeFigureOut">
              <a:rPr lang="el-GR" smtClean="0"/>
              <a:pPr/>
              <a:t>11/2/2025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F2658-5F0C-44AC-9D30-509198AAA1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5B19-E7E4-40DC-AAE9-97A83AA5C606}" type="datetimeFigureOut">
              <a:rPr lang="el-GR" smtClean="0"/>
              <a:pPr/>
              <a:t>11/2/2025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F2658-5F0C-44AC-9D30-509198AAA1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5B19-E7E4-40DC-AAE9-97A83AA5C606}" type="datetimeFigureOut">
              <a:rPr lang="el-GR" smtClean="0"/>
              <a:pPr/>
              <a:t>11/2/2025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F2658-5F0C-44AC-9D30-509198AAA1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5B19-E7E4-40DC-AAE9-97A83AA5C606}" type="datetimeFigureOut">
              <a:rPr lang="el-GR" smtClean="0"/>
              <a:pPr/>
              <a:t>11/2/2025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F2658-5F0C-44AC-9D30-509198AAA1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5B19-E7E4-40DC-AAE9-97A83AA5C606}" type="datetimeFigureOut">
              <a:rPr lang="el-GR" smtClean="0"/>
              <a:pPr/>
              <a:t>11/2/2025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F2658-5F0C-44AC-9D30-509198AAA1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5B19-E7E4-40DC-AAE9-97A83AA5C606}" type="datetimeFigureOut">
              <a:rPr lang="el-GR" smtClean="0"/>
              <a:pPr/>
              <a:t>11/2/2025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F2658-5F0C-44AC-9D30-509198AAA1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5B19-E7E4-40DC-AAE9-97A83AA5C606}" type="datetimeFigureOut">
              <a:rPr lang="el-GR" smtClean="0"/>
              <a:pPr/>
              <a:t>11/2/2025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F2658-5F0C-44AC-9D30-509198AAA1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5B19-E7E4-40DC-AAE9-97A83AA5C606}" type="datetimeFigureOut">
              <a:rPr lang="el-GR" smtClean="0"/>
              <a:pPr/>
              <a:t>11/2/2025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F2658-5F0C-44AC-9D30-509198AAA1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5B19-E7E4-40DC-AAE9-97A83AA5C606}" type="datetimeFigureOut">
              <a:rPr lang="el-GR" smtClean="0"/>
              <a:pPr/>
              <a:t>11/2/2025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F2658-5F0C-44AC-9D30-509198AAA1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35B19-E7E4-40DC-AAE9-97A83AA5C606}" type="datetimeFigureOut">
              <a:rPr lang="el-GR" smtClean="0"/>
              <a:pPr/>
              <a:t>11/2/2025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F2658-5F0C-44AC-9D30-509198AAA1A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Γενική διαπίστωση</a:t>
            </a:r>
            <a:r>
              <a:rPr lang="el-GR" dirty="0" smtClean="0"/>
              <a:t>: ανάγκη ύπαρξης δεσμών ανάμεσα στους ανθρώπους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Θέμα: φιλία</a:t>
            </a:r>
            <a:r>
              <a:rPr lang="el-GR" dirty="0" smtClean="0"/>
              <a:t>: ο ισχυρότερος ψυχικός-πνευματικός δεσμός των ανθρώπων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err="1" smtClean="0">
                <a:solidFill>
                  <a:srgbClr val="FF0000"/>
                </a:solidFill>
              </a:rPr>
              <a:t>ΕΠΟΧΗ</a:t>
            </a:r>
            <a:r>
              <a:rPr lang="el-GR" dirty="0" err="1" smtClean="0"/>
              <a:t>:άνθρωποι</a:t>
            </a:r>
            <a:r>
              <a:rPr lang="el-GR" dirty="0" smtClean="0"/>
              <a:t> αποξενωμένοι-μοναχικοί-ανταγωνιστικοί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Οι </a:t>
            </a:r>
            <a:r>
              <a:rPr lang="el-GR" dirty="0"/>
              <a:t>φιλικοί δεσμοί στην εποχή αυτή προσφέρουν:</a:t>
            </a:r>
          </a:p>
          <a:p>
            <a:r>
              <a:rPr lang="el-GR" dirty="0"/>
              <a:t>Συντροφικότητα-έξοδο από την μοναξιά και τον εγωισμό</a:t>
            </a:r>
          </a:p>
          <a:p>
            <a:r>
              <a:rPr lang="el-GR" dirty="0"/>
              <a:t>Στήριξη στις δύσκολες </a:t>
            </a:r>
            <a:r>
              <a:rPr lang="el-GR" dirty="0" smtClean="0"/>
              <a:t>στιγμές-κατανόηση-συμβουλές</a:t>
            </a:r>
          </a:p>
          <a:p>
            <a:r>
              <a:rPr lang="el-GR" dirty="0" smtClean="0"/>
              <a:t>Αναπλήρωση των δεσμών με την οικογένεια που δεν είναι όπως τους επιθυμούν </a:t>
            </a:r>
            <a:endParaRPr lang="el-GR" dirty="0"/>
          </a:p>
          <a:p>
            <a:r>
              <a:rPr lang="el-GR" dirty="0"/>
              <a:t>Συναισθήματα ασφάλειας και αισιοδοξίας αντιμετώπισης των προβλημάτων</a:t>
            </a:r>
          </a:p>
          <a:p>
            <a:r>
              <a:rPr lang="el-GR" dirty="0"/>
              <a:t>Κοινή διάθεση του ελεύθερου χρόνου-εκτόνωση από τις πιέσεις της καθημερινότητας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dirty="0" smtClean="0"/>
              <a:t/>
            </a:r>
            <a:br>
              <a:rPr lang="el-GR" sz="3100" dirty="0" smtClean="0"/>
            </a:br>
            <a:r>
              <a:rPr lang="el-GR" sz="3100" dirty="0" smtClean="0">
                <a:solidFill>
                  <a:srgbClr val="FF0000"/>
                </a:solidFill>
              </a:rPr>
              <a:t>ΩΣΤΟΣΟ</a:t>
            </a:r>
            <a:r>
              <a:rPr lang="el-GR" sz="3100" dirty="0">
                <a:solidFill>
                  <a:srgbClr val="FF0000"/>
                </a:solidFill>
              </a:rPr>
              <a:t>,</a:t>
            </a:r>
            <a:r>
              <a:rPr lang="el-GR" sz="3100" dirty="0"/>
              <a:t> παρά τα όσα αναφέρθηκαν παραπάνω </a:t>
            </a:r>
            <a:r>
              <a:rPr lang="el-GR" sz="3100" dirty="0" smtClean="0">
                <a:solidFill>
                  <a:srgbClr val="FF0000"/>
                </a:solidFill>
              </a:rPr>
              <a:t>ΕΜΠΟΔΙΖΕΤΑΙ </a:t>
            </a:r>
            <a:r>
              <a:rPr lang="el-GR" sz="3100" dirty="0"/>
              <a:t>από τα παρακάτω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Γρήγοροι ρυθμοί ζωής με πολλές ανάγκες δεν αφήνουν ελεύθερο χρόνο και διάθεση για γνήσιες φιλίες που απαιτούν δουλειά</a:t>
            </a:r>
          </a:p>
          <a:p>
            <a:r>
              <a:rPr lang="el-GR" dirty="0"/>
              <a:t>Απρόσωπες σχέσεις επικοινωνίας </a:t>
            </a:r>
            <a:endParaRPr lang="el-GR" dirty="0" smtClean="0"/>
          </a:p>
          <a:p>
            <a:r>
              <a:rPr lang="el-GR" dirty="0" smtClean="0"/>
              <a:t>Μπερδεύονται </a:t>
            </a:r>
            <a:r>
              <a:rPr lang="el-GR" dirty="0" err="1" smtClean="0"/>
              <a:t>έννοιες:εντάσσονται</a:t>
            </a:r>
            <a:r>
              <a:rPr lang="el-GR" dirty="0" smtClean="0"/>
              <a:t> </a:t>
            </a:r>
            <a:r>
              <a:rPr lang="el-GR" smtClean="0"/>
              <a:t>σε παρέες αλλά </a:t>
            </a:r>
            <a:r>
              <a:rPr lang="el-GR" dirty="0" smtClean="0"/>
              <a:t>δεν δημιουργούν δεσμούς</a:t>
            </a:r>
            <a:endParaRPr lang="el-GR" dirty="0"/>
          </a:p>
          <a:p>
            <a:r>
              <a:rPr lang="el-GR" dirty="0"/>
              <a:t>Αλλοτρίωση των ανθρώπινων σχέσεων ( </a:t>
            </a:r>
            <a:r>
              <a:rPr lang="el-GR" dirty="0" smtClean="0"/>
              <a:t>αντα</a:t>
            </a:r>
            <a:r>
              <a:rPr lang="el-GR" dirty="0" smtClean="0"/>
              <a:t>λλακτικές σχέσεις-</a:t>
            </a:r>
            <a:r>
              <a:rPr lang="el-GR" dirty="0" smtClean="0"/>
              <a:t>εγωισμός-ατομικισμός-φόβος </a:t>
            </a:r>
            <a:r>
              <a:rPr lang="el-GR" dirty="0"/>
              <a:t>και καχυποψία)</a:t>
            </a:r>
          </a:p>
          <a:p>
            <a:pPr>
              <a:buNone/>
            </a:pP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ΑΝΤΩΝΥΜΑ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Ξεχωριστά:</a:t>
            </a:r>
            <a:r>
              <a:rPr lang="el-GR" dirty="0" smtClean="0"/>
              <a:t> </a:t>
            </a:r>
            <a:r>
              <a:rPr lang="el-GR" dirty="0" smtClean="0"/>
              <a:t>καθολικά-</a:t>
            </a:r>
            <a:r>
              <a:rPr lang="el-GR" u="sng" dirty="0" smtClean="0"/>
              <a:t>συνηθισμένα</a:t>
            </a:r>
            <a:r>
              <a:rPr lang="el-GR" dirty="0" smtClean="0"/>
              <a:t>-ενιαία-ίδια</a:t>
            </a:r>
            <a:endParaRPr lang="el-GR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Προσωπικές</a:t>
            </a:r>
            <a:r>
              <a:rPr lang="el-GR" dirty="0" smtClean="0"/>
              <a:t>: </a:t>
            </a:r>
            <a:r>
              <a:rPr lang="el-GR" u="sng" dirty="0" smtClean="0"/>
              <a:t>ομαδικές</a:t>
            </a:r>
            <a:r>
              <a:rPr lang="el-GR" dirty="0" smtClean="0"/>
              <a:t>-δημόσιες-γενικές-απρόσωπες</a:t>
            </a:r>
            <a:endParaRPr lang="el-GR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Ανεξάρτητος</a:t>
            </a:r>
            <a:r>
              <a:rPr lang="el-GR" dirty="0" smtClean="0"/>
              <a:t>: εξαρτημένος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Απρόσωπε</a:t>
            </a:r>
            <a:r>
              <a:rPr lang="el-GR" dirty="0" smtClean="0"/>
              <a:t>ς: προσωπικές</a:t>
            </a:r>
            <a:r>
              <a:rPr lang="el-GR" u="sng" dirty="0" smtClean="0"/>
              <a:t>-υποκειμενικ</a:t>
            </a:r>
            <a:r>
              <a:rPr lang="el-GR" dirty="0" smtClean="0"/>
              <a:t>ές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Αμοιβαίες</a:t>
            </a:r>
            <a:r>
              <a:rPr lang="el-GR" dirty="0" smtClean="0"/>
              <a:t> : </a:t>
            </a:r>
            <a:r>
              <a:rPr lang="el-GR" u="sng" dirty="0" smtClean="0"/>
              <a:t>μονομερείς</a:t>
            </a:r>
            <a:r>
              <a:rPr lang="el-GR" dirty="0" smtClean="0"/>
              <a:t>-μονόπλευρες-αυτόνομες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ΔΟΜΗ ΠΑΡΑΓΡΑΦΟΥ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b="1" u="sng" dirty="0" smtClean="0"/>
              <a:t>ΘΕΜΑΤΙΚΗ</a:t>
            </a:r>
            <a:r>
              <a:rPr lang="el-GR" dirty="0" smtClean="0"/>
              <a:t>: Το </a:t>
            </a:r>
            <a:r>
              <a:rPr lang="el-GR" dirty="0" err="1" smtClean="0"/>
              <a:t>φαινόμενο…μελετηθεί</a:t>
            </a:r>
            <a:r>
              <a:rPr lang="el-GR" dirty="0" smtClean="0"/>
              <a:t> αρκετά</a:t>
            </a:r>
          </a:p>
          <a:p>
            <a:r>
              <a:rPr lang="el-GR" b="1" u="sng" dirty="0" smtClean="0"/>
              <a:t>ΣΧΟΛΙΑ:</a:t>
            </a:r>
            <a:r>
              <a:rPr lang="el-GR" dirty="0" smtClean="0"/>
              <a:t> Ορισμένοι μελετητές…..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ΚΑΤΑΚΛΕΙΔΑ: ΕΠΟΜΕΝΩΣ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6" name="5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ΑΝΑΠΤΥΞΗ ΠΑΡΑΓΡΑΦΟΥ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7" name="6 - Θέση περιεχομένου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ΣΥΓΚΡΙΣΗ-ΑΝΤΙΘΕΣΗ</a:t>
            </a:r>
          </a:p>
          <a:p>
            <a:endParaRPr lang="el-GR" sz="2800" b="1" dirty="0"/>
          </a:p>
          <a:p>
            <a:r>
              <a:rPr lang="el-GR" sz="2800" b="1" dirty="0" smtClean="0"/>
              <a:t>Ορισμένοι…….</a:t>
            </a:r>
          </a:p>
          <a:p>
            <a:r>
              <a:rPr lang="el-GR" sz="2800" b="1" dirty="0" smtClean="0"/>
              <a:t>Κάποιοι άλλοι όμως </a:t>
            </a:r>
            <a:endParaRPr lang="el-GR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Ποιες ανάγκες του εφήβου ικανοποιεί η ομάδα των </a:t>
            </a:r>
            <a:r>
              <a:rPr lang="el-GR" dirty="0" err="1" smtClean="0">
                <a:solidFill>
                  <a:srgbClr val="FF0000"/>
                </a:solidFill>
              </a:rPr>
              <a:t>συνομιλήκων</a:t>
            </a:r>
            <a:r>
              <a:rPr lang="el-GR" dirty="0" smtClean="0"/>
              <a:t>;(50)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&amp;1-2 Είναι ένας τελείως προσωπικό τους κλειστό περιβάλλον  στο οποίο εντάσσεται όταν επιθυμεί και με τους σκοπούς που επιδιώκει.</a:t>
            </a:r>
          </a:p>
          <a:p>
            <a:r>
              <a:rPr lang="el-GR" dirty="0" smtClean="0"/>
              <a:t>&amp;3 </a:t>
            </a:r>
            <a:r>
              <a:rPr lang="el-GR" dirty="0" err="1" smtClean="0"/>
              <a:t>Αλληλοπηρεάζεται</a:t>
            </a:r>
            <a:r>
              <a:rPr lang="el-GR" dirty="0" smtClean="0"/>
              <a:t> πάντα όμως επιλύοντας δικά του προβλήματα και μιλώντας για ανησυχίες με κυρίαρχη αυτή του άλλου φύλου</a:t>
            </a:r>
          </a:p>
          <a:p>
            <a:r>
              <a:rPr lang="el-GR" dirty="0" smtClean="0"/>
              <a:t>&amp;4 Κατανικά την μοναξιά </a:t>
            </a:r>
          </a:p>
          <a:p>
            <a:r>
              <a:rPr lang="el-GR" dirty="0" smtClean="0"/>
              <a:t>&amp;5  Αναπληρώνει δικές του ελλείψεις επιζητώντας το διαφορετικό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211</Words>
  <Application>Microsoft Office PowerPoint</Application>
  <PresentationFormat>Προβολή στην οθόνη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Γενική διαπίστωση: ανάγκη ύπαρξης δεσμών ανάμεσα στους ανθρώπους </vt:lpstr>
      <vt:lpstr> ΕΠΟΧΗ:άνθρωποι αποξενωμένοι-μοναχικοί-ανταγωνιστικοί </vt:lpstr>
      <vt:lpstr> ΩΣΤΟΣΟ, παρά τα όσα αναφέρθηκαν παραπάνω ΕΜΠΟΔΙΖΕΤΑΙ από τα παρακάτω  </vt:lpstr>
      <vt:lpstr>ΑΝΤΩΝΥΜΑ</vt:lpstr>
      <vt:lpstr>Διαφάνεια 5</vt:lpstr>
      <vt:lpstr>Ποιες ανάγκες του εφήβου ικανοποιεί η ομάδα των συνομιλήκων;(50)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Γενική διαπίστωση: ανάγκη ύπαρξης δεσμών ανάμεσα στους ανθρώπους</dc:title>
  <dc:creator>Eleni Tamia</dc:creator>
  <cp:lastModifiedBy>Eleni Tamia</cp:lastModifiedBy>
  <cp:revision>15</cp:revision>
  <dcterms:created xsi:type="dcterms:W3CDTF">2025-02-11T17:03:09Z</dcterms:created>
  <dcterms:modified xsi:type="dcterms:W3CDTF">2025-02-11T19:40:05Z</dcterms:modified>
</cp:coreProperties>
</file>